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60" r:id="rId1"/>
    <p:sldMasterId id="2147483673" r:id="rId2"/>
  </p:sldMasterIdLst>
  <p:notesMasterIdLst>
    <p:notesMasterId r:id="rId3"/>
  </p:notesMasterIdLst>
  <p:sldIdLst>
    <p:sldId id="288" r:id="rId4"/>
    <p:sldId id="290" r:id="rId5"/>
    <p:sldId id="289" r:id="rId6"/>
    <p:sldId id="314" r:id="rId7"/>
    <p:sldId id="299" r:id="rId8"/>
    <p:sldId id="306" r:id="rId9"/>
    <p:sldId id="308" r:id="rId10"/>
    <p:sldId id="313" r:id="rId11"/>
    <p:sldId id="291" r:id="rId12"/>
    <p:sldId id="300" r:id="rId13"/>
    <p:sldId id="304" r:id="rId14"/>
    <p:sldId id="309" r:id="rId15"/>
    <p:sldId id="316" r:id="rId16"/>
    <p:sldId id="310" r:id="rId17"/>
    <p:sldId id="292" r:id="rId18"/>
    <p:sldId id="301" r:id="rId19"/>
    <p:sldId id="298" r:id="rId20"/>
    <p:sldId id="305" r:id="rId21"/>
    <p:sldId id="302" r:id="rId22"/>
    <p:sldId id="307" r:id="rId23"/>
    <p:sldId id="293" r:id="rId24"/>
    <p:sldId id="295" r:id="rId25"/>
    <p:sldId id="296" r:id="rId26"/>
    <p:sldId id="297" r:id="rId27"/>
    <p:sldId id="303" r:id="rId28"/>
    <p:sldId id="315" r:id="rId29"/>
    <p:sldId id="311" r:id="rId30"/>
  </p:sldIdLst>
  <p:sldSz cx="9144000" cy="5143500" type="screen16x9"/>
  <p:notesSz cx="6858000" cy="9144000"/>
  <p:custDataLst>
    <p:tags r:id="rId31"/>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402" y="96"/>
      </p:cViewPr>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tags/tag26.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t>2017/6/29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t>‹#›</a:t>
            </a:fld>
            <a:endParaRPr lang="zh-CN" altLang="en-US"/>
          </a:p>
        </p:txBody>
      </p:sp>
    </p:spTree>
    <p:extLst>
      <p:ext uri="{BB962C8B-B14F-4D97-AF65-F5344CB8AC3E}">
        <p14:creationId val="3282366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11991247"/>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43401779"/>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5006086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83747411"/>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98463098"/>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3276565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5461340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69294371"/>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16132573"/>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9081804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52007166"/>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15241749"/>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5662455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1657350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t>2017/6/29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val="923746729"/>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t>2017/6/29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val="1859827731"/>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t>2017/6/29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val="3468846656"/>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节标题">
    <p:spTree>
      <p:nvGrpSpPr>
        <p:cNvPr id="1" name=""/>
        <p:cNvGrpSpPr/>
        <p:nvPr/>
      </p:nvGrpSpPr>
      <p:grpSpPr>
        <a:xfrm>
          <a:off x="0" y="0"/>
          <a:ext cx="0" cy="0"/>
        </a:xfrm>
      </p:grpSpPr>
    </p:spTree>
    <p:extLst>
      <p:ext uri="{BB962C8B-B14F-4D97-AF65-F5344CB8AC3E}">
        <p14:creationId val="1784643704"/>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0266753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4522297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5317866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1775115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517020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40488055"/>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3355525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pic>
        <p:nvPicPr>
          <p:cNvPr id="7" name="图片 6"/>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
        <p:nvSpPr>
          <p:cNvPr id="8" name="五边形 7"/>
          <p:cNvSpPr/>
          <p:nvPr userDrawn="1"/>
        </p:nvSpPr>
        <p:spPr>
          <a:xfrm>
            <a:off x="0" y="217714"/>
            <a:ext cx="3178629" cy="464457"/>
          </a:xfrm>
          <a:prstGeom prst="homePlat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188685" y="249887"/>
            <a:ext cx="2749471" cy="400110"/>
          </a:xfrm>
          <a:prstGeom prst="rect">
            <a:avLst/>
          </a:prstGeom>
          <a:noFill/>
        </p:spPr>
        <p:txBody>
          <a:bodyPr wrap="none" rtlCol="0">
            <a:spAutoFit/>
          </a:bodyPr>
          <a:lstStyle/>
          <a:p>
            <a:r>
              <a:rPr lang="zh-CN" altLang="en-US" sz="200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000">
              <a:solidFill>
                <a:schemeClr val="bg1"/>
              </a:solidFill>
              <a:latin typeface="微软雅黑" panose="020b0503020204020204" pitchFamily="34" charset="-122"/>
              <a:ea typeface="微软雅黑" pitchFamily="34" charset="-122"/>
            </a:endParaRPr>
          </a:p>
        </p:txBody>
      </p:sp>
    </p:spTree>
    <p:extLst>
      <p:ext uri="{BB962C8B-B14F-4D97-AF65-F5344CB8AC3E}">
        <p14:creationId val="2446103537"/>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1155918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4192774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3797481"/>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7903190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ACA37975-6AF7-4301-9DC5-87C074AA59D1}" type="datetimeFigureOut">
              <a:rPr lang="zh-CN" altLang="en-US" smtClean="0"/>
              <a:t>2017/6/29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val="38579085"/>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t>2017/6/29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val="635159219"/>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ACA37975-6AF7-4301-9DC5-87C074AA59D1}" type="datetimeFigureOut">
              <a:rPr lang="zh-CN" altLang="en-US" smtClean="0"/>
              <a:t>2017/6/29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val="35492275"/>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ACA37975-6AF7-4301-9DC5-87C074AA59D1}" type="datetimeFigureOut">
              <a:rPr lang="zh-CN" altLang="en-US" smtClean="0"/>
              <a:t>2017/6/29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val="2389057927"/>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ACA37975-6AF7-4301-9DC5-87C074AA59D1}" type="datetimeFigureOut">
              <a:rPr lang="zh-CN" altLang="en-US" smtClean="0"/>
              <a:t>2017/6/29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val="4040428924"/>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ACA37975-6AF7-4301-9DC5-87C074AA59D1}" type="datetimeFigureOut">
              <a:rPr lang="zh-CN" altLang="en-US" smtClean="0"/>
              <a:t>2017/6/29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val="3526863871"/>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ACA37975-6AF7-4301-9DC5-87C074AA59D1}" type="datetimeFigureOut">
              <a:rPr lang="zh-CN" altLang="en-US" smtClean="0"/>
              <a:t>2017/6/29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val="427201385"/>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CA37975-6AF7-4301-9DC5-87C074AA59D1}" type="datetimeFigureOut">
              <a:rPr lang="zh-CN" altLang="en-US" smtClean="0"/>
              <a:t>2017/6/29</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D27987A4-0198-42B4-AAAE-EDBADA4485AB}" type="slidenum">
              <a:rPr lang="zh-CN" altLang="en-US" smtClean="0"/>
              <a:t>‹#›</a:t>
            </a:fld>
            <a:endParaRPr lang="zh-CN" altLang="en-US"/>
          </a:p>
        </p:txBody>
      </p:sp>
    </p:spTree>
    <p:extLst>
      <p:ext uri="{BB962C8B-B14F-4D97-AF65-F5344CB8AC3E}">
        <p14:creationId val="1881859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mc:Choice Requires="p14">
      <p:transition spd="slow" advClick="0" p14:dur="1500">
        <p:random/>
      </p:transition>
    </mc:Choice>
    <mc:Fallback>
      <p:transition spd="slow" advClick="0">
        <p:random/>
      </p:transition>
    </mc:Fallback>
  </mc:AlternateConten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2017/6/29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8981926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8.png" Type="http://schemas.openxmlformats.org/officeDocument/2006/relationships/image"/><Relationship Id="rId3" Target="../media/image9.png" Type="http://schemas.openxmlformats.org/officeDocument/2006/relationships/image"/><Relationship Id="rId4" Target="../media/image10.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9.xml" Type="http://schemas.openxmlformats.org/officeDocument/2006/relationships/tags"/><Relationship Id="rId11" Target="../tags/tag10.xml" Type="http://schemas.openxmlformats.org/officeDocument/2006/relationships/tags"/><Relationship Id="rId12" Target="../tags/tag11.xml" Type="http://schemas.openxmlformats.org/officeDocument/2006/relationships/tags"/><Relationship Id="rId13" Target="../tags/tag12.xml" Type="http://schemas.openxmlformats.org/officeDocument/2006/relationships/tags"/><Relationship Id="rId14" Target="../tags/tag13.xml" Type="http://schemas.openxmlformats.org/officeDocument/2006/relationships/tags"/><Relationship Id="rId15" Target="../tags/tag14.xml" Type="http://schemas.openxmlformats.org/officeDocument/2006/relationships/tags"/><Relationship Id="rId16" Target="../tags/tag15.xml" Type="http://schemas.openxmlformats.org/officeDocument/2006/relationships/tags"/><Relationship Id="rId17" Target="../tags/tag16.xml" Type="http://schemas.openxmlformats.org/officeDocument/2006/relationships/tags"/><Relationship Id="rId18" Target="../tags/tag17.xml" Type="http://schemas.openxmlformats.org/officeDocument/2006/relationships/tags"/><Relationship Id="rId19" Target="../tags/tag18.xml" Type="http://schemas.openxmlformats.org/officeDocument/2006/relationships/tags"/><Relationship Id="rId2" Target="../tags/tag1.xml" Type="http://schemas.openxmlformats.org/officeDocument/2006/relationships/tags"/><Relationship Id="rId20" Target="../tags/tag19.xml" Type="http://schemas.openxmlformats.org/officeDocument/2006/relationships/tags"/><Relationship Id="rId21" Target="../tags/tag20.xml" Type="http://schemas.openxmlformats.org/officeDocument/2006/relationships/tags"/><Relationship Id="rId22" Target="../tags/tag21.xml" Type="http://schemas.openxmlformats.org/officeDocument/2006/relationships/tags"/><Relationship Id="rId23" Target="../tags/tag22.xml" Type="http://schemas.openxmlformats.org/officeDocument/2006/relationships/tags"/><Relationship Id="rId24" Target="../tags/tag23.xml" Type="http://schemas.openxmlformats.org/officeDocument/2006/relationships/tags"/><Relationship Id="rId25" Target="../tags/tag24.xml" Type="http://schemas.openxmlformats.org/officeDocument/2006/relationships/tags"/><Relationship Id="rId26" Target="../tags/tag25.xml" Type="http://schemas.openxmlformats.org/officeDocument/2006/relationships/tags"/><Relationship Id="rId3" Target="../tags/tag2.xml" Type="http://schemas.openxmlformats.org/officeDocument/2006/relationships/tags"/><Relationship Id="rId4" Target="../tags/tag3.xml" Type="http://schemas.openxmlformats.org/officeDocument/2006/relationships/tags"/><Relationship Id="rId5" Target="../tags/tag4.xml" Type="http://schemas.openxmlformats.org/officeDocument/2006/relationships/tags"/><Relationship Id="rId6" Target="../tags/tag5.xml" Type="http://schemas.openxmlformats.org/officeDocument/2006/relationships/tags"/><Relationship Id="rId7" Target="../tags/tag6.xml" Type="http://schemas.openxmlformats.org/officeDocument/2006/relationships/tags"/><Relationship Id="rId8" Target="../tags/tag7.xml" Type="http://schemas.openxmlformats.org/officeDocument/2006/relationships/tags"/><Relationship Id="rId9" Target="../tags/tag8.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1.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11.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1.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jpeg" Type="http://schemas.openxmlformats.org/officeDocument/2006/relationships/image"/><Relationship Id="rId3" Target="../media/image13.jpeg" Type="http://schemas.openxmlformats.org/officeDocument/2006/relationships/image"/><Relationship Id="rId4" Target="../media/image14.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1.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1.jpe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1.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 Id="rId5" Target="../media/image7.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1.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1354" y="0"/>
            <a:ext cx="9141291" cy="5143500"/>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1563873" y="1026542"/>
            <a:ext cx="6016254" cy="3090416"/>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1441962" y="417200"/>
            <a:ext cx="6260074" cy="4522858"/>
          </a:xfrm>
          <a:prstGeom prst="rect">
            <a:avLst/>
          </a:prstGeom>
        </p:spPr>
      </p:pic>
      <p:sp>
        <p:nvSpPr>
          <p:cNvPr id="5" name="文本框 4"/>
          <p:cNvSpPr txBox="1"/>
          <p:nvPr/>
        </p:nvSpPr>
        <p:spPr>
          <a:xfrm>
            <a:off x="2031535" y="2323677"/>
            <a:ext cx="5177155" cy="762000"/>
          </a:xfrm>
          <a:prstGeom prst="rect">
            <a:avLst/>
          </a:prstGeom>
          <a:noFill/>
        </p:spPr>
        <p:txBody>
          <a:bodyPr rtlCol="0" wrap="none">
            <a:spAutoFit/>
          </a:bodyPr>
          <a:lstStyle/>
          <a:p>
            <a:r>
              <a:rPr altLang="en-US" b="1" lang="zh-CN" smtClean="0" sz="4400">
                <a:solidFill>
                  <a:schemeClr val="bg1"/>
                </a:solidFill>
                <a:latin charset="-122" panose="020b0503020204020204" pitchFamily="34" typeface="微软雅黑"/>
                <a:ea charset="-122" panose="020b0503020204020204" pitchFamily="34" typeface="微软雅黑"/>
              </a:rPr>
              <a:t>云端大数据PPT模板</a:t>
            </a:r>
          </a:p>
        </p:txBody>
      </p:sp>
      <p:sp>
        <p:nvSpPr>
          <p:cNvPr id="6" name="文本框 5"/>
          <p:cNvSpPr txBox="1"/>
          <p:nvPr/>
        </p:nvSpPr>
        <p:spPr>
          <a:xfrm>
            <a:off x="3372510" y="1819543"/>
            <a:ext cx="2521168" cy="457200"/>
          </a:xfrm>
          <a:prstGeom prst="rect">
            <a:avLst/>
          </a:prstGeom>
          <a:noFill/>
        </p:spPr>
        <p:txBody>
          <a:bodyPr rtlCol="0" wrap="none">
            <a:spAutoFit/>
          </a:bodyPr>
          <a:lstStyle/>
          <a:p>
            <a:r>
              <a:rPr altLang="zh-CN" lang="en-US" sz="2400">
                <a:solidFill>
                  <a:schemeClr val="bg1"/>
                </a:solidFill>
              </a:rPr>
              <a:t>2017POWERPOINT</a:t>
            </a:r>
          </a:p>
        </p:txBody>
      </p:sp>
      <p:sp>
        <p:nvSpPr>
          <p:cNvPr id="7" name="文本框 6"/>
          <p:cNvSpPr txBox="1"/>
          <p:nvPr/>
        </p:nvSpPr>
        <p:spPr>
          <a:xfrm>
            <a:off x="3753961" y="3166114"/>
            <a:ext cx="1765617" cy="335280"/>
          </a:xfrm>
          <a:prstGeom prst="rect">
            <a:avLst/>
          </a:prstGeom>
          <a:noFill/>
        </p:spPr>
        <p:txBody>
          <a:bodyPr rtlCol="0" wrap="none">
            <a:spAutoFit/>
          </a:bodyPr>
          <a:lstStyle/>
          <a:p>
            <a:r>
              <a:rPr altLang="en-US" lang="zh-CN" sz="1600">
                <a:solidFill>
                  <a:schemeClr val="bg1"/>
                </a:solidFill>
                <a:latin charset="-122" panose="020b0503020204020204" pitchFamily="34" typeface="微软雅黑"/>
                <a:ea charset="-122" panose="020b0503020204020204" pitchFamily="34" typeface="微软雅黑"/>
              </a:rPr>
              <a:t>汇报人：优页PPT</a:t>
            </a:r>
          </a:p>
        </p:txBody>
      </p:sp>
    </p:spTree>
    <p:extLst>
      <p:ext uri="{BB962C8B-B14F-4D97-AF65-F5344CB8AC3E}">
        <p14:creationId val="2412638660"/>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1+#ppt_w/2"/>
                                          </p:val>
                                        </p:tav>
                                        <p:tav tm="100000">
                                          <p:val>
                                            <p:strVal val="#ppt_x"/>
                                          </p:val>
                                        </p:tav>
                                      </p:tavLst>
                                    </p:anim>
                                    <p:anim calcmode="lin" valueType="num">
                                      <p:cBhvr additive="base">
                                        <p:cTn dur="1000" fill="hold" id="8"/>
                                        <p:tgtEl>
                                          <p:spTgt spid="3"/>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fill="hold" id="10" nodeType="afterEffect" presetClass="entr" presetID="23" presetSubtype="16">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p:cTn dur="1000" fill="hold" id="12"/>
                                        <p:tgtEl>
                                          <p:spTgt spid="4"/>
                                        </p:tgtEl>
                                        <p:attrNameLst>
                                          <p:attrName>ppt_w</p:attrName>
                                        </p:attrNameLst>
                                      </p:cBhvr>
                                      <p:tavLst>
                                        <p:tav tm="0">
                                          <p:val>
                                            <p:fltVal val="0"/>
                                          </p:val>
                                        </p:tav>
                                        <p:tav tm="100000">
                                          <p:val>
                                            <p:strVal val="#ppt_w"/>
                                          </p:val>
                                        </p:tav>
                                      </p:tavLst>
                                    </p:anim>
                                    <p:anim calcmode="lin" valueType="num">
                                      <p:cBhvr>
                                        <p:cTn dur="1000" fill="hold" id="13"/>
                                        <p:tgtEl>
                                          <p:spTgt spid="4"/>
                                        </p:tgtEl>
                                        <p:attrNameLst>
                                          <p:attrName>ppt_h</p:attrName>
                                        </p:attrNameLst>
                                      </p:cBhvr>
                                      <p:tavLst>
                                        <p:tav tm="0">
                                          <p:val>
                                            <p:fltVal val="0"/>
                                          </p:val>
                                        </p:tav>
                                        <p:tav tm="100000">
                                          <p:val>
                                            <p:strVal val="#ppt_h"/>
                                          </p:val>
                                        </p:tav>
                                      </p:tavLst>
                                    </p:anim>
                                  </p:childTnLst>
                                </p:cTn>
                              </p:par>
                            </p:childTnLst>
                          </p:cTn>
                        </p:par>
                        <p:par>
                          <p:cTn fill="hold" id="14" nodeType="afterGroup">
                            <p:stCondLst>
                              <p:cond delay="2000"/>
                            </p:stCondLst>
                            <p:childTnLst>
                              <p:par>
                                <p:cTn fill="hold" grpId="0" id="15" nodeType="afterEffect" presetClass="entr" presetID="10" presetSubtype="0">
                                  <p:stCondLst>
                                    <p:cond delay="0"/>
                                  </p:stCondLst>
                                  <p:iterate type="lt">
                                    <p:tmPct val="14000"/>
                                  </p:iterate>
                                  <p:childTnLst>
                                    <p:set>
                                      <p:cBhvr>
                                        <p:cTn dur="1" fill="hold" id="16">
                                          <p:stCondLst>
                                            <p:cond delay="0"/>
                                          </p:stCondLst>
                                        </p:cTn>
                                        <p:tgtEl>
                                          <p:spTgt spid="5"/>
                                        </p:tgtEl>
                                        <p:attrNameLst>
                                          <p:attrName>style.visibility</p:attrName>
                                        </p:attrNameLst>
                                      </p:cBhvr>
                                      <p:to>
                                        <p:strVal val="visible"/>
                                      </p:to>
                                    </p:set>
                                    <p:animEffect filter="fade" transition="in">
                                      <p:cBhvr>
                                        <p:cTn dur="500" id="17"/>
                                        <p:tgtEl>
                                          <p:spTgt spid="5"/>
                                        </p:tgtEl>
                                      </p:cBhvr>
                                    </p:animEffect>
                                  </p:childTnLst>
                                </p:cTn>
                              </p:par>
                            </p:childTnLst>
                          </p:cTn>
                        </p:par>
                        <p:par>
                          <p:cTn fill="hold" id="18" nodeType="afterGroup">
                            <p:stCondLst>
                              <p:cond delay="2500"/>
                            </p:stCondLst>
                            <p:childTnLst>
                              <p:par>
                                <p:cTn fill="hold" grpId="0" id="19" nodeType="afterEffect" presetClass="entr" presetID="47" presetSubtype="0">
                                  <p:stCondLst>
                                    <p:cond delay="0"/>
                                  </p:stCondLst>
                                  <p:childTnLst>
                                    <p:set>
                                      <p:cBhvr>
                                        <p:cTn dur="1" fill="hold" id="20">
                                          <p:stCondLst>
                                            <p:cond delay="0"/>
                                          </p:stCondLst>
                                        </p:cTn>
                                        <p:tgtEl>
                                          <p:spTgt spid="6"/>
                                        </p:tgtEl>
                                        <p:attrNameLst>
                                          <p:attrName>style.visibility</p:attrName>
                                        </p:attrNameLst>
                                      </p:cBhvr>
                                      <p:to>
                                        <p:strVal val="visible"/>
                                      </p:to>
                                    </p:set>
                                    <p:animEffect filter="fade" transition="in">
                                      <p:cBhvr>
                                        <p:cTn dur="1000" id="21"/>
                                        <p:tgtEl>
                                          <p:spTgt spid="6"/>
                                        </p:tgtEl>
                                      </p:cBhvr>
                                    </p:animEffect>
                                    <p:anim calcmode="lin" valueType="num">
                                      <p:cBhvr>
                                        <p:cTn dur="1000" fill="hold" id="22"/>
                                        <p:tgtEl>
                                          <p:spTgt spid="6"/>
                                        </p:tgtEl>
                                        <p:attrNameLst>
                                          <p:attrName>ppt_x</p:attrName>
                                        </p:attrNameLst>
                                      </p:cBhvr>
                                      <p:tavLst>
                                        <p:tav tm="0">
                                          <p:val>
                                            <p:strVal val="#ppt_x"/>
                                          </p:val>
                                        </p:tav>
                                        <p:tav tm="100000">
                                          <p:val>
                                            <p:strVal val="#ppt_x"/>
                                          </p:val>
                                        </p:tav>
                                      </p:tavLst>
                                    </p:anim>
                                    <p:anim calcmode="lin" valueType="num">
                                      <p:cBhvr>
                                        <p:cTn dur="1000" fill="hold" id="23"/>
                                        <p:tgtEl>
                                          <p:spTgt spid="6"/>
                                        </p:tgtEl>
                                        <p:attrNameLst>
                                          <p:attrName>ppt_y</p:attrName>
                                        </p:attrNameLst>
                                      </p:cBhvr>
                                      <p:tavLst>
                                        <p:tav tm="0">
                                          <p:val>
                                            <p:strVal val="#ppt_y-.1"/>
                                          </p:val>
                                        </p:tav>
                                        <p:tav tm="100000">
                                          <p:val>
                                            <p:strVal val="#ppt_y"/>
                                          </p:val>
                                        </p:tav>
                                      </p:tavLst>
                                    </p:anim>
                                  </p:childTnLst>
                                </p:cTn>
                              </p:par>
                              <p:par>
                                <p:cTn fill="hold" grpId="0" id="24" nodeType="withEffect" presetClass="entr" presetID="42" presetSubtype="0">
                                  <p:stCondLst>
                                    <p:cond delay="0"/>
                                  </p:stCondLst>
                                  <p:childTnLst>
                                    <p:set>
                                      <p:cBhvr>
                                        <p:cTn dur="1" fill="hold" id="25">
                                          <p:stCondLst>
                                            <p:cond delay="0"/>
                                          </p:stCondLst>
                                        </p:cTn>
                                        <p:tgtEl>
                                          <p:spTgt spid="7"/>
                                        </p:tgtEl>
                                        <p:attrNameLst>
                                          <p:attrName>style.visibility</p:attrName>
                                        </p:attrNameLst>
                                      </p:cBhvr>
                                      <p:to>
                                        <p:strVal val="visible"/>
                                      </p:to>
                                    </p:set>
                                    <p:animEffect filter="fade" transition="in">
                                      <p:cBhvr>
                                        <p:cTn dur="1000" id="26"/>
                                        <p:tgtEl>
                                          <p:spTgt spid="7"/>
                                        </p:tgtEl>
                                      </p:cBhvr>
                                    </p:animEffect>
                                    <p:anim calcmode="lin" valueType="num">
                                      <p:cBhvr>
                                        <p:cTn dur="1000" fill="hold" id="27"/>
                                        <p:tgtEl>
                                          <p:spTgt spid="7"/>
                                        </p:tgtEl>
                                        <p:attrNameLst>
                                          <p:attrName>ppt_x</p:attrName>
                                        </p:attrNameLst>
                                      </p:cBhvr>
                                      <p:tavLst>
                                        <p:tav tm="0">
                                          <p:val>
                                            <p:strVal val="#ppt_x"/>
                                          </p:val>
                                        </p:tav>
                                        <p:tav tm="100000">
                                          <p:val>
                                            <p:strVal val="#ppt_x"/>
                                          </p:val>
                                        </p:tav>
                                      </p:tavLst>
                                    </p:anim>
                                    <p:anim calcmode="lin" valueType="num">
                                      <p:cBhvr>
                                        <p:cTn dur="1000" fill="hold" id="28"/>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156"/>
          <p:cNvGrpSpPr/>
          <p:nvPr/>
        </p:nvGrpSpPr>
        <p:grpSpPr>
          <a:xfrm>
            <a:off x="1171133" y="1686206"/>
            <a:ext cx="3377749" cy="2882658"/>
            <a:chOff x="3534332" y="1723527"/>
            <a:chExt cx="5122595" cy="4370164"/>
          </a:xfrm>
        </p:grpSpPr>
        <p:sp>
          <p:nvSpPr>
            <p:cNvPr id="6" name="Freeform 5"/>
            <p:cNvSpPr>
              <a:spLocks noEditPoints="1"/>
            </p:cNvSpPr>
            <p:nvPr/>
          </p:nvSpPr>
          <p:spPr bwMode="auto">
            <a:xfrm>
              <a:off x="4014228" y="2113813"/>
              <a:ext cx="4205016" cy="2151386"/>
            </a:xfrm>
            <a:custGeom>
              <a:gdLst>
                <a:gd fmla="*/ 5626 w 5678" name="T0"/>
                <a:gd fmla="*/ 2815 h 2905" name="T1"/>
                <a:gd fmla="*/ 5572 w 5678" name="T2"/>
                <a:gd fmla="*/ 2673 h 2905" name="T3"/>
                <a:gd fmla="*/ 5520 w 5678" name="T4"/>
                <a:gd fmla="*/ 2531 h 2905" name="T5"/>
                <a:gd fmla="*/ 5465 w 5678" name="T6"/>
                <a:gd fmla="*/ 2389 h 2905" name="T7"/>
                <a:gd fmla="*/ 5413 w 5678" name="T8"/>
                <a:gd fmla="*/ 2247 h 2905" name="T9"/>
                <a:gd fmla="*/ 5359 w 5678" name="T10"/>
                <a:gd fmla="*/ 2105 h 2905" name="T11"/>
                <a:gd fmla="*/ 5307 w 5678" name="T12"/>
                <a:gd fmla="*/ 1963 h 2905" name="T13"/>
                <a:gd fmla="*/ 5253 w 5678" name="T14"/>
                <a:gd fmla="*/ 1822 h 2905" name="T15"/>
                <a:gd fmla="*/ 5201 w 5678" name="T16"/>
                <a:gd fmla="*/ 1682 h 2905" name="T17"/>
                <a:gd fmla="*/ 5146 w 5678" name="T18"/>
                <a:gd fmla="*/ 1540 h 2905" name="T19"/>
                <a:gd fmla="*/ 5092 w 5678" name="T20"/>
                <a:gd fmla="*/ 1398 h 2905" name="T21"/>
                <a:gd fmla="*/ 5040 w 5678" name="T22"/>
                <a:gd fmla="*/ 1256 h 2905" name="T23"/>
                <a:gd fmla="*/ 4985 w 5678" name="T24"/>
                <a:gd fmla="*/ 1114 h 2905" name="T25"/>
                <a:gd fmla="*/ 4933 w 5678" name="T26"/>
                <a:gd fmla="*/ 972 h 2905" name="T27"/>
                <a:gd fmla="*/ 4905 w 5678" name="T28"/>
                <a:gd fmla="*/ 845 h 2905" name="T29"/>
                <a:gd fmla="*/ 4765 w 5678" name="T30"/>
                <a:gd fmla="*/ 807 h 2905" name="T31"/>
                <a:gd fmla="*/ 4626 w 5678" name="T32"/>
                <a:gd fmla="*/ 750 h 2905" name="T33"/>
                <a:gd fmla="*/ 4484 w 5678" name="T34"/>
                <a:gd fmla="*/ 693 h 2905" name="T35"/>
                <a:gd fmla="*/ 4345 w 5678" name="T36"/>
                <a:gd fmla="*/ 637 h 2905" name="T37"/>
                <a:gd fmla="*/ 4205 w 5678" name="T38"/>
                <a:gd fmla="*/ 580 h 2905" name="T39"/>
                <a:gd fmla="*/ 4063 w 5678" name="T40"/>
                <a:gd fmla="*/ 523 h 2905" name="T41"/>
                <a:gd fmla="*/ 3924 w 5678" name="T42"/>
                <a:gd fmla="*/ 466 h 2905" name="T43"/>
                <a:gd fmla="*/ 3784 w 5678" name="T44"/>
                <a:gd fmla="*/ 410 h 2905" name="T45"/>
                <a:gd fmla="*/ 3642 w 5678" name="T46"/>
                <a:gd fmla="*/ 353 h 2905" name="T47"/>
                <a:gd fmla="*/ 3503 w 5678" name="T48"/>
                <a:gd fmla="*/ 296 h 2905" name="T49"/>
                <a:gd fmla="*/ 3363 w 5678" name="T50"/>
                <a:gd fmla="*/ 239 h 2905" name="T51"/>
                <a:gd fmla="*/ 3224 w 5678" name="T52"/>
                <a:gd fmla="*/ 182 h 2905" name="T53"/>
                <a:gd fmla="*/ 3082 w 5678" name="T54"/>
                <a:gd fmla="*/ 126 h 2905" name="T55"/>
                <a:gd fmla="*/ 2942 w 5678" name="T56"/>
                <a:gd fmla="*/ 69 h 2905" name="T57"/>
                <a:gd fmla="*/ 2807 w 5678" name="T58"/>
                <a:gd fmla="*/ 19 h 2905" name="T59"/>
                <a:gd fmla="*/ 2666 w 5678" name="T60"/>
                <a:gd fmla="*/ 71 h 2905" name="T61"/>
                <a:gd fmla="*/ 2524 w 5678" name="T62"/>
                <a:gd fmla="*/ 123 h 2905" name="T63"/>
                <a:gd fmla="*/ 2382 w 5678" name="T64"/>
                <a:gd fmla="*/ 175 h 2905" name="T65"/>
                <a:gd fmla="*/ 2240 w 5678" name="T66"/>
                <a:gd fmla="*/ 227 h 2905" name="T67"/>
                <a:gd fmla="*/ 2098 w 5678" name="T68"/>
                <a:gd fmla="*/ 279 h 2905" name="T69"/>
                <a:gd fmla="*/ 1956 w 5678" name="T70"/>
                <a:gd fmla="*/ 331 h 2905" name="T71"/>
                <a:gd fmla="*/ 1814 w 5678" name="T72"/>
                <a:gd fmla="*/ 384 h 2905" name="T73"/>
                <a:gd fmla="*/ 1672 w 5678" name="T74"/>
                <a:gd fmla="*/ 436 h 2905" name="T75"/>
                <a:gd fmla="*/ 1530 w 5678" name="T76"/>
                <a:gd fmla="*/ 488 h 2905" name="T77"/>
                <a:gd fmla="*/ 1389 w 5678" name="T78"/>
                <a:gd fmla="*/ 540 h 2905" name="T79"/>
                <a:gd fmla="*/ 1247 w 5678" name="T80"/>
                <a:gd fmla="*/ 594 h 2905" name="T81"/>
                <a:gd fmla="*/ 1105 w 5678" name="T82"/>
                <a:gd fmla="*/ 646 h 2905" name="T83"/>
                <a:gd fmla="*/ 963 w 5678" name="T84"/>
                <a:gd fmla="*/ 698 h 2905" name="T85"/>
                <a:gd fmla="*/ 821 w 5678" name="T86"/>
                <a:gd fmla="*/ 750 h 2905" name="T87"/>
                <a:gd fmla="*/ 745 w 5678" name="T88"/>
                <a:gd fmla="*/ 859 h 2905" name="T89"/>
                <a:gd fmla="*/ 693 w 5678" name="T90"/>
                <a:gd fmla="*/ 1001 h 2905" name="T91"/>
                <a:gd fmla="*/ 641 w 5678" name="T92"/>
                <a:gd fmla="*/ 1143 h 2905" name="T93"/>
                <a:gd fmla="*/ 587 w 5678" name="T94"/>
                <a:gd fmla="*/ 1285 h 2905" name="T95"/>
                <a:gd fmla="*/ 535 w 5678" name="T96"/>
                <a:gd fmla="*/ 1427 h 2905" name="T97"/>
                <a:gd fmla="*/ 480 w 5678" name="T98"/>
                <a:gd fmla="*/ 1568 h 2905" name="T99"/>
                <a:gd fmla="*/ 428 w 5678" name="T100"/>
                <a:gd fmla="*/ 1710 h 2905" name="T101"/>
                <a:gd fmla="*/ 376 w 5678" name="T102"/>
                <a:gd fmla="*/ 1852 h 2905" name="T103"/>
                <a:gd fmla="*/ 322 w 5678" name="T104"/>
                <a:gd fmla="*/ 1994 h 2905" name="T105"/>
                <a:gd fmla="*/ 270 w 5678" name="T106"/>
                <a:gd fmla="*/ 2136 h 2905" name="T107"/>
                <a:gd fmla="*/ 218 w 5678" name="T108"/>
                <a:gd fmla="*/ 2278 h 2905" name="T109"/>
                <a:gd fmla="*/ 164 w 5678" name="T110"/>
                <a:gd fmla="*/ 2420 h 2905" name="T111"/>
                <a:gd fmla="*/ 112 w 5678" name="T112"/>
                <a:gd fmla="*/ 2562 h 2905" name="T113"/>
                <a:gd fmla="*/ 60 w 5678" name="T114"/>
                <a:gd fmla="*/ 2704 h 2905"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2905" w="5678">
                  <a:moveTo>
                    <a:pt x="5652" y="2886"/>
                  </a:moveTo>
                  <a:lnTo>
                    <a:pt x="5662" y="2905"/>
                  </a:lnTo>
                  <a:lnTo>
                    <a:pt x="5678" y="2900"/>
                  </a:lnTo>
                  <a:lnTo>
                    <a:pt x="5671" y="2879"/>
                  </a:lnTo>
                  <a:lnTo>
                    <a:pt x="5652" y="2886"/>
                  </a:lnTo>
                  <a:close/>
                  <a:moveTo>
                    <a:pt x="5626" y="2815"/>
                  </a:moveTo>
                  <a:lnTo>
                    <a:pt x="5640" y="2850"/>
                  </a:lnTo>
                  <a:lnTo>
                    <a:pt x="5657" y="2843"/>
                  </a:lnTo>
                  <a:lnTo>
                    <a:pt x="5643" y="2808"/>
                  </a:lnTo>
                  <a:lnTo>
                    <a:pt x="5626" y="2815"/>
                  </a:lnTo>
                  <a:close/>
                  <a:moveTo>
                    <a:pt x="5600" y="2744"/>
                  </a:moveTo>
                  <a:lnTo>
                    <a:pt x="5612" y="2779"/>
                  </a:lnTo>
                  <a:lnTo>
                    <a:pt x="5631" y="2772"/>
                  </a:lnTo>
                  <a:lnTo>
                    <a:pt x="5617" y="2737"/>
                  </a:lnTo>
                  <a:lnTo>
                    <a:pt x="5600" y="2744"/>
                  </a:lnTo>
                  <a:close/>
                  <a:moveTo>
                    <a:pt x="5572" y="2673"/>
                  </a:moveTo>
                  <a:lnTo>
                    <a:pt x="5586" y="2708"/>
                  </a:lnTo>
                  <a:lnTo>
                    <a:pt x="5605" y="2701"/>
                  </a:lnTo>
                  <a:lnTo>
                    <a:pt x="5591" y="2666"/>
                  </a:lnTo>
                  <a:lnTo>
                    <a:pt x="5572" y="2673"/>
                  </a:lnTo>
                  <a:close/>
                  <a:moveTo>
                    <a:pt x="5546" y="2602"/>
                  </a:moveTo>
                  <a:lnTo>
                    <a:pt x="5560" y="2638"/>
                  </a:lnTo>
                  <a:lnTo>
                    <a:pt x="5577" y="2630"/>
                  </a:lnTo>
                  <a:lnTo>
                    <a:pt x="5565" y="2595"/>
                  </a:lnTo>
                  <a:lnTo>
                    <a:pt x="5546" y="2602"/>
                  </a:lnTo>
                  <a:close/>
                  <a:moveTo>
                    <a:pt x="5520" y="2531"/>
                  </a:moveTo>
                  <a:lnTo>
                    <a:pt x="5532" y="2567"/>
                  </a:lnTo>
                  <a:lnTo>
                    <a:pt x="5551" y="2559"/>
                  </a:lnTo>
                  <a:lnTo>
                    <a:pt x="5536" y="2524"/>
                  </a:lnTo>
                  <a:lnTo>
                    <a:pt x="5520" y="2531"/>
                  </a:lnTo>
                  <a:close/>
                  <a:moveTo>
                    <a:pt x="5494" y="2460"/>
                  </a:moveTo>
                  <a:lnTo>
                    <a:pt x="5506" y="2496"/>
                  </a:lnTo>
                  <a:lnTo>
                    <a:pt x="5525" y="2489"/>
                  </a:lnTo>
                  <a:lnTo>
                    <a:pt x="5510" y="2453"/>
                  </a:lnTo>
                  <a:lnTo>
                    <a:pt x="5494" y="2460"/>
                  </a:lnTo>
                  <a:close/>
                  <a:moveTo>
                    <a:pt x="5465" y="2389"/>
                  </a:moveTo>
                  <a:lnTo>
                    <a:pt x="5480" y="2425"/>
                  </a:lnTo>
                  <a:lnTo>
                    <a:pt x="5496" y="2418"/>
                  </a:lnTo>
                  <a:lnTo>
                    <a:pt x="5484" y="2382"/>
                  </a:lnTo>
                  <a:lnTo>
                    <a:pt x="5465" y="2389"/>
                  </a:lnTo>
                  <a:close/>
                  <a:moveTo>
                    <a:pt x="5439" y="2318"/>
                  </a:moveTo>
                  <a:lnTo>
                    <a:pt x="5454" y="2354"/>
                  </a:lnTo>
                  <a:lnTo>
                    <a:pt x="5470" y="2347"/>
                  </a:lnTo>
                  <a:lnTo>
                    <a:pt x="5458" y="2311"/>
                  </a:lnTo>
                  <a:lnTo>
                    <a:pt x="5439" y="2318"/>
                  </a:lnTo>
                  <a:close/>
                  <a:moveTo>
                    <a:pt x="5413" y="2247"/>
                  </a:moveTo>
                  <a:lnTo>
                    <a:pt x="5425" y="2283"/>
                  </a:lnTo>
                  <a:lnTo>
                    <a:pt x="5444" y="2276"/>
                  </a:lnTo>
                  <a:lnTo>
                    <a:pt x="5430" y="2240"/>
                  </a:lnTo>
                  <a:lnTo>
                    <a:pt x="5413" y="2247"/>
                  </a:lnTo>
                  <a:close/>
                  <a:moveTo>
                    <a:pt x="5385" y="2176"/>
                  </a:moveTo>
                  <a:lnTo>
                    <a:pt x="5399" y="2212"/>
                  </a:lnTo>
                  <a:lnTo>
                    <a:pt x="5418" y="2205"/>
                  </a:lnTo>
                  <a:lnTo>
                    <a:pt x="5404" y="2169"/>
                  </a:lnTo>
                  <a:lnTo>
                    <a:pt x="5385" y="2176"/>
                  </a:lnTo>
                  <a:close/>
                  <a:moveTo>
                    <a:pt x="5359" y="2105"/>
                  </a:moveTo>
                  <a:lnTo>
                    <a:pt x="5373" y="2141"/>
                  </a:lnTo>
                  <a:lnTo>
                    <a:pt x="5390" y="2134"/>
                  </a:lnTo>
                  <a:lnTo>
                    <a:pt x="5378" y="2098"/>
                  </a:lnTo>
                  <a:lnTo>
                    <a:pt x="5359" y="2105"/>
                  </a:lnTo>
                  <a:close/>
                  <a:moveTo>
                    <a:pt x="5333" y="2034"/>
                  </a:moveTo>
                  <a:lnTo>
                    <a:pt x="5347" y="2070"/>
                  </a:lnTo>
                  <a:lnTo>
                    <a:pt x="5364" y="2063"/>
                  </a:lnTo>
                  <a:lnTo>
                    <a:pt x="5350" y="2027"/>
                  </a:lnTo>
                  <a:lnTo>
                    <a:pt x="5333" y="2034"/>
                  </a:lnTo>
                  <a:close/>
                  <a:moveTo>
                    <a:pt x="5307" y="1963"/>
                  </a:moveTo>
                  <a:lnTo>
                    <a:pt x="5319" y="1999"/>
                  </a:lnTo>
                  <a:lnTo>
                    <a:pt x="5338" y="1992"/>
                  </a:lnTo>
                  <a:lnTo>
                    <a:pt x="5324" y="1959"/>
                  </a:lnTo>
                  <a:lnTo>
                    <a:pt x="5307" y="1963"/>
                  </a:lnTo>
                  <a:close/>
                  <a:moveTo>
                    <a:pt x="5279" y="1892"/>
                  </a:moveTo>
                  <a:lnTo>
                    <a:pt x="5293" y="1928"/>
                  </a:lnTo>
                  <a:lnTo>
                    <a:pt x="5309" y="1923"/>
                  </a:lnTo>
                  <a:lnTo>
                    <a:pt x="5298" y="1888"/>
                  </a:lnTo>
                  <a:lnTo>
                    <a:pt x="5279" y="1892"/>
                  </a:lnTo>
                  <a:close/>
                  <a:moveTo>
                    <a:pt x="5253" y="1822"/>
                  </a:moveTo>
                  <a:lnTo>
                    <a:pt x="5267" y="1857"/>
                  </a:lnTo>
                  <a:lnTo>
                    <a:pt x="5283" y="1852"/>
                  </a:lnTo>
                  <a:lnTo>
                    <a:pt x="5272" y="1817"/>
                  </a:lnTo>
                  <a:lnTo>
                    <a:pt x="5253" y="1822"/>
                  </a:lnTo>
                  <a:close/>
                  <a:moveTo>
                    <a:pt x="5227" y="1751"/>
                  </a:moveTo>
                  <a:lnTo>
                    <a:pt x="5238" y="1786"/>
                  </a:lnTo>
                  <a:lnTo>
                    <a:pt x="5257" y="1781"/>
                  </a:lnTo>
                  <a:lnTo>
                    <a:pt x="5243" y="1746"/>
                  </a:lnTo>
                  <a:lnTo>
                    <a:pt x="5227" y="1751"/>
                  </a:lnTo>
                  <a:close/>
                  <a:moveTo>
                    <a:pt x="5201" y="1682"/>
                  </a:moveTo>
                  <a:lnTo>
                    <a:pt x="5212" y="1717"/>
                  </a:lnTo>
                  <a:lnTo>
                    <a:pt x="5231" y="1710"/>
                  </a:lnTo>
                  <a:lnTo>
                    <a:pt x="5217" y="1675"/>
                  </a:lnTo>
                  <a:lnTo>
                    <a:pt x="5201" y="1682"/>
                  </a:lnTo>
                  <a:close/>
                  <a:moveTo>
                    <a:pt x="5172" y="1611"/>
                  </a:moveTo>
                  <a:lnTo>
                    <a:pt x="5186" y="1647"/>
                  </a:lnTo>
                  <a:lnTo>
                    <a:pt x="5203" y="1639"/>
                  </a:lnTo>
                  <a:lnTo>
                    <a:pt x="5191" y="1604"/>
                  </a:lnTo>
                  <a:lnTo>
                    <a:pt x="5172" y="1611"/>
                  </a:lnTo>
                  <a:close/>
                  <a:moveTo>
                    <a:pt x="5146" y="1540"/>
                  </a:moveTo>
                  <a:lnTo>
                    <a:pt x="5160" y="1576"/>
                  </a:lnTo>
                  <a:lnTo>
                    <a:pt x="5177" y="1568"/>
                  </a:lnTo>
                  <a:lnTo>
                    <a:pt x="5163" y="1533"/>
                  </a:lnTo>
                  <a:lnTo>
                    <a:pt x="5146" y="1540"/>
                  </a:lnTo>
                  <a:close/>
                  <a:moveTo>
                    <a:pt x="5120" y="1469"/>
                  </a:moveTo>
                  <a:lnTo>
                    <a:pt x="5132" y="1505"/>
                  </a:lnTo>
                  <a:lnTo>
                    <a:pt x="5151" y="1498"/>
                  </a:lnTo>
                  <a:lnTo>
                    <a:pt x="5137" y="1462"/>
                  </a:lnTo>
                  <a:lnTo>
                    <a:pt x="5120" y="1469"/>
                  </a:lnTo>
                  <a:close/>
                  <a:moveTo>
                    <a:pt x="5092" y="1398"/>
                  </a:moveTo>
                  <a:lnTo>
                    <a:pt x="5106" y="1434"/>
                  </a:lnTo>
                  <a:lnTo>
                    <a:pt x="5125" y="1427"/>
                  </a:lnTo>
                  <a:lnTo>
                    <a:pt x="5111" y="1391"/>
                  </a:lnTo>
                  <a:lnTo>
                    <a:pt x="5092" y="1398"/>
                  </a:lnTo>
                  <a:close/>
                  <a:moveTo>
                    <a:pt x="5066" y="1327"/>
                  </a:moveTo>
                  <a:lnTo>
                    <a:pt x="5080" y="1363"/>
                  </a:lnTo>
                  <a:lnTo>
                    <a:pt x="5097" y="1356"/>
                  </a:lnTo>
                  <a:lnTo>
                    <a:pt x="5085" y="1320"/>
                  </a:lnTo>
                  <a:lnTo>
                    <a:pt x="5066" y="1327"/>
                  </a:lnTo>
                  <a:close/>
                  <a:moveTo>
                    <a:pt x="5040" y="1256"/>
                  </a:moveTo>
                  <a:lnTo>
                    <a:pt x="5054" y="1292"/>
                  </a:lnTo>
                  <a:lnTo>
                    <a:pt x="5071" y="1285"/>
                  </a:lnTo>
                  <a:lnTo>
                    <a:pt x="5056" y="1249"/>
                  </a:lnTo>
                  <a:lnTo>
                    <a:pt x="5040" y="1256"/>
                  </a:lnTo>
                  <a:close/>
                  <a:moveTo>
                    <a:pt x="5014" y="1185"/>
                  </a:moveTo>
                  <a:lnTo>
                    <a:pt x="5026" y="1221"/>
                  </a:lnTo>
                  <a:lnTo>
                    <a:pt x="5045" y="1214"/>
                  </a:lnTo>
                  <a:lnTo>
                    <a:pt x="5030" y="1178"/>
                  </a:lnTo>
                  <a:lnTo>
                    <a:pt x="5014" y="1185"/>
                  </a:lnTo>
                  <a:close/>
                  <a:moveTo>
                    <a:pt x="4985" y="1114"/>
                  </a:moveTo>
                  <a:lnTo>
                    <a:pt x="5000" y="1150"/>
                  </a:lnTo>
                  <a:lnTo>
                    <a:pt x="5016" y="1143"/>
                  </a:lnTo>
                  <a:lnTo>
                    <a:pt x="5004" y="1107"/>
                  </a:lnTo>
                  <a:lnTo>
                    <a:pt x="4985" y="1114"/>
                  </a:lnTo>
                  <a:close/>
                  <a:moveTo>
                    <a:pt x="4959" y="1043"/>
                  </a:moveTo>
                  <a:lnTo>
                    <a:pt x="4974" y="1079"/>
                  </a:lnTo>
                  <a:lnTo>
                    <a:pt x="4990" y="1072"/>
                  </a:lnTo>
                  <a:lnTo>
                    <a:pt x="4978" y="1036"/>
                  </a:lnTo>
                  <a:lnTo>
                    <a:pt x="4959" y="1043"/>
                  </a:lnTo>
                  <a:close/>
                  <a:moveTo>
                    <a:pt x="4933" y="972"/>
                  </a:moveTo>
                  <a:lnTo>
                    <a:pt x="4945" y="1008"/>
                  </a:lnTo>
                  <a:lnTo>
                    <a:pt x="4964" y="1001"/>
                  </a:lnTo>
                  <a:lnTo>
                    <a:pt x="4950" y="965"/>
                  </a:lnTo>
                  <a:lnTo>
                    <a:pt x="4933" y="972"/>
                  </a:lnTo>
                  <a:close/>
                  <a:moveTo>
                    <a:pt x="4907" y="901"/>
                  </a:moveTo>
                  <a:lnTo>
                    <a:pt x="4919" y="937"/>
                  </a:lnTo>
                  <a:lnTo>
                    <a:pt x="4938" y="930"/>
                  </a:lnTo>
                  <a:lnTo>
                    <a:pt x="4924" y="894"/>
                  </a:lnTo>
                  <a:lnTo>
                    <a:pt x="4907" y="901"/>
                  </a:lnTo>
                  <a:close/>
                  <a:moveTo>
                    <a:pt x="4870" y="849"/>
                  </a:moveTo>
                  <a:lnTo>
                    <a:pt x="4891" y="859"/>
                  </a:lnTo>
                  <a:lnTo>
                    <a:pt x="4893" y="866"/>
                  </a:lnTo>
                  <a:lnTo>
                    <a:pt x="4910" y="859"/>
                  </a:lnTo>
                  <a:lnTo>
                    <a:pt x="4905" y="845"/>
                  </a:lnTo>
                  <a:lnTo>
                    <a:pt x="4877" y="833"/>
                  </a:lnTo>
                  <a:lnTo>
                    <a:pt x="4870" y="849"/>
                  </a:lnTo>
                  <a:lnTo>
                    <a:pt x="4870" y="849"/>
                  </a:lnTo>
                  <a:close/>
                  <a:moveTo>
                    <a:pt x="4801" y="821"/>
                  </a:moveTo>
                  <a:lnTo>
                    <a:pt x="4836" y="835"/>
                  </a:lnTo>
                  <a:lnTo>
                    <a:pt x="4844" y="819"/>
                  </a:lnTo>
                  <a:lnTo>
                    <a:pt x="4808" y="805"/>
                  </a:lnTo>
                  <a:lnTo>
                    <a:pt x="4801" y="821"/>
                  </a:lnTo>
                  <a:close/>
                  <a:moveTo>
                    <a:pt x="4730" y="793"/>
                  </a:moveTo>
                  <a:lnTo>
                    <a:pt x="4765" y="807"/>
                  </a:lnTo>
                  <a:lnTo>
                    <a:pt x="4773" y="790"/>
                  </a:lnTo>
                  <a:lnTo>
                    <a:pt x="4737" y="776"/>
                  </a:lnTo>
                  <a:lnTo>
                    <a:pt x="4730" y="793"/>
                  </a:lnTo>
                  <a:close/>
                  <a:moveTo>
                    <a:pt x="4659" y="764"/>
                  </a:moveTo>
                  <a:lnTo>
                    <a:pt x="4695" y="778"/>
                  </a:lnTo>
                  <a:lnTo>
                    <a:pt x="4702" y="762"/>
                  </a:lnTo>
                  <a:lnTo>
                    <a:pt x="4666" y="748"/>
                  </a:lnTo>
                  <a:lnTo>
                    <a:pt x="4659" y="764"/>
                  </a:lnTo>
                  <a:close/>
                  <a:moveTo>
                    <a:pt x="4590" y="736"/>
                  </a:moveTo>
                  <a:lnTo>
                    <a:pt x="4626" y="750"/>
                  </a:lnTo>
                  <a:lnTo>
                    <a:pt x="4633" y="734"/>
                  </a:lnTo>
                  <a:lnTo>
                    <a:pt x="4598" y="719"/>
                  </a:lnTo>
                  <a:lnTo>
                    <a:pt x="4590" y="736"/>
                  </a:lnTo>
                  <a:close/>
                  <a:moveTo>
                    <a:pt x="4520" y="708"/>
                  </a:moveTo>
                  <a:lnTo>
                    <a:pt x="4555" y="722"/>
                  </a:lnTo>
                  <a:lnTo>
                    <a:pt x="4562" y="705"/>
                  </a:lnTo>
                  <a:lnTo>
                    <a:pt x="4527" y="691"/>
                  </a:lnTo>
                  <a:lnTo>
                    <a:pt x="4520" y="708"/>
                  </a:lnTo>
                  <a:close/>
                  <a:moveTo>
                    <a:pt x="4449" y="679"/>
                  </a:moveTo>
                  <a:lnTo>
                    <a:pt x="4484" y="693"/>
                  </a:lnTo>
                  <a:lnTo>
                    <a:pt x="4491" y="677"/>
                  </a:lnTo>
                  <a:lnTo>
                    <a:pt x="4456" y="663"/>
                  </a:lnTo>
                  <a:lnTo>
                    <a:pt x="4449" y="679"/>
                  </a:lnTo>
                  <a:close/>
                  <a:moveTo>
                    <a:pt x="4380" y="651"/>
                  </a:moveTo>
                  <a:lnTo>
                    <a:pt x="4416" y="665"/>
                  </a:lnTo>
                  <a:lnTo>
                    <a:pt x="4423" y="648"/>
                  </a:lnTo>
                  <a:lnTo>
                    <a:pt x="4387" y="634"/>
                  </a:lnTo>
                  <a:lnTo>
                    <a:pt x="4380" y="651"/>
                  </a:lnTo>
                  <a:close/>
                  <a:moveTo>
                    <a:pt x="4309" y="622"/>
                  </a:moveTo>
                  <a:lnTo>
                    <a:pt x="4345" y="637"/>
                  </a:lnTo>
                  <a:lnTo>
                    <a:pt x="4352" y="620"/>
                  </a:lnTo>
                  <a:lnTo>
                    <a:pt x="4316" y="606"/>
                  </a:lnTo>
                  <a:lnTo>
                    <a:pt x="4309" y="622"/>
                  </a:lnTo>
                  <a:close/>
                  <a:moveTo>
                    <a:pt x="4238" y="594"/>
                  </a:moveTo>
                  <a:lnTo>
                    <a:pt x="4274" y="608"/>
                  </a:lnTo>
                  <a:lnTo>
                    <a:pt x="4281" y="592"/>
                  </a:lnTo>
                  <a:lnTo>
                    <a:pt x="4245" y="577"/>
                  </a:lnTo>
                  <a:lnTo>
                    <a:pt x="4238" y="594"/>
                  </a:lnTo>
                  <a:close/>
                  <a:moveTo>
                    <a:pt x="4170" y="566"/>
                  </a:moveTo>
                  <a:lnTo>
                    <a:pt x="4205" y="580"/>
                  </a:lnTo>
                  <a:lnTo>
                    <a:pt x="4212" y="563"/>
                  </a:lnTo>
                  <a:lnTo>
                    <a:pt x="4177" y="549"/>
                  </a:lnTo>
                  <a:lnTo>
                    <a:pt x="4170" y="566"/>
                  </a:lnTo>
                  <a:close/>
                  <a:moveTo>
                    <a:pt x="4099" y="537"/>
                  </a:moveTo>
                  <a:lnTo>
                    <a:pt x="4134" y="551"/>
                  </a:lnTo>
                  <a:lnTo>
                    <a:pt x="4141" y="535"/>
                  </a:lnTo>
                  <a:lnTo>
                    <a:pt x="4106" y="521"/>
                  </a:lnTo>
                  <a:lnTo>
                    <a:pt x="4099" y="537"/>
                  </a:lnTo>
                  <a:close/>
                  <a:moveTo>
                    <a:pt x="4030" y="509"/>
                  </a:moveTo>
                  <a:lnTo>
                    <a:pt x="4063" y="523"/>
                  </a:lnTo>
                  <a:lnTo>
                    <a:pt x="4070" y="507"/>
                  </a:lnTo>
                  <a:lnTo>
                    <a:pt x="4037" y="492"/>
                  </a:lnTo>
                  <a:lnTo>
                    <a:pt x="4030" y="509"/>
                  </a:lnTo>
                  <a:close/>
                  <a:moveTo>
                    <a:pt x="3959" y="480"/>
                  </a:moveTo>
                  <a:lnTo>
                    <a:pt x="3995" y="495"/>
                  </a:lnTo>
                  <a:lnTo>
                    <a:pt x="4002" y="478"/>
                  </a:lnTo>
                  <a:lnTo>
                    <a:pt x="3966" y="464"/>
                  </a:lnTo>
                  <a:lnTo>
                    <a:pt x="3959" y="480"/>
                  </a:lnTo>
                  <a:close/>
                  <a:moveTo>
                    <a:pt x="3888" y="452"/>
                  </a:moveTo>
                  <a:lnTo>
                    <a:pt x="3924" y="466"/>
                  </a:lnTo>
                  <a:lnTo>
                    <a:pt x="3931" y="450"/>
                  </a:lnTo>
                  <a:lnTo>
                    <a:pt x="3895" y="436"/>
                  </a:lnTo>
                  <a:lnTo>
                    <a:pt x="3888" y="452"/>
                  </a:lnTo>
                  <a:close/>
                  <a:moveTo>
                    <a:pt x="3820" y="424"/>
                  </a:moveTo>
                  <a:lnTo>
                    <a:pt x="3853" y="438"/>
                  </a:lnTo>
                  <a:lnTo>
                    <a:pt x="3860" y="421"/>
                  </a:lnTo>
                  <a:lnTo>
                    <a:pt x="3827" y="407"/>
                  </a:lnTo>
                  <a:lnTo>
                    <a:pt x="3820" y="424"/>
                  </a:lnTo>
                  <a:close/>
                  <a:moveTo>
                    <a:pt x="3749" y="395"/>
                  </a:moveTo>
                  <a:lnTo>
                    <a:pt x="3784" y="410"/>
                  </a:lnTo>
                  <a:lnTo>
                    <a:pt x="3791" y="393"/>
                  </a:lnTo>
                  <a:lnTo>
                    <a:pt x="3756" y="379"/>
                  </a:lnTo>
                  <a:lnTo>
                    <a:pt x="3749" y="395"/>
                  </a:lnTo>
                  <a:close/>
                  <a:moveTo>
                    <a:pt x="3678" y="367"/>
                  </a:moveTo>
                  <a:lnTo>
                    <a:pt x="3713" y="381"/>
                  </a:lnTo>
                  <a:lnTo>
                    <a:pt x="3720" y="365"/>
                  </a:lnTo>
                  <a:lnTo>
                    <a:pt x="3685" y="348"/>
                  </a:lnTo>
                  <a:lnTo>
                    <a:pt x="3678" y="367"/>
                  </a:lnTo>
                  <a:close/>
                  <a:moveTo>
                    <a:pt x="3609" y="339"/>
                  </a:moveTo>
                  <a:lnTo>
                    <a:pt x="3642" y="353"/>
                  </a:lnTo>
                  <a:lnTo>
                    <a:pt x="3649" y="334"/>
                  </a:lnTo>
                  <a:lnTo>
                    <a:pt x="3616" y="320"/>
                  </a:lnTo>
                  <a:lnTo>
                    <a:pt x="3609" y="339"/>
                  </a:lnTo>
                  <a:close/>
                  <a:moveTo>
                    <a:pt x="3538" y="310"/>
                  </a:moveTo>
                  <a:lnTo>
                    <a:pt x="3574" y="324"/>
                  </a:lnTo>
                  <a:lnTo>
                    <a:pt x="3581" y="305"/>
                  </a:lnTo>
                  <a:lnTo>
                    <a:pt x="3545" y="291"/>
                  </a:lnTo>
                  <a:lnTo>
                    <a:pt x="3538" y="310"/>
                  </a:lnTo>
                  <a:close/>
                  <a:moveTo>
                    <a:pt x="3467" y="282"/>
                  </a:moveTo>
                  <a:lnTo>
                    <a:pt x="3503" y="296"/>
                  </a:lnTo>
                  <a:lnTo>
                    <a:pt x="3510" y="277"/>
                  </a:lnTo>
                  <a:lnTo>
                    <a:pt x="3474" y="263"/>
                  </a:lnTo>
                  <a:lnTo>
                    <a:pt x="3467" y="282"/>
                  </a:lnTo>
                  <a:close/>
                  <a:moveTo>
                    <a:pt x="3399" y="253"/>
                  </a:moveTo>
                  <a:lnTo>
                    <a:pt x="3432" y="268"/>
                  </a:lnTo>
                  <a:lnTo>
                    <a:pt x="3439" y="249"/>
                  </a:lnTo>
                  <a:lnTo>
                    <a:pt x="3406" y="235"/>
                  </a:lnTo>
                  <a:lnTo>
                    <a:pt x="3399" y="253"/>
                  </a:lnTo>
                  <a:close/>
                  <a:moveTo>
                    <a:pt x="3328" y="225"/>
                  </a:moveTo>
                  <a:lnTo>
                    <a:pt x="3363" y="239"/>
                  </a:lnTo>
                  <a:lnTo>
                    <a:pt x="3370" y="220"/>
                  </a:lnTo>
                  <a:lnTo>
                    <a:pt x="3335" y="206"/>
                  </a:lnTo>
                  <a:lnTo>
                    <a:pt x="3328" y="225"/>
                  </a:lnTo>
                  <a:close/>
                  <a:moveTo>
                    <a:pt x="3257" y="197"/>
                  </a:moveTo>
                  <a:lnTo>
                    <a:pt x="3292" y="211"/>
                  </a:lnTo>
                  <a:lnTo>
                    <a:pt x="3299" y="192"/>
                  </a:lnTo>
                  <a:lnTo>
                    <a:pt x="3264" y="178"/>
                  </a:lnTo>
                  <a:lnTo>
                    <a:pt x="3257" y="197"/>
                  </a:lnTo>
                  <a:close/>
                  <a:moveTo>
                    <a:pt x="3188" y="168"/>
                  </a:moveTo>
                  <a:lnTo>
                    <a:pt x="3224" y="182"/>
                  </a:lnTo>
                  <a:lnTo>
                    <a:pt x="3231" y="164"/>
                  </a:lnTo>
                  <a:lnTo>
                    <a:pt x="3195" y="149"/>
                  </a:lnTo>
                  <a:lnTo>
                    <a:pt x="3188" y="168"/>
                  </a:lnTo>
                  <a:close/>
                  <a:moveTo>
                    <a:pt x="3117" y="140"/>
                  </a:moveTo>
                  <a:lnTo>
                    <a:pt x="3153" y="154"/>
                  </a:lnTo>
                  <a:lnTo>
                    <a:pt x="3160" y="135"/>
                  </a:lnTo>
                  <a:lnTo>
                    <a:pt x="3124" y="121"/>
                  </a:lnTo>
                  <a:lnTo>
                    <a:pt x="3117" y="140"/>
                  </a:lnTo>
                  <a:close/>
                  <a:moveTo>
                    <a:pt x="3046" y="112"/>
                  </a:moveTo>
                  <a:lnTo>
                    <a:pt x="3082" y="126"/>
                  </a:lnTo>
                  <a:lnTo>
                    <a:pt x="3089" y="107"/>
                  </a:lnTo>
                  <a:lnTo>
                    <a:pt x="3053" y="93"/>
                  </a:lnTo>
                  <a:lnTo>
                    <a:pt x="3046" y="112"/>
                  </a:lnTo>
                  <a:close/>
                  <a:moveTo>
                    <a:pt x="2978" y="83"/>
                  </a:moveTo>
                  <a:lnTo>
                    <a:pt x="3013" y="97"/>
                  </a:lnTo>
                  <a:lnTo>
                    <a:pt x="3020" y="78"/>
                  </a:lnTo>
                  <a:lnTo>
                    <a:pt x="2985" y="64"/>
                  </a:lnTo>
                  <a:lnTo>
                    <a:pt x="2978" y="83"/>
                  </a:lnTo>
                  <a:close/>
                  <a:moveTo>
                    <a:pt x="2907" y="55"/>
                  </a:moveTo>
                  <a:lnTo>
                    <a:pt x="2942" y="69"/>
                  </a:lnTo>
                  <a:lnTo>
                    <a:pt x="2949" y="50"/>
                  </a:lnTo>
                  <a:lnTo>
                    <a:pt x="2914" y="36"/>
                  </a:lnTo>
                  <a:lnTo>
                    <a:pt x="2907" y="55"/>
                  </a:lnTo>
                  <a:close/>
                  <a:moveTo>
                    <a:pt x="2836" y="26"/>
                  </a:moveTo>
                  <a:lnTo>
                    <a:pt x="2871" y="41"/>
                  </a:lnTo>
                  <a:lnTo>
                    <a:pt x="2878" y="22"/>
                  </a:lnTo>
                  <a:lnTo>
                    <a:pt x="2843" y="7"/>
                  </a:lnTo>
                  <a:lnTo>
                    <a:pt x="2836" y="26"/>
                  </a:lnTo>
                  <a:close/>
                  <a:moveTo>
                    <a:pt x="2772" y="31"/>
                  </a:moveTo>
                  <a:lnTo>
                    <a:pt x="2807" y="19"/>
                  </a:lnTo>
                  <a:lnTo>
                    <a:pt x="2803" y="0"/>
                  </a:lnTo>
                  <a:lnTo>
                    <a:pt x="2767" y="15"/>
                  </a:lnTo>
                  <a:lnTo>
                    <a:pt x="2772" y="31"/>
                  </a:lnTo>
                  <a:close/>
                  <a:moveTo>
                    <a:pt x="2701" y="57"/>
                  </a:moveTo>
                  <a:lnTo>
                    <a:pt x="2737" y="45"/>
                  </a:lnTo>
                  <a:lnTo>
                    <a:pt x="2732" y="26"/>
                  </a:lnTo>
                  <a:lnTo>
                    <a:pt x="2696" y="41"/>
                  </a:lnTo>
                  <a:lnTo>
                    <a:pt x="2701" y="57"/>
                  </a:lnTo>
                  <a:close/>
                  <a:moveTo>
                    <a:pt x="2630" y="83"/>
                  </a:moveTo>
                  <a:lnTo>
                    <a:pt x="2666" y="71"/>
                  </a:lnTo>
                  <a:lnTo>
                    <a:pt x="2661" y="52"/>
                  </a:lnTo>
                  <a:lnTo>
                    <a:pt x="2625" y="67"/>
                  </a:lnTo>
                  <a:lnTo>
                    <a:pt x="2630" y="83"/>
                  </a:lnTo>
                  <a:close/>
                  <a:moveTo>
                    <a:pt x="2559" y="109"/>
                  </a:moveTo>
                  <a:lnTo>
                    <a:pt x="2595" y="97"/>
                  </a:lnTo>
                  <a:lnTo>
                    <a:pt x="2590" y="78"/>
                  </a:lnTo>
                  <a:lnTo>
                    <a:pt x="2554" y="93"/>
                  </a:lnTo>
                  <a:lnTo>
                    <a:pt x="2559" y="109"/>
                  </a:lnTo>
                  <a:close/>
                  <a:moveTo>
                    <a:pt x="2488" y="135"/>
                  </a:moveTo>
                  <a:lnTo>
                    <a:pt x="2524" y="123"/>
                  </a:lnTo>
                  <a:lnTo>
                    <a:pt x="2519" y="104"/>
                  </a:lnTo>
                  <a:lnTo>
                    <a:pt x="2483" y="119"/>
                  </a:lnTo>
                  <a:lnTo>
                    <a:pt x="2488" y="135"/>
                  </a:lnTo>
                  <a:close/>
                  <a:moveTo>
                    <a:pt x="2417" y="161"/>
                  </a:moveTo>
                  <a:lnTo>
                    <a:pt x="2453" y="149"/>
                  </a:lnTo>
                  <a:lnTo>
                    <a:pt x="2448" y="130"/>
                  </a:lnTo>
                  <a:lnTo>
                    <a:pt x="2413" y="145"/>
                  </a:lnTo>
                  <a:lnTo>
                    <a:pt x="2417" y="161"/>
                  </a:lnTo>
                  <a:close/>
                  <a:moveTo>
                    <a:pt x="2346" y="187"/>
                  </a:moveTo>
                  <a:lnTo>
                    <a:pt x="2382" y="175"/>
                  </a:lnTo>
                  <a:lnTo>
                    <a:pt x="2375" y="156"/>
                  </a:lnTo>
                  <a:lnTo>
                    <a:pt x="2339" y="171"/>
                  </a:lnTo>
                  <a:lnTo>
                    <a:pt x="2346" y="187"/>
                  </a:lnTo>
                  <a:close/>
                  <a:moveTo>
                    <a:pt x="2275" y="213"/>
                  </a:moveTo>
                  <a:lnTo>
                    <a:pt x="2311" y="201"/>
                  </a:lnTo>
                  <a:lnTo>
                    <a:pt x="2304" y="182"/>
                  </a:lnTo>
                  <a:lnTo>
                    <a:pt x="2268" y="197"/>
                  </a:lnTo>
                  <a:lnTo>
                    <a:pt x="2275" y="213"/>
                  </a:lnTo>
                  <a:close/>
                  <a:moveTo>
                    <a:pt x="2204" y="239"/>
                  </a:moveTo>
                  <a:lnTo>
                    <a:pt x="2240" y="227"/>
                  </a:lnTo>
                  <a:lnTo>
                    <a:pt x="2233" y="208"/>
                  </a:lnTo>
                  <a:lnTo>
                    <a:pt x="2197" y="223"/>
                  </a:lnTo>
                  <a:lnTo>
                    <a:pt x="2204" y="239"/>
                  </a:lnTo>
                  <a:close/>
                  <a:moveTo>
                    <a:pt x="2133" y="265"/>
                  </a:moveTo>
                  <a:lnTo>
                    <a:pt x="2169" y="253"/>
                  </a:lnTo>
                  <a:lnTo>
                    <a:pt x="2162" y="235"/>
                  </a:lnTo>
                  <a:lnTo>
                    <a:pt x="2126" y="249"/>
                  </a:lnTo>
                  <a:lnTo>
                    <a:pt x="2133" y="265"/>
                  </a:lnTo>
                  <a:close/>
                  <a:moveTo>
                    <a:pt x="2063" y="294"/>
                  </a:moveTo>
                  <a:lnTo>
                    <a:pt x="2098" y="279"/>
                  </a:lnTo>
                  <a:lnTo>
                    <a:pt x="2091" y="263"/>
                  </a:lnTo>
                  <a:lnTo>
                    <a:pt x="2055" y="275"/>
                  </a:lnTo>
                  <a:lnTo>
                    <a:pt x="2063" y="294"/>
                  </a:lnTo>
                  <a:close/>
                  <a:moveTo>
                    <a:pt x="1992" y="320"/>
                  </a:moveTo>
                  <a:lnTo>
                    <a:pt x="2027" y="305"/>
                  </a:lnTo>
                  <a:lnTo>
                    <a:pt x="2020" y="289"/>
                  </a:lnTo>
                  <a:lnTo>
                    <a:pt x="1985" y="301"/>
                  </a:lnTo>
                  <a:lnTo>
                    <a:pt x="1992" y="320"/>
                  </a:lnTo>
                  <a:close/>
                  <a:moveTo>
                    <a:pt x="1921" y="346"/>
                  </a:moveTo>
                  <a:lnTo>
                    <a:pt x="1956" y="331"/>
                  </a:lnTo>
                  <a:lnTo>
                    <a:pt x="1949" y="315"/>
                  </a:lnTo>
                  <a:lnTo>
                    <a:pt x="1914" y="327"/>
                  </a:lnTo>
                  <a:lnTo>
                    <a:pt x="1921" y="346"/>
                  </a:lnTo>
                  <a:close/>
                  <a:moveTo>
                    <a:pt x="1850" y="372"/>
                  </a:moveTo>
                  <a:lnTo>
                    <a:pt x="1885" y="357"/>
                  </a:lnTo>
                  <a:lnTo>
                    <a:pt x="1878" y="341"/>
                  </a:lnTo>
                  <a:lnTo>
                    <a:pt x="1843" y="353"/>
                  </a:lnTo>
                  <a:lnTo>
                    <a:pt x="1850" y="372"/>
                  </a:lnTo>
                  <a:close/>
                  <a:moveTo>
                    <a:pt x="1779" y="398"/>
                  </a:moveTo>
                  <a:lnTo>
                    <a:pt x="1814" y="384"/>
                  </a:lnTo>
                  <a:lnTo>
                    <a:pt x="1807" y="367"/>
                  </a:lnTo>
                  <a:lnTo>
                    <a:pt x="1772" y="379"/>
                  </a:lnTo>
                  <a:lnTo>
                    <a:pt x="1779" y="398"/>
                  </a:lnTo>
                  <a:close/>
                  <a:moveTo>
                    <a:pt x="1708" y="424"/>
                  </a:moveTo>
                  <a:lnTo>
                    <a:pt x="1743" y="410"/>
                  </a:lnTo>
                  <a:lnTo>
                    <a:pt x="1736" y="393"/>
                  </a:lnTo>
                  <a:lnTo>
                    <a:pt x="1701" y="405"/>
                  </a:lnTo>
                  <a:lnTo>
                    <a:pt x="1708" y="424"/>
                  </a:lnTo>
                  <a:close/>
                  <a:moveTo>
                    <a:pt x="1637" y="450"/>
                  </a:moveTo>
                  <a:lnTo>
                    <a:pt x="1672" y="436"/>
                  </a:lnTo>
                  <a:lnTo>
                    <a:pt x="1665" y="419"/>
                  </a:lnTo>
                  <a:lnTo>
                    <a:pt x="1630" y="431"/>
                  </a:lnTo>
                  <a:lnTo>
                    <a:pt x="1637" y="450"/>
                  </a:lnTo>
                  <a:close/>
                  <a:moveTo>
                    <a:pt x="1566" y="476"/>
                  </a:moveTo>
                  <a:lnTo>
                    <a:pt x="1601" y="462"/>
                  </a:lnTo>
                  <a:lnTo>
                    <a:pt x="1594" y="445"/>
                  </a:lnTo>
                  <a:lnTo>
                    <a:pt x="1559" y="457"/>
                  </a:lnTo>
                  <a:lnTo>
                    <a:pt x="1566" y="476"/>
                  </a:lnTo>
                  <a:close/>
                  <a:moveTo>
                    <a:pt x="1495" y="502"/>
                  </a:moveTo>
                  <a:lnTo>
                    <a:pt x="1530" y="488"/>
                  </a:lnTo>
                  <a:lnTo>
                    <a:pt x="1523" y="471"/>
                  </a:lnTo>
                  <a:lnTo>
                    <a:pt x="1488" y="483"/>
                  </a:lnTo>
                  <a:lnTo>
                    <a:pt x="1495" y="502"/>
                  </a:lnTo>
                  <a:close/>
                  <a:moveTo>
                    <a:pt x="1424" y="528"/>
                  </a:moveTo>
                  <a:lnTo>
                    <a:pt x="1460" y="514"/>
                  </a:lnTo>
                  <a:lnTo>
                    <a:pt x="1452" y="497"/>
                  </a:lnTo>
                  <a:lnTo>
                    <a:pt x="1417" y="509"/>
                  </a:lnTo>
                  <a:lnTo>
                    <a:pt x="1424" y="528"/>
                  </a:lnTo>
                  <a:close/>
                  <a:moveTo>
                    <a:pt x="1353" y="554"/>
                  </a:moveTo>
                  <a:lnTo>
                    <a:pt x="1389" y="540"/>
                  </a:lnTo>
                  <a:lnTo>
                    <a:pt x="1381" y="523"/>
                  </a:lnTo>
                  <a:lnTo>
                    <a:pt x="1346" y="535"/>
                  </a:lnTo>
                  <a:lnTo>
                    <a:pt x="1353" y="554"/>
                  </a:lnTo>
                  <a:close/>
                  <a:moveTo>
                    <a:pt x="1282" y="580"/>
                  </a:moveTo>
                  <a:lnTo>
                    <a:pt x="1318" y="566"/>
                  </a:lnTo>
                  <a:lnTo>
                    <a:pt x="1311" y="549"/>
                  </a:lnTo>
                  <a:lnTo>
                    <a:pt x="1275" y="563"/>
                  </a:lnTo>
                  <a:lnTo>
                    <a:pt x="1282" y="580"/>
                  </a:lnTo>
                  <a:close/>
                  <a:moveTo>
                    <a:pt x="1211" y="606"/>
                  </a:moveTo>
                  <a:lnTo>
                    <a:pt x="1247" y="594"/>
                  </a:lnTo>
                  <a:lnTo>
                    <a:pt x="1240" y="575"/>
                  </a:lnTo>
                  <a:lnTo>
                    <a:pt x="1204" y="589"/>
                  </a:lnTo>
                  <a:lnTo>
                    <a:pt x="1211" y="606"/>
                  </a:lnTo>
                  <a:close/>
                  <a:moveTo>
                    <a:pt x="1140" y="632"/>
                  </a:moveTo>
                  <a:lnTo>
                    <a:pt x="1176" y="620"/>
                  </a:lnTo>
                  <a:lnTo>
                    <a:pt x="1169" y="601"/>
                  </a:lnTo>
                  <a:lnTo>
                    <a:pt x="1133" y="615"/>
                  </a:lnTo>
                  <a:lnTo>
                    <a:pt x="1140" y="632"/>
                  </a:lnTo>
                  <a:close/>
                  <a:moveTo>
                    <a:pt x="1069" y="658"/>
                  </a:moveTo>
                  <a:lnTo>
                    <a:pt x="1105" y="646"/>
                  </a:lnTo>
                  <a:lnTo>
                    <a:pt x="1098" y="627"/>
                  </a:lnTo>
                  <a:lnTo>
                    <a:pt x="1062" y="641"/>
                  </a:lnTo>
                  <a:lnTo>
                    <a:pt x="1069" y="658"/>
                  </a:lnTo>
                  <a:close/>
                  <a:moveTo>
                    <a:pt x="998" y="684"/>
                  </a:moveTo>
                  <a:lnTo>
                    <a:pt x="1034" y="672"/>
                  </a:lnTo>
                  <a:lnTo>
                    <a:pt x="1027" y="653"/>
                  </a:lnTo>
                  <a:lnTo>
                    <a:pt x="991" y="667"/>
                  </a:lnTo>
                  <a:lnTo>
                    <a:pt x="998" y="684"/>
                  </a:lnTo>
                  <a:close/>
                  <a:moveTo>
                    <a:pt x="927" y="710"/>
                  </a:moveTo>
                  <a:lnTo>
                    <a:pt x="963" y="698"/>
                  </a:lnTo>
                  <a:lnTo>
                    <a:pt x="956" y="679"/>
                  </a:lnTo>
                  <a:lnTo>
                    <a:pt x="920" y="693"/>
                  </a:lnTo>
                  <a:lnTo>
                    <a:pt x="927" y="710"/>
                  </a:lnTo>
                  <a:close/>
                  <a:moveTo>
                    <a:pt x="856" y="736"/>
                  </a:moveTo>
                  <a:lnTo>
                    <a:pt x="892" y="724"/>
                  </a:lnTo>
                  <a:lnTo>
                    <a:pt x="885" y="705"/>
                  </a:lnTo>
                  <a:lnTo>
                    <a:pt x="849" y="719"/>
                  </a:lnTo>
                  <a:lnTo>
                    <a:pt x="856" y="736"/>
                  </a:lnTo>
                  <a:close/>
                  <a:moveTo>
                    <a:pt x="783" y="762"/>
                  </a:moveTo>
                  <a:lnTo>
                    <a:pt x="821" y="750"/>
                  </a:lnTo>
                  <a:lnTo>
                    <a:pt x="814" y="731"/>
                  </a:lnTo>
                  <a:lnTo>
                    <a:pt x="778" y="745"/>
                  </a:lnTo>
                  <a:lnTo>
                    <a:pt x="783" y="762"/>
                  </a:lnTo>
                  <a:close/>
                  <a:moveTo>
                    <a:pt x="760" y="823"/>
                  </a:moveTo>
                  <a:lnTo>
                    <a:pt x="771" y="788"/>
                  </a:lnTo>
                  <a:lnTo>
                    <a:pt x="755" y="781"/>
                  </a:lnTo>
                  <a:lnTo>
                    <a:pt x="741" y="816"/>
                  </a:lnTo>
                  <a:lnTo>
                    <a:pt x="760" y="823"/>
                  </a:lnTo>
                  <a:close/>
                  <a:moveTo>
                    <a:pt x="734" y="894"/>
                  </a:moveTo>
                  <a:lnTo>
                    <a:pt x="745" y="859"/>
                  </a:lnTo>
                  <a:lnTo>
                    <a:pt x="729" y="852"/>
                  </a:lnTo>
                  <a:lnTo>
                    <a:pt x="715" y="887"/>
                  </a:lnTo>
                  <a:lnTo>
                    <a:pt x="734" y="894"/>
                  </a:lnTo>
                  <a:close/>
                  <a:moveTo>
                    <a:pt x="705" y="965"/>
                  </a:moveTo>
                  <a:lnTo>
                    <a:pt x="719" y="930"/>
                  </a:lnTo>
                  <a:lnTo>
                    <a:pt x="703" y="923"/>
                  </a:lnTo>
                  <a:lnTo>
                    <a:pt x="689" y="958"/>
                  </a:lnTo>
                  <a:lnTo>
                    <a:pt x="705" y="965"/>
                  </a:lnTo>
                  <a:close/>
                  <a:moveTo>
                    <a:pt x="679" y="1036"/>
                  </a:moveTo>
                  <a:lnTo>
                    <a:pt x="693" y="1001"/>
                  </a:lnTo>
                  <a:lnTo>
                    <a:pt x="674" y="994"/>
                  </a:lnTo>
                  <a:lnTo>
                    <a:pt x="663" y="1029"/>
                  </a:lnTo>
                  <a:lnTo>
                    <a:pt x="679" y="1036"/>
                  </a:lnTo>
                  <a:close/>
                  <a:moveTo>
                    <a:pt x="653" y="1107"/>
                  </a:moveTo>
                  <a:lnTo>
                    <a:pt x="667" y="1072"/>
                  </a:lnTo>
                  <a:lnTo>
                    <a:pt x="648" y="1065"/>
                  </a:lnTo>
                  <a:lnTo>
                    <a:pt x="637" y="1100"/>
                  </a:lnTo>
                  <a:lnTo>
                    <a:pt x="653" y="1107"/>
                  </a:lnTo>
                  <a:close/>
                  <a:moveTo>
                    <a:pt x="627" y="1178"/>
                  </a:moveTo>
                  <a:lnTo>
                    <a:pt x="641" y="1143"/>
                  </a:lnTo>
                  <a:lnTo>
                    <a:pt x="622" y="1136"/>
                  </a:lnTo>
                  <a:lnTo>
                    <a:pt x="608" y="1171"/>
                  </a:lnTo>
                  <a:lnTo>
                    <a:pt x="627" y="1178"/>
                  </a:lnTo>
                  <a:close/>
                  <a:moveTo>
                    <a:pt x="601" y="1249"/>
                  </a:moveTo>
                  <a:lnTo>
                    <a:pt x="613" y="1214"/>
                  </a:lnTo>
                  <a:lnTo>
                    <a:pt x="596" y="1207"/>
                  </a:lnTo>
                  <a:lnTo>
                    <a:pt x="582" y="1242"/>
                  </a:lnTo>
                  <a:lnTo>
                    <a:pt x="601" y="1249"/>
                  </a:lnTo>
                  <a:close/>
                  <a:moveTo>
                    <a:pt x="575" y="1320"/>
                  </a:moveTo>
                  <a:lnTo>
                    <a:pt x="587" y="1285"/>
                  </a:lnTo>
                  <a:lnTo>
                    <a:pt x="570" y="1278"/>
                  </a:lnTo>
                  <a:lnTo>
                    <a:pt x="556" y="1313"/>
                  </a:lnTo>
                  <a:lnTo>
                    <a:pt x="575" y="1320"/>
                  </a:lnTo>
                  <a:close/>
                  <a:moveTo>
                    <a:pt x="547" y="1391"/>
                  </a:moveTo>
                  <a:lnTo>
                    <a:pt x="561" y="1356"/>
                  </a:lnTo>
                  <a:lnTo>
                    <a:pt x="542" y="1348"/>
                  </a:lnTo>
                  <a:lnTo>
                    <a:pt x="530" y="1384"/>
                  </a:lnTo>
                  <a:lnTo>
                    <a:pt x="547" y="1391"/>
                  </a:lnTo>
                  <a:close/>
                  <a:moveTo>
                    <a:pt x="521" y="1462"/>
                  </a:moveTo>
                  <a:lnTo>
                    <a:pt x="535" y="1427"/>
                  </a:lnTo>
                  <a:lnTo>
                    <a:pt x="516" y="1419"/>
                  </a:lnTo>
                  <a:lnTo>
                    <a:pt x="504" y="1455"/>
                  </a:lnTo>
                  <a:lnTo>
                    <a:pt x="521" y="1462"/>
                  </a:lnTo>
                  <a:close/>
                  <a:moveTo>
                    <a:pt x="495" y="1533"/>
                  </a:moveTo>
                  <a:lnTo>
                    <a:pt x="509" y="1498"/>
                  </a:lnTo>
                  <a:lnTo>
                    <a:pt x="490" y="1490"/>
                  </a:lnTo>
                  <a:lnTo>
                    <a:pt x="478" y="1526"/>
                  </a:lnTo>
                  <a:lnTo>
                    <a:pt x="495" y="1533"/>
                  </a:lnTo>
                  <a:close/>
                  <a:moveTo>
                    <a:pt x="469" y="1604"/>
                  </a:moveTo>
                  <a:lnTo>
                    <a:pt x="480" y="1568"/>
                  </a:lnTo>
                  <a:lnTo>
                    <a:pt x="464" y="1561"/>
                  </a:lnTo>
                  <a:lnTo>
                    <a:pt x="450" y="1597"/>
                  </a:lnTo>
                  <a:lnTo>
                    <a:pt x="469" y="1604"/>
                  </a:lnTo>
                  <a:close/>
                  <a:moveTo>
                    <a:pt x="443" y="1675"/>
                  </a:moveTo>
                  <a:lnTo>
                    <a:pt x="454" y="1639"/>
                  </a:lnTo>
                  <a:lnTo>
                    <a:pt x="438" y="1632"/>
                  </a:lnTo>
                  <a:lnTo>
                    <a:pt x="424" y="1668"/>
                  </a:lnTo>
                  <a:lnTo>
                    <a:pt x="443" y="1675"/>
                  </a:lnTo>
                  <a:close/>
                  <a:moveTo>
                    <a:pt x="417" y="1746"/>
                  </a:moveTo>
                  <a:lnTo>
                    <a:pt x="428" y="1710"/>
                  </a:lnTo>
                  <a:lnTo>
                    <a:pt x="412" y="1703"/>
                  </a:lnTo>
                  <a:lnTo>
                    <a:pt x="398" y="1739"/>
                  </a:lnTo>
                  <a:lnTo>
                    <a:pt x="417" y="1746"/>
                  </a:lnTo>
                  <a:close/>
                  <a:moveTo>
                    <a:pt x="388" y="1817"/>
                  </a:moveTo>
                  <a:lnTo>
                    <a:pt x="402" y="1781"/>
                  </a:lnTo>
                  <a:lnTo>
                    <a:pt x="384" y="1774"/>
                  </a:lnTo>
                  <a:lnTo>
                    <a:pt x="372" y="1810"/>
                  </a:lnTo>
                  <a:lnTo>
                    <a:pt x="388" y="1817"/>
                  </a:lnTo>
                  <a:close/>
                  <a:moveTo>
                    <a:pt x="362" y="1888"/>
                  </a:moveTo>
                  <a:lnTo>
                    <a:pt x="376" y="1852"/>
                  </a:lnTo>
                  <a:lnTo>
                    <a:pt x="358" y="1845"/>
                  </a:lnTo>
                  <a:lnTo>
                    <a:pt x="346" y="1881"/>
                  </a:lnTo>
                  <a:lnTo>
                    <a:pt x="362" y="1888"/>
                  </a:lnTo>
                  <a:close/>
                  <a:moveTo>
                    <a:pt x="336" y="1959"/>
                  </a:moveTo>
                  <a:lnTo>
                    <a:pt x="350" y="1923"/>
                  </a:lnTo>
                  <a:lnTo>
                    <a:pt x="332" y="1916"/>
                  </a:lnTo>
                  <a:lnTo>
                    <a:pt x="317" y="1952"/>
                  </a:lnTo>
                  <a:lnTo>
                    <a:pt x="336" y="1959"/>
                  </a:lnTo>
                  <a:close/>
                  <a:moveTo>
                    <a:pt x="310" y="2030"/>
                  </a:moveTo>
                  <a:lnTo>
                    <a:pt x="322" y="1994"/>
                  </a:lnTo>
                  <a:lnTo>
                    <a:pt x="306" y="1987"/>
                  </a:lnTo>
                  <a:lnTo>
                    <a:pt x="291" y="2023"/>
                  </a:lnTo>
                  <a:lnTo>
                    <a:pt x="310" y="2030"/>
                  </a:lnTo>
                  <a:close/>
                  <a:moveTo>
                    <a:pt x="284" y="2101"/>
                  </a:moveTo>
                  <a:lnTo>
                    <a:pt x="296" y="2065"/>
                  </a:lnTo>
                  <a:lnTo>
                    <a:pt x="279" y="2058"/>
                  </a:lnTo>
                  <a:lnTo>
                    <a:pt x="265" y="2094"/>
                  </a:lnTo>
                  <a:lnTo>
                    <a:pt x="284" y="2101"/>
                  </a:lnTo>
                  <a:close/>
                  <a:moveTo>
                    <a:pt x="256" y="2172"/>
                  </a:moveTo>
                  <a:lnTo>
                    <a:pt x="270" y="2136"/>
                  </a:lnTo>
                  <a:lnTo>
                    <a:pt x="253" y="2129"/>
                  </a:lnTo>
                  <a:lnTo>
                    <a:pt x="239" y="2164"/>
                  </a:lnTo>
                  <a:lnTo>
                    <a:pt x="256" y="2172"/>
                  </a:lnTo>
                  <a:close/>
                  <a:moveTo>
                    <a:pt x="230" y="2243"/>
                  </a:moveTo>
                  <a:lnTo>
                    <a:pt x="244" y="2207"/>
                  </a:lnTo>
                  <a:lnTo>
                    <a:pt x="225" y="2200"/>
                  </a:lnTo>
                  <a:lnTo>
                    <a:pt x="213" y="2235"/>
                  </a:lnTo>
                  <a:lnTo>
                    <a:pt x="230" y="2243"/>
                  </a:lnTo>
                  <a:close/>
                  <a:moveTo>
                    <a:pt x="204" y="2313"/>
                  </a:moveTo>
                  <a:lnTo>
                    <a:pt x="218" y="2278"/>
                  </a:lnTo>
                  <a:lnTo>
                    <a:pt x="199" y="2271"/>
                  </a:lnTo>
                  <a:lnTo>
                    <a:pt x="187" y="2306"/>
                  </a:lnTo>
                  <a:lnTo>
                    <a:pt x="204" y="2313"/>
                  </a:lnTo>
                  <a:close/>
                  <a:moveTo>
                    <a:pt x="178" y="2384"/>
                  </a:moveTo>
                  <a:lnTo>
                    <a:pt x="190" y="2349"/>
                  </a:lnTo>
                  <a:lnTo>
                    <a:pt x="173" y="2342"/>
                  </a:lnTo>
                  <a:lnTo>
                    <a:pt x="159" y="2377"/>
                  </a:lnTo>
                  <a:lnTo>
                    <a:pt x="178" y="2384"/>
                  </a:lnTo>
                  <a:close/>
                  <a:moveTo>
                    <a:pt x="152" y="2455"/>
                  </a:moveTo>
                  <a:lnTo>
                    <a:pt x="164" y="2420"/>
                  </a:lnTo>
                  <a:lnTo>
                    <a:pt x="147" y="2413"/>
                  </a:lnTo>
                  <a:lnTo>
                    <a:pt x="133" y="2448"/>
                  </a:lnTo>
                  <a:lnTo>
                    <a:pt x="152" y="2455"/>
                  </a:lnTo>
                  <a:close/>
                  <a:moveTo>
                    <a:pt x="126" y="2526"/>
                  </a:moveTo>
                  <a:lnTo>
                    <a:pt x="138" y="2491"/>
                  </a:lnTo>
                  <a:lnTo>
                    <a:pt x="121" y="2484"/>
                  </a:lnTo>
                  <a:lnTo>
                    <a:pt x="107" y="2519"/>
                  </a:lnTo>
                  <a:lnTo>
                    <a:pt x="126" y="2526"/>
                  </a:lnTo>
                  <a:close/>
                  <a:moveTo>
                    <a:pt x="97" y="2597"/>
                  </a:moveTo>
                  <a:lnTo>
                    <a:pt x="112" y="2562"/>
                  </a:lnTo>
                  <a:lnTo>
                    <a:pt x="93" y="2555"/>
                  </a:lnTo>
                  <a:lnTo>
                    <a:pt x="81" y="2590"/>
                  </a:lnTo>
                  <a:lnTo>
                    <a:pt x="97" y="2597"/>
                  </a:lnTo>
                  <a:close/>
                  <a:moveTo>
                    <a:pt x="71" y="2668"/>
                  </a:moveTo>
                  <a:lnTo>
                    <a:pt x="86" y="2633"/>
                  </a:lnTo>
                  <a:lnTo>
                    <a:pt x="67" y="2626"/>
                  </a:lnTo>
                  <a:lnTo>
                    <a:pt x="55" y="2661"/>
                  </a:lnTo>
                  <a:lnTo>
                    <a:pt x="71" y="2668"/>
                  </a:lnTo>
                  <a:close/>
                  <a:moveTo>
                    <a:pt x="45" y="2739"/>
                  </a:moveTo>
                  <a:lnTo>
                    <a:pt x="60" y="2704"/>
                  </a:lnTo>
                  <a:lnTo>
                    <a:pt x="41" y="2697"/>
                  </a:lnTo>
                  <a:lnTo>
                    <a:pt x="29" y="2732"/>
                  </a:lnTo>
                  <a:lnTo>
                    <a:pt x="45" y="2739"/>
                  </a:lnTo>
                  <a:close/>
                  <a:moveTo>
                    <a:pt x="19" y="2810"/>
                  </a:moveTo>
                  <a:lnTo>
                    <a:pt x="31" y="2775"/>
                  </a:lnTo>
                  <a:lnTo>
                    <a:pt x="15" y="2768"/>
                  </a:lnTo>
                  <a:lnTo>
                    <a:pt x="0" y="2803"/>
                  </a:lnTo>
                  <a:lnTo>
                    <a:pt x="19" y="281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 name="Freeform 6"/>
            <p:cNvSpPr>
              <a:spLocks noEditPoints="1"/>
            </p:cNvSpPr>
            <p:nvPr/>
          </p:nvSpPr>
          <p:spPr bwMode="auto">
            <a:xfrm>
              <a:off x="3969053" y="2746268"/>
              <a:ext cx="2131391" cy="1510043"/>
            </a:xfrm>
            <a:custGeom>
              <a:gdLst>
                <a:gd fmla="*/ 106 w 2878" name="T0"/>
                <a:gd fmla="*/ 1977 h 2039" name="T1"/>
                <a:gd fmla="*/ 142 w 2878" name="T2"/>
                <a:gd fmla="*/ 1966 h 2039" name="T3"/>
                <a:gd fmla="*/ 220 w 2878" name="T4"/>
                <a:gd fmla="*/ 1954 h 2039" name="T5"/>
                <a:gd fmla="*/ 324 w 2878" name="T6"/>
                <a:gd fmla="*/ 1914 h 2039" name="T7"/>
                <a:gd fmla="*/ 388 w 2878" name="T8"/>
                <a:gd fmla="*/ 1866 h 2039" name="T9"/>
                <a:gd fmla="*/ 530 w 2878" name="T10"/>
                <a:gd fmla="*/ 1812 h 2039" name="T11"/>
                <a:gd fmla="*/ 563 w 2878" name="T12"/>
                <a:gd fmla="*/ 1798 h 2039" name="T13"/>
                <a:gd fmla="*/ 641 w 2878" name="T14"/>
                <a:gd fmla="*/ 1788 h 2039" name="T15"/>
                <a:gd fmla="*/ 747 w 2878" name="T16"/>
                <a:gd fmla="*/ 1746 h 2039" name="T17"/>
                <a:gd fmla="*/ 811 w 2878" name="T18"/>
                <a:gd fmla="*/ 1701 h 2039" name="T19"/>
                <a:gd fmla="*/ 951 w 2878" name="T20"/>
                <a:gd fmla="*/ 1644 h 2039" name="T21"/>
                <a:gd fmla="*/ 986 w 2878" name="T22"/>
                <a:gd fmla="*/ 1632 h 2039" name="T23"/>
                <a:gd fmla="*/ 1064 w 2878" name="T24"/>
                <a:gd fmla="*/ 1620 h 2039" name="T25"/>
                <a:gd fmla="*/ 1168 w 2878" name="T26"/>
                <a:gd fmla="*/ 1580 h 2039" name="T27"/>
                <a:gd fmla="*/ 1232 w 2878" name="T28"/>
                <a:gd fmla="*/ 1533 h 2039" name="T29"/>
                <a:gd fmla="*/ 1374 w 2878" name="T30"/>
                <a:gd fmla="*/ 1478 h 2039" name="T31"/>
                <a:gd fmla="*/ 1409 w 2878" name="T32"/>
                <a:gd fmla="*/ 1464 h 2039" name="T33"/>
                <a:gd fmla="*/ 1485 w 2878" name="T34"/>
                <a:gd fmla="*/ 1455 h 2039" name="T35"/>
                <a:gd fmla="*/ 1591 w 2878" name="T36"/>
                <a:gd fmla="*/ 1412 h 2039" name="T37"/>
                <a:gd fmla="*/ 1655 w 2878" name="T38"/>
                <a:gd fmla="*/ 1367 h 2039" name="T39"/>
                <a:gd fmla="*/ 1795 w 2878" name="T40"/>
                <a:gd fmla="*/ 1310 h 2039" name="T41"/>
                <a:gd fmla="*/ 1830 w 2878" name="T42"/>
                <a:gd fmla="*/ 1299 h 2039" name="T43"/>
                <a:gd fmla="*/ 1908 w 2878" name="T44"/>
                <a:gd fmla="*/ 1287 h 2039" name="T45"/>
                <a:gd fmla="*/ 2015 w 2878" name="T46"/>
                <a:gd fmla="*/ 1247 h 2039" name="T47"/>
                <a:gd fmla="*/ 2076 w 2878" name="T48"/>
                <a:gd fmla="*/ 1199 h 2039" name="T49"/>
                <a:gd fmla="*/ 2218 w 2878" name="T50"/>
                <a:gd fmla="*/ 1145 h 2039" name="T51"/>
                <a:gd fmla="*/ 2254 w 2878" name="T52"/>
                <a:gd fmla="*/ 1131 h 2039" name="T53"/>
                <a:gd fmla="*/ 2329 w 2878" name="T54"/>
                <a:gd fmla="*/ 1121 h 2039" name="T55"/>
                <a:gd fmla="*/ 2436 w 2878" name="T56"/>
                <a:gd fmla="*/ 1079 h 2039" name="T57"/>
                <a:gd fmla="*/ 2500 w 2878" name="T58"/>
                <a:gd fmla="*/ 1034 h 2039" name="T59"/>
                <a:gd fmla="*/ 2639 w 2878" name="T60"/>
                <a:gd fmla="*/ 977 h 2039" name="T61"/>
                <a:gd fmla="*/ 2675 w 2878" name="T62"/>
                <a:gd fmla="*/ 965 h 2039" name="T63"/>
                <a:gd fmla="*/ 2753 w 2878" name="T64"/>
                <a:gd fmla="*/ 953 h 2039" name="T65"/>
                <a:gd fmla="*/ 2850 w 2878" name="T66"/>
                <a:gd fmla="*/ 894 h 2039" name="T67"/>
                <a:gd fmla="*/ 2781 w 2878" name="T68"/>
                <a:gd fmla="*/ 878 h 2039" name="T69"/>
                <a:gd fmla="*/ 2748 w 2878" name="T70"/>
                <a:gd fmla="*/ 861 h 2039" name="T71"/>
                <a:gd fmla="*/ 2686 w 2878" name="T72"/>
                <a:gd fmla="*/ 811 h 2039" name="T73"/>
                <a:gd fmla="*/ 2585 w 2878" name="T74"/>
                <a:gd fmla="*/ 762 h 2039" name="T75"/>
                <a:gd fmla="*/ 2509 w 2878" name="T76"/>
                <a:gd fmla="*/ 745 h 2039" name="T77"/>
                <a:gd fmla="*/ 2372 w 2878" name="T78"/>
                <a:gd fmla="*/ 679 h 2039" name="T79"/>
                <a:gd fmla="*/ 2339 w 2878" name="T80"/>
                <a:gd fmla="*/ 662 h 2039" name="T81"/>
                <a:gd fmla="*/ 2280 w 2878" name="T82"/>
                <a:gd fmla="*/ 613 h 2039" name="T83"/>
                <a:gd fmla="*/ 2178 w 2878" name="T84"/>
                <a:gd fmla="*/ 563 h 2039" name="T85"/>
                <a:gd fmla="*/ 2100 w 2878" name="T86"/>
                <a:gd fmla="*/ 547 h 2039" name="T87"/>
                <a:gd fmla="*/ 1965 w 2878" name="T88"/>
                <a:gd fmla="*/ 480 h 2039" name="T89"/>
                <a:gd fmla="*/ 1930 w 2878" name="T90"/>
                <a:gd fmla="*/ 464 h 2039" name="T91"/>
                <a:gd fmla="*/ 1871 w 2878" name="T92"/>
                <a:gd fmla="*/ 414 h 2039" name="T93"/>
                <a:gd fmla="*/ 1769 w 2878" name="T94"/>
                <a:gd fmla="*/ 364 h 2039" name="T95"/>
                <a:gd fmla="*/ 1693 w 2878" name="T96"/>
                <a:gd fmla="*/ 348 h 2039" name="T97"/>
                <a:gd fmla="*/ 1556 w 2878" name="T98"/>
                <a:gd fmla="*/ 282 h 2039" name="T99"/>
                <a:gd fmla="*/ 1523 w 2878" name="T100"/>
                <a:gd fmla="*/ 265 h 2039" name="T101"/>
                <a:gd fmla="*/ 1461 w 2878" name="T102"/>
                <a:gd fmla="*/ 215 h 2039" name="T103"/>
                <a:gd fmla="*/ 1360 w 2878" name="T104"/>
                <a:gd fmla="*/ 166 h 2039" name="T105"/>
                <a:gd fmla="*/ 1284 w 2878" name="T106"/>
                <a:gd fmla="*/ 149 h 2039" name="T107"/>
                <a:gd fmla="*/ 1147 w 2878" name="T108"/>
                <a:gd fmla="*/ 83 h 2039" name="T109"/>
                <a:gd fmla="*/ 1114 w 2878" name="T110"/>
                <a:gd fmla="*/ 66 h 2039" name="T111"/>
                <a:gd fmla="*/ 1055 w 2878" name="T112"/>
                <a:gd fmla="*/ 17 h 2039"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2039" w="2878">
                  <a:moveTo>
                    <a:pt x="35" y="2006"/>
                  </a:moveTo>
                  <a:lnTo>
                    <a:pt x="0" y="2020"/>
                  </a:lnTo>
                  <a:lnTo>
                    <a:pt x="7" y="2039"/>
                  </a:lnTo>
                  <a:lnTo>
                    <a:pt x="43" y="2025"/>
                  </a:lnTo>
                  <a:lnTo>
                    <a:pt x="35" y="2006"/>
                  </a:lnTo>
                  <a:close/>
                  <a:moveTo>
                    <a:pt x="106" y="1977"/>
                  </a:moveTo>
                  <a:lnTo>
                    <a:pt x="71" y="1992"/>
                  </a:lnTo>
                  <a:lnTo>
                    <a:pt x="78" y="2011"/>
                  </a:lnTo>
                  <a:lnTo>
                    <a:pt x="113" y="1996"/>
                  </a:lnTo>
                  <a:lnTo>
                    <a:pt x="106" y="1977"/>
                  </a:lnTo>
                  <a:close/>
                  <a:moveTo>
                    <a:pt x="177" y="1951"/>
                  </a:moveTo>
                  <a:lnTo>
                    <a:pt x="142" y="1966"/>
                  </a:lnTo>
                  <a:lnTo>
                    <a:pt x="149" y="1982"/>
                  </a:lnTo>
                  <a:lnTo>
                    <a:pt x="184" y="1968"/>
                  </a:lnTo>
                  <a:lnTo>
                    <a:pt x="177" y="1951"/>
                  </a:lnTo>
                  <a:close/>
                  <a:moveTo>
                    <a:pt x="248" y="1923"/>
                  </a:moveTo>
                  <a:lnTo>
                    <a:pt x="213" y="1937"/>
                  </a:lnTo>
                  <a:lnTo>
                    <a:pt x="220" y="1954"/>
                  </a:lnTo>
                  <a:lnTo>
                    <a:pt x="253" y="1940"/>
                  </a:lnTo>
                  <a:lnTo>
                    <a:pt x="248" y="1923"/>
                  </a:lnTo>
                  <a:close/>
                  <a:moveTo>
                    <a:pt x="317" y="1895"/>
                  </a:moveTo>
                  <a:lnTo>
                    <a:pt x="281" y="1909"/>
                  </a:lnTo>
                  <a:lnTo>
                    <a:pt x="288" y="1928"/>
                  </a:lnTo>
                  <a:lnTo>
                    <a:pt x="324" y="1914"/>
                  </a:lnTo>
                  <a:lnTo>
                    <a:pt x="317" y="1895"/>
                  </a:lnTo>
                  <a:close/>
                  <a:moveTo>
                    <a:pt x="388" y="1866"/>
                  </a:moveTo>
                  <a:lnTo>
                    <a:pt x="352" y="1880"/>
                  </a:lnTo>
                  <a:lnTo>
                    <a:pt x="359" y="1899"/>
                  </a:lnTo>
                  <a:lnTo>
                    <a:pt x="395" y="1885"/>
                  </a:lnTo>
                  <a:lnTo>
                    <a:pt x="388" y="1866"/>
                  </a:lnTo>
                  <a:close/>
                  <a:moveTo>
                    <a:pt x="459" y="1840"/>
                  </a:moveTo>
                  <a:lnTo>
                    <a:pt x="423" y="1854"/>
                  </a:lnTo>
                  <a:lnTo>
                    <a:pt x="430" y="1871"/>
                  </a:lnTo>
                  <a:lnTo>
                    <a:pt x="466" y="1857"/>
                  </a:lnTo>
                  <a:lnTo>
                    <a:pt x="459" y="1840"/>
                  </a:lnTo>
                  <a:close/>
                  <a:moveTo>
                    <a:pt x="530" y="1812"/>
                  </a:moveTo>
                  <a:lnTo>
                    <a:pt x="494" y="1826"/>
                  </a:lnTo>
                  <a:lnTo>
                    <a:pt x="501" y="1843"/>
                  </a:lnTo>
                  <a:lnTo>
                    <a:pt x="537" y="1828"/>
                  </a:lnTo>
                  <a:lnTo>
                    <a:pt x="530" y="1812"/>
                  </a:lnTo>
                  <a:close/>
                  <a:moveTo>
                    <a:pt x="598" y="1784"/>
                  </a:moveTo>
                  <a:lnTo>
                    <a:pt x="563" y="1798"/>
                  </a:lnTo>
                  <a:lnTo>
                    <a:pt x="570" y="1817"/>
                  </a:lnTo>
                  <a:lnTo>
                    <a:pt x="605" y="1802"/>
                  </a:lnTo>
                  <a:lnTo>
                    <a:pt x="598" y="1784"/>
                  </a:lnTo>
                  <a:close/>
                  <a:moveTo>
                    <a:pt x="669" y="1755"/>
                  </a:moveTo>
                  <a:lnTo>
                    <a:pt x="634" y="1769"/>
                  </a:lnTo>
                  <a:lnTo>
                    <a:pt x="641" y="1788"/>
                  </a:lnTo>
                  <a:lnTo>
                    <a:pt x="676" y="1774"/>
                  </a:lnTo>
                  <a:lnTo>
                    <a:pt x="669" y="1755"/>
                  </a:lnTo>
                  <a:close/>
                  <a:moveTo>
                    <a:pt x="740" y="1729"/>
                  </a:moveTo>
                  <a:lnTo>
                    <a:pt x="705" y="1743"/>
                  </a:lnTo>
                  <a:lnTo>
                    <a:pt x="712" y="1760"/>
                  </a:lnTo>
                  <a:lnTo>
                    <a:pt x="747" y="1746"/>
                  </a:lnTo>
                  <a:lnTo>
                    <a:pt x="740" y="1729"/>
                  </a:lnTo>
                  <a:close/>
                  <a:moveTo>
                    <a:pt x="811" y="1701"/>
                  </a:moveTo>
                  <a:lnTo>
                    <a:pt x="776" y="1715"/>
                  </a:lnTo>
                  <a:lnTo>
                    <a:pt x="783" y="1731"/>
                  </a:lnTo>
                  <a:lnTo>
                    <a:pt x="818" y="1717"/>
                  </a:lnTo>
                  <a:lnTo>
                    <a:pt x="811" y="1701"/>
                  </a:lnTo>
                  <a:close/>
                  <a:moveTo>
                    <a:pt x="880" y="1672"/>
                  </a:moveTo>
                  <a:lnTo>
                    <a:pt x="847" y="1687"/>
                  </a:lnTo>
                  <a:lnTo>
                    <a:pt x="851" y="1705"/>
                  </a:lnTo>
                  <a:lnTo>
                    <a:pt x="887" y="1691"/>
                  </a:lnTo>
                  <a:lnTo>
                    <a:pt x="880" y="1672"/>
                  </a:lnTo>
                  <a:close/>
                  <a:moveTo>
                    <a:pt x="951" y="1644"/>
                  </a:moveTo>
                  <a:lnTo>
                    <a:pt x="915" y="1658"/>
                  </a:lnTo>
                  <a:lnTo>
                    <a:pt x="922" y="1677"/>
                  </a:lnTo>
                  <a:lnTo>
                    <a:pt x="958" y="1663"/>
                  </a:lnTo>
                  <a:lnTo>
                    <a:pt x="951" y="1644"/>
                  </a:lnTo>
                  <a:close/>
                  <a:moveTo>
                    <a:pt x="1022" y="1618"/>
                  </a:moveTo>
                  <a:lnTo>
                    <a:pt x="986" y="1632"/>
                  </a:lnTo>
                  <a:lnTo>
                    <a:pt x="993" y="1649"/>
                  </a:lnTo>
                  <a:lnTo>
                    <a:pt x="1029" y="1635"/>
                  </a:lnTo>
                  <a:lnTo>
                    <a:pt x="1022" y="1618"/>
                  </a:lnTo>
                  <a:close/>
                  <a:moveTo>
                    <a:pt x="1092" y="1590"/>
                  </a:moveTo>
                  <a:lnTo>
                    <a:pt x="1057" y="1604"/>
                  </a:lnTo>
                  <a:lnTo>
                    <a:pt x="1064" y="1620"/>
                  </a:lnTo>
                  <a:lnTo>
                    <a:pt x="1100" y="1606"/>
                  </a:lnTo>
                  <a:lnTo>
                    <a:pt x="1092" y="1590"/>
                  </a:lnTo>
                  <a:close/>
                  <a:moveTo>
                    <a:pt x="1161" y="1561"/>
                  </a:moveTo>
                  <a:lnTo>
                    <a:pt x="1128" y="1575"/>
                  </a:lnTo>
                  <a:lnTo>
                    <a:pt x="1133" y="1592"/>
                  </a:lnTo>
                  <a:lnTo>
                    <a:pt x="1168" y="1580"/>
                  </a:lnTo>
                  <a:lnTo>
                    <a:pt x="1161" y="1561"/>
                  </a:lnTo>
                  <a:close/>
                  <a:moveTo>
                    <a:pt x="1232" y="1533"/>
                  </a:moveTo>
                  <a:lnTo>
                    <a:pt x="1197" y="1547"/>
                  </a:lnTo>
                  <a:lnTo>
                    <a:pt x="1204" y="1566"/>
                  </a:lnTo>
                  <a:lnTo>
                    <a:pt x="1239" y="1552"/>
                  </a:lnTo>
                  <a:lnTo>
                    <a:pt x="1232" y="1533"/>
                  </a:lnTo>
                  <a:close/>
                  <a:moveTo>
                    <a:pt x="1303" y="1507"/>
                  </a:moveTo>
                  <a:lnTo>
                    <a:pt x="1267" y="1521"/>
                  </a:lnTo>
                  <a:lnTo>
                    <a:pt x="1275" y="1538"/>
                  </a:lnTo>
                  <a:lnTo>
                    <a:pt x="1310" y="1523"/>
                  </a:lnTo>
                  <a:lnTo>
                    <a:pt x="1303" y="1507"/>
                  </a:lnTo>
                  <a:close/>
                  <a:moveTo>
                    <a:pt x="1374" y="1478"/>
                  </a:moveTo>
                  <a:lnTo>
                    <a:pt x="1338" y="1493"/>
                  </a:lnTo>
                  <a:lnTo>
                    <a:pt x="1346" y="1509"/>
                  </a:lnTo>
                  <a:lnTo>
                    <a:pt x="1381" y="1495"/>
                  </a:lnTo>
                  <a:lnTo>
                    <a:pt x="1374" y="1478"/>
                  </a:lnTo>
                  <a:close/>
                  <a:moveTo>
                    <a:pt x="1442" y="1450"/>
                  </a:moveTo>
                  <a:lnTo>
                    <a:pt x="1409" y="1464"/>
                  </a:lnTo>
                  <a:lnTo>
                    <a:pt x="1416" y="1481"/>
                  </a:lnTo>
                  <a:lnTo>
                    <a:pt x="1450" y="1469"/>
                  </a:lnTo>
                  <a:lnTo>
                    <a:pt x="1442" y="1450"/>
                  </a:lnTo>
                  <a:close/>
                  <a:moveTo>
                    <a:pt x="1513" y="1422"/>
                  </a:moveTo>
                  <a:lnTo>
                    <a:pt x="1478" y="1436"/>
                  </a:lnTo>
                  <a:lnTo>
                    <a:pt x="1485" y="1455"/>
                  </a:lnTo>
                  <a:lnTo>
                    <a:pt x="1521" y="1441"/>
                  </a:lnTo>
                  <a:lnTo>
                    <a:pt x="1513" y="1422"/>
                  </a:lnTo>
                  <a:close/>
                  <a:moveTo>
                    <a:pt x="1584" y="1396"/>
                  </a:moveTo>
                  <a:lnTo>
                    <a:pt x="1549" y="1410"/>
                  </a:lnTo>
                  <a:lnTo>
                    <a:pt x="1556" y="1426"/>
                  </a:lnTo>
                  <a:lnTo>
                    <a:pt x="1591" y="1412"/>
                  </a:lnTo>
                  <a:lnTo>
                    <a:pt x="1584" y="1396"/>
                  </a:lnTo>
                  <a:close/>
                  <a:moveTo>
                    <a:pt x="1655" y="1367"/>
                  </a:moveTo>
                  <a:lnTo>
                    <a:pt x="1620" y="1381"/>
                  </a:lnTo>
                  <a:lnTo>
                    <a:pt x="1627" y="1398"/>
                  </a:lnTo>
                  <a:lnTo>
                    <a:pt x="1662" y="1384"/>
                  </a:lnTo>
                  <a:lnTo>
                    <a:pt x="1655" y="1367"/>
                  </a:lnTo>
                  <a:close/>
                  <a:moveTo>
                    <a:pt x="1726" y="1339"/>
                  </a:moveTo>
                  <a:lnTo>
                    <a:pt x="1691" y="1353"/>
                  </a:lnTo>
                  <a:lnTo>
                    <a:pt x="1698" y="1370"/>
                  </a:lnTo>
                  <a:lnTo>
                    <a:pt x="1731" y="1358"/>
                  </a:lnTo>
                  <a:lnTo>
                    <a:pt x="1726" y="1339"/>
                  </a:lnTo>
                  <a:close/>
                  <a:moveTo>
                    <a:pt x="1795" y="1310"/>
                  </a:moveTo>
                  <a:lnTo>
                    <a:pt x="1759" y="1325"/>
                  </a:lnTo>
                  <a:lnTo>
                    <a:pt x="1766" y="1344"/>
                  </a:lnTo>
                  <a:lnTo>
                    <a:pt x="1802" y="1329"/>
                  </a:lnTo>
                  <a:lnTo>
                    <a:pt x="1795" y="1310"/>
                  </a:lnTo>
                  <a:close/>
                  <a:moveTo>
                    <a:pt x="1866" y="1284"/>
                  </a:moveTo>
                  <a:lnTo>
                    <a:pt x="1830" y="1299"/>
                  </a:lnTo>
                  <a:lnTo>
                    <a:pt x="1837" y="1315"/>
                  </a:lnTo>
                  <a:lnTo>
                    <a:pt x="1873" y="1301"/>
                  </a:lnTo>
                  <a:lnTo>
                    <a:pt x="1866" y="1284"/>
                  </a:lnTo>
                  <a:close/>
                  <a:moveTo>
                    <a:pt x="1937" y="1256"/>
                  </a:moveTo>
                  <a:lnTo>
                    <a:pt x="1901" y="1270"/>
                  </a:lnTo>
                  <a:lnTo>
                    <a:pt x="1908" y="1287"/>
                  </a:lnTo>
                  <a:lnTo>
                    <a:pt x="1944" y="1273"/>
                  </a:lnTo>
                  <a:lnTo>
                    <a:pt x="1937" y="1256"/>
                  </a:lnTo>
                  <a:close/>
                  <a:moveTo>
                    <a:pt x="2008" y="1228"/>
                  </a:moveTo>
                  <a:lnTo>
                    <a:pt x="1972" y="1242"/>
                  </a:lnTo>
                  <a:lnTo>
                    <a:pt x="1979" y="1258"/>
                  </a:lnTo>
                  <a:lnTo>
                    <a:pt x="2015" y="1247"/>
                  </a:lnTo>
                  <a:lnTo>
                    <a:pt x="2008" y="1228"/>
                  </a:lnTo>
                  <a:close/>
                  <a:moveTo>
                    <a:pt x="2076" y="1199"/>
                  </a:moveTo>
                  <a:lnTo>
                    <a:pt x="2041" y="1214"/>
                  </a:lnTo>
                  <a:lnTo>
                    <a:pt x="2048" y="1232"/>
                  </a:lnTo>
                  <a:lnTo>
                    <a:pt x="2083" y="1218"/>
                  </a:lnTo>
                  <a:lnTo>
                    <a:pt x="2076" y="1199"/>
                  </a:lnTo>
                  <a:close/>
                  <a:moveTo>
                    <a:pt x="2147" y="1173"/>
                  </a:moveTo>
                  <a:lnTo>
                    <a:pt x="2112" y="1187"/>
                  </a:lnTo>
                  <a:lnTo>
                    <a:pt x="2119" y="1204"/>
                  </a:lnTo>
                  <a:lnTo>
                    <a:pt x="2154" y="1190"/>
                  </a:lnTo>
                  <a:lnTo>
                    <a:pt x="2147" y="1173"/>
                  </a:lnTo>
                  <a:close/>
                  <a:moveTo>
                    <a:pt x="2218" y="1145"/>
                  </a:moveTo>
                  <a:lnTo>
                    <a:pt x="2183" y="1159"/>
                  </a:lnTo>
                  <a:lnTo>
                    <a:pt x="2190" y="1176"/>
                  </a:lnTo>
                  <a:lnTo>
                    <a:pt x="2225" y="1161"/>
                  </a:lnTo>
                  <a:lnTo>
                    <a:pt x="2218" y="1145"/>
                  </a:lnTo>
                  <a:close/>
                  <a:moveTo>
                    <a:pt x="2289" y="1117"/>
                  </a:moveTo>
                  <a:lnTo>
                    <a:pt x="2254" y="1131"/>
                  </a:lnTo>
                  <a:lnTo>
                    <a:pt x="2261" y="1147"/>
                  </a:lnTo>
                  <a:lnTo>
                    <a:pt x="2296" y="1135"/>
                  </a:lnTo>
                  <a:lnTo>
                    <a:pt x="2289" y="1117"/>
                  </a:lnTo>
                  <a:close/>
                  <a:moveTo>
                    <a:pt x="2358" y="1088"/>
                  </a:moveTo>
                  <a:lnTo>
                    <a:pt x="2325" y="1102"/>
                  </a:lnTo>
                  <a:lnTo>
                    <a:pt x="2329" y="1121"/>
                  </a:lnTo>
                  <a:lnTo>
                    <a:pt x="2365" y="1107"/>
                  </a:lnTo>
                  <a:lnTo>
                    <a:pt x="2358" y="1088"/>
                  </a:lnTo>
                  <a:close/>
                  <a:moveTo>
                    <a:pt x="2429" y="1062"/>
                  </a:moveTo>
                  <a:lnTo>
                    <a:pt x="2393" y="1076"/>
                  </a:lnTo>
                  <a:lnTo>
                    <a:pt x="2400" y="1093"/>
                  </a:lnTo>
                  <a:lnTo>
                    <a:pt x="2436" y="1079"/>
                  </a:lnTo>
                  <a:lnTo>
                    <a:pt x="2429" y="1062"/>
                  </a:lnTo>
                  <a:close/>
                  <a:moveTo>
                    <a:pt x="2500" y="1034"/>
                  </a:moveTo>
                  <a:lnTo>
                    <a:pt x="2464" y="1048"/>
                  </a:lnTo>
                  <a:lnTo>
                    <a:pt x="2471" y="1064"/>
                  </a:lnTo>
                  <a:lnTo>
                    <a:pt x="2507" y="1050"/>
                  </a:lnTo>
                  <a:lnTo>
                    <a:pt x="2500" y="1034"/>
                  </a:lnTo>
                  <a:close/>
                  <a:moveTo>
                    <a:pt x="2570" y="1005"/>
                  </a:moveTo>
                  <a:lnTo>
                    <a:pt x="2535" y="1020"/>
                  </a:lnTo>
                  <a:lnTo>
                    <a:pt x="2542" y="1036"/>
                  </a:lnTo>
                  <a:lnTo>
                    <a:pt x="2578" y="1024"/>
                  </a:lnTo>
                  <a:lnTo>
                    <a:pt x="2570" y="1005"/>
                  </a:lnTo>
                  <a:close/>
                  <a:moveTo>
                    <a:pt x="2639" y="977"/>
                  </a:moveTo>
                  <a:lnTo>
                    <a:pt x="2606" y="991"/>
                  </a:lnTo>
                  <a:lnTo>
                    <a:pt x="2613" y="1010"/>
                  </a:lnTo>
                  <a:lnTo>
                    <a:pt x="2646" y="996"/>
                  </a:lnTo>
                  <a:lnTo>
                    <a:pt x="2639" y="977"/>
                  </a:lnTo>
                  <a:close/>
                  <a:moveTo>
                    <a:pt x="2710" y="951"/>
                  </a:moveTo>
                  <a:lnTo>
                    <a:pt x="2675" y="965"/>
                  </a:lnTo>
                  <a:lnTo>
                    <a:pt x="2682" y="982"/>
                  </a:lnTo>
                  <a:lnTo>
                    <a:pt x="2717" y="968"/>
                  </a:lnTo>
                  <a:lnTo>
                    <a:pt x="2710" y="951"/>
                  </a:lnTo>
                  <a:close/>
                  <a:moveTo>
                    <a:pt x="2781" y="923"/>
                  </a:moveTo>
                  <a:lnTo>
                    <a:pt x="2745" y="937"/>
                  </a:lnTo>
                  <a:lnTo>
                    <a:pt x="2753" y="953"/>
                  </a:lnTo>
                  <a:lnTo>
                    <a:pt x="2788" y="939"/>
                  </a:lnTo>
                  <a:lnTo>
                    <a:pt x="2781" y="923"/>
                  </a:lnTo>
                  <a:close/>
                  <a:moveTo>
                    <a:pt x="2850" y="911"/>
                  </a:moveTo>
                  <a:lnTo>
                    <a:pt x="2850" y="913"/>
                  </a:lnTo>
                  <a:lnTo>
                    <a:pt x="2854" y="904"/>
                  </a:lnTo>
                  <a:lnTo>
                    <a:pt x="2850" y="894"/>
                  </a:lnTo>
                  <a:lnTo>
                    <a:pt x="2816" y="908"/>
                  </a:lnTo>
                  <a:lnTo>
                    <a:pt x="2824" y="925"/>
                  </a:lnTo>
                  <a:lnTo>
                    <a:pt x="2878" y="904"/>
                  </a:lnTo>
                  <a:lnTo>
                    <a:pt x="2857" y="894"/>
                  </a:lnTo>
                  <a:lnTo>
                    <a:pt x="2850" y="911"/>
                  </a:lnTo>
                  <a:close/>
                  <a:moveTo>
                    <a:pt x="2781" y="878"/>
                  </a:moveTo>
                  <a:lnTo>
                    <a:pt x="2814" y="894"/>
                  </a:lnTo>
                  <a:lnTo>
                    <a:pt x="2824" y="878"/>
                  </a:lnTo>
                  <a:lnTo>
                    <a:pt x="2790" y="861"/>
                  </a:lnTo>
                  <a:lnTo>
                    <a:pt x="2781" y="878"/>
                  </a:lnTo>
                  <a:close/>
                  <a:moveTo>
                    <a:pt x="2712" y="845"/>
                  </a:moveTo>
                  <a:lnTo>
                    <a:pt x="2748" y="861"/>
                  </a:lnTo>
                  <a:lnTo>
                    <a:pt x="2755" y="845"/>
                  </a:lnTo>
                  <a:lnTo>
                    <a:pt x="2722" y="828"/>
                  </a:lnTo>
                  <a:lnTo>
                    <a:pt x="2712" y="845"/>
                  </a:lnTo>
                  <a:close/>
                  <a:moveTo>
                    <a:pt x="2644" y="811"/>
                  </a:moveTo>
                  <a:lnTo>
                    <a:pt x="2679" y="828"/>
                  </a:lnTo>
                  <a:lnTo>
                    <a:pt x="2686" y="811"/>
                  </a:lnTo>
                  <a:lnTo>
                    <a:pt x="2653" y="795"/>
                  </a:lnTo>
                  <a:lnTo>
                    <a:pt x="2644" y="811"/>
                  </a:lnTo>
                  <a:close/>
                  <a:moveTo>
                    <a:pt x="2578" y="778"/>
                  </a:moveTo>
                  <a:lnTo>
                    <a:pt x="2611" y="795"/>
                  </a:lnTo>
                  <a:lnTo>
                    <a:pt x="2620" y="778"/>
                  </a:lnTo>
                  <a:lnTo>
                    <a:pt x="2585" y="762"/>
                  </a:lnTo>
                  <a:lnTo>
                    <a:pt x="2578" y="778"/>
                  </a:lnTo>
                  <a:close/>
                  <a:moveTo>
                    <a:pt x="2509" y="745"/>
                  </a:moveTo>
                  <a:lnTo>
                    <a:pt x="2542" y="762"/>
                  </a:lnTo>
                  <a:lnTo>
                    <a:pt x="2552" y="745"/>
                  </a:lnTo>
                  <a:lnTo>
                    <a:pt x="2516" y="729"/>
                  </a:lnTo>
                  <a:lnTo>
                    <a:pt x="2509" y="745"/>
                  </a:lnTo>
                  <a:close/>
                  <a:moveTo>
                    <a:pt x="2440" y="712"/>
                  </a:moveTo>
                  <a:lnTo>
                    <a:pt x="2476" y="729"/>
                  </a:lnTo>
                  <a:lnTo>
                    <a:pt x="2483" y="712"/>
                  </a:lnTo>
                  <a:lnTo>
                    <a:pt x="2450" y="696"/>
                  </a:lnTo>
                  <a:lnTo>
                    <a:pt x="2440" y="712"/>
                  </a:lnTo>
                  <a:close/>
                  <a:moveTo>
                    <a:pt x="2372" y="679"/>
                  </a:moveTo>
                  <a:lnTo>
                    <a:pt x="2407" y="696"/>
                  </a:lnTo>
                  <a:lnTo>
                    <a:pt x="2414" y="679"/>
                  </a:lnTo>
                  <a:lnTo>
                    <a:pt x="2381" y="662"/>
                  </a:lnTo>
                  <a:lnTo>
                    <a:pt x="2372" y="679"/>
                  </a:lnTo>
                  <a:close/>
                  <a:moveTo>
                    <a:pt x="2306" y="646"/>
                  </a:moveTo>
                  <a:lnTo>
                    <a:pt x="2339" y="662"/>
                  </a:lnTo>
                  <a:lnTo>
                    <a:pt x="2346" y="646"/>
                  </a:lnTo>
                  <a:lnTo>
                    <a:pt x="2313" y="629"/>
                  </a:lnTo>
                  <a:lnTo>
                    <a:pt x="2306" y="646"/>
                  </a:lnTo>
                  <a:close/>
                  <a:moveTo>
                    <a:pt x="2237" y="613"/>
                  </a:moveTo>
                  <a:lnTo>
                    <a:pt x="2270" y="629"/>
                  </a:lnTo>
                  <a:lnTo>
                    <a:pt x="2280" y="613"/>
                  </a:lnTo>
                  <a:lnTo>
                    <a:pt x="2244" y="596"/>
                  </a:lnTo>
                  <a:lnTo>
                    <a:pt x="2237" y="613"/>
                  </a:lnTo>
                  <a:close/>
                  <a:moveTo>
                    <a:pt x="2168" y="580"/>
                  </a:moveTo>
                  <a:lnTo>
                    <a:pt x="2202" y="596"/>
                  </a:lnTo>
                  <a:lnTo>
                    <a:pt x="2211" y="580"/>
                  </a:lnTo>
                  <a:lnTo>
                    <a:pt x="2178" y="563"/>
                  </a:lnTo>
                  <a:lnTo>
                    <a:pt x="2168" y="580"/>
                  </a:lnTo>
                  <a:close/>
                  <a:moveTo>
                    <a:pt x="2100" y="547"/>
                  </a:moveTo>
                  <a:lnTo>
                    <a:pt x="2135" y="563"/>
                  </a:lnTo>
                  <a:lnTo>
                    <a:pt x="2142" y="547"/>
                  </a:lnTo>
                  <a:lnTo>
                    <a:pt x="2109" y="530"/>
                  </a:lnTo>
                  <a:lnTo>
                    <a:pt x="2100" y="547"/>
                  </a:lnTo>
                  <a:close/>
                  <a:moveTo>
                    <a:pt x="2034" y="513"/>
                  </a:moveTo>
                  <a:lnTo>
                    <a:pt x="2067" y="530"/>
                  </a:lnTo>
                  <a:lnTo>
                    <a:pt x="2074" y="513"/>
                  </a:lnTo>
                  <a:lnTo>
                    <a:pt x="2041" y="497"/>
                  </a:lnTo>
                  <a:lnTo>
                    <a:pt x="2034" y="513"/>
                  </a:lnTo>
                  <a:close/>
                  <a:moveTo>
                    <a:pt x="1965" y="480"/>
                  </a:moveTo>
                  <a:lnTo>
                    <a:pt x="1998" y="497"/>
                  </a:lnTo>
                  <a:lnTo>
                    <a:pt x="2008" y="480"/>
                  </a:lnTo>
                  <a:lnTo>
                    <a:pt x="1972" y="464"/>
                  </a:lnTo>
                  <a:lnTo>
                    <a:pt x="1965" y="480"/>
                  </a:lnTo>
                  <a:close/>
                  <a:moveTo>
                    <a:pt x="1897" y="447"/>
                  </a:moveTo>
                  <a:lnTo>
                    <a:pt x="1930" y="464"/>
                  </a:lnTo>
                  <a:lnTo>
                    <a:pt x="1939" y="447"/>
                  </a:lnTo>
                  <a:lnTo>
                    <a:pt x="1904" y="431"/>
                  </a:lnTo>
                  <a:lnTo>
                    <a:pt x="1897" y="447"/>
                  </a:lnTo>
                  <a:close/>
                  <a:moveTo>
                    <a:pt x="1828" y="414"/>
                  </a:moveTo>
                  <a:lnTo>
                    <a:pt x="1863" y="431"/>
                  </a:lnTo>
                  <a:lnTo>
                    <a:pt x="1871" y="414"/>
                  </a:lnTo>
                  <a:lnTo>
                    <a:pt x="1837" y="398"/>
                  </a:lnTo>
                  <a:lnTo>
                    <a:pt x="1828" y="414"/>
                  </a:lnTo>
                  <a:close/>
                  <a:moveTo>
                    <a:pt x="1759" y="381"/>
                  </a:moveTo>
                  <a:lnTo>
                    <a:pt x="1795" y="398"/>
                  </a:lnTo>
                  <a:lnTo>
                    <a:pt x="1802" y="381"/>
                  </a:lnTo>
                  <a:lnTo>
                    <a:pt x="1769" y="364"/>
                  </a:lnTo>
                  <a:lnTo>
                    <a:pt x="1759" y="381"/>
                  </a:lnTo>
                  <a:close/>
                  <a:moveTo>
                    <a:pt x="1693" y="348"/>
                  </a:moveTo>
                  <a:lnTo>
                    <a:pt x="1726" y="364"/>
                  </a:lnTo>
                  <a:lnTo>
                    <a:pt x="1736" y="348"/>
                  </a:lnTo>
                  <a:lnTo>
                    <a:pt x="1700" y="331"/>
                  </a:lnTo>
                  <a:lnTo>
                    <a:pt x="1693" y="348"/>
                  </a:lnTo>
                  <a:close/>
                  <a:moveTo>
                    <a:pt x="1625" y="315"/>
                  </a:moveTo>
                  <a:lnTo>
                    <a:pt x="1658" y="331"/>
                  </a:lnTo>
                  <a:lnTo>
                    <a:pt x="1667" y="315"/>
                  </a:lnTo>
                  <a:lnTo>
                    <a:pt x="1632" y="298"/>
                  </a:lnTo>
                  <a:lnTo>
                    <a:pt x="1625" y="315"/>
                  </a:lnTo>
                  <a:close/>
                  <a:moveTo>
                    <a:pt x="1556" y="282"/>
                  </a:moveTo>
                  <a:lnTo>
                    <a:pt x="1589" y="298"/>
                  </a:lnTo>
                  <a:lnTo>
                    <a:pt x="1599" y="282"/>
                  </a:lnTo>
                  <a:lnTo>
                    <a:pt x="1565" y="265"/>
                  </a:lnTo>
                  <a:lnTo>
                    <a:pt x="1556" y="282"/>
                  </a:lnTo>
                  <a:close/>
                  <a:moveTo>
                    <a:pt x="1487" y="249"/>
                  </a:moveTo>
                  <a:lnTo>
                    <a:pt x="1523" y="265"/>
                  </a:lnTo>
                  <a:lnTo>
                    <a:pt x="1530" y="249"/>
                  </a:lnTo>
                  <a:lnTo>
                    <a:pt x="1497" y="232"/>
                  </a:lnTo>
                  <a:lnTo>
                    <a:pt x="1487" y="249"/>
                  </a:lnTo>
                  <a:close/>
                  <a:moveTo>
                    <a:pt x="1421" y="215"/>
                  </a:moveTo>
                  <a:lnTo>
                    <a:pt x="1454" y="232"/>
                  </a:lnTo>
                  <a:lnTo>
                    <a:pt x="1461" y="215"/>
                  </a:lnTo>
                  <a:lnTo>
                    <a:pt x="1428" y="199"/>
                  </a:lnTo>
                  <a:lnTo>
                    <a:pt x="1421" y="215"/>
                  </a:lnTo>
                  <a:close/>
                  <a:moveTo>
                    <a:pt x="1353" y="182"/>
                  </a:moveTo>
                  <a:lnTo>
                    <a:pt x="1386" y="199"/>
                  </a:lnTo>
                  <a:lnTo>
                    <a:pt x="1395" y="182"/>
                  </a:lnTo>
                  <a:lnTo>
                    <a:pt x="1360" y="166"/>
                  </a:lnTo>
                  <a:lnTo>
                    <a:pt x="1353" y="182"/>
                  </a:lnTo>
                  <a:close/>
                  <a:moveTo>
                    <a:pt x="1284" y="149"/>
                  </a:moveTo>
                  <a:lnTo>
                    <a:pt x="1317" y="166"/>
                  </a:lnTo>
                  <a:lnTo>
                    <a:pt x="1327" y="149"/>
                  </a:lnTo>
                  <a:lnTo>
                    <a:pt x="1291" y="133"/>
                  </a:lnTo>
                  <a:lnTo>
                    <a:pt x="1284" y="149"/>
                  </a:lnTo>
                  <a:close/>
                  <a:moveTo>
                    <a:pt x="1215" y="116"/>
                  </a:moveTo>
                  <a:lnTo>
                    <a:pt x="1251" y="133"/>
                  </a:lnTo>
                  <a:lnTo>
                    <a:pt x="1258" y="116"/>
                  </a:lnTo>
                  <a:lnTo>
                    <a:pt x="1225" y="100"/>
                  </a:lnTo>
                  <a:lnTo>
                    <a:pt x="1215" y="116"/>
                  </a:lnTo>
                  <a:close/>
                  <a:moveTo>
                    <a:pt x="1147" y="83"/>
                  </a:moveTo>
                  <a:lnTo>
                    <a:pt x="1182" y="100"/>
                  </a:lnTo>
                  <a:lnTo>
                    <a:pt x="1189" y="83"/>
                  </a:lnTo>
                  <a:lnTo>
                    <a:pt x="1156" y="66"/>
                  </a:lnTo>
                  <a:lnTo>
                    <a:pt x="1147" y="83"/>
                  </a:lnTo>
                  <a:close/>
                  <a:moveTo>
                    <a:pt x="1081" y="50"/>
                  </a:moveTo>
                  <a:lnTo>
                    <a:pt x="1114" y="66"/>
                  </a:lnTo>
                  <a:lnTo>
                    <a:pt x="1123" y="50"/>
                  </a:lnTo>
                  <a:lnTo>
                    <a:pt x="1088" y="33"/>
                  </a:lnTo>
                  <a:lnTo>
                    <a:pt x="1081" y="50"/>
                  </a:lnTo>
                  <a:close/>
                  <a:moveTo>
                    <a:pt x="1012" y="17"/>
                  </a:moveTo>
                  <a:lnTo>
                    <a:pt x="1045" y="33"/>
                  </a:lnTo>
                  <a:lnTo>
                    <a:pt x="1055" y="17"/>
                  </a:lnTo>
                  <a:lnTo>
                    <a:pt x="1019" y="0"/>
                  </a:lnTo>
                  <a:lnTo>
                    <a:pt x="1012" y="17"/>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 name="Freeform 7"/>
            <p:cNvSpPr>
              <a:spLocks noEditPoints="1"/>
            </p:cNvSpPr>
            <p:nvPr/>
          </p:nvSpPr>
          <p:spPr bwMode="auto">
            <a:xfrm>
              <a:off x="6076004" y="2122700"/>
              <a:ext cx="1693708" cy="1303421"/>
            </a:xfrm>
            <a:custGeom>
              <a:gdLst>
                <a:gd fmla="*/ 90 w 2287" name="T0"/>
                <a:gd fmla="*/ 40 h 1760" name="T1"/>
                <a:gd fmla="*/ 85 w 2287" name="T2"/>
                <a:gd fmla="*/ 116 h 1760" name="T3"/>
                <a:gd fmla="*/ 83 w 2287" name="T4"/>
                <a:gd fmla="*/ 192 h 1760" name="T5"/>
                <a:gd fmla="*/ 80 w 2287" name="T6"/>
                <a:gd fmla="*/ 267 h 1760" name="T7"/>
                <a:gd fmla="*/ 75 w 2287" name="T8"/>
                <a:gd fmla="*/ 343 h 1760" name="T9"/>
                <a:gd fmla="*/ 73 w 2287" name="T10"/>
                <a:gd fmla="*/ 419 h 1760" name="T11"/>
                <a:gd fmla="*/ 71 w 2287" name="T12"/>
                <a:gd fmla="*/ 495 h 1760" name="T13"/>
                <a:gd fmla="*/ 66 w 2287" name="T14"/>
                <a:gd fmla="*/ 568 h 1760" name="T15"/>
                <a:gd fmla="*/ 64 w 2287" name="T16"/>
                <a:gd fmla="*/ 644 h 1760" name="T17"/>
                <a:gd fmla="*/ 61 w 2287" name="T18"/>
                <a:gd fmla="*/ 719 h 1760" name="T19"/>
                <a:gd fmla="*/ 57 w 2287" name="T20"/>
                <a:gd fmla="*/ 795 h 1760" name="T21"/>
                <a:gd fmla="*/ 54 w 2287" name="T22"/>
                <a:gd fmla="*/ 871 h 1760" name="T23"/>
                <a:gd fmla="*/ 52 w 2287" name="T24"/>
                <a:gd fmla="*/ 946 h 1760" name="T25"/>
                <a:gd fmla="*/ 47 w 2287" name="T26"/>
                <a:gd fmla="*/ 1022 h 1760" name="T27"/>
                <a:gd fmla="*/ 45 w 2287" name="T28"/>
                <a:gd fmla="*/ 1098 h 1760" name="T29"/>
                <a:gd fmla="*/ 42 w 2287" name="T30"/>
                <a:gd fmla="*/ 1173 h 1760" name="T31"/>
                <a:gd fmla="*/ 40 w 2287" name="T32"/>
                <a:gd fmla="*/ 1249 h 1760" name="T33"/>
                <a:gd fmla="*/ 35 w 2287" name="T34"/>
                <a:gd fmla="*/ 1325 h 1760" name="T35"/>
                <a:gd fmla="*/ 33 w 2287" name="T36"/>
                <a:gd fmla="*/ 1400 h 1760" name="T37"/>
                <a:gd fmla="*/ 31 w 2287" name="T38"/>
                <a:gd fmla="*/ 1476 h 1760" name="T39"/>
                <a:gd fmla="*/ 26 w 2287" name="T40"/>
                <a:gd fmla="*/ 1552 h 1760" name="T41"/>
                <a:gd fmla="*/ 23 w 2287" name="T42"/>
                <a:gd fmla="*/ 1627 h 1760" name="T43"/>
                <a:gd fmla="*/ 21 w 2287" name="T44"/>
                <a:gd fmla="*/ 1703 h 1760" name="T45"/>
                <a:gd fmla="*/ 19 w 2287" name="T46"/>
                <a:gd fmla="*/ 1741 h 1760" name="T47"/>
                <a:gd fmla="*/ 35 w 2287" name="T48"/>
                <a:gd fmla="*/ 1724 h 1760" name="T49"/>
                <a:gd fmla="*/ 106 w 2287" name="T50"/>
                <a:gd fmla="*/ 1696 h 1760" name="T51"/>
                <a:gd fmla="*/ 177 w 2287" name="T52"/>
                <a:gd fmla="*/ 1668 h 1760" name="T53"/>
                <a:gd fmla="*/ 246 w 2287" name="T54"/>
                <a:gd fmla="*/ 1639 h 1760" name="T55"/>
                <a:gd fmla="*/ 317 w 2287" name="T56"/>
                <a:gd fmla="*/ 1611 h 1760" name="T57"/>
                <a:gd fmla="*/ 385 w 2287" name="T58"/>
                <a:gd fmla="*/ 1582 h 1760" name="T59"/>
                <a:gd fmla="*/ 456 w 2287" name="T60"/>
                <a:gd fmla="*/ 1554 h 1760" name="T61"/>
                <a:gd fmla="*/ 527 w 2287" name="T62"/>
                <a:gd fmla="*/ 1523 h 1760" name="T63"/>
                <a:gd fmla="*/ 596 w 2287" name="T64"/>
                <a:gd fmla="*/ 1495 h 1760" name="T65"/>
                <a:gd fmla="*/ 667 w 2287" name="T66"/>
                <a:gd fmla="*/ 1467 h 1760" name="T67"/>
                <a:gd fmla="*/ 738 w 2287" name="T68"/>
                <a:gd fmla="*/ 1438 h 1760" name="T69"/>
                <a:gd fmla="*/ 806 w 2287" name="T70"/>
                <a:gd fmla="*/ 1410 h 1760" name="T71"/>
                <a:gd fmla="*/ 877 w 2287" name="T72"/>
                <a:gd fmla="*/ 1381 h 1760" name="T73"/>
                <a:gd fmla="*/ 946 w 2287" name="T74"/>
                <a:gd fmla="*/ 1353 h 1760" name="T75"/>
                <a:gd fmla="*/ 1017 w 2287" name="T76"/>
                <a:gd fmla="*/ 1325 h 1760" name="T77"/>
                <a:gd fmla="*/ 1088 w 2287" name="T78"/>
                <a:gd fmla="*/ 1296 h 1760" name="T79"/>
                <a:gd fmla="*/ 1156 w 2287" name="T80"/>
                <a:gd fmla="*/ 1268 h 1760" name="T81"/>
                <a:gd fmla="*/ 1227 w 2287" name="T82"/>
                <a:gd fmla="*/ 1240 h 1760" name="T83"/>
                <a:gd fmla="*/ 1298 w 2287" name="T84"/>
                <a:gd fmla="*/ 1211 h 1760" name="T85"/>
                <a:gd fmla="*/ 1367 w 2287" name="T86"/>
                <a:gd fmla="*/ 1180 h 1760" name="T87"/>
                <a:gd fmla="*/ 1438 w 2287" name="T88"/>
                <a:gd fmla="*/ 1152 h 1760" name="T89"/>
                <a:gd fmla="*/ 1509 w 2287" name="T90"/>
                <a:gd fmla="*/ 1124 h 1760" name="T91"/>
                <a:gd fmla="*/ 1577 w 2287" name="T92"/>
                <a:gd fmla="*/ 1095 h 1760" name="T93"/>
                <a:gd fmla="*/ 1648 w 2287" name="T94"/>
                <a:gd fmla="*/ 1067 h 1760" name="T95"/>
                <a:gd fmla="*/ 1717 w 2287" name="T96"/>
                <a:gd fmla="*/ 1038 h 1760" name="T97"/>
                <a:gd fmla="*/ 1788 w 2287" name="T98"/>
                <a:gd fmla="*/ 1010 h 1760" name="T99"/>
                <a:gd fmla="*/ 1859 w 2287" name="T100"/>
                <a:gd fmla="*/ 982 h 1760" name="T101"/>
                <a:gd fmla="*/ 1927 w 2287" name="T102"/>
                <a:gd fmla="*/ 953 h 1760" name="T103"/>
                <a:gd fmla="*/ 1998 w 2287" name="T104"/>
                <a:gd fmla="*/ 925 h 1760" name="T105"/>
                <a:gd fmla="*/ 2069 w 2287" name="T106"/>
                <a:gd fmla="*/ 897 h 1760" name="T107"/>
                <a:gd fmla="*/ 2138 w 2287" name="T108"/>
                <a:gd fmla="*/ 868 h 1760" name="T109"/>
                <a:gd fmla="*/ 2209 w 2287" name="T110"/>
                <a:gd fmla="*/ 840 h 1760" name="T111"/>
                <a:gd fmla="*/ 2277 w 2287" name="T112"/>
                <a:gd fmla="*/ 809 h 1760"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1760" w="2287">
                  <a:moveTo>
                    <a:pt x="90" y="40"/>
                  </a:moveTo>
                  <a:lnTo>
                    <a:pt x="90" y="3"/>
                  </a:lnTo>
                  <a:lnTo>
                    <a:pt x="71" y="0"/>
                  </a:lnTo>
                  <a:lnTo>
                    <a:pt x="71" y="38"/>
                  </a:lnTo>
                  <a:lnTo>
                    <a:pt x="90" y="40"/>
                  </a:lnTo>
                  <a:close/>
                  <a:moveTo>
                    <a:pt x="85" y="116"/>
                  </a:moveTo>
                  <a:lnTo>
                    <a:pt x="87" y="78"/>
                  </a:lnTo>
                  <a:lnTo>
                    <a:pt x="68" y="76"/>
                  </a:lnTo>
                  <a:lnTo>
                    <a:pt x="66" y="114"/>
                  </a:lnTo>
                  <a:lnTo>
                    <a:pt x="85" y="116"/>
                  </a:lnTo>
                  <a:close/>
                  <a:moveTo>
                    <a:pt x="83" y="192"/>
                  </a:moveTo>
                  <a:lnTo>
                    <a:pt x="85" y="154"/>
                  </a:lnTo>
                  <a:lnTo>
                    <a:pt x="66" y="152"/>
                  </a:lnTo>
                  <a:lnTo>
                    <a:pt x="64" y="189"/>
                  </a:lnTo>
                  <a:lnTo>
                    <a:pt x="83" y="192"/>
                  </a:lnTo>
                  <a:close/>
                  <a:moveTo>
                    <a:pt x="80" y="267"/>
                  </a:moveTo>
                  <a:lnTo>
                    <a:pt x="80" y="230"/>
                  </a:lnTo>
                  <a:lnTo>
                    <a:pt x="61" y="227"/>
                  </a:lnTo>
                  <a:lnTo>
                    <a:pt x="61" y="265"/>
                  </a:lnTo>
                  <a:lnTo>
                    <a:pt x="80" y="267"/>
                  </a:lnTo>
                  <a:close/>
                  <a:moveTo>
                    <a:pt x="75" y="343"/>
                  </a:moveTo>
                  <a:lnTo>
                    <a:pt x="78" y="305"/>
                  </a:lnTo>
                  <a:lnTo>
                    <a:pt x="59" y="303"/>
                  </a:lnTo>
                  <a:lnTo>
                    <a:pt x="57" y="341"/>
                  </a:lnTo>
                  <a:lnTo>
                    <a:pt x="75" y="343"/>
                  </a:lnTo>
                  <a:close/>
                  <a:moveTo>
                    <a:pt x="73" y="419"/>
                  </a:moveTo>
                  <a:lnTo>
                    <a:pt x="75" y="381"/>
                  </a:lnTo>
                  <a:lnTo>
                    <a:pt x="57" y="379"/>
                  </a:lnTo>
                  <a:lnTo>
                    <a:pt x="54" y="416"/>
                  </a:lnTo>
                  <a:lnTo>
                    <a:pt x="73" y="419"/>
                  </a:lnTo>
                  <a:close/>
                  <a:moveTo>
                    <a:pt x="71" y="495"/>
                  </a:moveTo>
                  <a:lnTo>
                    <a:pt x="71" y="457"/>
                  </a:lnTo>
                  <a:lnTo>
                    <a:pt x="52" y="454"/>
                  </a:lnTo>
                  <a:lnTo>
                    <a:pt x="52" y="492"/>
                  </a:lnTo>
                  <a:lnTo>
                    <a:pt x="71" y="495"/>
                  </a:lnTo>
                  <a:close/>
                  <a:moveTo>
                    <a:pt x="66" y="568"/>
                  </a:moveTo>
                  <a:lnTo>
                    <a:pt x="68" y="532"/>
                  </a:lnTo>
                  <a:lnTo>
                    <a:pt x="49" y="530"/>
                  </a:lnTo>
                  <a:lnTo>
                    <a:pt x="47" y="568"/>
                  </a:lnTo>
                  <a:lnTo>
                    <a:pt x="66" y="568"/>
                  </a:lnTo>
                  <a:close/>
                  <a:moveTo>
                    <a:pt x="64" y="644"/>
                  </a:moveTo>
                  <a:lnTo>
                    <a:pt x="66" y="606"/>
                  </a:lnTo>
                  <a:lnTo>
                    <a:pt x="47" y="606"/>
                  </a:lnTo>
                  <a:lnTo>
                    <a:pt x="45" y="644"/>
                  </a:lnTo>
                  <a:lnTo>
                    <a:pt x="64" y="644"/>
                  </a:lnTo>
                  <a:close/>
                  <a:moveTo>
                    <a:pt x="61" y="719"/>
                  </a:moveTo>
                  <a:lnTo>
                    <a:pt x="61" y="681"/>
                  </a:lnTo>
                  <a:lnTo>
                    <a:pt x="42" y="681"/>
                  </a:lnTo>
                  <a:lnTo>
                    <a:pt x="42" y="719"/>
                  </a:lnTo>
                  <a:lnTo>
                    <a:pt x="61" y="719"/>
                  </a:lnTo>
                  <a:close/>
                  <a:moveTo>
                    <a:pt x="57" y="795"/>
                  </a:moveTo>
                  <a:lnTo>
                    <a:pt x="59" y="757"/>
                  </a:lnTo>
                  <a:lnTo>
                    <a:pt x="40" y="757"/>
                  </a:lnTo>
                  <a:lnTo>
                    <a:pt x="38" y="795"/>
                  </a:lnTo>
                  <a:lnTo>
                    <a:pt x="57" y="795"/>
                  </a:lnTo>
                  <a:close/>
                  <a:moveTo>
                    <a:pt x="54" y="871"/>
                  </a:moveTo>
                  <a:lnTo>
                    <a:pt x="57" y="833"/>
                  </a:lnTo>
                  <a:lnTo>
                    <a:pt x="38" y="833"/>
                  </a:lnTo>
                  <a:lnTo>
                    <a:pt x="35" y="871"/>
                  </a:lnTo>
                  <a:lnTo>
                    <a:pt x="54" y="871"/>
                  </a:lnTo>
                  <a:close/>
                  <a:moveTo>
                    <a:pt x="52" y="946"/>
                  </a:moveTo>
                  <a:lnTo>
                    <a:pt x="52" y="908"/>
                  </a:lnTo>
                  <a:lnTo>
                    <a:pt x="33" y="908"/>
                  </a:lnTo>
                  <a:lnTo>
                    <a:pt x="33" y="946"/>
                  </a:lnTo>
                  <a:lnTo>
                    <a:pt x="52" y="946"/>
                  </a:lnTo>
                  <a:close/>
                  <a:moveTo>
                    <a:pt x="47" y="1022"/>
                  </a:moveTo>
                  <a:lnTo>
                    <a:pt x="49" y="984"/>
                  </a:lnTo>
                  <a:lnTo>
                    <a:pt x="31" y="984"/>
                  </a:lnTo>
                  <a:lnTo>
                    <a:pt x="28" y="1022"/>
                  </a:lnTo>
                  <a:lnTo>
                    <a:pt x="47" y="1022"/>
                  </a:lnTo>
                  <a:close/>
                  <a:moveTo>
                    <a:pt x="45" y="1098"/>
                  </a:moveTo>
                  <a:lnTo>
                    <a:pt x="47" y="1060"/>
                  </a:lnTo>
                  <a:lnTo>
                    <a:pt x="28" y="1060"/>
                  </a:lnTo>
                  <a:lnTo>
                    <a:pt x="26" y="1098"/>
                  </a:lnTo>
                  <a:lnTo>
                    <a:pt x="45" y="1098"/>
                  </a:lnTo>
                  <a:close/>
                  <a:moveTo>
                    <a:pt x="42" y="1173"/>
                  </a:moveTo>
                  <a:lnTo>
                    <a:pt x="42" y="1135"/>
                  </a:lnTo>
                  <a:lnTo>
                    <a:pt x="23" y="1135"/>
                  </a:lnTo>
                  <a:lnTo>
                    <a:pt x="23" y="1173"/>
                  </a:lnTo>
                  <a:lnTo>
                    <a:pt x="42" y="1173"/>
                  </a:lnTo>
                  <a:close/>
                  <a:moveTo>
                    <a:pt x="40" y="1249"/>
                  </a:moveTo>
                  <a:lnTo>
                    <a:pt x="40" y="1211"/>
                  </a:lnTo>
                  <a:lnTo>
                    <a:pt x="21" y="1211"/>
                  </a:lnTo>
                  <a:lnTo>
                    <a:pt x="21" y="1249"/>
                  </a:lnTo>
                  <a:lnTo>
                    <a:pt x="40" y="1249"/>
                  </a:lnTo>
                  <a:close/>
                  <a:moveTo>
                    <a:pt x="35" y="1325"/>
                  </a:moveTo>
                  <a:lnTo>
                    <a:pt x="38" y="1287"/>
                  </a:lnTo>
                  <a:lnTo>
                    <a:pt x="19" y="1287"/>
                  </a:lnTo>
                  <a:lnTo>
                    <a:pt x="16" y="1325"/>
                  </a:lnTo>
                  <a:lnTo>
                    <a:pt x="35" y="1325"/>
                  </a:lnTo>
                  <a:close/>
                  <a:moveTo>
                    <a:pt x="33" y="1400"/>
                  </a:moveTo>
                  <a:lnTo>
                    <a:pt x="35" y="1363"/>
                  </a:lnTo>
                  <a:lnTo>
                    <a:pt x="16" y="1363"/>
                  </a:lnTo>
                  <a:lnTo>
                    <a:pt x="14" y="1400"/>
                  </a:lnTo>
                  <a:lnTo>
                    <a:pt x="33" y="1400"/>
                  </a:lnTo>
                  <a:close/>
                  <a:moveTo>
                    <a:pt x="31" y="1476"/>
                  </a:moveTo>
                  <a:lnTo>
                    <a:pt x="31" y="1438"/>
                  </a:lnTo>
                  <a:lnTo>
                    <a:pt x="12" y="1438"/>
                  </a:lnTo>
                  <a:lnTo>
                    <a:pt x="12" y="1476"/>
                  </a:lnTo>
                  <a:lnTo>
                    <a:pt x="31" y="1476"/>
                  </a:lnTo>
                  <a:close/>
                  <a:moveTo>
                    <a:pt x="26" y="1552"/>
                  </a:moveTo>
                  <a:lnTo>
                    <a:pt x="28" y="1514"/>
                  </a:lnTo>
                  <a:lnTo>
                    <a:pt x="9" y="1514"/>
                  </a:lnTo>
                  <a:lnTo>
                    <a:pt x="7" y="1552"/>
                  </a:lnTo>
                  <a:lnTo>
                    <a:pt x="26" y="1552"/>
                  </a:lnTo>
                  <a:close/>
                  <a:moveTo>
                    <a:pt x="23" y="1627"/>
                  </a:moveTo>
                  <a:lnTo>
                    <a:pt x="26" y="1590"/>
                  </a:lnTo>
                  <a:lnTo>
                    <a:pt x="7" y="1590"/>
                  </a:lnTo>
                  <a:lnTo>
                    <a:pt x="5" y="1627"/>
                  </a:lnTo>
                  <a:lnTo>
                    <a:pt x="23" y="1627"/>
                  </a:lnTo>
                  <a:close/>
                  <a:moveTo>
                    <a:pt x="21" y="1703"/>
                  </a:moveTo>
                  <a:lnTo>
                    <a:pt x="21" y="1665"/>
                  </a:lnTo>
                  <a:lnTo>
                    <a:pt x="2" y="1665"/>
                  </a:lnTo>
                  <a:lnTo>
                    <a:pt x="2" y="1703"/>
                  </a:lnTo>
                  <a:lnTo>
                    <a:pt x="21" y="1703"/>
                  </a:lnTo>
                  <a:close/>
                  <a:moveTo>
                    <a:pt x="35" y="1724"/>
                  </a:moveTo>
                  <a:lnTo>
                    <a:pt x="5" y="1736"/>
                  </a:lnTo>
                  <a:lnTo>
                    <a:pt x="9" y="1746"/>
                  </a:lnTo>
                  <a:lnTo>
                    <a:pt x="19" y="1746"/>
                  </a:lnTo>
                  <a:lnTo>
                    <a:pt x="19" y="1741"/>
                  </a:lnTo>
                  <a:lnTo>
                    <a:pt x="0" y="1741"/>
                  </a:lnTo>
                  <a:lnTo>
                    <a:pt x="0" y="1746"/>
                  </a:lnTo>
                  <a:lnTo>
                    <a:pt x="0" y="1760"/>
                  </a:lnTo>
                  <a:lnTo>
                    <a:pt x="42" y="1741"/>
                  </a:lnTo>
                  <a:lnTo>
                    <a:pt x="35" y="1724"/>
                  </a:lnTo>
                  <a:close/>
                  <a:moveTo>
                    <a:pt x="106" y="1696"/>
                  </a:moveTo>
                  <a:lnTo>
                    <a:pt x="71" y="1710"/>
                  </a:lnTo>
                  <a:lnTo>
                    <a:pt x="78" y="1727"/>
                  </a:lnTo>
                  <a:lnTo>
                    <a:pt x="113" y="1713"/>
                  </a:lnTo>
                  <a:lnTo>
                    <a:pt x="106" y="1696"/>
                  </a:lnTo>
                  <a:close/>
                  <a:moveTo>
                    <a:pt x="177" y="1668"/>
                  </a:moveTo>
                  <a:lnTo>
                    <a:pt x="142" y="1682"/>
                  </a:lnTo>
                  <a:lnTo>
                    <a:pt x="149" y="1698"/>
                  </a:lnTo>
                  <a:lnTo>
                    <a:pt x="184" y="1684"/>
                  </a:lnTo>
                  <a:lnTo>
                    <a:pt x="177" y="1668"/>
                  </a:lnTo>
                  <a:close/>
                  <a:moveTo>
                    <a:pt x="246" y="1639"/>
                  </a:moveTo>
                  <a:lnTo>
                    <a:pt x="210" y="1653"/>
                  </a:lnTo>
                  <a:lnTo>
                    <a:pt x="217" y="1670"/>
                  </a:lnTo>
                  <a:lnTo>
                    <a:pt x="253" y="1656"/>
                  </a:lnTo>
                  <a:lnTo>
                    <a:pt x="246" y="1639"/>
                  </a:lnTo>
                  <a:close/>
                  <a:moveTo>
                    <a:pt x="317" y="1611"/>
                  </a:moveTo>
                  <a:lnTo>
                    <a:pt x="281" y="1625"/>
                  </a:lnTo>
                  <a:lnTo>
                    <a:pt x="288" y="1642"/>
                  </a:lnTo>
                  <a:lnTo>
                    <a:pt x="324" y="1627"/>
                  </a:lnTo>
                  <a:lnTo>
                    <a:pt x="317" y="1611"/>
                  </a:lnTo>
                  <a:close/>
                  <a:moveTo>
                    <a:pt x="385" y="1582"/>
                  </a:moveTo>
                  <a:lnTo>
                    <a:pt x="352" y="1597"/>
                  </a:lnTo>
                  <a:lnTo>
                    <a:pt x="359" y="1613"/>
                  </a:lnTo>
                  <a:lnTo>
                    <a:pt x="392" y="1599"/>
                  </a:lnTo>
                  <a:lnTo>
                    <a:pt x="385" y="1582"/>
                  </a:lnTo>
                  <a:close/>
                  <a:moveTo>
                    <a:pt x="456" y="1554"/>
                  </a:moveTo>
                  <a:lnTo>
                    <a:pt x="421" y="1568"/>
                  </a:lnTo>
                  <a:lnTo>
                    <a:pt x="428" y="1585"/>
                  </a:lnTo>
                  <a:lnTo>
                    <a:pt x="463" y="1571"/>
                  </a:lnTo>
                  <a:lnTo>
                    <a:pt x="456" y="1554"/>
                  </a:lnTo>
                  <a:close/>
                  <a:moveTo>
                    <a:pt x="527" y="1523"/>
                  </a:moveTo>
                  <a:lnTo>
                    <a:pt x="492" y="1540"/>
                  </a:lnTo>
                  <a:lnTo>
                    <a:pt x="499" y="1556"/>
                  </a:lnTo>
                  <a:lnTo>
                    <a:pt x="534" y="1542"/>
                  </a:lnTo>
                  <a:lnTo>
                    <a:pt x="527" y="1523"/>
                  </a:lnTo>
                  <a:close/>
                  <a:moveTo>
                    <a:pt x="596" y="1495"/>
                  </a:moveTo>
                  <a:lnTo>
                    <a:pt x="563" y="1509"/>
                  </a:lnTo>
                  <a:lnTo>
                    <a:pt x="570" y="1528"/>
                  </a:lnTo>
                  <a:lnTo>
                    <a:pt x="603" y="1514"/>
                  </a:lnTo>
                  <a:lnTo>
                    <a:pt x="596" y="1495"/>
                  </a:lnTo>
                  <a:close/>
                  <a:moveTo>
                    <a:pt x="667" y="1467"/>
                  </a:moveTo>
                  <a:lnTo>
                    <a:pt x="631" y="1481"/>
                  </a:lnTo>
                  <a:lnTo>
                    <a:pt x="638" y="1500"/>
                  </a:lnTo>
                  <a:lnTo>
                    <a:pt x="674" y="1486"/>
                  </a:lnTo>
                  <a:lnTo>
                    <a:pt x="667" y="1467"/>
                  </a:lnTo>
                  <a:close/>
                  <a:moveTo>
                    <a:pt x="738" y="1438"/>
                  </a:moveTo>
                  <a:lnTo>
                    <a:pt x="702" y="1452"/>
                  </a:lnTo>
                  <a:lnTo>
                    <a:pt x="709" y="1471"/>
                  </a:lnTo>
                  <a:lnTo>
                    <a:pt x="745" y="1457"/>
                  </a:lnTo>
                  <a:lnTo>
                    <a:pt x="738" y="1438"/>
                  </a:lnTo>
                  <a:close/>
                  <a:moveTo>
                    <a:pt x="806" y="1410"/>
                  </a:moveTo>
                  <a:lnTo>
                    <a:pt x="771" y="1424"/>
                  </a:lnTo>
                  <a:lnTo>
                    <a:pt x="778" y="1443"/>
                  </a:lnTo>
                  <a:lnTo>
                    <a:pt x="813" y="1429"/>
                  </a:lnTo>
                  <a:lnTo>
                    <a:pt x="806" y="1410"/>
                  </a:lnTo>
                  <a:close/>
                  <a:moveTo>
                    <a:pt x="877" y="1381"/>
                  </a:moveTo>
                  <a:lnTo>
                    <a:pt x="842" y="1396"/>
                  </a:lnTo>
                  <a:lnTo>
                    <a:pt x="849" y="1415"/>
                  </a:lnTo>
                  <a:lnTo>
                    <a:pt x="884" y="1398"/>
                  </a:lnTo>
                  <a:lnTo>
                    <a:pt x="877" y="1381"/>
                  </a:lnTo>
                  <a:close/>
                  <a:moveTo>
                    <a:pt x="946" y="1353"/>
                  </a:moveTo>
                  <a:lnTo>
                    <a:pt x="913" y="1367"/>
                  </a:lnTo>
                  <a:lnTo>
                    <a:pt x="920" y="1384"/>
                  </a:lnTo>
                  <a:lnTo>
                    <a:pt x="953" y="1370"/>
                  </a:lnTo>
                  <a:lnTo>
                    <a:pt x="946" y="1353"/>
                  </a:lnTo>
                  <a:close/>
                  <a:moveTo>
                    <a:pt x="1017" y="1325"/>
                  </a:moveTo>
                  <a:lnTo>
                    <a:pt x="981" y="1339"/>
                  </a:lnTo>
                  <a:lnTo>
                    <a:pt x="988" y="1355"/>
                  </a:lnTo>
                  <a:lnTo>
                    <a:pt x="1024" y="1341"/>
                  </a:lnTo>
                  <a:lnTo>
                    <a:pt x="1017" y="1325"/>
                  </a:lnTo>
                  <a:close/>
                  <a:moveTo>
                    <a:pt x="1088" y="1296"/>
                  </a:moveTo>
                  <a:lnTo>
                    <a:pt x="1052" y="1310"/>
                  </a:lnTo>
                  <a:lnTo>
                    <a:pt x="1059" y="1327"/>
                  </a:lnTo>
                  <a:lnTo>
                    <a:pt x="1095" y="1313"/>
                  </a:lnTo>
                  <a:lnTo>
                    <a:pt x="1088" y="1296"/>
                  </a:lnTo>
                  <a:close/>
                  <a:moveTo>
                    <a:pt x="1156" y="1268"/>
                  </a:moveTo>
                  <a:lnTo>
                    <a:pt x="1123" y="1282"/>
                  </a:lnTo>
                  <a:lnTo>
                    <a:pt x="1130" y="1299"/>
                  </a:lnTo>
                  <a:lnTo>
                    <a:pt x="1163" y="1284"/>
                  </a:lnTo>
                  <a:lnTo>
                    <a:pt x="1156" y="1268"/>
                  </a:lnTo>
                  <a:close/>
                  <a:moveTo>
                    <a:pt x="1227" y="1240"/>
                  </a:moveTo>
                  <a:lnTo>
                    <a:pt x="1192" y="1254"/>
                  </a:lnTo>
                  <a:lnTo>
                    <a:pt x="1199" y="1270"/>
                  </a:lnTo>
                  <a:lnTo>
                    <a:pt x="1234" y="1256"/>
                  </a:lnTo>
                  <a:lnTo>
                    <a:pt x="1227" y="1240"/>
                  </a:lnTo>
                  <a:close/>
                  <a:moveTo>
                    <a:pt x="1298" y="1211"/>
                  </a:moveTo>
                  <a:lnTo>
                    <a:pt x="1263" y="1225"/>
                  </a:lnTo>
                  <a:lnTo>
                    <a:pt x="1270" y="1242"/>
                  </a:lnTo>
                  <a:lnTo>
                    <a:pt x="1305" y="1228"/>
                  </a:lnTo>
                  <a:lnTo>
                    <a:pt x="1298" y="1211"/>
                  </a:lnTo>
                  <a:close/>
                  <a:moveTo>
                    <a:pt x="1367" y="1180"/>
                  </a:moveTo>
                  <a:lnTo>
                    <a:pt x="1331" y="1197"/>
                  </a:lnTo>
                  <a:lnTo>
                    <a:pt x="1338" y="1214"/>
                  </a:lnTo>
                  <a:lnTo>
                    <a:pt x="1374" y="1199"/>
                  </a:lnTo>
                  <a:lnTo>
                    <a:pt x="1367" y="1180"/>
                  </a:lnTo>
                  <a:close/>
                  <a:moveTo>
                    <a:pt x="1438" y="1152"/>
                  </a:moveTo>
                  <a:lnTo>
                    <a:pt x="1402" y="1166"/>
                  </a:lnTo>
                  <a:lnTo>
                    <a:pt x="1409" y="1185"/>
                  </a:lnTo>
                  <a:lnTo>
                    <a:pt x="1445" y="1171"/>
                  </a:lnTo>
                  <a:lnTo>
                    <a:pt x="1438" y="1152"/>
                  </a:lnTo>
                  <a:close/>
                  <a:moveTo>
                    <a:pt x="1509" y="1124"/>
                  </a:moveTo>
                  <a:lnTo>
                    <a:pt x="1473" y="1138"/>
                  </a:lnTo>
                  <a:lnTo>
                    <a:pt x="1480" y="1157"/>
                  </a:lnTo>
                  <a:lnTo>
                    <a:pt x="1516" y="1143"/>
                  </a:lnTo>
                  <a:lnTo>
                    <a:pt x="1509" y="1124"/>
                  </a:lnTo>
                  <a:close/>
                  <a:moveTo>
                    <a:pt x="1577" y="1095"/>
                  </a:moveTo>
                  <a:lnTo>
                    <a:pt x="1542" y="1109"/>
                  </a:lnTo>
                  <a:lnTo>
                    <a:pt x="1549" y="1128"/>
                  </a:lnTo>
                  <a:lnTo>
                    <a:pt x="1584" y="1114"/>
                  </a:lnTo>
                  <a:lnTo>
                    <a:pt x="1577" y="1095"/>
                  </a:lnTo>
                  <a:close/>
                  <a:moveTo>
                    <a:pt x="1648" y="1067"/>
                  </a:moveTo>
                  <a:lnTo>
                    <a:pt x="1613" y="1081"/>
                  </a:lnTo>
                  <a:lnTo>
                    <a:pt x="1620" y="1100"/>
                  </a:lnTo>
                  <a:lnTo>
                    <a:pt x="1655" y="1086"/>
                  </a:lnTo>
                  <a:lnTo>
                    <a:pt x="1648" y="1067"/>
                  </a:lnTo>
                  <a:close/>
                  <a:moveTo>
                    <a:pt x="1717" y="1038"/>
                  </a:moveTo>
                  <a:lnTo>
                    <a:pt x="1684" y="1053"/>
                  </a:lnTo>
                  <a:lnTo>
                    <a:pt x="1691" y="1072"/>
                  </a:lnTo>
                  <a:lnTo>
                    <a:pt x="1724" y="1055"/>
                  </a:lnTo>
                  <a:lnTo>
                    <a:pt x="1717" y="1038"/>
                  </a:lnTo>
                  <a:close/>
                  <a:moveTo>
                    <a:pt x="1788" y="1010"/>
                  </a:moveTo>
                  <a:lnTo>
                    <a:pt x="1752" y="1024"/>
                  </a:lnTo>
                  <a:lnTo>
                    <a:pt x="1759" y="1041"/>
                  </a:lnTo>
                  <a:lnTo>
                    <a:pt x="1795" y="1027"/>
                  </a:lnTo>
                  <a:lnTo>
                    <a:pt x="1788" y="1010"/>
                  </a:lnTo>
                  <a:close/>
                  <a:moveTo>
                    <a:pt x="1859" y="982"/>
                  </a:moveTo>
                  <a:lnTo>
                    <a:pt x="1823" y="996"/>
                  </a:lnTo>
                  <a:lnTo>
                    <a:pt x="1830" y="1012"/>
                  </a:lnTo>
                  <a:lnTo>
                    <a:pt x="1866" y="998"/>
                  </a:lnTo>
                  <a:lnTo>
                    <a:pt x="1859" y="982"/>
                  </a:lnTo>
                  <a:close/>
                  <a:moveTo>
                    <a:pt x="1927" y="953"/>
                  </a:moveTo>
                  <a:lnTo>
                    <a:pt x="1894" y="968"/>
                  </a:lnTo>
                  <a:lnTo>
                    <a:pt x="1901" y="984"/>
                  </a:lnTo>
                  <a:lnTo>
                    <a:pt x="1934" y="970"/>
                  </a:lnTo>
                  <a:lnTo>
                    <a:pt x="1927" y="953"/>
                  </a:lnTo>
                  <a:close/>
                  <a:moveTo>
                    <a:pt x="1998" y="925"/>
                  </a:moveTo>
                  <a:lnTo>
                    <a:pt x="1963" y="939"/>
                  </a:lnTo>
                  <a:lnTo>
                    <a:pt x="1970" y="956"/>
                  </a:lnTo>
                  <a:lnTo>
                    <a:pt x="2005" y="942"/>
                  </a:lnTo>
                  <a:lnTo>
                    <a:pt x="1998" y="925"/>
                  </a:lnTo>
                  <a:close/>
                  <a:moveTo>
                    <a:pt x="2069" y="897"/>
                  </a:moveTo>
                  <a:lnTo>
                    <a:pt x="2034" y="911"/>
                  </a:lnTo>
                  <a:lnTo>
                    <a:pt x="2041" y="927"/>
                  </a:lnTo>
                  <a:lnTo>
                    <a:pt x="2076" y="913"/>
                  </a:lnTo>
                  <a:lnTo>
                    <a:pt x="2069" y="897"/>
                  </a:lnTo>
                  <a:close/>
                  <a:moveTo>
                    <a:pt x="2138" y="868"/>
                  </a:moveTo>
                  <a:lnTo>
                    <a:pt x="2102" y="882"/>
                  </a:lnTo>
                  <a:lnTo>
                    <a:pt x="2109" y="899"/>
                  </a:lnTo>
                  <a:lnTo>
                    <a:pt x="2145" y="885"/>
                  </a:lnTo>
                  <a:lnTo>
                    <a:pt x="2138" y="868"/>
                  </a:lnTo>
                  <a:close/>
                  <a:moveTo>
                    <a:pt x="2209" y="840"/>
                  </a:moveTo>
                  <a:lnTo>
                    <a:pt x="2173" y="854"/>
                  </a:lnTo>
                  <a:lnTo>
                    <a:pt x="2180" y="871"/>
                  </a:lnTo>
                  <a:lnTo>
                    <a:pt x="2216" y="856"/>
                  </a:lnTo>
                  <a:lnTo>
                    <a:pt x="2209" y="840"/>
                  </a:lnTo>
                  <a:close/>
                  <a:moveTo>
                    <a:pt x="2277" y="809"/>
                  </a:moveTo>
                  <a:lnTo>
                    <a:pt x="2244" y="823"/>
                  </a:lnTo>
                  <a:lnTo>
                    <a:pt x="2251" y="842"/>
                  </a:lnTo>
                  <a:lnTo>
                    <a:pt x="2287" y="828"/>
                  </a:lnTo>
                  <a:lnTo>
                    <a:pt x="2277" y="809"/>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9" name="Freeform 8"/>
            <p:cNvSpPr>
              <a:spLocks noEditPoints="1"/>
            </p:cNvSpPr>
            <p:nvPr/>
          </p:nvSpPr>
          <p:spPr bwMode="auto">
            <a:xfrm>
              <a:off x="3820196" y="3287632"/>
              <a:ext cx="4519763" cy="994599"/>
            </a:xfrm>
            <a:custGeom>
              <a:gdLst>
                <a:gd fmla="*/ 6025 w 6103" name="T0"/>
                <a:gd fmla="*/ 1315 h 1343" name="T1"/>
                <a:gd fmla="*/ 5926 w 6103" name="T2"/>
                <a:gd fmla="*/ 1258 h 1343" name="T3"/>
                <a:gd fmla="*/ 5779 w 6103" name="T4"/>
                <a:gd fmla="*/ 1220 h 1343" name="T5"/>
                <a:gd fmla="*/ 5749 w 6103" name="T6"/>
                <a:gd fmla="*/ 1190 h 1343" name="T7"/>
                <a:gd fmla="*/ 5638 w 6103" name="T8"/>
                <a:gd fmla="*/ 1166 h 1343" name="T9"/>
                <a:gd fmla="*/ 5531 w 6103" name="T10"/>
                <a:gd fmla="*/ 1126 h 1343" name="T11"/>
                <a:gd fmla="*/ 5432 w 6103" name="T12"/>
                <a:gd fmla="*/ 1069 h 1343" name="T13"/>
                <a:gd fmla="*/ 5283 w 6103" name="T14"/>
                <a:gd fmla="*/ 1031 h 1343" name="T15"/>
                <a:gd fmla="*/ 5255 w 6103" name="T16"/>
                <a:gd fmla="*/ 1000 h 1343" name="T17"/>
                <a:gd fmla="*/ 5141 w 6103" name="T18"/>
                <a:gd fmla="*/ 979 h 1343" name="T19"/>
                <a:gd fmla="*/ 5037 w 6103" name="T20"/>
                <a:gd fmla="*/ 939 h 1343" name="T21"/>
                <a:gd fmla="*/ 4938 w 6103" name="T22"/>
                <a:gd fmla="*/ 880 h 1343" name="T23"/>
                <a:gd fmla="*/ 4789 w 6103" name="T24"/>
                <a:gd fmla="*/ 844 h 1343" name="T25"/>
                <a:gd fmla="*/ 4760 w 6103" name="T26"/>
                <a:gd fmla="*/ 814 h 1343" name="T27"/>
                <a:gd fmla="*/ 4647 w 6103" name="T28"/>
                <a:gd fmla="*/ 790 h 1343" name="T29"/>
                <a:gd fmla="*/ 4540 w 6103" name="T30"/>
                <a:gd fmla="*/ 750 h 1343" name="T31"/>
                <a:gd fmla="*/ 4441 w 6103" name="T32"/>
                <a:gd fmla="*/ 691 h 1343" name="T33"/>
                <a:gd fmla="*/ 4294 w 6103" name="T34"/>
                <a:gd fmla="*/ 655 h 1343" name="T35"/>
                <a:gd fmla="*/ 4266 w 6103" name="T36"/>
                <a:gd fmla="*/ 624 h 1343" name="T37"/>
                <a:gd fmla="*/ 4153 w 6103" name="T38"/>
                <a:gd fmla="*/ 601 h 1343" name="T39"/>
                <a:gd fmla="*/ 4046 w 6103" name="T40"/>
                <a:gd fmla="*/ 561 h 1343" name="T41"/>
                <a:gd fmla="*/ 3947 w 6103" name="T42"/>
                <a:gd fmla="*/ 501 h 1343" name="T43"/>
                <a:gd fmla="*/ 3798 w 6103" name="T44"/>
                <a:gd fmla="*/ 466 h 1343" name="T45"/>
                <a:gd fmla="*/ 3769 w 6103" name="T46"/>
                <a:gd fmla="*/ 435 h 1343" name="T47"/>
                <a:gd fmla="*/ 3658 w 6103" name="T48"/>
                <a:gd fmla="*/ 412 h 1343" name="T49"/>
                <a:gd fmla="*/ 3552 w 6103" name="T50"/>
                <a:gd fmla="*/ 371 h 1343" name="T51"/>
                <a:gd fmla="*/ 3453 w 6103" name="T52"/>
                <a:gd fmla="*/ 315 h 1343" name="T53"/>
                <a:gd fmla="*/ 3304 w 6103" name="T54"/>
                <a:gd fmla="*/ 277 h 1343" name="T55"/>
                <a:gd fmla="*/ 3275 w 6103" name="T56"/>
                <a:gd fmla="*/ 246 h 1343" name="T57"/>
                <a:gd fmla="*/ 3162 w 6103" name="T58"/>
                <a:gd fmla="*/ 225 h 1343" name="T59"/>
                <a:gd fmla="*/ 3053 w 6103" name="T60"/>
                <a:gd fmla="*/ 182 h 1343" name="T61"/>
                <a:gd fmla="*/ 2946 w 6103" name="T62"/>
                <a:gd fmla="*/ 177 h 1343" name="T63"/>
                <a:gd fmla="*/ 2909 w 6103" name="T64"/>
                <a:gd fmla="*/ 156 h 1343" name="T65"/>
                <a:gd fmla="*/ 2795 w 6103" name="T66"/>
                <a:gd fmla="*/ 168 h 1343" name="T67"/>
                <a:gd fmla="*/ 2682 w 6103" name="T68"/>
                <a:gd fmla="*/ 163 h 1343" name="T69"/>
                <a:gd fmla="*/ 2568 w 6103" name="T70"/>
                <a:gd fmla="*/ 137 h 1343" name="T71"/>
                <a:gd fmla="*/ 2417 w 6103" name="T72"/>
                <a:gd fmla="*/ 149 h 1343" name="T73"/>
                <a:gd fmla="*/ 2381 w 6103" name="T74"/>
                <a:gd fmla="*/ 128 h 1343" name="T75"/>
                <a:gd fmla="*/ 2265 w 6103" name="T76"/>
                <a:gd fmla="*/ 140 h 1343" name="T77"/>
                <a:gd fmla="*/ 2152 w 6103" name="T78"/>
                <a:gd fmla="*/ 135 h 1343" name="T79"/>
                <a:gd fmla="*/ 2041 w 6103" name="T80"/>
                <a:gd fmla="*/ 109 h 1343" name="T81"/>
                <a:gd fmla="*/ 1887 w 6103" name="T82"/>
                <a:gd fmla="*/ 121 h 1343" name="T83"/>
                <a:gd fmla="*/ 1852 w 6103" name="T84"/>
                <a:gd fmla="*/ 99 h 1343" name="T85"/>
                <a:gd fmla="*/ 1736 w 6103" name="T86"/>
                <a:gd fmla="*/ 111 h 1343" name="T87"/>
                <a:gd fmla="*/ 1625 w 6103" name="T88"/>
                <a:gd fmla="*/ 106 h 1343" name="T89"/>
                <a:gd fmla="*/ 1511 w 6103" name="T90"/>
                <a:gd fmla="*/ 80 h 1343" name="T91"/>
                <a:gd fmla="*/ 1360 w 6103" name="T92"/>
                <a:gd fmla="*/ 92 h 1343" name="T93"/>
                <a:gd fmla="*/ 1322 w 6103" name="T94"/>
                <a:gd fmla="*/ 71 h 1343" name="T95"/>
                <a:gd fmla="*/ 1208 w 6103" name="T96"/>
                <a:gd fmla="*/ 83 h 1343" name="T97"/>
                <a:gd fmla="*/ 1095 w 6103" name="T98"/>
                <a:gd fmla="*/ 78 h 1343" name="T99"/>
                <a:gd fmla="*/ 981 w 6103" name="T100"/>
                <a:gd fmla="*/ 52 h 1343" name="T101"/>
                <a:gd fmla="*/ 830 w 6103" name="T102"/>
                <a:gd fmla="*/ 64 h 1343" name="T103"/>
                <a:gd fmla="*/ 792 w 6103" name="T104"/>
                <a:gd fmla="*/ 43 h 1343" name="T105"/>
                <a:gd fmla="*/ 679 w 6103" name="T106"/>
                <a:gd fmla="*/ 57 h 1343" name="T107"/>
                <a:gd fmla="*/ 565 w 6103" name="T108"/>
                <a:gd fmla="*/ 50 h 1343" name="T109"/>
                <a:gd fmla="*/ 454 w 6103" name="T110"/>
                <a:gd fmla="*/ 24 h 1343" name="T111"/>
                <a:gd fmla="*/ 300 w 6103" name="T112"/>
                <a:gd fmla="*/ 35 h 1343" name="T113"/>
                <a:gd fmla="*/ 265 w 6103" name="T114"/>
                <a:gd fmla="*/ 14 h 1343" name="T115"/>
                <a:gd fmla="*/ 149 w 6103" name="T116"/>
                <a:gd fmla="*/ 28 h 1343" name="T117"/>
                <a:gd fmla="*/ 35 w 6103" name="T118"/>
                <a:gd fmla="*/ 21 h 134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343" w="6103">
                  <a:moveTo>
                    <a:pt x="6061" y="1329"/>
                  </a:moveTo>
                  <a:lnTo>
                    <a:pt x="6096" y="1343"/>
                  </a:lnTo>
                  <a:lnTo>
                    <a:pt x="6103" y="1324"/>
                  </a:lnTo>
                  <a:lnTo>
                    <a:pt x="6068" y="1310"/>
                  </a:lnTo>
                  <a:lnTo>
                    <a:pt x="6061" y="1329"/>
                  </a:lnTo>
                  <a:close/>
                  <a:moveTo>
                    <a:pt x="5990" y="1301"/>
                  </a:moveTo>
                  <a:lnTo>
                    <a:pt x="6025" y="1315"/>
                  </a:lnTo>
                  <a:lnTo>
                    <a:pt x="6033" y="1298"/>
                  </a:lnTo>
                  <a:lnTo>
                    <a:pt x="5997" y="1284"/>
                  </a:lnTo>
                  <a:lnTo>
                    <a:pt x="5990" y="1301"/>
                  </a:lnTo>
                  <a:close/>
                  <a:moveTo>
                    <a:pt x="5919" y="1275"/>
                  </a:moveTo>
                  <a:lnTo>
                    <a:pt x="5954" y="1289"/>
                  </a:lnTo>
                  <a:lnTo>
                    <a:pt x="5962" y="1270"/>
                  </a:lnTo>
                  <a:lnTo>
                    <a:pt x="5926" y="1258"/>
                  </a:lnTo>
                  <a:lnTo>
                    <a:pt x="5919" y="1275"/>
                  </a:lnTo>
                  <a:close/>
                  <a:moveTo>
                    <a:pt x="5848" y="1249"/>
                  </a:moveTo>
                  <a:lnTo>
                    <a:pt x="5884" y="1261"/>
                  </a:lnTo>
                  <a:lnTo>
                    <a:pt x="5891" y="1244"/>
                  </a:lnTo>
                  <a:lnTo>
                    <a:pt x="5855" y="1230"/>
                  </a:lnTo>
                  <a:lnTo>
                    <a:pt x="5848" y="1249"/>
                  </a:lnTo>
                  <a:close/>
                  <a:moveTo>
                    <a:pt x="5779" y="1220"/>
                  </a:moveTo>
                  <a:lnTo>
                    <a:pt x="5813" y="1235"/>
                  </a:lnTo>
                  <a:lnTo>
                    <a:pt x="5820" y="1216"/>
                  </a:lnTo>
                  <a:lnTo>
                    <a:pt x="5784" y="1204"/>
                  </a:lnTo>
                  <a:lnTo>
                    <a:pt x="5779" y="1220"/>
                  </a:lnTo>
                  <a:close/>
                  <a:moveTo>
                    <a:pt x="5709" y="1194"/>
                  </a:moveTo>
                  <a:lnTo>
                    <a:pt x="5744" y="1209"/>
                  </a:lnTo>
                  <a:lnTo>
                    <a:pt x="5749" y="1190"/>
                  </a:lnTo>
                  <a:lnTo>
                    <a:pt x="5713" y="1175"/>
                  </a:lnTo>
                  <a:lnTo>
                    <a:pt x="5709" y="1194"/>
                  </a:lnTo>
                  <a:close/>
                  <a:moveTo>
                    <a:pt x="5638" y="1166"/>
                  </a:moveTo>
                  <a:lnTo>
                    <a:pt x="5673" y="1180"/>
                  </a:lnTo>
                  <a:lnTo>
                    <a:pt x="5680" y="1164"/>
                  </a:lnTo>
                  <a:lnTo>
                    <a:pt x="5645" y="1149"/>
                  </a:lnTo>
                  <a:lnTo>
                    <a:pt x="5638" y="1166"/>
                  </a:lnTo>
                  <a:close/>
                  <a:moveTo>
                    <a:pt x="5567" y="1140"/>
                  </a:moveTo>
                  <a:lnTo>
                    <a:pt x="5602" y="1154"/>
                  </a:lnTo>
                  <a:lnTo>
                    <a:pt x="5609" y="1135"/>
                  </a:lnTo>
                  <a:lnTo>
                    <a:pt x="5574" y="1123"/>
                  </a:lnTo>
                  <a:lnTo>
                    <a:pt x="5567" y="1140"/>
                  </a:lnTo>
                  <a:close/>
                  <a:moveTo>
                    <a:pt x="5496" y="1114"/>
                  </a:moveTo>
                  <a:lnTo>
                    <a:pt x="5531" y="1126"/>
                  </a:lnTo>
                  <a:lnTo>
                    <a:pt x="5538" y="1109"/>
                  </a:lnTo>
                  <a:lnTo>
                    <a:pt x="5503" y="1095"/>
                  </a:lnTo>
                  <a:lnTo>
                    <a:pt x="5496" y="1114"/>
                  </a:lnTo>
                  <a:close/>
                  <a:moveTo>
                    <a:pt x="5425" y="1086"/>
                  </a:moveTo>
                  <a:lnTo>
                    <a:pt x="5460" y="1100"/>
                  </a:lnTo>
                  <a:lnTo>
                    <a:pt x="5467" y="1081"/>
                  </a:lnTo>
                  <a:lnTo>
                    <a:pt x="5432" y="1069"/>
                  </a:lnTo>
                  <a:lnTo>
                    <a:pt x="5425" y="1086"/>
                  </a:lnTo>
                  <a:close/>
                  <a:moveTo>
                    <a:pt x="5354" y="1060"/>
                  </a:moveTo>
                  <a:lnTo>
                    <a:pt x="5389" y="1074"/>
                  </a:lnTo>
                  <a:lnTo>
                    <a:pt x="5396" y="1055"/>
                  </a:lnTo>
                  <a:lnTo>
                    <a:pt x="5361" y="1041"/>
                  </a:lnTo>
                  <a:lnTo>
                    <a:pt x="5354" y="1060"/>
                  </a:lnTo>
                  <a:close/>
                  <a:moveTo>
                    <a:pt x="5283" y="1031"/>
                  </a:moveTo>
                  <a:lnTo>
                    <a:pt x="5318" y="1045"/>
                  </a:lnTo>
                  <a:lnTo>
                    <a:pt x="5325" y="1029"/>
                  </a:lnTo>
                  <a:lnTo>
                    <a:pt x="5290" y="1015"/>
                  </a:lnTo>
                  <a:lnTo>
                    <a:pt x="5283" y="1031"/>
                  </a:lnTo>
                  <a:close/>
                  <a:moveTo>
                    <a:pt x="5212" y="1005"/>
                  </a:moveTo>
                  <a:lnTo>
                    <a:pt x="5247" y="1019"/>
                  </a:lnTo>
                  <a:lnTo>
                    <a:pt x="5255" y="1000"/>
                  </a:lnTo>
                  <a:lnTo>
                    <a:pt x="5219" y="989"/>
                  </a:lnTo>
                  <a:lnTo>
                    <a:pt x="5212" y="1005"/>
                  </a:lnTo>
                  <a:close/>
                  <a:moveTo>
                    <a:pt x="5141" y="979"/>
                  </a:moveTo>
                  <a:lnTo>
                    <a:pt x="5176" y="991"/>
                  </a:lnTo>
                  <a:lnTo>
                    <a:pt x="5184" y="974"/>
                  </a:lnTo>
                  <a:lnTo>
                    <a:pt x="5148" y="960"/>
                  </a:lnTo>
                  <a:lnTo>
                    <a:pt x="5141" y="979"/>
                  </a:lnTo>
                  <a:close/>
                  <a:moveTo>
                    <a:pt x="5072" y="951"/>
                  </a:moveTo>
                  <a:lnTo>
                    <a:pt x="5106" y="965"/>
                  </a:lnTo>
                  <a:lnTo>
                    <a:pt x="5113" y="946"/>
                  </a:lnTo>
                  <a:lnTo>
                    <a:pt x="5077" y="934"/>
                  </a:lnTo>
                  <a:lnTo>
                    <a:pt x="5072" y="951"/>
                  </a:lnTo>
                  <a:close/>
                  <a:moveTo>
                    <a:pt x="5001" y="925"/>
                  </a:moveTo>
                  <a:lnTo>
                    <a:pt x="5037" y="939"/>
                  </a:lnTo>
                  <a:lnTo>
                    <a:pt x="5042" y="920"/>
                  </a:lnTo>
                  <a:lnTo>
                    <a:pt x="5006" y="906"/>
                  </a:lnTo>
                  <a:lnTo>
                    <a:pt x="5001" y="925"/>
                  </a:lnTo>
                  <a:close/>
                  <a:moveTo>
                    <a:pt x="4931" y="896"/>
                  </a:moveTo>
                  <a:lnTo>
                    <a:pt x="4966" y="911"/>
                  </a:lnTo>
                  <a:lnTo>
                    <a:pt x="4973" y="894"/>
                  </a:lnTo>
                  <a:lnTo>
                    <a:pt x="4938" y="880"/>
                  </a:lnTo>
                  <a:lnTo>
                    <a:pt x="4931" y="896"/>
                  </a:lnTo>
                  <a:close/>
                  <a:moveTo>
                    <a:pt x="4860" y="870"/>
                  </a:moveTo>
                  <a:lnTo>
                    <a:pt x="4895" y="885"/>
                  </a:lnTo>
                  <a:lnTo>
                    <a:pt x="4902" y="866"/>
                  </a:lnTo>
                  <a:lnTo>
                    <a:pt x="4867" y="854"/>
                  </a:lnTo>
                  <a:lnTo>
                    <a:pt x="4860" y="870"/>
                  </a:lnTo>
                  <a:close/>
                  <a:moveTo>
                    <a:pt x="4789" y="844"/>
                  </a:moveTo>
                  <a:lnTo>
                    <a:pt x="4824" y="856"/>
                  </a:lnTo>
                  <a:lnTo>
                    <a:pt x="4831" y="840"/>
                  </a:lnTo>
                  <a:lnTo>
                    <a:pt x="4796" y="825"/>
                  </a:lnTo>
                  <a:lnTo>
                    <a:pt x="4789" y="844"/>
                  </a:lnTo>
                  <a:close/>
                  <a:moveTo>
                    <a:pt x="4718" y="816"/>
                  </a:moveTo>
                  <a:lnTo>
                    <a:pt x="4753" y="830"/>
                  </a:lnTo>
                  <a:lnTo>
                    <a:pt x="4760" y="814"/>
                  </a:lnTo>
                  <a:lnTo>
                    <a:pt x="4725" y="799"/>
                  </a:lnTo>
                  <a:lnTo>
                    <a:pt x="4718" y="816"/>
                  </a:lnTo>
                  <a:close/>
                  <a:moveTo>
                    <a:pt x="4647" y="790"/>
                  </a:moveTo>
                  <a:lnTo>
                    <a:pt x="4682" y="804"/>
                  </a:lnTo>
                  <a:lnTo>
                    <a:pt x="4689" y="785"/>
                  </a:lnTo>
                  <a:lnTo>
                    <a:pt x="4654" y="771"/>
                  </a:lnTo>
                  <a:lnTo>
                    <a:pt x="4647" y="790"/>
                  </a:lnTo>
                  <a:close/>
                  <a:moveTo>
                    <a:pt x="4576" y="762"/>
                  </a:moveTo>
                  <a:lnTo>
                    <a:pt x="4611" y="776"/>
                  </a:lnTo>
                  <a:lnTo>
                    <a:pt x="4618" y="759"/>
                  </a:lnTo>
                  <a:lnTo>
                    <a:pt x="4583" y="745"/>
                  </a:lnTo>
                  <a:lnTo>
                    <a:pt x="4576" y="762"/>
                  </a:lnTo>
                  <a:close/>
                  <a:moveTo>
                    <a:pt x="4505" y="736"/>
                  </a:moveTo>
                  <a:lnTo>
                    <a:pt x="4540" y="750"/>
                  </a:lnTo>
                  <a:lnTo>
                    <a:pt x="4547" y="731"/>
                  </a:lnTo>
                  <a:lnTo>
                    <a:pt x="4512" y="719"/>
                  </a:lnTo>
                  <a:lnTo>
                    <a:pt x="4505" y="736"/>
                  </a:lnTo>
                  <a:close/>
                  <a:moveTo>
                    <a:pt x="4434" y="710"/>
                  </a:moveTo>
                  <a:lnTo>
                    <a:pt x="4469" y="721"/>
                  </a:lnTo>
                  <a:lnTo>
                    <a:pt x="4476" y="705"/>
                  </a:lnTo>
                  <a:lnTo>
                    <a:pt x="4441" y="691"/>
                  </a:lnTo>
                  <a:lnTo>
                    <a:pt x="4434" y="710"/>
                  </a:lnTo>
                  <a:close/>
                  <a:moveTo>
                    <a:pt x="4365" y="681"/>
                  </a:moveTo>
                  <a:lnTo>
                    <a:pt x="4398" y="695"/>
                  </a:lnTo>
                  <a:lnTo>
                    <a:pt x="4406" y="679"/>
                  </a:lnTo>
                  <a:lnTo>
                    <a:pt x="4370" y="665"/>
                  </a:lnTo>
                  <a:lnTo>
                    <a:pt x="4365" y="681"/>
                  </a:lnTo>
                  <a:close/>
                  <a:moveTo>
                    <a:pt x="4294" y="655"/>
                  </a:moveTo>
                  <a:lnTo>
                    <a:pt x="4330" y="669"/>
                  </a:lnTo>
                  <a:lnTo>
                    <a:pt x="4335" y="650"/>
                  </a:lnTo>
                  <a:lnTo>
                    <a:pt x="4299" y="636"/>
                  </a:lnTo>
                  <a:lnTo>
                    <a:pt x="4294" y="655"/>
                  </a:lnTo>
                  <a:close/>
                  <a:moveTo>
                    <a:pt x="4223" y="629"/>
                  </a:moveTo>
                  <a:lnTo>
                    <a:pt x="4259" y="641"/>
                  </a:lnTo>
                  <a:lnTo>
                    <a:pt x="4266" y="624"/>
                  </a:lnTo>
                  <a:lnTo>
                    <a:pt x="4231" y="610"/>
                  </a:lnTo>
                  <a:lnTo>
                    <a:pt x="4223" y="629"/>
                  </a:lnTo>
                  <a:close/>
                  <a:moveTo>
                    <a:pt x="4153" y="601"/>
                  </a:moveTo>
                  <a:lnTo>
                    <a:pt x="4188" y="615"/>
                  </a:lnTo>
                  <a:lnTo>
                    <a:pt x="4195" y="596"/>
                  </a:lnTo>
                  <a:lnTo>
                    <a:pt x="4160" y="584"/>
                  </a:lnTo>
                  <a:lnTo>
                    <a:pt x="4153" y="601"/>
                  </a:lnTo>
                  <a:close/>
                  <a:moveTo>
                    <a:pt x="4082" y="575"/>
                  </a:moveTo>
                  <a:lnTo>
                    <a:pt x="4117" y="587"/>
                  </a:lnTo>
                  <a:lnTo>
                    <a:pt x="4124" y="570"/>
                  </a:lnTo>
                  <a:lnTo>
                    <a:pt x="4089" y="556"/>
                  </a:lnTo>
                  <a:lnTo>
                    <a:pt x="4082" y="575"/>
                  </a:lnTo>
                  <a:close/>
                  <a:moveTo>
                    <a:pt x="4011" y="546"/>
                  </a:moveTo>
                  <a:lnTo>
                    <a:pt x="4046" y="561"/>
                  </a:lnTo>
                  <a:lnTo>
                    <a:pt x="4053" y="544"/>
                  </a:lnTo>
                  <a:lnTo>
                    <a:pt x="4018" y="530"/>
                  </a:lnTo>
                  <a:lnTo>
                    <a:pt x="4011" y="546"/>
                  </a:lnTo>
                  <a:close/>
                  <a:moveTo>
                    <a:pt x="3940" y="520"/>
                  </a:moveTo>
                  <a:lnTo>
                    <a:pt x="3975" y="535"/>
                  </a:lnTo>
                  <a:lnTo>
                    <a:pt x="3982" y="516"/>
                  </a:lnTo>
                  <a:lnTo>
                    <a:pt x="3947" y="501"/>
                  </a:lnTo>
                  <a:lnTo>
                    <a:pt x="3940" y="520"/>
                  </a:lnTo>
                  <a:close/>
                  <a:moveTo>
                    <a:pt x="3869" y="494"/>
                  </a:moveTo>
                  <a:lnTo>
                    <a:pt x="3904" y="506"/>
                  </a:lnTo>
                  <a:lnTo>
                    <a:pt x="3911" y="490"/>
                  </a:lnTo>
                  <a:lnTo>
                    <a:pt x="3876" y="475"/>
                  </a:lnTo>
                  <a:lnTo>
                    <a:pt x="3869" y="494"/>
                  </a:lnTo>
                  <a:close/>
                  <a:moveTo>
                    <a:pt x="3798" y="466"/>
                  </a:moveTo>
                  <a:lnTo>
                    <a:pt x="3833" y="480"/>
                  </a:lnTo>
                  <a:lnTo>
                    <a:pt x="3840" y="461"/>
                  </a:lnTo>
                  <a:lnTo>
                    <a:pt x="3805" y="449"/>
                  </a:lnTo>
                  <a:lnTo>
                    <a:pt x="3798" y="466"/>
                  </a:lnTo>
                  <a:close/>
                  <a:moveTo>
                    <a:pt x="3727" y="440"/>
                  </a:moveTo>
                  <a:lnTo>
                    <a:pt x="3762" y="452"/>
                  </a:lnTo>
                  <a:lnTo>
                    <a:pt x="3769" y="435"/>
                  </a:lnTo>
                  <a:lnTo>
                    <a:pt x="3734" y="421"/>
                  </a:lnTo>
                  <a:lnTo>
                    <a:pt x="3727" y="440"/>
                  </a:lnTo>
                  <a:close/>
                  <a:moveTo>
                    <a:pt x="3658" y="412"/>
                  </a:moveTo>
                  <a:lnTo>
                    <a:pt x="3691" y="426"/>
                  </a:lnTo>
                  <a:lnTo>
                    <a:pt x="3698" y="409"/>
                  </a:lnTo>
                  <a:lnTo>
                    <a:pt x="3663" y="395"/>
                  </a:lnTo>
                  <a:lnTo>
                    <a:pt x="3658" y="412"/>
                  </a:lnTo>
                  <a:close/>
                  <a:moveTo>
                    <a:pt x="3587" y="386"/>
                  </a:moveTo>
                  <a:lnTo>
                    <a:pt x="3623" y="400"/>
                  </a:lnTo>
                  <a:lnTo>
                    <a:pt x="3628" y="381"/>
                  </a:lnTo>
                  <a:lnTo>
                    <a:pt x="3592" y="367"/>
                  </a:lnTo>
                  <a:lnTo>
                    <a:pt x="3587" y="386"/>
                  </a:lnTo>
                  <a:close/>
                  <a:moveTo>
                    <a:pt x="3516" y="360"/>
                  </a:moveTo>
                  <a:lnTo>
                    <a:pt x="3552" y="371"/>
                  </a:lnTo>
                  <a:lnTo>
                    <a:pt x="3557" y="355"/>
                  </a:lnTo>
                  <a:lnTo>
                    <a:pt x="3523" y="341"/>
                  </a:lnTo>
                  <a:lnTo>
                    <a:pt x="3516" y="360"/>
                  </a:lnTo>
                  <a:close/>
                  <a:moveTo>
                    <a:pt x="3445" y="331"/>
                  </a:moveTo>
                  <a:lnTo>
                    <a:pt x="3481" y="345"/>
                  </a:lnTo>
                  <a:lnTo>
                    <a:pt x="3488" y="326"/>
                  </a:lnTo>
                  <a:lnTo>
                    <a:pt x="3453" y="315"/>
                  </a:lnTo>
                  <a:lnTo>
                    <a:pt x="3445" y="331"/>
                  </a:lnTo>
                  <a:close/>
                  <a:moveTo>
                    <a:pt x="3375" y="305"/>
                  </a:moveTo>
                  <a:lnTo>
                    <a:pt x="3410" y="317"/>
                  </a:lnTo>
                  <a:lnTo>
                    <a:pt x="3417" y="300"/>
                  </a:lnTo>
                  <a:lnTo>
                    <a:pt x="3382" y="286"/>
                  </a:lnTo>
                  <a:lnTo>
                    <a:pt x="3375" y="305"/>
                  </a:lnTo>
                  <a:close/>
                  <a:moveTo>
                    <a:pt x="3304" y="277"/>
                  </a:moveTo>
                  <a:lnTo>
                    <a:pt x="3339" y="291"/>
                  </a:lnTo>
                  <a:lnTo>
                    <a:pt x="3346" y="274"/>
                  </a:lnTo>
                  <a:lnTo>
                    <a:pt x="3311" y="260"/>
                  </a:lnTo>
                  <a:lnTo>
                    <a:pt x="3304" y="277"/>
                  </a:lnTo>
                  <a:close/>
                  <a:moveTo>
                    <a:pt x="3233" y="251"/>
                  </a:moveTo>
                  <a:lnTo>
                    <a:pt x="3268" y="265"/>
                  </a:lnTo>
                  <a:lnTo>
                    <a:pt x="3275" y="246"/>
                  </a:lnTo>
                  <a:lnTo>
                    <a:pt x="3240" y="232"/>
                  </a:lnTo>
                  <a:lnTo>
                    <a:pt x="3233" y="251"/>
                  </a:lnTo>
                  <a:close/>
                  <a:moveTo>
                    <a:pt x="3162" y="225"/>
                  </a:moveTo>
                  <a:lnTo>
                    <a:pt x="3197" y="237"/>
                  </a:lnTo>
                  <a:lnTo>
                    <a:pt x="3204" y="220"/>
                  </a:lnTo>
                  <a:lnTo>
                    <a:pt x="3169" y="206"/>
                  </a:lnTo>
                  <a:lnTo>
                    <a:pt x="3162" y="225"/>
                  </a:lnTo>
                  <a:close/>
                  <a:moveTo>
                    <a:pt x="3091" y="196"/>
                  </a:moveTo>
                  <a:lnTo>
                    <a:pt x="3126" y="211"/>
                  </a:lnTo>
                  <a:lnTo>
                    <a:pt x="3133" y="192"/>
                  </a:lnTo>
                  <a:lnTo>
                    <a:pt x="3098" y="180"/>
                  </a:lnTo>
                  <a:lnTo>
                    <a:pt x="3091" y="196"/>
                  </a:lnTo>
                  <a:close/>
                  <a:moveTo>
                    <a:pt x="3022" y="180"/>
                  </a:moveTo>
                  <a:lnTo>
                    <a:pt x="3053" y="182"/>
                  </a:lnTo>
                  <a:lnTo>
                    <a:pt x="3055" y="182"/>
                  </a:lnTo>
                  <a:lnTo>
                    <a:pt x="3062" y="166"/>
                  </a:lnTo>
                  <a:lnTo>
                    <a:pt x="3058" y="163"/>
                  </a:lnTo>
                  <a:lnTo>
                    <a:pt x="3058" y="163"/>
                  </a:lnTo>
                  <a:lnTo>
                    <a:pt x="3022" y="161"/>
                  </a:lnTo>
                  <a:lnTo>
                    <a:pt x="3022" y="180"/>
                  </a:lnTo>
                  <a:close/>
                  <a:moveTo>
                    <a:pt x="2946" y="177"/>
                  </a:moveTo>
                  <a:lnTo>
                    <a:pt x="2984" y="177"/>
                  </a:lnTo>
                  <a:lnTo>
                    <a:pt x="2984" y="158"/>
                  </a:lnTo>
                  <a:lnTo>
                    <a:pt x="2946" y="158"/>
                  </a:lnTo>
                  <a:lnTo>
                    <a:pt x="2946" y="177"/>
                  </a:lnTo>
                  <a:close/>
                  <a:moveTo>
                    <a:pt x="2871" y="173"/>
                  </a:moveTo>
                  <a:lnTo>
                    <a:pt x="2909" y="175"/>
                  </a:lnTo>
                  <a:lnTo>
                    <a:pt x="2909" y="156"/>
                  </a:lnTo>
                  <a:lnTo>
                    <a:pt x="2871" y="154"/>
                  </a:lnTo>
                  <a:lnTo>
                    <a:pt x="2871" y="173"/>
                  </a:lnTo>
                  <a:close/>
                  <a:moveTo>
                    <a:pt x="2795" y="168"/>
                  </a:moveTo>
                  <a:lnTo>
                    <a:pt x="2833" y="170"/>
                  </a:lnTo>
                  <a:lnTo>
                    <a:pt x="2833" y="151"/>
                  </a:lnTo>
                  <a:lnTo>
                    <a:pt x="2795" y="149"/>
                  </a:lnTo>
                  <a:lnTo>
                    <a:pt x="2795" y="168"/>
                  </a:lnTo>
                  <a:close/>
                  <a:moveTo>
                    <a:pt x="2719" y="163"/>
                  </a:moveTo>
                  <a:lnTo>
                    <a:pt x="2757" y="166"/>
                  </a:lnTo>
                  <a:lnTo>
                    <a:pt x="2757" y="147"/>
                  </a:lnTo>
                  <a:lnTo>
                    <a:pt x="2719" y="144"/>
                  </a:lnTo>
                  <a:lnTo>
                    <a:pt x="2719" y="163"/>
                  </a:lnTo>
                  <a:close/>
                  <a:moveTo>
                    <a:pt x="2644" y="161"/>
                  </a:moveTo>
                  <a:lnTo>
                    <a:pt x="2682" y="163"/>
                  </a:lnTo>
                  <a:lnTo>
                    <a:pt x="2682" y="144"/>
                  </a:lnTo>
                  <a:lnTo>
                    <a:pt x="2644" y="142"/>
                  </a:lnTo>
                  <a:lnTo>
                    <a:pt x="2644" y="161"/>
                  </a:lnTo>
                  <a:close/>
                  <a:moveTo>
                    <a:pt x="2568" y="156"/>
                  </a:moveTo>
                  <a:lnTo>
                    <a:pt x="2606" y="158"/>
                  </a:lnTo>
                  <a:lnTo>
                    <a:pt x="2606" y="140"/>
                  </a:lnTo>
                  <a:lnTo>
                    <a:pt x="2568" y="137"/>
                  </a:lnTo>
                  <a:lnTo>
                    <a:pt x="2568" y="156"/>
                  </a:lnTo>
                  <a:close/>
                  <a:moveTo>
                    <a:pt x="2492" y="151"/>
                  </a:moveTo>
                  <a:lnTo>
                    <a:pt x="2530" y="154"/>
                  </a:lnTo>
                  <a:lnTo>
                    <a:pt x="2530" y="135"/>
                  </a:lnTo>
                  <a:lnTo>
                    <a:pt x="2492" y="132"/>
                  </a:lnTo>
                  <a:lnTo>
                    <a:pt x="2492" y="151"/>
                  </a:lnTo>
                  <a:close/>
                  <a:moveTo>
                    <a:pt x="2417" y="149"/>
                  </a:moveTo>
                  <a:lnTo>
                    <a:pt x="2455" y="149"/>
                  </a:lnTo>
                  <a:lnTo>
                    <a:pt x="2455" y="132"/>
                  </a:lnTo>
                  <a:lnTo>
                    <a:pt x="2417" y="130"/>
                  </a:lnTo>
                  <a:lnTo>
                    <a:pt x="2417" y="149"/>
                  </a:lnTo>
                  <a:close/>
                  <a:moveTo>
                    <a:pt x="2341" y="144"/>
                  </a:moveTo>
                  <a:lnTo>
                    <a:pt x="2379" y="147"/>
                  </a:lnTo>
                  <a:lnTo>
                    <a:pt x="2381" y="128"/>
                  </a:lnTo>
                  <a:lnTo>
                    <a:pt x="2343" y="125"/>
                  </a:lnTo>
                  <a:lnTo>
                    <a:pt x="2341" y="144"/>
                  </a:lnTo>
                  <a:close/>
                  <a:moveTo>
                    <a:pt x="2265" y="140"/>
                  </a:moveTo>
                  <a:lnTo>
                    <a:pt x="2303" y="142"/>
                  </a:lnTo>
                  <a:lnTo>
                    <a:pt x="2306" y="123"/>
                  </a:lnTo>
                  <a:lnTo>
                    <a:pt x="2268" y="121"/>
                  </a:lnTo>
                  <a:lnTo>
                    <a:pt x="2265" y="140"/>
                  </a:lnTo>
                  <a:close/>
                  <a:moveTo>
                    <a:pt x="2190" y="137"/>
                  </a:moveTo>
                  <a:lnTo>
                    <a:pt x="2228" y="137"/>
                  </a:lnTo>
                  <a:lnTo>
                    <a:pt x="2230" y="118"/>
                  </a:lnTo>
                  <a:lnTo>
                    <a:pt x="2192" y="118"/>
                  </a:lnTo>
                  <a:lnTo>
                    <a:pt x="2190" y="137"/>
                  </a:lnTo>
                  <a:close/>
                  <a:moveTo>
                    <a:pt x="2114" y="132"/>
                  </a:moveTo>
                  <a:lnTo>
                    <a:pt x="2152" y="135"/>
                  </a:lnTo>
                  <a:lnTo>
                    <a:pt x="2154" y="116"/>
                  </a:lnTo>
                  <a:lnTo>
                    <a:pt x="2116" y="114"/>
                  </a:lnTo>
                  <a:lnTo>
                    <a:pt x="2114" y="132"/>
                  </a:lnTo>
                  <a:close/>
                  <a:moveTo>
                    <a:pt x="2038" y="128"/>
                  </a:moveTo>
                  <a:lnTo>
                    <a:pt x="2076" y="130"/>
                  </a:lnTo>
                  <a:lnTo>
                    <a:pt x="2079" y="111"/>
                  </a:lnTo>
                  <a:lnTo>
                    <a:pt x="2041" y="109"/>
                  </a:lnTo>
                  <a:lnTo>
                    <a:pt x="2038" y="128"/>
                  </a:lnTo>
                  <a:close/>
                  <a:moveTo>
                    <a:pt x="1963" y="123"/>
                  </a:moveTo>
                  <a:lnTo>
                    <a:pt x="2001" y="125"/>
                  </a:lnTo>
                  <a:lnTo>
                    <a:pt x="2003" y="106"/>
                  </a:lnTo>
                  <a:lnTo>
                    <a:pt x="1965" y="104"/>
                  </a:lnTo>
                  <a:lnTo>
                    <a:pt x="1963" y="123"/>
                  </a:lnTo>
                  <a:close/>
                  <a:moveTo>
                    <a:pt x="1887" y="121"/>
                  </a:moveTo>
                  <a:lnTo>
                    <a:pt x="1925" y="123"/>
                  </a:lnTo>
                  <a:lnTo>
                    <a:pt x="1927" y="104"/>
                  </a:lnTo>
                  <a:lnTo>
                    <a:pt x="1889" y="102"/>
                  </a:lnTo>
                  <a:lnTo>
                    <a:pt x="1887" y="121"/>
                  </a:lnTo>
                  <a:close/>
                  <a:moveTo>
                    <a:pt x="1811" y="116"/>
                  </a:moveTo>
                  <a:lnTo>
                    <a:pt x="1849" y="118"/>
                  </a:lnTo>
                  <a:lnTo>
                    <a:pt x="1852" y="99"/>
                  </a:lnTo>
                  <a:lnTo>
                    <a:pt x="1814" y="97"/>
                  </a:lnTo>
                  <a:lnTo>
                    <a:pt x="1811" y="116"/>
                  </a:lnTo>
                  <a:close/>
                  <a:moveTo>
                    <a:pt x="1736" y="111"/>
                  </a:moveTo>
                  <a:lnTo>
                    <a:pt x="1774" y="114"/>
                  </a:lnTo>
                  <a:lnTo>
                    <a:pt x="1776" y="95"/>
                  </a:lnTo>
                  <a:lnTo>
                    <a:pt x="1738" y="92"/>
                  </a:lnTo>
                  <a:lnTo>
                    <a:pt x="1736" y="111"/>
                  </a:lnTo>
                  <a:close/>
                  <a:moveTo>
                    <a:pt x="1662" y="109"/>
                  </a:moveTo>
                  <a:lnTo>
                    <a:pt x="1698" y="109"/>
                  </a:lnTo>
                  <a:lnTo>
                    <a:pt x="1700" y="92"/>
                  </a:lnTo>
                  <a:lnTo>
                    <a:pt x="1662" y="90"/>
                  </a:lnTo>
                  <a:lnTo>
                    <a:pt x="1662" y="109"/>
                  </a:lnTo>
                  <a:close/>
                  <a:moveTo>
                    <a:pt x="1587" y="104"/>
                  </a:moveTo>
                  <a:lnTo>
                    <a:pt x="1625" y="106"/>
                  </a:lnTo>
                  <a:lnTo>
                    <a:pt x="1625" y="88"/>
                  </a:lnTo>
                  <a:lnTo>
                    <a:pt x="1587" y="85"/>
                  </a:lnTo>
                  <a:lnTo>
                    <a:pt x="1587" y="104"/>
                  </a:lnTo>
                  <a:close/>
                  <a:moveTo>
                    <a:pt x="1511" y="99"/>
                  </a:moveTo>
                  <a:lnTo>
                    <a:pt x="1549" y="102"/>
                  </a:lnTo>
                  <a:lnTo>
                    <a:pt x="1549" y="83"/>
                  </a:lnTo>
                  <a:lnTo>
                    <a:pt x="1511" y="80"/>
                  </a:lnTo>
                  <a:lnTo>
                    <a:pt x="1511" y="99"/>
                  </a:lnTo>
                  <a:close/>
                  <a:moveTo>
                    <a:pt x="1435" y="97"/>
                  </a:moveTo>
                  <a:lnTo>
                    <a:pt x="1473" y="97"/>
                  </a:lnTo>
                  <a:lnTo>
                    <a:pt x="1473" y="78"/>
                  </a:lnTo>
                  <a:lnTo>
                    <a:pt x="1435" y="78"/>
                  </a:lnTo>
                  <a:lnTo>
                    <a:pt x="1435" y="97"/>
                  </a:lnTo>
                  <a:close/>
                  <a:moveTo>
                    <a:pt x="1360" y="92"/>
                  </a:moveTo>
                  <a:lnTo>
                    <a:pt x="1398" y="95"/>
                  </a:lnTo>
                  <a:lnTo>
                    <a:pt x="1398" y="76"/>
                  </a:lnTo>
                  <a:lnTo>
                    <a:pt x="1360" y="73"/>
                  </a:lnTo>
                  <a:lnTo>
                    <a:pt x="1360" y="92"/>
                  </a:lnTo>
                  <a:close/>
                  <a:moveTo>
                    <a:pt x="1284" y="88"/>
                  </a:moveTo>
                  <a:lnTo>
                    <a:pt x="1322" y="90"/>
                  </a:lnTo>
                  <a:lnTo>
                    <a:pt x="1322" y="71"/>
                  </a:lnTo>
                  <a:lnTo>
                    <a:pt x="1284" y="69"/>
                  </a:lnTo>
                  <a:lnTo>
                    <a:pt x="1284" y="88"/>
                  </a:lnTo>
                  <a:close/>
                  <a:moveTo>
                    <a:pt x="1208" y="83"/>
                  </a:moveTo>
                  <a:lnTo>
                    <a:pt x="1246" y="85"/>
                  </a:lnTo>
                  <a:lnTo>
                    <a:pt x="1246" y="66"/>
                  </a:lnTo>
                  <a:lnTo>
                    <a:pt x="1208" y="64"/>
                  </a:lnTo>
                  <a:lnTo>
                    <a:pt x="1208" y="83"/>
                  </a:lnTo>
                  <a:close/>
                  <a:moveTo>
                    <a:pt x="1133" y="80"/>
                  </a:moveTo>
                  <a:lnTo>
                    <a:pt x="1171" y="83"/>
                  </a:lnTo>
                  <a:lnTo>
                    <a:pt x="1171" y="64"/>
                  </a:lnTo>
                  <a:lnTo>
                    <a:pt x="1133" y="62"/>
                  </a:lnTo>
                  <a:lnTo>
                    <a:pt x="1133" y="80"/>
                  </a:lnTo>
                  <a:close/>
                  <a:moveTo>
                    <a:pt x="1057" y="76"/>
                  </a:moveTo>
                  <a:lnTo>
                    <a:pt x="1095" y="78"/>
                  </a:lnTo>
                  <a:lnTo>
                    <a:pt x="1095" y="59"/>
                  </a:lnTo>
                  <a:lnTo>
                    <a:pt x="1057" y="57"/>
                  </a:lnTo>
                  <a:lnTo>
                    <a:pt x="1057" y="76"/>
                  </a:lnTo>
                  <a:close/>
                  <a:moveTo>
                    <a:pt x="981" y="71"/>
                  </a:moveTo>
                  <a:lnTo>
                    <a:pt x="1019" y="73"/>
                  </a:lnTo>
                  <a:lnTo>
                    <a:pt x="1019" y="54"/>
                  </a:lnTo>
                  <a:lnTo>
                    <a:pt x="981" y="52"/>
                  </a:lnTo>
                  <a:lnTo>
                    <a:pt x="981" y="71"/>
                  </a:lnTo>
                  <a:close/>
                  <a:moveTo>
                    <a:pt x="906" y="69"/>
                  </a:moveTo>
                  <a:lnTo>
                    <a:pt x="944" y="69"/>
                  </a:lnTo>
                  <a:lnTo>
                    <a:pt x="944" y="50"/>
                  </a:lnTo>
                  <a:lnTo>
                    <a:pt x="906" y="50"/>
                  </a:lnTo>
                  <a:lnTo>
                    <a:pt x="906" y="69"/>
                  </a:lnTo>
                  <a:close/>
                  <a:moveTo>
                    <a:pt x="830" y="64"/>
                  </a:moveTo>
                  <a:lnTo>
                    <a:pt x="868" y="66"/>
                  </a:lnTo>
                  <a:lnTo>
                    <a:pt x="868" y="47"/>
                  </a:lnTo>
                  <a:lnTo>
                    <a:pt x="830" y="45"/>
                  </a:lnTo>
                  <a:lnTo>
                    <a:pt x="830" y="64"/>
                  </a:lnTo>
                  <a:close/>
                  <a:moveTo>
                    <a:pt x="754" y="59"/>
                  </a:moveTo>
                  <a:lnTo>
                    <a:pt x="792" y="62"/>
                  </a:lnTo>
                  <a:lnTo>
                    <a:pt x="792" y="43"/>
                  </a:lnTo>
                  <a:lnTo>
                    <a:pt x="754" y="40"/>
                  </a:lnTo>
                  <a:lnTo>
                    <a:pt x="754" y="59"/>
                  </a:lnTo>
                  <a:close/>
                  <a:moveTo>
                    <a:pt x="679" y="57"/>
                  </a:moveTo>
                  <a:lnTo>
                    <a:pt x="716" y="57"/>
                  </a:lnTo>
                  <a:lnTo>
                    <a:pt x="719" y="38"/>
                  </a:lnTo>
                  <a:lnTo>
                    <a:pt x="681" y="38"/>
                  </a:lnTo>
                  <a:lnTo>
                    <a:pt x="679" y="57"/>
                  </a:lnTo>
                  <a:close/>
                  <a:moveTo>
                    <a:pt x="603" y="52"/>
                  </a:moveTo>
                  <a:lnTo>
                    <a:pt x="641" y="54"/>
                  </a:lnTo>
                  <a:lnTo>
                    <a:pt x="643" y="35"/>
                  </a:lnTo>
                  <a:lnTo>
                    <a:pt x="605" y="33"/>
                  </a:lnTo>
                  <a:lnTo>
                    <a:pt x="603" y="52"/>
                  </a:lnTo>
                  <a:close/>
                  <a:moveTo>
                    <a:pt x="527" y="47"/>
                  </a:moveTo>
                  <a:lnTo>
                    <a:pt x="565" y="50"/>
                  </a:lnTo>
                  <a:lnTo>
                    <a:pt x="568" y="31"/>
                  </a:lnTo>
                  <a:lnTo>
                    <a:pt x="530" y="28"/>
                  </a:lnTo>
                  <a:lnTo>
                    <a:pt x="527" y="47"/>
                  </a:lnTo>
                  <a:close/>
                  <a:moveTo>
                    <a:pt x="452" y="43"/>
                  </a:moveTo>
                  <a:lnTo>
                    <a:pt x="489" y="45"/>
                  </a:lnTo>
                  <a:lnTo>
                    <a:pt x="492" y="26"/>
                  </a:lnTo>
                  <a:lnTo>
                    <a:pt x="454" y="24"/>
                  </a:lnTo>
                  <a:lnTo>
                    <a:pt x="452" y="43"/>
                  </a:lnTo>
                  <a:close/>
                  <a:moveTo>
                    <a:pt x="376" y="40"/>
                  </a:moveTo>
                  <a:lnTo>
                    <a:pt x="414" y="43"/>
                  </a:lnTo>
                  <a:lnTo>
                    <a:pt x="416" y="24"/>
                  </a:lnTo>
                  <a:lnTo>
                    <a:pt x="378" y="21"/>
                  </a:lnTo>
                  <a:lnTo>
                    <a:pt x="376" y="40"/>
                  </a:lnTo>
                  <a:close/>
                  <a:moveTo>
                    <a:pt x="300" y="35"/>
                  </a:moveTo>
                  <a:lnTo>
                    <a:pt x="338" y="38"/>
                  </a:lnTo>
                  <a:lnTo>
                    <a:pt x="340" y="19"/>
                  </a:lnTo>
                  <a:lnTo>
                    <a:pt x="303" y="17"/>
                  </a:lnTo>
                  <a:lnTo>
                    <a:pt x="300" y="35"/>
                  </a:lnTo>
                  <a:close/>
                  <a:moveTo>
                    <a:pt x="225" y="31"/>
                  </a:moveTo>
                  <a:lnTo>
                    <a:pt x="262" y="33"/>
                  </a:lnTo>
                  <a:lnTo>
                    <a:pt x="265" y="14"/>
                  </a:lnTo>
                  <a:lnTo>
                    <a:pt x="227" y="12"/>
                  </a:lnTo>
                  <a:lnTo>
                    <a:pt x="225" y="31"/>
                  </a:lnTo>
                  <a:close/>
                  <a:moveTo>
                    <a:pt x="149" y="28"/>
                  </a:moveTo>
                  <a:lnTo>
                    <a:pt x="187" y="28"/>
                  </a:lnTo>
                  <a:lnTo>
                    <a:pt x="189" y="9"/>
                  </a:lnTo>
                  <a:lnTo>
                    <a:pt x="151" y="9"/>
                  </a:lnTo>
                  <a:lnTo>
                    <a:pt x="149" y="28"/>
                  </a:lnTo>
                  <a:close/>
                  <a:moveTo>
                    <a:pt x="73" y="24"/>
                  </a:moveTo>
                  <a:lnTo>
                    <a:pt x="111" y="26"/>
                  </a:lnTo>
                  <a:lnTo>
                    <a:pt x="113" y="7"/>
                  </a:lnTo>
                  <a:lnTo>
                    <a:pt x="76" y="5"/>
                  </a:lnTo>
                  <a:lnTo>
                    <a:pt x="73" y="24"/>
                  </a:lnTo>
                  <a:close/>
                  <a:moveTo>
                    <a:pt x="0" y="19"/>
                  </a:moveTo>
                  <a:lnTo>
                    <a:pt x="35" y="21"/>
                  </a:lnTo>
                  <a:lnTo>
                    <a:pt x="38" y="2"/>
                  </a:lnTo>
                  <a:lnTo>
                    <a:pt x="0" y="0"/>
                  </a:lnTo>
                  <a:lnTo>
                    <a:pt x="0" y="19"/>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0" name="Freeform 9"/>
            <p:cNvSpPr>
              <a:spLocks noEditPoints="1"/>
            </p:cNvSpPr>
            <p:nvPr/>
          </p:nvSpPr>
          <p:spPr bwMode="auto">
            <a:xfrm>
              <a:off x="6082670" y="3312072"/>
              <a:ext cx="2304686" cy="110346"/>
            </a:xfrm>
            <a:custGeom>
              <a:gdLst>
                <a:gd fmla="*/ 12 w 3112" name="T0"/>
                <a:gd fmla="*/ 149 h 149" name="T1"/>
                <a:gd fmla="*/ 50 w 3112" name="T2"/>
                <a:gd fmla="*/ 147 h 149" name="T3"/>
                <a:gd fmla="*/ 126 w 3112" name="T4"/>
                <a:gd fmla="*/ 125 h 149" name="T5"/>
                <a:gd fmla="*/ 237 w 3112" name="T6"/>
                <a:gd fmla="*/ 121 h 149" name="T7"/>
                <a:gd fmla="*/ 237 w 3112" name="T8"/>
                <a:gd fmla="*/ 121 h 149" name="T9"/>
                <a:gd fmla="*/ 315 w 3112" name="T10"/>
                <a:gd fmla="*/ 135 h 149" name="T11"/>
                <a:gd fmla="*/ 353 w 3112" name="T12"/>
                <a:gd fmla="*/ 135 h 149" name="T13"/>
                <a:gd fmla="*/ 426 w 3112" name="T14"/>
                <a:gd fmla="*/ 114 h 149" name="T15"/>
                <a:gd fmla="*/ 539 w 3112" name="T16"/>
                <a:gd fmla="*/ 109 h 149" name="T17"/>
                <a:gd fmla="*/ 539 w 3112" name="T18"/>
                <a:gd fmla="*/ 109 h 149" name="T19"/>
                <a:gd fmla="*/ 617 w 3112" name="T20"/>
                <a:gd fmla="*/ 123 h 149" name="T21"/>
                <a:gd fmla="*/ 655 w 3112" name="T22"/>
                <a:gd fmla="*/ 123 h 149" name="T23"/>
                <a:gd fmla="*/ 729 w 3112" name="T24"/>
                <a:gd fmla="*/ 99 h 149" name="T25"/>
                <a:gd fmla="*/ 842 w 3112" name="T26"/>
                <a:gd fmla="*/ 95 h 149" name="T27"/>
                <a:gd fmla="*/ 842 w 3112" name="T28"/>
                <a:gd fmla="*/ 95 h 149" name="T29"/>
                <a:gd fmla="*/ 920 w 3112" name="T30"/>
                <a:gd fmla="*/ 111 h 149" name="T31"/>
                <a:gd fmla="*/ 958 w 3112" name="T32"/>
                <a:gd fmla="*/ 109 h 149" name="T33"/>
                <a:gd fmla="*/ 1031 w 3112" name="T34"/>
                <a:gd fmla="*/ 88 h 149" name="T35"/>
                <a:gd fmla="*/ 1145 w 3112" name="T36"/>
                <a:gd fmla="*/ 83 h 149" name="T37"/>
                <a:gd fmla="*/ 1145 w 3112" name="T38"/>
                <a:gd fmla="*/ 83 h 149" name="T39"/>
                <a:gd fmla="*/ 1220 w 3112" name="T40"/>
                <a:gd fmla="*/ 99 h 149" name="T41"/>
                <a:gd fmla="*/ 1258 w 3112" name="T42"/>
                <a:gd fmla="*/ 97 h 149" name="T43"/>
                <a:gd fmla="*/ 1334 w 3112" name="T44"/>
                <a:gd fmla="*/ 76 h 149" name="T45"/>
                <a:gd fmla="*/ 1448 w 3112" name="T46"/>
                <a:gd fmla="*/ 71 h 149" name="T47"/>
                <a:gd fmla="*/ 1448 w 3112" name="T48"/>
                <a:gd fmla="*/ 71 h 149" name="T49"/>
                <a:gd fmla="*/ 1523 w 3112" name="T50"/>
                <a:gd fmla="*/ 85 h 149" name="T51"/>
                <a:gd fmla="*/ 1561 w 3112" name="T52"/>
                <a:gd fmla="*/ 85 h 149" name="T53"/>
                <a:gd fmla="*/ 1637 w 3112" name="T54"/>
                <a:gd fmla="*/ 62 h 149" name="T55"/>
                <a:gd fmla="*/ 1750 w 3112" name="T56"/>
                <a:gd fmla="*/ 57 h 149" name="T57"/>
                <a:gd fmla="*/ 1750 w 3112" name="T58"/>
                <a:gd fmla="*/ 57 h 149" name="T59"/>
                <a:gd fmla="*/ 1826 w 3112" name="T60"/>
                <a:gd fmla="*/ 73 h 149" name="T61"/>
                <a:gd fmla="*/ 1864 w 3112" name="T62"/>
                <a:gd fmla="*/ 71 h 149" name="T63"/>
                <a:gd fmla="*/ 1939 w 3112" name="T64"/>
                <a:gd fmla="*/ 50 h 149" name="T65"/>
                <a:gd fmla="*/ 2053 w 3112" name="T66"/>
                <a:gd fmla="*/ 45 h 149" name="T67"/>
                <a:gd fmla="*/ 2053 w 3112" name="T68"/>
                <a:gd fmla="*/ 45 h 149" name="T69"/>
                <a:gd fmla="*/ 2129 w 3112" name="T70"/>
                <a:gd fmla="*/ 62 h 149" name="T71"/>
                <a:gd fmla="*/ 2166 w 3112" name="T72"/>
                <a:gd fmla="*/ 59 h 149" name="T73"/>
                <a:gd fmla="*/ 2242 w 3112" name="T74"/>
                <a:gd fmla="*/ 38 h 149" name="T75"/>
                <a:gd fmla="*/ 2356 w 3112" name="T76"/>
                <a:gd fmla="*/ 33 h 149" name="T77"/>
                <a:gd fmla="*/ 2356 w 3112" name="T78"/>
                <a:gd fmla="*/ 33 h 149" name="T79"/>
                <a:gd fmla="*/ 2431 w 3112" name="T80"/>
                <a:gd fmla="*/ 47 h 149" name="T81"/>
                <a:gd fmla="*/ 2469 w 3112" name="T82"/>
                <a:gd fmla="*/ 47 h 149" name="T83"/>
                <a:gd fmla="*/ 2545 w 3112" name="T84"/>
                <a:gd fmla="*/ 24 h 149" name="T85"/>
                <a:gd fmla="*/ 2658 w 3112" name="T86"/>
                <a:gd fmla="*/ 19 h 149" name="T87"/>
                <a:gd fmla="*/ 2658 w 3112" name="T88"/>
                <a:gd fmla="*/ 19 h 149" name="T89"/>
                <a:gd fmla="*/ 2734 w 3112" name="T90"/>
                <a:gd fmla="*/ 36 h 149" name="T91"/>
                <a:gd fmla="*/ 2772 w 3112" name="T92"/>
                <a:gd fmla="*/ 33 h 149" name="T93"/>
                <a:gd fmla="*/ 2847 w 3112" name="T94"/>
                <a:gd fmla="*/ 12 h 149" name="T95"/>
                <a:gd fmla="*/ 2961 w 3112" name="T96"/>
                <a:gd fmla="*/ 7 h 149" name="T97"/>
                <a:gd fmla="*/ 2961 w 3112" name="T98"/>
                <a:gd fmla="*/ 7 h 149" name="T99"/>
                <a:gd fmla="*/ 3037 w 3112" name="T100"/>
                <a:gd fmla="*/ 24 h 149" name="T101"/>
                <a:gd fmla="*/ 3074 w 3112" name="T102"/>
                <a:gd fmla="*/ 21 h 149"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49" w="3112">
                  <a:moveTo>
                    <a:pt x="12" y="130"/>
                  </a:moveTo>
                  <a:lnTo>
                    <a:pt x="0" y="130"/>
                  </a:lnTo>
                  <a:lnTo>
                    <a:pt x="0" y="149"/>
                  </a:lnTo>
                  <a:lnTo>
                    <a:pt x="12" y="149"/>
                  </a:lnTo>
                  <a:lnTo>
                    <a:pt x="12" y="130"/>
                  </a:lnTo>
                  <a:close/>
                  <a:moveTo>
                    <a:pt x="88" y="125"/>
                  </a:moveTo>
                  <a:lnTo>
                    <a:pt x="50" y="128"/>
                  </a:lnTo>
                  <a:lnTo>
                    <a:pt x="50" y="147"/>
                  </a:lnTo>
                  <a:lnTo>
                    <a:pt x="88" y="144"/>
                  </a:lnTo>
                  <a:lnTo>
                    <a:pt x="88" y="125"/>
                  </a:lnTo>
                  <a:close/>
                  <a:moveTo>
                    <a:pt x="163" y="123"/>
                  </a:moveTo>
                  <a:lnTo>
                    <a:pt x="126" y="125"/>
                  </a:lnTo>
                  <a:lnTo>
                    <a:pt x="126" y="144"/>
                  </a:lnTo>
                  <a:lnTo>
                    <a:pt x="163" y="142"/>
                  </a:lnTo>
                  <a:lnTo>
                    <a:pt x="163" y="123"/>
                  </a:lnTo>
                  <a:close/>
                  <a:moveTo>
                    <a:pt x="237" y="121"/>
                  </a:moveTo>
                  <a:lnTo>
                    <a:pt x="201" y="121"/>
                  </a:lnTo>
                  <a:lnTo>
                    <a:pt x="201" y="140"/>
                  </a:lnTo>
                  <a:lnTo>
                    <a:pt x="239" y="140"/>
                  </a:lnTo>
                  <a:lnTo>
                    <a:pt x="237" y="121"/>
                  </a:lnTo>
                  <a:close/>
                  <a:moveTo>
                    <a:pt x="312" y="118"/>
                  </a:moveTo>
                  <a:lnTo>
                    <a:pt x="275" y="118"/>
                  </a:lnTo>
                  <a:lnTo>
                    <a:pt x="277" y="137"/>
                  </a:lnTo>
                  <a:lnTo>
                    <a:pt x="315" y="135"/>
                  </a:lnTo>
                  <a:lnTo>
                    <a:pt x="312" y="118"/>
                  </a:lnTo>
                  <a:close/>
                  <a:moveTo>
                    <a:pt x="388" y="114"/>
                  </a:moveTo>
                  <a:lnTo>
                    <a:pt x="350" y="116"/>
                  </a:lnTo>
                  <a:lnTo>
                    <a:pt x="353" y="135"/>
                  </a:lnTo>
                  <a:lnTo>
                    <a:pt x="390" y="133"/>
                  </a:lnTo>
                  <a:lnTo>
                    <a:pt x="388" y="114"/>
                  </a:lnTo>
                  <a:close/>
                  <a:moveTo>
                    <a:pt x="464" y="111"/>
                  </a:moveTo>
                  <a:lnTo>
                    <a:pt x="426" y="114"/>
                  </a:lnTo>
                  <a:lnTo>
                    <a:pt x="428" y="133"/>
                  </a:lnTo>
                  <a:lnTo>
                    <a:pt x="466" y="130"/>
                  </a:lnTo>
                  <a:lnTo>
                    <a:pt x="464" y="111"/>
                  </a:lnTo>
                  <a:close/>
                  <a:moveTo>
                    <a:pt x="539" y="109"/>
                  </a:moveTo>
                  <a:lnTo>
                    <a:pt x="502" y="109"/>
                  </a:lnTo>
                  <a:lnTo>
                    <a:pt x="504" y="128"/>
                  </a:lnTo>
                  <a:lnTo>
                    <a:pt x="542" y="128"/>
                  </a:lnTo>
                  <a:lnTo>
                    <a:pt x="539" y="109"/>
                  </a:lnTo>
                  <a:close/>
                  <a:moveTo>
                    <a:pt x="615" y="104"/>
                  </a:moveTo>
                  <a:lnTo>
                    <a:pt x="577" y="107"/>
                  </a:lnTo>
                  <a:lnTo>
                    <a:pt x="580" y="125"/>
                  </a:lnTo>
                  <a:lnTo>
                    <a:pt x="617" y="123"/>
                  </a:lnTo>
                  <a:lnTo>
                    <a:pt x="615" y="104"/>
                  </a:lnTo>
                  <a:close/>
                  <a:moveTo>
                    <a:pt x="691" y="102"/>
                  </a:moveTo>
                  <a:lnTo>
                    <a:pt x="653" y="104"/>
                  </a:lnTo>
                  <a:lnTo>
                    <a:pt x="655" y="123"/>
                  </a:lnTo>
                  <a:lnTo>
                    <a:pt x="693" y="121"/>
                  </a:lnTo>
                  <a:lnTo>
                    <a:pt x="691" y="102"/>
                  </a:lnTo>
                  <a:close/>
                  <a:moveTo>
                    <a:pt x="766" y="99"/>
                  </a:moveTo>
                  <a:lnTo>
                    <a:pt x="729" y="99"/>
                  </a:lnTo>
                  <a:lnTo>
                    <a:pt x="731" y="118"/>
                  </a:lnTo>
                  <a:lnTo>
                    <a:pt x="769" y="118"/>
                  </a:lnTo>
                  <a:lnTo>
                    <a:pt x="766" y="99"/>
                  </a:lnTo>
                  <a:close/>
                  <a:moveTo>
                    <a:pt x="842" y="95"/>
                  </a:moveTo>
                  <a:lnTo>
                    <a:pt x="804" y="97"/>
                  </a:lnTo>
                  <a:lnTo>
                    <a:pt x="807" y="116"/>
                  </a:lnTo>
                  <a:lnTo>
                    <a:pt x="844" y="114"/>
                  </a:lnTo>
                  <a:lnTo>
                    <a:pt x="842" y="95"/>
                  </a:lnTo>
                  <a:close/>
                  <a:moveTo>
                    <a:pt x="918" y="92"/>
                  </a:moveTo>
                  <a:lnTo>
                    <a:pt x="880" y="95"/>
                  </a:lnTo>
                  <a:lnTo>
                    <a:pt x="882" y="114"/>
                  </a:lnTo>
                  <a:lnTo>
                    <a:pt x="920" y="111"/>
                  </a:lnTo>
                  <a:lnTo>
                    <a:pt x="918" y="92"/>
                  </a:lnTo>
                  <a:close/>
                  <a:moveTo>
                    <a:pt x="993" y="90"/>
                  </a:moveTo>
                  <a:lnTo>
                    <a:pt x="956" y="90"/>
                  </a:lnTo>
                  <a:lnTo>
                    <a:pt x="958" y="109"/>
                  </a:lnTo>
                  <a:lnTo>
                    <a:pt x="996" y="109"/>
                  </a:lnTo>
                  <a:lnTo>
                    <a:pt x="993" y="90"/>
                  </a:lnTo>
                  <a:close/>
                  <a:moveTo>
                    <a:pt x="1069" y="85"/>
                  </a:moveTo>
                  <a:lnTo>
                    <a:pt x="1031" y="88"/>
                  </a:lnTo>
                  <a:lnTo>
                    <a:pt x="1034" y="107"/>
                  </a:lnTo>
                  <a:lnTo>
                    <a:pt x="1072" y="104"/>
                  </a:lnTo>
                  <a:lnTo>
                    <a:pt x="1069" y="85"/>
                  </a:lnTo>
                  <a:close/>
                  <a:moveTo>
                    <a:pt x="1145" y="83"/>
                  </a:moveTo>
                  <a:lnTo>
                    <a:pt x="1107" y="85"/>
                  </a:lnTo>
                  <a:lnTo>
                    <a:pt x="1109" y="104"/>
                  </a:lnTo>
                  <a:lnTo>
                    <a:pt x="1145" y="102"/>
                  </a:lnTo>
                  <a:lnTo>
                    <a:pt x="1145" y="83"/>
                  </a:lnTo>
                  <a:close/>
                  <a:moveTo>
                    <a:pt x="1220" y="81"/>
                  </a:moveTo>
                  <a:lnTo>
                    <a:pt x="1183" y="81"/>
                  </a:lnTo>
                  <a:lnTo>
                    <a:pt x="1183" y="99"/>
                  </a:lnTo>
                  <a:lnTo>
                    <a:pt x="1220" y="99"/>
                  </a:lnTo>
                  <a:lnTo>
                    <a:pt x="1220" y="81"/>
                  </a:lnTo>
                  <a:close/>
                  <a:moveTo>
                    <a:pt x="1296" y="76"/>
                  </a:moveTo>
                  <a:lnTo>
                    <a:pt x="1258" y="78"/>
                  </a:lnTo>
                  <a:lnTo>
                    <a:pt x="1258" y="97"/>
                  </a:lnTo>
                  <a:lnTo>
                    <a:pt x="1296" y="95"/>
                  </a:lnTo>
                  <a:lnTo>
                    <a:pt x="1296" y="76"/>
                  </a:lnTo>
                  <a:close/>
                  <a:moveTo>
                    <a:pt x="1372" y="73"/>
                  </a:moveTo>
                  <a:lnTo>
                    <a:pt x="1334" y="76"/>
                  </a:lnTo>
                  <a:lnTo>
                    <a:pt x="1334" y="95"/>
                  </a:lnTo>
                  <a:lnTo>
                    <a:pt x="1372" y="92"/>
                  </a:lnTo>
                  <a:lnTo>
                    <a:pt x="1372" y="73"/>
                  </a:lnTo>
                  <a:close/>
                  <a:moveTo>
                    <a:pt x="1448" y="71"/>
                  </a:moveTo>
                  <a:lnTo>
                    <a:pt x="1410" y="71"/>
                  </a:lnTo>
                  <a:lnTo>
                    <a:pt x="1410" y="90"/>
                  </a:lnTo>
                  <a:lnTo>
                    <a:pt x="1448" y="90"/>
                  </a:lnTo>
                  <a:lnTo>
                    <a:pt x="1448" y="71"/>
                  </a:lnTo>
                  <a:close/>
                  <a:moveTo>
                    <a:pt x="1523" y="66"/>
                  </a:moveTo>
                  <a:lnTo>
                    <a:pt x="1485" y="69"/>
                  </a:lnTo>
                  <a:lnTo>
                    <a:pt x="1485" y="88"/>
                  </a:lnTo>
                  <a:lnTo>
                    <a:pt x="1523" y="85"/>
                  </a:lnTo>
                  <a:lnTo>
                    <a:pt x="1523" y="66"/>
                  </a:lnTo>
                  <a:close/>
                  <a:moveTo>
                    <a:pt x="1599" y="64"/>
                  </a:moveTo>
                  <a:lnTo>
                    <a:pt x="1561" y="66"/>
                  </a:lnTo>
                  <a:lnTo>
                    <a:pt x="1561" y="85"/>
                  </a:lnTo>
                  <a:lnTo>
                    <a:pt x="1599" y="83"/>
                  </a:lnTo>
                  <a:lnTo>
                    <a:pt x="1599" y="64"/>
                  </a:lnTo>
                  <a:close/>
                  <a:moveTo>
                    <a:pt x="1675" y="62"/>
                  </a:moveTo>
                  <a:lnTo>
                    <a:pt x="1637" y="62"/>
                  </a:lnTo>
                  <a:lnTo>
                    <a:pt x="1637" y="81"/>
                  </a:lnTo>
                  <a:lnTo>
                    <a:pt x="1675" y="81"/>
                  </a:lnTo>
                  <a:lnTo>
                    <a:pt x="1675" y="62"/>
                  </a:lnTo>
                  <a:close/>
                  <a:moveTo>
                    <a:pt x="1750" y="57"/>
                  </a:moveTo>
                  <a:lnTo>
                    <a:pt x="1712" y="59"/>
                  </a:lnTo>
                  <a:lnTo>
                    <a:pt x="1712" y="78"/>
                  </a:lnTo>
                  <a:lnTo>
                    <a:pt x="1750" y="76"/>
                  </a:lnTo>
                  <a:lnTo>
                    <a:pt x="1750" y="57"/>
                  </a:lnTo>
                  <a:close/>
                  <a:moveTo>
                    <a:pt x="1826" y="55"/>
                  </a:moveTo>
                  <a:lnTo>
                    <a:pt x="1788" y="57"/>
                  </a:lnTo>
                  <a:lnTo>
                    <a:pt x="1788" y="76"/>
                  </a:lnTo>
                  <a:lnTo>
                    <a:pt x="1826" y="73"/>
                  </a:lnTo>
                  <a:lnTo>
                    <a:pt x="1826" y="55"/>
                  </a:lnTo>
                  <a:close/>
                  <a:moveTo>
                    <a:pt x="1902" y="52"/>
                  </a:moveTo>
                  <a:lnTo>
                    <a:pt x="1864" y="52"/>
                  </a:lnTo>
                  <a:lnTo>
                    <a:pt x="1864" y="71"/>
                  </a:lnTo>
                  <a:lnTo>
                    <a:pt x="1902" y="71"/>
                  </a:lnTo>
                  <a:lnTo>
                    <a:pt x="1902" y="52"/>
                  </a:lnTo>
                  <a:close/>
                  <a:moveTo>
                    <a:pt x="1977" y="47"/>
                  </a:moveTo>
                  <a:lnTo>
                    <a:pt x="1939" y="50"/>
                  </a:lnTo>
                  <a:lnTo>
                    <a:pt x="1939" y="69"/>
                  </a:lnTo>
                  <a:lnTo>
                    <a:pt x="1977" y="66"/>
                  </a:lnTo>
                  <a:lnTo>
                    <a:pt x="1977" y="47"/>
                  </a:lnTo>
                  <a:close/>
                  <a:moveTo>
                    <a:pt x="2053" y="45"/>
                  </a:moveTo>
                  <a:lnTo>
                    <a:pt x="2015" y="47"/>
                  </a:lnTo>
                  <a:lnTo>
                    <a:pt x="2015" y="66"/>
                  </a:lnTo>
                  <a:lnTo>
                    <a:pt x="2053" y="64"/>
                  </a:lnTo>
                  <a:lnTo>
                    <a:pt x="2053" y="45"/>
                  </a:lnTo>
                  <a:close/>
                  <a:moveTo>
                    <a:pt x="2129" y="43"/>
                  </a:moveTo>
                  <a:lnTo>
                    <a:pt x="2091" y="43"/>
                  </a:lnTo>
                  <a:lnTo>
                    <a:pt x="2091" y="62"/>
                  </a:lnTo>
                  <a:lnTo>
                    <a:pt x="2129" y="62"/>
                  </a:lnTo>
                  <a:lnTo>
                    <a:pt x="2129" y="43"/>
                  </a:lnTo>
                  <a:close/>
                  <a:moveTo>
                    <a:pt x="2204" y="38"/>
                  </a:moveTo>
                  <a:lnTo>
                    <a:pt x="2166" y="40"/>
                  </a:lnTo>
                  <a:lnTo>
                    <a:pt x="2166" y="59"/>
                  </a:lnTo>
                  <a:lnTo>
                    <a:pt x="2204" y="57"/>
                  </a:lnTo>
                  <a:lnTo>
                    <a:pt x="2204" y="38"/>
                  </a:lnTo>
                  <a:close/>
                  <a:moveTo>
                    <a:pt x="2280" y="36"/>
                  </a:moveTo>
                  <a:lnTo>
                    <a:pt x="2242" y="38"/>
                  </a:lnTo>
                  <a:lnTo>
                    <a:pt x="2242" y="57"/>
                  </a:lnTo>
                  <a:lnTo>
                    <a:pt x="2280" y="55"/>
                  </a:lnTo>
                  <a:lnTo>
                    <a:pt x="2280" y="36"/>
                  </a:lnTo>
                  <a:close/>
                  <a:moveTo>
                    <a:pt x="2356" y="33"/>
                  </a:moveTo>
                  <a:lnTo>
                    <a:pt x="2318" y="33"/>
                  </a:lnTo>
                  <a:lnTo>
                    <a:pt x="2318" y="52"/>
                  </a:lnTo>
                  <a:lnTo>
                    <a:pt x="2356" y="52"/>
                  </a:lnTo>
                  <a:lnTo>
                    <a:pt x="2356" y="33"/>
                  </a:lnTo>
                  <a:close/>
                  <a:moveTo>
                    <a:pt x="2431" y="29"/>
                  </a:moveTo>
                  <a:lnTo>
                    <a:pt x="2393" y="31"/>
                  </a:lnTo>
                  <a:lnTo>
                    <a:pt x="2393" y="50"/>
                  </a:lnTo>
                  <a:lnTo>
                    <a:pt x="2431" y="47"/>
                  </a:lnTo>
                  <a:lnTo>
                    <a:pt x="2431" y="29"/>
                  </a:lnTo>
                  <a:close/>
                  <a:moveTo>
                    <a:pt x="2507" y="26"/>
                  </a:moveTo>
                  <a:lnTo>
                    <a:pt x="2469" y="29"/>
                  </a:lnTo>
                  <a:lnTo>
                    <a:pt x="2469" y="47"/>
                  </a:lnTo>
                  <a:lnTo>
                    <a:pt x="2507" y="45"/>
                  </a:lnTo>
                  <a:lnTo>
                    <a:pt x="2507" y="26"/>
                  </a:lnTo>
                  <a:close/>
                  <a:moveTo>
                    <a:pt x="2583" y="24"/>
                  </a:moveTo>
                  <a:lnTo>
                    <a:pt x="2545" y="24"/>
                  </a:lnTo>
                  <a:lnTo>
                    <a:pt x="2545" y="43"/>
                  </a:lnTo>
                  <a:lnTo>
                    <a:pt x="2583" y="43"/>
                  </a:lnTo>
                  <a:lnTo>
                    <a:pt x="2583" y="24"/>
                  </a:lnTo>
                  <a:close/>
                  <a:moveTo>
                    <a:pt x="2658" y="19"/>
                  </a:moveTo>
                  <a:lnTo>
                    <a:pt x="2620" y="21"/>
                  </a:lnTo>
                  <a:lnTo>
                    <a:pt x="2620" y="40"/>
                  </a:lnTo>
                  <a:lnTo>
                    <a:pt x="2658" y="38"/>
                  </a:lnTo>
                  <a:lnTo>
                    <a:pt x="2658" y="19"/>
                  </a:lnTo>
                  <a:close/>
                  <a:moveTo>
                    <a:pt x="2734" y="17"/>
                  </a:moveTo>
                  <a:lnTo>
                    <a:pt x="2696" y="19"/>
                  </a:lnTo>
                  <a:lnTo>
                    <a:pt x="2696" y="38"/>
                  </a:lnTo>
                  <a:lnTo>
                    <a:pt x="2734" y="36"/>
                  </a:lnTo>
                  <a:lnTo>
                    <a:pt x="2734" y="17"/>
                  </a:lnTo>
                  <a:close/>
                  <a:moveTo>
                    <a:pt x="2810" y="14"/>
                  </a:moveTo>
                  <a:lnTo>
                    <a:pt x="2772" y="14"/>
                  </a:lnTo>
                  <a:lnTo>
                    <a:pt x="2772" y="33"/>
                  </a:lnTo>
                  <a:lnTo>
                    <a:pt x="2810" y="33"/>
                  </a:lnTo>
                  <a:lnTo>
                    <a:pt x="2810" y="14"/>
                  </a:lnTo>
                  <a:close/>
                  <a:moveTo>
                    <a:pt x="2885" y="10"/>
                  </a:moveTo>
                  <a:lnTo>
                    <a:pt x="2847" y="12"/>
                  </a:lnTo>
                  <a:lnTo>
                    <a:pt x="2847" y="31"/>
                  </a:lnTo>
                  <a:lnTo>
                    <a:pt x="2885" y="29"/>
                  </a:lnTo>
                  <a:lnTo>
                    <a:pt x="2885" y="10"/>
                  </a:lnTo>
                  <a:close/>
                  <a:moveTo>
                    <a:pt x="2961" y="7"/>
                  </a:moveTo>
                  <a:lnTo>
                    <a:pt x="2923" y="10"/>
                  </a:lnTo>
                  <a:lnTo>
                    <a:pt x="2923" y="29"/>
                  </a:lnTo>
                  <a:lnTo>
                    <a:pt x="2961" y="26"/>
                  </a:lnTo>
                  <a:lnTo>
                    <a:pt x="2961" y="7"/>
                  </a:lnTo>
                  <a:close/>
                  <a:moveTo>
                    <a:pt x="3034" y="5"/>
                  </a:moveTo>
                  <a:lnTo>
                    <a:pt x="2996" y="5"/>
                  </a:lnTo>
                  <a:lnTo>
                    <a:pt x="2999" y="24"/>
                  </a:lnTo>
                  <a:lnTo>
                    <a:pt x="3037" y="24"/>
                  </a:lnTo>
                  <a:lnTo>
                    <a:pt x="3034" y="5"/>
                  </a:lnTo>
                  <a:close/>
                  <a:moveTo>
                    <a:pt x="3110" y="0"/>
                  </a:moveTo>
                  <a:lnTo>
                    <a:pt x="3072" y="2"/>
                  </a:lnTo>
                  <a:lnTo>
                    <a:pt x="3074" y="21"/>
                  </a:lnTo>
                  <a:lnTo>
                    <a:pt x="3112" y="19"/>
                  </a:lnTo>
                  <a:lnTo>
                    <a:pt x="3110" y="0"/>
                  </a:lnTo>
                  <a:close/>
                </a:path>
              </a:pathLst>
            </a:custGeom>
            <a:solidFill>
              <a:srgbClr val="EFEFEF"/>
            </a:solidFill>
            <a:ln>
              <a:noFill/>
            </a:ln>
            <a:extLst>
              <a:ext uri="{91240B29-F687-4F45-9708-019B960494DF}">
                <a14:hiddenLine w="9525">
                  <a:solidFill>
                    <a:srgbClr val="000000"/>
                  </a:solidFill>
                  <a:round/>
                  <a:headEnd/>
                  <a:tailEnd/>
                </a14:hiddenLine>
              </a:ext>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1" name="Freeform 10"/>
            <p:cNvSpPr>
              <a:spLocks noEditPoints="1"/>
            </p:cNvSpPr>
            <p:nvPr/>
          </p:nvSpPr>
          <p:spPr bwMode="auto">
            <a:xfrm>
              <a:off x="6082670" y="3312072"/>
              <a:ext cx="2304686" cy="110346"/>
            </a:xfrm>
            <a:custGeom>
              <a:gdLst>
                <a:gd fmla="*/ 12 w 3112" name="T0"/>
                <a:gd fmla="*/ 149 h 149" name="T1"/>
                <a:gd fmla="*/ 50 w 3112" name="T2"/>
                <a:gd fmla="*/ 147 h 149" name="T3"/>
                <a:gd fmla="*/ 126 w 3112" name="T4"/>
                <a:gd fmla="*/ 125 h 149" name="T5"/>
                <a:gd fmla="*/ 237 w 3112" name="T6"/>
                <a:gd fmla="*/ 121 h 149" name="T7"/>
                <a:gd fmla="*/ 237 w 3112" name="T8"/>
                <a:gd fmla="*/ 121 h 149" name="T9"/>
                <a:gd fmla="*/ 315 w 3112" name="T10"/>
                <a:gd fmla="*/ 135 h 149" name="T11"/>
                <a:gd fmla="*/ 353 w 3112" name="T12"/>
                <a:gd fmla="*/ 135 h 149" name="T13"/>
                <a:gd fmla="*/ 426 w 3112" name="T14"/>
                <a:gd fmla="*/ 114 h 149" name="T15"/>
                <a:gd fmla="*/ 539 w 3112" name="T16"/>
                <a:gd fmla="*/ 109 h 149" name="T17"/>
                <a:gd fmla="*/ 539 w 3112" name="T18"/>
                <a:gd fmla="*/ 109 h 149" name="T19"/>
                <a:gd fmla="*/ 617 w 3112" name="T20"/>
                <a:gd fmla="*/ 123 h 149" name="T21"/>
                <a:gd fmla="*/ 655 w 3112" name="T22"/>
                <a:gd fmla="*/ 123 h 149" name="T23"/>
                <a:gd fmla="*/ 729 w 3112" name="T24"/>
                <a:gd fmla="*/ 99 h 149" name="T25"/>
                <a:gd fmla="*/ 842 w 3112" name="T26"/>
                <a:gd fmla="*/ 95 h 149" name="T27"/>
                <a:gd fmla="*/ 842 w 3112" name="T28"/>
                <a:gd fmla="*/ 95 h 149" name="T29"/>
                <a:gd fmla="*/ 920 w 3112" name="T30"/>
                <a:gd fmla="*/ 111 h 149" name="T31"/>
                <a:gd fmla="*/ 958 w 3112" name="T32"/>
                <a:gd fmla="*/ 109 h 149" name="T33"/>
                <a:gd fmla="*/ 1031 w 3112" name="T34"/>
                <a:gd fmla="*/ 88 h 149" name="T35"/>
                <a:gd fmla="*/ 1145 w 3112" name="T36"/>
                <a:gd fmla="*/ 83 h 149" name="T37"/>
                <a:gd fmla="*/ 1145 w 3112" name="T38"/>
                <a:gd fmla="*/ 83 h 149" name="T39"/>
                <a:gd fmla="*/ 1220 w 3112" name="T40"/>
                <a:gd fmla="*/ 99 h 149" name="T41"/>
                <a:gd fmla="*/ 1258 w 3112" name="T42"/>
                <a:gd fmla="*/ 97 h 149" name="T43"/>
                <a:gd fmla="*/ 1334 w 3112" name="T44"/>
                <a:gd fmla="*/ 76 h 149" name="T45"/>
                <a:gd fmla="*/ 1448 w 3112" name="T46"/>
                <a:gd fmla="*/ 71 h 149" name="T47"/>
                <a:gd fmla="*/ 1448 w 3112" name="T48"/>
                <a:gd fmla="*/ 71 h 149" name="T49"/>
                <a:gd fmla="*/ 1523 w 3112" name="T50"/>
                <a:gd fmla="*/ 85 h 149" name="T51"/>
                <a:gd fmla="*/ 1561 w 3112" name="T52"/>
                <a:gd fmla="*/ 85 h 149" name="T53"/>
                <a:gd fmla="*/ 1637 w 3112" name="T54"/>
                <a:gd fmla="*/ 62 h 149" name="T55"/>
                <a:gd fmla="*/ 1750 w 3112" name="T56"/>
                <a:gd fmla="*/ 57 h 149" name="T57"/>
                <a:gd fmla="*/ 1750 w 3112" name="T58"/>
                <a:gd fmla="*/ 57 h 149" name="T59"/>
                <a:gd fmla="*/ 1826 w 3112" name="T60"/>
                <a:gd fmla="*/ 73 h 149" name="T61"/>
                <a:gd fmla="*/ 1864 w 3112" name="T62"/>
                <a:gd fmla="*/ 71 h 149" name="T63"/>
                <a:gd fmla="*/ 1939 w 3112" name="T64"/>
                <a:gd fmla="*/ 50 h 149" name="T65"/>
                <a:gd fmla="*/ 2053 w 3112" name="T66"/>
                <a:gd fmla="*/ 45 h 149" name="T67"/>
                <a:gd fmla="*/ 2053 w 3112" name="T68"/>
                <a:gd fmla="*/ 45 h 149" name="T69"/>
                <a:gd fmla="*/ 2129 w 3112" name="T70"/>
                <a:gd fmla="*/ 62 h 149" name="T71"/>
                <a:gd fmla="*/ 2166 w 3112" name="T72"/>
                <a:gd fmla="*/ 59 h 149" name="T73"/>
                <a:gd fmla="*/ 2242 w 3112" name="T74"/>
                <a:gd fmla="*/ 38 h 149" name="T75"/>
                <a:gd fmla="*/ 2356 w 3112" name="T76"/>
                <a:gd fmla="*/ 33 h 149" name="T77"/>
                <a:gd fmla="*/ 2356 w 3112" name="T78"/>
                <a:gd fmla="*/ 33 h 149" name="T79"/>
                <a:gd fmla="*/ 2431 w 3112" name="T80"/>
                <a:gd fmla="*/ 47 h 149" name="T81"/>
                <a:gd fmla="*/ 2469 w 3112" name="T82"/>
                <a:gd fmla="*/ 47 h 149" name="T83"/>
                <a:gd fmla="*/ 2545 w 3112" name="T84"/>
                <a:gd fmla="*/ 24 h 149" name="T85"/>
                <a:gd fmla="*/ 2658 w 3112" name="T86"/>
                <a:gd fmla="*/ 19 h 149" name="T87"/>
                <a:gd fmla="*/ 2658 w 3112" name="T88"/>
                <a:gd fmla="*/ 19 h 149" name="T89"/>
                <a:gd fmla="*/ 2734 w 3112" name="T90"/>
                <a:gd fmla="*/ 36 h 149" name="T91"/>
                <a:gd fmla="*/ 2772 w 3112" name="T92"/>
                <a:gd fmla="*/ 33 h 149" name="T93"/>
                <a:gd fmla="*/ 2847 w 3112" name="T94"/>
                <a:gd fmla="*/ 12 h 149" name="T95"/>
                <a:gd fmla="*/ 2961 w 3112" name="T96"/>
                <a:gd fmla="*/ 7 h 149" name="T97"/>
                <a:gd fmla="*/ 2961 w 3112" name="T98"/>
                <a:gd fmla="*/ 7 h 149" name="T99"/>
                <a:gd fmla="*/ 3037 w 3112" name="T100"/>
                <a:gd fmla="*/ 24 h 149" name="T101"/>
                <a:gd fmla="*/ 3074 w 3112" name="T102"/>
                <a:gd fmla="*/ 21 h 149"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49" w="3112">
                  <a:moveTo>
                    <a:pt x="12" y="130"/>
                  </a:moveTo>
                  <a:lnTo>
                    <a:pt x="0" y="130"/>
                  </a:lnTo>
                  <a:lnTo>
                    <a:pt x="0" y="149"/>
                  </a:lnTo>
                  <a:lnTo>
                    <a:pt x="12" y="149"/>
                  </a:lnTo>
                  <a:lnTo>
                    <a:pt x="12" y="130"/>
                  </a:lnTo>
                  <a:moveTo>
                    <a:pt x="88" y="125"/>
                  </a:moveTo>
                  <a:lnTo>
                    <a:pt x="50" y="128"/>
                  </a:lnTo>
                  <a:lnTo>
                    <a:pt x="50" y="147"/>
                  </a:lnTo>
                  <a:lnTo>
                    <a:pt x="88" y="144"/>
                  </a:lnTo>
                  <a:lnTo>
                    <a:pt x="88" y="125"/>
                  </a:lnTo>
                  <a:moveTo>
                    <a:pt x="163" y="123"/>
                  </a:moveTo>
                  <a:lnTo>
                    <a:pt x="126" y="125"/>
                  </a:lnTo>
                  <a:lnTo>
                    <a:pt x="126" y="144"/>
                  </a:lnTo>
                  <a:lnTo>
                    <a:pt x="163" y="142"/>
                  </a:lnTo>
                  <a:lnTo>
                    <a:pt x="163" y="123"/>
                  </a:lnTo>
                  <a:moveTo>
                    <a:pt x="237" y="121"/>
                  </a:moveTo>
                  <a:lnTo>
                    <a:pt x="201" y="121"/>
                  </a:lnTo>
                  <a:lnTo>
                    <a:pt x="201" y="140"/>
                  </a:lnTo>
                  <a:lnTo>
                    <a:pt x="239" y="140"/>
                  </a:lnTo>
                  <a:lnTo>
                    <a:pt x="237" y="121"/>
                  </a:lnTo>
                  <a:moveTo>
                    <a:pt x="312" y="118"/>
                  </a:moveTo>
                  <a:lnTo>
                    <a:pt x="275" y="118"/>
                  </a:lnTo>
                  <a:lnTo>
                    <a:pt x="277" y="137"/>
                  </a:lnTo>
                  <a:lnTo>
                    <a:pt x="315" y="135"/>
                  </a:lnTo>
                  <a:lnTo>
                    <a:pt x="312" y="118"/>
                  </a:lnTo>
                  <a:moveTo>
                    <a:pt x="388" y="114"/>
                  </a:moveTo>
                  <a:lnTo>
                    <a:pt x="350" y="116"/>
                  </a:lnTo>
                  <a:lnTo>
                    <a:pt x="353" y="135"/>
                  </a:lnTo>
                  <a:lnTo>
                    <a:pt x="390" y="133"/>
                  </a:lnTo>
                  <a:lnTo>
                    <a:pt x="388" y="114"/>
                  </a:lnTo>
                  <a:moveTo>
                    <a:pt x="464" y="111"/>
                  </a:moveTo>
                  <a:lnTo>
                    <a:pt x="426" y="114"/>
                  </a:lnTo>
                  <a:lnTo>
                    <a:pt x="428" y="133"/>
                  </a:lnTo>
                  <a:lnTo>
                    <a:pt x="466" y="130"/>
                  </a:lnTo>
                  <a:lnTo>
                    <a:pt x="464" y="111"/>
                  </a:lnTo>
                  <a:moveTo>
                    <a:pt x="539" y="109"/>
                  </a:moveTo>
                  <a:lnTo>
                    <a:pt x="502" y="109"/>
                  </a:lnTo>
                  <a:lnTo>
                    <a:pt x="504" y="128"/>
                  </a:lnTo>
                  <a:lnTo>
                    <a:pt x="542" y="128"/>
                  </a:lnTo>
                  <a:lnTo>
                    <a:pt x="539" y="109"/>
                  </a:lnTo>
                  <a:moveTo>
                    <a:pt x="615" y="104"/>
                  </a:moveTo>
                  <a:lnTo>
                    <a:pt x="577" y="107"/>
                  </a:lnTo>
                  <a:lnTo>
                    <a:pt x="580" y="125"/>
                  </a:lnTo>
                  <a:lnTo>
                    <a:pt x="617" y="123"/>
                  </a:lnTo>
                  <a:lnTo>
                    <a:pt x="615" y="104"/>
                  </a:lnTo>
                  <a:moveTo>
                    <a:pt x="691" y="102"/>
                  </a:moveTo>
                  <a:lnTo>
                    <a:pt x="653" y="104"/>
                  </a:lnTo>
                  <a:lnTo>
                    <a:pt x="655" y="123"/>
                  </a:lnTo>
                  <a:lnTo>
                    <a:pt x="693" y="121"/>
                  </a:lnTo>
                  <a:lnTo>
                    <a:pt x="691" y="102"/>
                  </a:lnTo>
                  <a:moveTo>
                    <a:pt x="766" y="99"/>
                  </a:moveTo>
                  <a:lnTo>
                    <a:pt x="729" y="99"/>
                  </a:lnTo>
                  <a:lnTo>
                    <a:pt x="731" y="118"/>
                  </a:lnTo>
                  <a:lnTo>
                    <a:pt x="769" y="118"/>
                  </a:lnTo>
                  <a:lnTo>
                    <a:pt x="766" y="99"/>
                  </a:lnTo>
                  <a:moveTo>
                    <a:pt x="842" y="95"/>
                  </a:moveTo>
                  <a:lnTo>
                    <a:pt x="804" y="97"/>
                  </a:lnTo>
                  <a:lnTo>
                    <a:pt x="807" y="116"/>
                  </a:lnTo>
                  <a:lnTo>
                    <a:pt x="844" y="114"/>
                  </a:lnTo>
                  <a:lnTo>
                    <a:pt x="842" y="95"/>
                  </a:lnTo>
                  <a:moveTo>
                    <a:pt x="918" y="92"/>
                  </a:moveTo>
                  <a:lnTo>
                    <a:pt x="880" y="95"/>
                  </a:lnTo>
                  <a:lnTo>
                    <a:pt x="882" y="114"/>
                  </a:lnTo>
                  <a:lnTo>
                    <a:pt x="920" y="111"/>
                  </a:lnTo>
                  <a:lnTo>
                    <a:pt x="918" y="92"/>
                  </a:lnTo>
                  <a:moveTo>
                    <a:pt x="993" y="90"/>
                  </a:moveTo>
                  <a:lnTo>
                    <a:pt x="956" y="90"/>
                  </a:lnTo>
                  <a:lnTo>
                    <a:pt x="958" y="109"/>
                  </a:lnTo>
                  <a:lnTo>
                    <a:pt x="996" y="109"/>
                  </a:lnTo>
                  <a:lnTo>
                    <a:pt x="993" y="90"/>
                  </a:lnTo>
                  <a:moveTo>
                    <a:pt x="1069" y="85"/>
                  </a:moveTo>
                  <a:lnTo>
                    <a:pt x="1031" y="88"/>
                  </a:lnTo>
                  <a:lnTo>
                    <a:pt x="1034" y="107"/>
                  </a:lnTo>
                  <a:lnTo>
                    <a:pt x="1072" y="104"/>
                  </a:lnTo>
                  <a:lnTo>
                    <a:pt x="1069" y="85"/>
                  </a:lnTo>
                  <a:moveTo>
                    <a:pt x="1145" y="83"/>
                  </a:moveTo>
                  <a:lnTo>
                    <a:pt x="1107" y="85"/>
                  </a:lnTo>
                  <a:lnTo>
                    <a:pt x="1109" y="104"/>
                  </a:lnTo>
                  <a:lnTo>
                    <a:pt x="1145" y="102"/>
                  </a:lnTo>
                  <a:lnTo>
                    <a:pt x="1145" y="83"/>
                  </a:lnTo>
                  <a:moveTo>
                    <a:pt x="1220" y="81"/>
                  </a:moveTo>
                  <a:lnTo>
                    <a:pt x="1183" y="81"/>
                  </a:lnTo>
                  <a:lnTo>
                    <a:pt x="1183" y="99"/>
                  </a:lnTo>
                  <a:lnTo>
                    <a:pt x="1220" y="99"/>
                  </a:lnTo>
                  <a:lnTo>
                    <a:pt x="1220" y="81"/>
                  </a:lnTo>
                  <a:moveTo>
                    <a:pt x="1296" y="76"/>
                  </a:moveTo>
                  <a:lnTo>
                    <a:pt x="1258" y="78"/>
                  </a:lnTo>
                  <a:lnTo>
                    <a:pt x="1258" y="97"/>
                  </a:lnTo>
                  <a:lnTo>
                    <a:pt x="1296" y="95"/>
                  </a:lnTo>
                  <a:lnTo>
                    <a:pt x="1296" y="76"/>
                  </a:lnTo>
                  <a:moveTo>
                    <a:pt x="1372" y="73"/>
                  </a:moveTo>
                  <a:lnTo>
                    <a:pt x="1334" y="76"/>
                  </a:lnTo>
                  <a:lnTo>
                    <a:pt x="1334" y="95"/>
                  </a:lnTo>
                  <a:lnTo>
                    <a:pt x="1372" y="92"/>
                  </a:lnTo>
                  <a:lnTo>
                    <a:pt x="1372" y="73"/>
                  </a:lnTo>
                  <a:moveTo>
                    <a:pt x="1448" y="71"/>
                  </a:moveTo>
                  <a:lnTo>
                    <a:pt x="1410" y="71"/>
                  </a:lnTo>
                  <a:lnTo>
                    <a:pt x="1410" y="90"/>
                  </a:lnTo>
                  <a:lnTo>
                    <a:pt x="1448" y="90"/>
                  </a:lnTo>
                  <a:lnTo>
                    <a:pt x="1448" y="71"/>
                  </a:lnTo>
                  <a:moveTo>
                    <a:pt x="1523" y="66"/>
                  </a:moveTo>
                  <a:lnTo>
                    <a:pt x="1485" y="69"/>
                  </a:lnTo>
                  <a:lnTo>
                    <a:pt x="1485" y="88"/>
                  </a:lnTo>
                  <a:lnTo>
                    <a:pt x="1523" y="85"/>
                  </a:lnTo>
                  <a:lnTo>
                    <a:pt x="1523" y="66"/>
                  </a:lnTo>
                  <a:moveTo>
                    <a:pt x="1599" y="64"/>
                  </a:moveTo>
                  <a:lnTo>
                    <a:pt x="1561" y="66"/>
                  </a:lnTo>
                  <a:lnTo>
                    <a:pt x="1561" y="85"/>
                  </a:lnTo>
                  <a:lnTo>
                    <a:pt x="1599" y="83"/>
                  </a:lnTo>
                  <a:lnTo>
                    <a:pt x="1599" y="64"/>
                  </a:lnTo>
                  <a:moveTo>
                    <a:pt x="1675" y="62"/>
                  </a:moveTo>
                  <a:lnTo>
                    <a:pt x="1637" y="62"/>
                  </a:lnTo>
                  <a:lnTo>
                    <a:pt x="1637" y="81"/>
                  </a:lnTo>
                  <a:lnTo>
                    <a:pt x="1675" y="81"/>
                  </a:lnTo>
                  <a:lnTo>
                    <a:pt x="1675" y="62"/>
                  </a:lnTo>
                  <a:moveTo>
                    <a:pt x="1750" y="57"/>
                  </a:moveTo>
                  <a:lnTo>
                    <a:pt x="1712" y="59"/>
                  </a:lnTo>
                  <a:lnTo>
                    <a:pt x="1712" y="78"/>
                  </a:lnTo>
                  <a:lnTo>
                    <a:pt x="1750" y="76"/>
                  </a:lnTo>
                  <a:lnTo>
                    <a:pt x="1750" y="57"/>
                  </a:lnTo>
                  <a:moveTo>
                    <a:pt x="1826" y="55"/>
                  </a:moveTo>
                  <a:lnTo>
                    <a:pt x="1788" y="57"/>
                  </a:lnTo>
                  <a:lnTo>
                    <a:pt x="1788" y="76"/>
                  </a:lnTo>
                  <a:lnTo>
                    <a:pt x="1826" y="73"/>
                  </a:lnTo>
                  <a:lnTo>
                    <a:pt x="1826" y="55"/>
                  </a:lnTo>
                  <a:moveTo>
                    <a:pt x="1902" y="52"/>
                  </a:moveTo>
                  <a:lnTo>
                    <a:pt x="1864" y="52"/>
                  </a:lnTo>
                  <a:lnTo>
                    <a:pt x="1864" y="71"/>
                  </a:lnTo>
                  <a:lnTo>
                    <a:pt x="1902" y="71"/>
                  </a:lnTo>
                  <a:lnTo>
                    <a:pt x="1902" y="52"/>
                  </a:lnTo>
                  <a:moveTo>
                    <a:pt x="1977" y="47"/>
                  </a:moveTo>
                  <a:lnTo>
                    <a:pt x="1939" y="50"/>
                  </a:lnTo>
                  <a:lnTo>
                    <a:pt x="1939" y="69"/>
                  </a:lnTo>
                  <a:lnTo>
                    <a:pt x="1977" y="66"/>
                  </a:lnTo>
                  <a:lnTo>
                    <a:pt x="1977" y="47"/>
                  </a:lnTo>
                  <a:moveTo>
                    <a:pt x="2053" y="45"/>
                  </a:moveTo>
                  <a:lnTo>
                    <a:pt x="2015" y="47"/>
                  </a:lnTo>
                  <a:lnTo>
                    <a:pt x="2015" y="66"/>
                  </a:lnTo>
                  <a:lnTo>
                    <a:pt x="2053" y="64"/>
                  </a:lnTo>
                  <a:lnTo>
                    <a:pt x="2053" y="45"/>
                  </a:lnTo>
                  <a:moveTo>
                    <a:pt x="2129" y="43"/>
                  </a:moveTo>
                  <a:lnTo>
                    <a:pt x="2091" y="43"/>
                  </a:lnTo>
                  <a:lnTo>
                    <a:pt x="2091" y="62"/>
                  </a:lnTo>
                  <a:lnTo>
                    <a:pt x="2129" y="62"/>
                  </a:lnTo>
                  <a:lnTo>
                    <a:pt x="2129" y="43"/>
                  </a:lnTo>
                  <a:moveTo>
                    <a:pt x="2204" y="38"/>
                  </a:moveTo>
                  <a:lnTo>
                    <a:pt x="2166" y="40"/>
                  </a:lnTo>
                  <a:lnTo>
                    <a:pt x="2166" y="59"/>
                  </a:lnTo>
                  <a:lnTo>
                    <a:pt x="2204" y="57"/>
                  </a:lnTo>
                  <a:lnTo>
                    <a:pt x="2204" y="38"/>
                  </a:lnTo>
                  <a:moveTo>
                    <a:pt x="2280" y="36"/>
                  </a:moveTo>
                  <a:lnTo>
                    <a:pt x="2242" y="38"/>
                  </a:lnTo>
                  <a:lnTo>
                    <a:pt x="2242" y="57"/>
                  </a:lnTo>
                  <a:lnTo>
                    <a:pt x="2280" y="55"/>
                  </a:lnTo>
                  <a:lnTo>
                    <a:pt x="2280" y="36"/>
                  </a:lnTo>
                  <a:moveTo>
                    <a:pt x="2356" y="33"/>
                  </a:moveTo>
                  <a:lnTo>
                    <a:pt x="2318" y="33"/>
                  </a:lnTo>
                  <a:lnTo>
                    <a:pt x="2318" y="52"/>
                  </a:lnTo>
                  <a:lnTo>
                    <a:pt x="2356" y="52"/>
                  </a:lnTo>
                  <a:lnTo>
                    <a:pt x="2356" y="33"/>
                  </a:lnTo>
                  <a:moveTo>
                    <a:pt x="2431" y="29"/>
                  </a:moveTo>
                  <a:lnTo>
                    <a:pt x="2393" y="31"/>
                  </a:lnTo>
                  <a:lnTo>
                    <a:pt x="2393" y="50"/>
                  </a:lnTo>
                  <a:lnTo>
                    <a:pt x="2431" y="47"/>
                  </a:lnTo>
                  <a:lnTo>
                    <a:pt x="2431" y="29"/>
                  </a:lnTo>
                  <a:moveTo>
                    <a:pt x="2507" y="26"/>
                  </a:moveTo>
                  <a:lnTo>
                    <a:pt x="2469" y="29"/>
                  </a:lnTo>
                  <a:lnTo>
                    <a:pt x="2469" y="47"/>
                  </a:lnTo>
                  <a:lnTo>
                    <a:pt x="2507" y="45"/>
                  </a:lnTo>
                  <a:lnTo>
                    <a:pt x="2507" y="26"/>
                  </a:lnTo>
                  <a:moveTo>
                    <a:pt x="2583" y="24"/>
                  </a:moveTo>
                  <a:lnTo>
                    <a:pt x="2545" y="24"/>
                  </a:lnTo>
                  <a:lnTo>
                    <a:pt x="2545" y="43"/>
                  </a:lnTo>
                  <a:lnTo>
                    <a:pt x="2583" y="43"/>
                  </a:lnTo>
                  <a:lnTo>
                    <a:pt x="2583" y="24"/>
                  </a:lnTo>
                  <a:moveTo>
                    <a:pt x="2658" y="19"/>
                  </a:moveTo>
                  <a:lnTo>
                    <a:pt x="2620" y="21"/>
                  </a:lnTo>
                  <a:lnTo>
                    <a:pt x="2620" y="40"/>
                  </a:lnTo>
                  <a:lnTo>
                    <a:pt x="2658" y="38"/>
                  </a:lnTo>
                  <a:lnTo>
                    <a:pt x="2658" y="19"/>
                  </a:lnTo>
                  <a:moveTo>
                    <a:pt x="2734" y="17"/>
                  </a:moveTo>
                  <a:lnTo>
                    <a:pt x="2696" y="19"/>
                  </a:lnTo>
                  <a:lnTo>
                    <a:pt x="2696" y="38"/>
                  </a:lnTo>
                  <a:lnTo>
                    <a:pt x="2734" y="36"/>
                  </a:lnTo>
                  <a:lnTo>
                    <a:pt x="2734" y="17"/>
                  </a:lnTo>
                  <a:moveTo>
                    <a:pt x="2810" y="14"/>
                  </a:moveTo>
                  <a:lnTo>
                    <a:pt x="2772" y="14"/>
                  </a:lnTo>
                  <a:lnTo>
                    <a:pt x="2772" y="33"/>
                  </a:lnTo>
                  <a:lnTo>
                    <a:pt x="2810" y="33"/>
                  </a:lnTo>
                  <a:lnTo>
                    <a:pt x="2810" y="14"/>
                  </a:lnTo>
                  <a:moveTo>
                    <a:pt x="2885" y="10"/>
                  </a:moveTo>
                  <a:lnTo>
                    <a:pt x="2847" y="12"/>
                  </a:lnTo>
                  <a:lnTo>
                    <a:pt x="2847" y="31"/>
                  </a:lnTo>
                  <a:lnTo>
                    <a:pt x="2885" y="29"/>
                  </a:lnTo>
                  <a:lnTo>
                    <a:pt x="2885" y="10"/>
                  </a:lnTo>
                  <a:moveTo>
                    <a:pt x="2961" y="7"/>
                  </a:moveTo>
                  <a:lnTo>
                    <a:pt x="2923" y="10"/>
                  </a:lnTo>
                  <a:lnTo>
                    <a:pt x="2923" y="29"/>
                  </a:lnTo>
                  <a:lnTo>
                    <a:pt x="2961" y="26"/>
                  </a:lnTo>
                  <a:lnTo>
                    <a:pt x="2961" y="7"/>
                  </a:lnTo>
                  <a:moveTo>
                    <a:pt x="3034" y="5"/>
                  </a:moveTo>
                  <a:lnTo>
                    <a:pt x="2996" y="5"/>
                  </a:lnTo>
                  <a:lnTo>
                    <a:pt x="2999" y="24"/>
                  </a:lnTo>
                  <a:lnTo>
                    <a:pt x="3037" y="24"/>
                  </a:lnTo>
                  <a:lnTo>
                    <a:pt x="3034" y="5"/>
                  </a:lnTo>
                  <a:moveTo>
                    <a:pt x="3110" y="0"/>
                  </a:moveTo>
                  <a:lnTo>
                    <a:pt x="3072" y="2"/>
                  </a:lnTo>
                  <a:lnTo>
                    <a:pt x="3074" y="21"/>
                  </a:lnTo>
                  <a:lnTo>
                    <a:pt x="3112" y="19"/>
                  </a:lnTo>
                  <a:lnTo>
                    <a:pt x="311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2" name="Freeform 11"/>
            <p:cNvSpPr>
              <a:spLocks noEditPoints="1"/>
            </p:cNvSpPr>
            <p:nvPr/>
          </p:nvSpPr>
          <p:spPr bwMode="auto">
            <a:xfrm>
              <a:off x="5154722" y="1986433"/>
              <a:ext cx="1933656" cy="1441169"/>
            </a:xfrm>
            <a:custGeom>
              <a:gdLst>
                <a:gd fmla="*/ 31 w 2611" name="T0"/>
                <a:gd fmla="*/ 21 h 1946" name="T1"/>
                <a:gd fmla="*/ 71 w 2611" name="T2"/>
                <a:gd fmla="*/ 85 h 1946" name="T3"/>
                <a:gd fmla="*/ 111 w 2611" name="T4"/>
                <a:gd fmla="*/ 149 h 1946" name="T5"/>
                <a:gd fmla="*/ 154 w 2611" name="T6"/>
                <a:gd fmla="*/ 213 h 1946" name="T7"/>
                <a:gd fmla="*/ 194 w 2611" name="T8"/>
                <a:gd fmla="*/ 276 h 1946" name="T9"/>
                <a:gd fmla="*/ 236 w 2611" name="T10"/>
                <a:gd fmla="*/ 340 h 1946" name="T11"/>
                <a:gd fmla="*/ 277 w 2611" name="T12"/>
                <a:gd fmla="*/ 404 h 1946" name="T13"/>
                <a:gd fmla="*/ 317 w 2611" name="T14"/>
                <a:gd fmla="*/ 466 h 1946" name="T15"/>
                <a:gd fmla="*/ 359 w 2611" name="T16"/>
                <a:gd fmla="*/ 529 h 1946" name="T17"/>
                <a:gd fmla="*/ 400 w 2611" name="T18"/>
                <a:gd fmla="*/ 593 h 1946" name="T19"/>
                <a:gd fmla="*/ 440 w 2611" name="T20"/>
                <a:gd fmla="*/ 657 h 1946" name="T21"/>
                <a:gd fmla="*/ 482 w 2611" name="T22"/>
                <a:gd fmla="*/ 721 h 1946" name="T23"/>
                <a:gd fmla="*/ 523 w 2611" name="T24"/>
                <a:gd fmla="*/ 785 h 1946" name="T25"/>
                <a:gd fmla="*/ 565 w 2611" name="T26"/>
                <a:gd fmla="*/ 849 h 1946" name="T27"/>
                <a:gd fmla="*/ 605 w 2611" name="T28"/>
                <a:gd fmla="*/ 910 h 1946" name="T29"/>
                <a:gd fmla="*/ 646 w 2611" name="T30"/>
                <a:gd fmla="*/ 974 h 1946" name="T31"/>
                <a:gd fmla="*/ 688 w 2611" name="T32"/>
                <a:gd fmla="*/ 1038 h 1946" name="T33"/>
                <a:gd fmla="*/ 728 w 2611" name="T34"/>
                <a:gd fmla="*/ 1102 h 1946" name="T35"/>
                <a:gd fmla="*/ 771 w 2611" name="T36"/>
                <a:gd fmla="*/ 1166 h 1946" name="T37"/>
                <a:gd fmla="*/ 811 w 2611" name="T38"/>
                <a:gd fmla="*/ 1230 h 1946" name="T39"/>
                <a:gd fmla="*/ 851 w 2611" name="T40"/>
                <a:gd fmla="*/ 1293 h 1946" name="T41"/>
                <a:gd fmla="*/ 894 w 2611" name="T42"/>
                <a:gd fmla="*/ 1355 h 1946" name="T43"/>
                <a:gd fmla="*/ 934 w 2611" name="T44"/>
                <a:gd fmla="*/ 1419 h 1946" name="T45"/>
                <a:gd fmla="*/ 974 w 2611" name="T46"/>
                <a:gd fmla="*/ 1483 h 1946" name="T47"/>
                <a:gd fmla="*/ 1017 w 2611" name="T48"/>
                <a:gd fmla="*/ 1547 h 1946" name="T49"/>
                <a:gd fmla="*/ 1057 w 2611" name="T50"/>
                <a:gd fmla="*/ 1610 h 1946" name="T51"/>
                <a:gd fmla="*/ 1100 w 2611" name="T52"/>
                <a:gd fmla="*/ 1674 h 1946" name="T53"/>
                <a:gd fmla="*/ 1140 w 2611" name="T54"/>
                <a:gd fmla="*/ 1738 h 1946" name="T55"/>
                <a:gd fmla="*/ 1180 w 2611" name="T56"/>
                <a:gd fmla="*/ 1802 h 1946" name="T57"/>
                <a:gd fmla="*/ 1223 w 2611" name="T58"/>
                <a:gd fmla="*/ 1863 h 1946" name="T59"/>
                <a:gd fmla="*/ 1241 w 2611" name="T60"/>
                <a:gd fmla="*/ 1897 h 1946" name="T61"/>
                <a:gd fmla="*/ 1291 w 2611" name="T62"/>
                <a:gd fmla="*/ 1859 h 1946" name="T63"/>
                <a:gd fmla="*/ 1334 w 2611" name="T64"/>
                <a:gd fmla="*/ 1797 h 1946" name="T65"/>
                <a:gd fmla="*/ 1379 w 2611" name="T66"/>
                <a:gd fmla="*/ 1736 h 1946" name="T67"/>
                <a:gd fmla="*/ 1421 w 2611" name="T68"/>
                <a:gd fmla="*/ 1674 h 1946" name="T69"/>
                <a:gd fmla="*/ 1466 w 2611" name="T70"/>
                <a:gd fmla="*/ 1610 h 1946" name="T71"/>
                <a:gd fmla="*/ 1509 w 2611" name="T72"/>
                <a:gd fmla="*/ 1549 h 1946" name="T73"/>
                <a:gd fmla="*/ 1551 w 2611" name="T74"/>
                <a:gd fmla="*/ 1487 h 1946" name="T75"/>
                <a:gd fmla="*/ 1596 w 2611" name="T76"/>
                <a:gd fmla="*/ 1426 h 1946" name="T77"/>
                <a:gd fmla="*/ 1639 w 2611" name="T78"/>
                <a:gd fmla="*/ 1364 h 1946" name="T79"/>
                <a:gd fmla="*/ 1681 w 2611" name="T80"/>
                <a:gd fmla="*/ 1301 h 1946" name="T81"/>
                <a:gd fmla="*/ 1726 w 2611" name="T82"/>
                <a:gd fmla="*/ 1239 h 1946" name="T83"/>
                <a:gd fmla="*/ 1769 w 2611" name="T84"/>
                <a:gd fmla="*/ 1178 h 1946" name="T85"/>
                <a:gd fmla="*/ 1814 w 2611" name="T86"/>
                <a:gd fmla="*/ 1116 h 1946" name="T87"/>
                <a:gd fmla="*/ 1856 w 2611" name="T88"/>
                <a:gd fmla="*/ 1055 h 1946" name="T89"/>
                <a:gd fmla="*/ 1899 w 2611" name="T90"/>
                <a:gd fmla="*/ 991 h 1946" name="T91"/>
                <a:gd fmla="*/ 1944 w 2611" name="T92"/>
                <a:gd fmla="*/ 929 h 1946" name="T93"/>
                <a:gd fmla="*/ 1986 w 2611" name="T94"/>
                <a:gd fmla="*/ 868 h 1946" name="T95"/>
                <a:gd fmla="*/ 2029 w 2611" name="T96"/>
                <a:gd fmla="*/ 806 h 1946" name="T97"/>
                <a:gd fmla="*/ 2074 w 2611" name="T98"/>
                <a:gd fmla="*/ 745 h 1946" name="T99"/>
                <a:gd fmla="*/ 2116 w 2611" name="T100"/>
                <a:gd fmla="*/ 681 h 1946" name="T101"/>
                <a:gd fmla="*/ 2161 w 2611" name="T102"/>
                <a:gd fmla="*/ 619 h 1946" name="T103"/>
                <a:gd fmla="*/ 2204 w 2611" name="T104"/>
                <a:gd fmla="*/ 558 h 1946" name="T105"/>
                <a:gd fmla="*/ 2246 w 2611" name="T106"/>
                <a:gd fmla="*/ 496 h 1946" name="T107"/>
                <a:gd fmla="*/ 2291 w 2611" name="T108"/>
                <a:gd fmla="*/ 435 h 1946" name="T109"/>
                <a:gd fmla="*/ 2334 w 2611" name="T110"/>
                <a:gd fmla="*/ 371 h 1946" name="T111"/>
                <a:gd fmla="*/ 2379 w 2611" name="T112"/>
                <a:gd fmla="*/ 310 h 1946" name="T113"/>
                <a:gd fmla="*/ 2421 w 2611" name="T114"/>
                <a:gd fmla="*/ 248 h 1946" name="T115"/>
                <a:gd fmla="*/ 2464 w 2611" name="T116"/>
                <a:gd fmla="*/ 187 h 1946" name="T117"/>
                <a:gd fmla="*/ 2509 w 2611" name="T118"/>
                <a:gd fmla="*/ 125 h 1946" name="T119"/>
                <a:gd fmla="*/ 2552 w 2611" name="T120"/>
                <a:gd fmla="*/ 61 h 1946" name="T121"/>
                <a:gd fmla="*/ 2594 w 2611" name="T122"/>
                <a:gd fmla="*/ 0 h 1946"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946" w="2611">
                  <a:moveTo>
                    <a:pt x="31" y="21"/>
                  </a:moveTo>
                  <a:lnTo>
                    <a:pt x="16" y="0"/>
                  </a:lnTo>
                  <a:lnTo>
                    <a:pt x="0" y="12"/>
                  </a:lnTo>
                  <a:lnTo>
                    <a:pt x="14" y="33"/>
                  </a:lnTo>
                  <a:lnTo>
                    <a:pt x="31" y="21"/>
                  </a:lnTo>
                  <a:close/>
                  <a:moveTo>
                    <a:pt x="71" y="85"/>
                  </a:moveTo>
                  <a:lnTo>
                    <a:pt x="50" y="54"/>
                  </a:lnTo>
                  <a:lnTo>
                    <a:pt x="35" y="64"/>
                  </a:lnTo>
                  <a:lnTo>
                    <a:pt x="54" y="97"/>
                  </a:lnTo>
                  <a:lnTo>
                    <a:pt x="71" y="85"/>
                  </a:lnTo>
                  <a:close/>
                  <a:moveTo>
                    <a:pt x="111" y="149"/>
                  </a:moveTo>
                  <a:lnTo>
                    <a:pt x="92" y="118"/>
                  </a:lnTo>
                  <a:lnTo>
                    <a:pt x="76" y="127"/>
                  </a:lnTo>
                  <a:lnTo>
                    <a:pt x="97" y="158"/>
                  </a:lnTo>
                  <a:lnTo>
                    <a:pt x="111" y="149"/>
                  </a:lnTo>
                  <a:close/>
                  <a:moveTo>
                    <a:pt x="154" y="213"/>
                  </a:moveTo>
                  <a:lnTo>
                    <a:pt x="132" y="179"/>
                  </a:lnTo>
                  <a:lnTo>
                    <a:pt x="116" y="191"/>
                  </a:lnTo>
                  <a:lnTo>
                    <a:pt x="137" y="222"/>
                  </a:lnTo>
                  <a:lnTo>
                    <a:pt x="154" y="213"/>
                  </a:lnTo>
                  <a:close/>
                  <a:moveTo>
                    <a:pt x="194" y="276"/>
                  </a:moveTo>
                  <a:lnTo>
                    <a:pt x="173" y="243"/>
                  </a:lnTo>
                  <a:lnTo>
                    <a:pt x="158" y="255"/>
                  </a:lnTo>
                  <a:lnTo>
                    <a:pt x="177" y="286"/>
                  </a:lnTo>
                  <a:lnTo>
                    <a:pt x="194" y="276"/>
                  </a:lnTo>
                  <a:close/>
                  <a:moveTo>
                    <a:pt x="236" y="340"/>
                  </a:moveTo>
                  <a:lnTo>
                    <a:pt x="215" y="307"/>
                  </a:lnTo>
                  <a:lnTo>
                    <a:pt x="199" y="319"/>
                  </a:lnTo>
                  <a:lnTo>
                    <a:pt x="220" y="350"/>
                  </a:lnTo>
                  <a:lnTo>
                    <a:pt x="236" y="340"/>
                  </a:lnTo>
                  <a:close/>
                  <a:moveTo>
                    <a:pt x="277" y="404"/>
                  </a:moveTo>
                  <a:lnTo>
                    <a:pt x="255" y="371"/>
                  </a:lnTo>
                  <a:lnTo>
                    <a:pt x="241" y="380"/>
                  </a:lnTo>
                  <a:lnTo>
                    <a:pt x="260" y="414"/>
                  </a:lnTo>
                  <a:lnTo>
                    <a:pt x="277" y="404"/>
                  </a:lnTo>
                  <a:close/>
                  <a:moveTo>
                    <a:pt x="317" y="466"/>
                  </a:moveTo>
                  <a:lnTo>
                    <a:pt x="298" y="435"/>
                  </a:lnTo>
                  <a:lnTo>
                    <a:pt x="281" y="444"/>
                  </a:lnTo>
                  <a:lnTo>
                    <a:pt x="303" y="477"/>
                  </a:lnTo>
                  <a:lnTo>
                    <a:pt x="317" y="466"/>
                  </a:lnTo>
                  <a:close/>
                  <a:moveTo>
                    <a:pt x="359" y="529"/>
                  </a:moveTo>
                  <a:lnTo>
                    <a:pt x="338" y="499"/>
                  </a:lnTo>
                  <a:lnTo>
                    <a:pt x="322" y="508"/>
                  </a:lnTo>
                  <a:lnTo>
                    <a:pt x="343" y="541"/>
                  </a:lnTo>
                  <a:lnTo>
                    <a:pt x="359" y="529"/>
                  </a:lnTo>
                  <a:close/>
                  <a:moveTo>
                    <a:pt x="400" y="593"/>
                  </a:moveTo>
                  <a:lnTo>
                    <a:pt x="378" y="563"/>
                  </a:lnTo>
                  <a:lnTo>
                    <a:pt x="364" y="572"/>
                  </a:lnTo>
                  <a:lnTo>
                    <a:pt x="383" y="603"/>
                  </a:lnTo>
                  <a:lnTo>
                    <a:pt x="400" y="593"/>
                  </a:lnTo>
                  <a:close/>
                  <a:moveTo>
                    <a:pt x="440" y="657"/>
                  </a:moveTo>
                  <a:lnTo>
                    <a:pt x="421" y="626"/>
                  </a:lnTo>
                  <a:lnTo>
                    <a:pt x="404" y="636"/>
                  </a:lnTo>
                  <a:lnTo>
                    <a:pt x="426" y="667"/>
                  </a:lnTo>
                  <a:lnTo>
                    <a:pt x="440" y="657"/>
                  </a:lnTo>
                  <a:close/>
                  <a:moveTo>
                    <a:pt x="482" y="721"/>
                  </a:moveTo>
                  <a:lnTo>
                    <a:pt x="461" y="688"/>
                  </a:lnTo>
                  <a:lnTo>
                    <a:pt x="445" y="700"/>
                  </a:lnTo>
                  <a:lnTo>
                    <a:pt x="466" y="731"/>
                  </a:lnTo>
                  <a:lnTo>
                    <a:pt x="482" y="721"/>
                  </a:lnTo>
                  <a:close/>
                  <a:moveTo>
                    <a:pt x="523" y="785"/>
                  </a:moveTo>
                  <a:lnTo>
                    <a:pt x="504" y="752"/>
                  </a:lnTo>
                  <a:lnTo>
                    <a:pt x="487" y="764"/>
                  </a:lnTo>
                  <a:lnTo>
                    <a:pt x="508" y="794"/>
                  </a:lnTo>
                  <a:lnTo>
                    <a:pt x="523" y="785"/>
                  </a:lnTo>
                  <a:close/>
                  <a:moveTo>
                    <a:pt x="565" y="849"/>
                  </a:moveTo>
                  <a:lnTo>
                    <a:pt x="544" y="816"/>
                  </a:lnTo>
                  <a:lnTo>
                    <a:pt x="527" y="825"/>
                  </a:lnTo>
                  <a:lnTo>
                    <a:pt x="549" y="858"/>
                  </a:lnTo>
                  <a:lnTo>
                    <a:pt x="565" y="849"/>
                  </a:lnTo>
                  <a:close/>
                  <a:moveTo>
                    <a:pt x="605" y="910"/>
                  </a:moveTo>
                  <a:lnTo>
                    <a:pt x="584" y="880"/>
                  </a:lnTo>
                  <a:lnTo>
                    <a:pt x="570" y="889"/>
                  </a:lnTo>
                  <a:lnTo>
                    <a:pt x="589" y="922"/>
                  </a:lnTo>
                  <a:lnTo>
                    <a:pt x="605" y="910"/>
                  </a:lnTo>
                  <a:close/>
                  <a:moveTo>
                    <a:pt x="646" y="974"/>
                  </a:moveTo>
                  <a:lnTo>
                    <a:pt x="627" y="943"/>
                  </a:lnTo>
                  <a:lnTo>
                    <a:pt x="610" y="953"/>
                  </a:lnTo>
                  <a:lnTo>
                    <a:pt x="631" y="986"/>
                  </a:lnTo>
                  <a:lnTo>
                    <a:pt x="646" y="974"/>
                  </a:lnTo>
                  <a:close/>
                  <a:moveTo>
                    <a:pt x="688" y="1038"/>
                  </a:moveTo>
                  <a:lnTo>
                    <a:pt x="667" y="1007"/>
                  </a:lnTo>
                  <a:lnTo>
                    <a:pt x="650" y="1017"/>
                  </a:lnTo>
                  <a:lnTo>
                    <a:pt x="672" y="1050"/>
                  </a:lnTo>
                  <a:lnTo>
                    <a:pt x="688" y="1038"/>
                  </a:lnTo>
                  <a:close/>
                  <a:moveTo>
                    <a:pt x="728" y="1102"/>
                  </a:moveTo>
                  <a:lnTo>
                    <a:pt x="707" y="1071"/>
                  </a:lnTo>
                  <a:lnTo>
                    <a:pt x="693" y="1081"/>
                  </a:lnTo>
                  <a:lnTo>
                    <a:pt x="712" y="1111"/>
                  </a:lnTo>
                  <a:lnTo>
                    <a:pt x="728" y="1102"/>
                  </a:lnTo>
                  <a:close/>
                  <a:moveTo>
                    <a:pt x="771" y="1166"/>
                  </a:moveTo>
                  <a:lnTo>
                    <a:pt x="750" y="1133"/>
                  </a:lnTo>
                  <a:lnTo>
                    <a:pt x="733" y="1144"/>
                  </a:lnTo>
                  <a:lnTo>
                    <a:pt x="754" y="1175"/>
                  </a:lnTo>
                  <a:lnTo>
                    <a:pt x="771" y="1166"/>
                  </a:lnTo>
                  <a:close/>
                  <a:moveTo>
                    <a:pt x="811" y="1230"/>
                  </a:moveTo>
                  <a:lnTo>
                    <a:pt x="790" y="1196"/>
                  </a:lnTo>
                  <a:lnTo>
                    <a:pt x="776" y="1208"/>
                  </a:lnTo>
                  <a:lnTo>
                    <a:pt x="794" y="1239"/>
                  </a:lnTo>
                  <a:lnTo>
                    <a:pt x="811" y="1230"/>
                  </a:lnTo>
                  <a:close/>
                  <a:moveTo>
                    <a:pt x="851" y="1293"/>
                  </a:moveTo>
                  <a:lnTo>
                    <a:pt x="832" y="1260"/>
                  </a:lnTo>
                  <a:lnTo>
                    <a:pt x="816" y="1272"/>
                  </a:lnTo>
                  <a:lnTo>
                    <a:pt x="837" y="1303"/>
                  </a:lnTo>
                  <a:lnTo>
                    <a:pt x="851" y="1293"/>
                  </a:lnTo>
                  <a:close/>
                  <a:moveTo>
                    <a:pt x="894" y="1355"/>
                  </a:moveTo>
                  <a:lnTo>
                    <a:pt x="873" y="1324"/>
                  </a:lnTo>
                  <a:lnTo>
                    <a:pt x="856" y="1334"/>
                  </a:lnTo>
                  <a:lnTo>
                    <a:pt x="877" y="1367"/>
                  </a:lnTo>
                  <a:lnTo>
                    <a:pt x="894" y="1355"/>
                  </a:lnTo>
                  <a:close/>
                  <a:moveTo>
                    <a:pt x="934" y="1419"/>
                  </a:moveTo>
                  <a:lnTo>
                    <a:pt x="913" y="1388"/>
                  </a:lnTo>
                  <a:lnTo>
                    <a:pt x="899" y="1398"/>
                  </a:lnTo>
                  <a:lnTo>
                    <a:pt x="917" y="1431"/>
                  </a:lnTo>
                  <a:lnTo>
                    <a:pt x="934" y="1419"/>
                  </a:lnTo>
                  <a:close/>
                  <a:moveTo>
                    <a:pt x="974" y="1483"/>
                  </a:moveTo>
                  <a:lnTo>
                    <a:pt x="955" y="1452"/>
                  </a:lnTo>
                  <a:lnTo>
                    <a:pt x="939" y="1461"/>
                  </a:lnTo>
                  <a:lnTo>
                    <a:pt x="960" y="1494"/>
                  </a:lnTo>
                  <a:lnTo>
                    <a:pt x="974" y="1483"/>
                  </a:lnTo>
                  <a:close/>
                  <a:moveTo>
                    <a:pt x="1017" y="1547"/>
                  </a:moveTo>
                  <a:lnTo>
                    <a:pt x="995" y="1516"/>
                  </a:lnTo>
                  <a:lnTo>
                    <a:pt x="979" y="1525"/>
                  </a:lnTo>
                  <a:lnTo>
                    <a:pt x="1000" y="1556"/>
                  </a:lnTo>
                  <a:lnTo>
                    <a:pt x="1017" y="1547"/>
                  </a:lnTo>
                  <a:close/>
                  <a:moveTo>
                    <a:pt x="1057" y="1610"/>
                  </a:moveTo>
                  <a:lnTo>
                    <a:pt x="1038" y="1580"/>
                  </a:lnTo>
                  <a:lnTo>
                    <a:pt x="1022" y="1589"/>
                  </a:lnTo>
                  <a:lnTo>
                    <a:pt x="1043" y="1620"/>
                  </a:lnTo>
                  <a:lnTo>
                    <a:pt x="1057" y="1610"/>
                  </a:lnTo>
                  <a:close/>
                  <a:moveTo>
                    <a:pt x="1100" y="1674"/>
                  </a:moveTo>
                  <a:lnTo>
                    <a:pt x="1078" y="1641"/>
                  </a:lnTo>
                  <a:lnTo>
                    <a:pt x="1062" y="1653"/>
                  </a:lnTo>
                  <a:lnTo>
                    <a:pt x="1083" y="1684"/>
                  </a:lnTo>
                  <a:lnTo>
                    <a:pt x="1100" y="1674"/>
                  </a:lnTo>
                  <a:close/>
                  <a:moveTo>
                    <a:pt x="1140" y="1738"/>
                  </a:moveTo>
                  <a:lnTo>
                    <a:pt x="1118" y="1705"/>
                  </a:lnTo>
                  <a:lnTo>
                    <a:pt x="1104" y="1717"/>
                  </a:lnTo>
                  <a:lnTo>
                    <a:pt x="1123" y="1748"/>
                  </a:lnTo>
                  <a:lnTo>
                    <a:pt x="1140" y="1738"/>
                  </a:lnTo>
                  <a:close/>
                  <a:moveTo>
                    <a:pt x="1180" y="1802"/>
                  </a:moveTo>
                  <a:lnTo>
                    <a:pt x="1161" y="1769"/>
                  </a:lnTo>
                  <a:lnTo>
                    <a:pt x="1144" y="1778"/>
                  </a:lnTo>
                  <a:lnTo>
                    <a:pt x="1166" y="1811"/>
                  </a:lnTo>
                  <a:lnTo>
                    <a:pt x="1180" y="1802"/>
                  </a:lnTo>
                  <a:close/>
                  <a:moveTo>
                    <a:pt x="1223" y="1863"/>
                  </a:moveTo>
                  <a:lnTo>
                    <a:pt x="1201" y="1833"/>
                  </a:lnTo>
                  <a:lnTo>
                    <a:pt x="1185" y="1842"/>
                  </a:lnTo>
                  <a:lnTo>
                    <a:pt x="1206" y="1875"/>
                  </a:lnTo>
                  <a:lnTo>
                    <a:pt x="1223" y="1863"/>
                  </a:lnTo>
                  <a:close/>
                  <a:moveTo>
                    <a:pt x="1249" y="1920"/>
                  </a:moveTo>
                  <a:lnTo>
                    <a:pt x="1246" y="1925"/>
                  </a:lnTo>
                  <a:lnTo>
                    <a:pt x="1253" y="1930"/>
                  </a:lnTo>
                  <a:lnTo>
                    <a:pt x="1260" y="1925"/>
                  </a:lnTo>
                  <a:lnTo>
                    <a:pt x="1241" y="1897"/>
                  </a:lnTo>
                  <a:lnTo>
                    <a:pt x="1227" y="1906"/>
                  </a:lnTo>
                  <a:lnTo>
                    <a:pt x="1253" y="1946"/>
                  </a:lnTo>
                  <a:lnTo>
                    <a:pt x="1263" y="1932"/>
                  </a:lnTo>
                  <a:lnTo>
                    <a:pt x="1249" y="1920"/>
                  </a:lnTo>
                  <a:close/>
                  <a:moveTo>
                    <a:pt x="1291" y="1859"/>
                  </a:moveTo>
                  <a:lnTo>
                    <a:pt x="1270" y="1889"/>
                  </a:lnTo>
                  <a:lnTo>
                    <a:pt x="1284" y="1901"/>
                  </a:lnTo>
                  <a:lnTo>
                    <a:pt x="1308" y="1871"/>
                  </a:lnTo>
                  <a:lnTo>
                    <a:pt x="1291" y="1859"/>
                  </a:lnTo>
                  <a:close/>
                  <a:moveTo>
                    <a:pt x="1334" y="1797"/>
                  </a:moveTo>
                  <a:lnTo>
                    <a:pt x="1312" y="1828"/>
                  </a:lnTo>
                  <a:lnTo>
                    <a:pt x="1329" y="1840"/>
                  </a:lnTo>
                  <a:lnTo>
                    <a:pt x="1350" y="1809"/>
                  </a:lnTo>
                  <a:lnTo>
                    <a:pt x="1334" y="1797"/>
                  </a:lnTo>
                  <a:close/>
                  <a:moveTo>
                    <a:pt x="1379" y="1736"/>
                  </a:moveTo>
                  <a:lnTo>
                    <a:pt x="1357" y="1766"/>
                  </a:lnTo>
                  <a:lnTo>
                    <a:pt x="1371" y="1776"/>
                  </a:lnTo>
                  <a:lnTo>
                    <a:pt x="1393" y="1745"/>
                  </a:lnTo>
                  <a:lnTo>
                    <a:pt x="1379" y="1736"/>
                  </a:lnTo>
                  <a:close/>
                  <a:moveTo>
                    <a:pt x="1421" y="1674"/>
                  </a:moveTo>
                  <a:lnTo>
                    <a:pt x="1400" y="1705"/>
                  </a:lnTo>
                  <a:lnTo>
                    <a:pt x="1414" y="1714"/>
                  </a:lnTo>
                  <a:lnTo>
                    <a:pt x="1438" y="1684"/>
                  </a:lnTo>
                  <a:lnTo>
                    <a:pt x="1421" y="1674"/>
                  </a:lnTo>
                  <a:close/>
                  <a:moveTo>
                    <a:pt x="1466" y="1610"/>
                  </a:moveTo>
                  <a:lnTo>
                    <a:pt x="1442" y="1641"/>
                  </a:lnTo>
                  <a:lnTo>
                    <a:pt x="1459" y="1653"/>
                  </a:lnTo>
                  <a:lnTo>
                    <a:pt x="1480" y="1622"/>
                  </a:lnTo>
                  <a:lnTo>
                    <a:pt x="1466" y="1610"/>
                  </a:lnTo>
                  <a:close/>
                  <a:moveTo>
                    <a:pt x="1509" y="1549"/>
                  </a:moveTo>
                  <a:lnTo>
                    <a:pt x="1487" y="1580"/>
                  </a:lnTo>
                  <a:lnTo>
                    <a:pt x="1502" y="1591"/>
                  </a:lnTo>
                  <a:lnTo>
                    <a:pt x="1523" y="1561"/>
                  </a:lnTo>
                  <a:lnTo>
                    <a:pt x="1509" y="1549"/>
                  </a:lnTo>
                  <a:close/>
                  <a:moveTo>
                    <a:pt x="1551" y="1487"/>
                  </a:moveTo>
                  <a:lnTo>
                    <a:pt x="1530" y="1518"/>
                  </a:lnTo>
                  <a:lnTo>
                    <a:pt x="1546" y="1530"/>
                  </a:lnTo>
                  <a:lnTo>
                    <a:pt x="1568" y="1499"/>
                  </a:lnTo>
                  <a:lnTo>
                    <a:pt x="1551" y="1487"/>
                  </a:lnTo>
                  <a:close/>
                  <a:moveTo>
                    <a:pt x="1596" y="1426"/>
                  </a:moveTo>
                  <a:lnTo>
                    <a:pt x="1573" y="1457"/>
                  </a:lnTo>
                  <a:lnTo>
                    <a:pt x="1589" y="1466"/>
                  </a:lnTo>
                  <a:lnTo>
                    <a:pt x="1610" y="1435"/>
                  </a:lnTo>
                  <a:lnTo>
                    <a:pt x="1596" y="1426"/>
                  </a:lnTo>
                  <a:close/>
                  <a:moveTo>
                    <a:pt x="1639" y="1364"/>
                  </a:moveTo>
                  <a:lnTo>
                    <a:pt x="1617" y="1395"/>
                  </a:lnTo>
                  <a:lnTo>
                    <a:pt x="1632" y="1405"/>
                  </a:lnTo>
                  <a:lnTo>
                    <a:pt x="1655" y="1374"/>
                  </a:lnTo>
                  <a:lnTo>
                    <a:pt x="1639" y="1364"/>
                  </a:lnTo>
                  <a:close/>
                  <a:moveTo>
                    <a:pt x="1681" y="1301"/>
                  </a:moveTo>
                  <a:lnTo>
                    <a:pt x="1660" y="1331"/>
                  </a:lnTo>
                  <a:lnTo>
                    <a:pt x="1677" y="1343"/>
                  </a:lnTo>
                  <a:lnTo>
                    <a:pt x="1698" y="1312"/>
                  </a:lnTo>
                  <a:lnTo>
                    <a:pt x="1681" y="1301"/>
                  </a:lnTo>
                  <a:close/>
                  <a:moveTo>
                    <a:pt x="1726" y="1239"/>
                  </a:moveTo>
                  <a:lnTo>
                    <a:pt x="1705" y="1270"/>
                  </a:lnTo>
                  <a:lnTo>
                    <a:pt x="1719" y="1282"/>
                  </a:lnTo>
                  <a:lnTo>
                    <a:pt x="1740" y="1251"/>
                  </a:lnTo>
                  <a:lnTo>
                    <a:pt x="1726" y="1239"/>
                  </a:lnTo>
                  <a:close/>
                  <a:moveTo>
                    <a:pt x="1769" y="1178"/>
                  </a:moveTo>
                  <a:lnTo>
                    <a:pt x="1747" y="1208"/>
                  </a:lnTo>
                  <a:lnTo>
                    <a:pt x="1764" y="1220"/>
                  </a:lnTo>
                  <a:lnTo>
                    <a:pt x="1785" y="1189"/>
                  </a:lnTo>
                  <a:lnTo>
                    <a:pt x="1769" y="1178"/>
                  </a:lnTo>
                  <a:close/>
                  <a:moveTo>
                    <a:pt x="1814" y="1116"/>
                  </a:moveTo>
                  <a:lnTo>
                    <a:pt x="1790" y="1147"/>
                  </a:lnTo>
                  <a:lnTo>
                    <a:pt x="1807" y="1156"/>
                  </a:lnTo>
                  <a:lnTo>
                    <a:pt x="1828" y="1126"/>
                  </a:lnTo>
                  <a:lnTo>
                    <a:pt x="1814" y="1116"/>
                  </a:lnTo>
                  <a:close/>
                  <a:moveTo>
                    <a:pt x="1856" y="1055"/>
                  </a:moveTo>
                  <a:lnTo>
                    <a:pt x="1835" y="1085"/>
                  </a:lnTo>
                  <a:lnTo>
                    <a:pt x="1849" y="1095"/>
                  </a:lnTo>
                  <a:lnTo>
                    <a:pt x="1873" y="1064"/>
                  </a:lnTo>
                  <a:lnTo>
                    <a:pt x="1856" y="1055"/>
                  </a:lnTo>
                  <a:close/>
                  <a:moveTo>
                    <a:pt x="1899" y="991"/>
                  </a:moveTo>
                  <a:lnTo>
                    <a:pt x="1878" y="1021"/>
                  </a:lnTo>
                  <a:lnTo>
                    <a:pt x="1894" y="1033"/>
                  </a:lnTo>
                  <a:lnTo>
                    <a:pt x="1915" y="1003"/>
                  </a:lnTo>
                  <a:lnTo>
                    <a:pt x="1899" y="991"/>
                  </a:lnTo>
                  <a:close/>
                  <a:moveTo>
                    <a:pt x="1944" y="929"/>
                  </a:moveTo>
                  <a:lnTo>
                    <a:pt x="1922" y="960"/>
                  </a:lnTo>
                  <a:lnTo>
                    <a:pt x="1937" y="972"/>
                  </a:lnTo>
                  <a:lnTo>
                    <a:pt x="1958" y="941"/>
                  </a:lnTo>
                  <a:lnTo>
                    <a:pt x="1944" y="929"/>
                  </a:lnTo>
                  <a:close/>
                  <a:moveTo>
                    <a:pt x="1986" y="868"/>
                  </a:moveTo>
                  <a:lnTo>
                    <a:pt x="1965" y="898"/>
                  </a:lnTo>
                  <a:lnTo>
                    <a:pt x="1979" y="910"/>
                  </a:lnTo>
                  <a:lnTo>
                    <a:pt x="2003" y="880"/>
                  </a:lnTo>
                  <a:lnTo>
                    <a:pt x="1986" y="868"/>
                  </a:lnTo>
                  <a:close/>
                  <a:moveTo>
                    <a:pt x="2029" y="806"/>
                  </a:moveTo>
                  <a:lnTo>
                    <a:pt x="2008" y="837"/>
                  </a:lnTo>
                  <a:lnTo>
                    <a:pt x="2024" y="849"/>
                  </a:lnTo>
                  <a:lnTo>
                    <a:pt x="2045" y="816"/>
                  </a:lnTo>
                  <a:lnTo>
                    <a:pt x="2029" y="806"/>
                  </a:lnTo>
                  <a:close/>
                  <a:moveTo>
                    <a:pt x="2074" y="745"/>
                  </a:moveTo>
                  <a:lnTo>
                    <a:pt x="2053" y="775"/>
                  </a:lnTo>
                  <a:lnTo>
                    <a:pt x="2067" y="785"/>
                  </a:lnTo>
                  <a:lnTo>
                    <a:pt x="2088" y="754"/>
                  </a:lnTo>
                  <a:lnTo>
                    <a:pt x="2074" y="745"/>
                  </a:lnTo>
                  <a:close/>
                  <a:moveTo>
                    <a:pt x="2116" y="681"/>
                  </a:moveTo>
                  <a:lnTo>
                    <a:pt x="2095" y="714"/>
                  </a:lnTo>
                  <a:lnTo>
                    <a:pt x="2112" y="723"/>
                  </a:lnTo>
                  <a:lnTo>
                    <a:pt x="2133" y="693"/>
                  </a:lnTo>
                  <a:lnTo>
                    <a:pt x="2116" y="681"/>
                  </a:lnTo>
                  <a:close/>
                  <a:moveTo>
                    <a:pt x="2161" y="619"/>
                  </a:moveTo>
                  <a:lnTo>
                    <a:pt x="2138" y="650"/>
                  </a:lnTo>
                  <a:lnTo>
                    <a:pt x="2154" y="662"/>
                  </a:lnTo>
                  <a:lnTo>
                    <a:pt x="2176" y="631"/>
                  </a:lnTo>
                  <a:lnTo>
                    <a:pt x="2161" y="619"/>
                  </a:lnTo>
                  <a:close/>
                  <a:moveTo>
                    <a:pt x="2204" y="558"/>
                  </a:moveTo>
                  <a:lnTo>
                    <a:pt x="2183" y="589"/>
                  </a:lnTo>
                  <a:lnTo>
                    <a:pt x="2197" y="600"/>
                  </a:lnTo>
                  <a:lnTo>
                    <a:pt x="2220" y="570"/>
                  </a:lnTo>
                  <a:lnTo>
                    <a:pt x="2204" y="558"/>
                  </a:lnTo>
                  <a:close/>
                  <a:moveTo>
                    <a:pt x="2246" y="496"/>
                  </a:moveTo>
                  <a:lnTo>
                    <a:pt x="2225" y="527"/>
                  </a:lnTo>
                  <a:lnTo>
                    <a:pt x="2242" y="539"/>
                  </a:lnTo>
                  <a:lnTo>
                    <a:pt x="2263" y="506"/>
                  </a:lnTo>
                  <a:lnTo>
                    <a:pt x="2246" y="496"/>
                  </a:lnTo>
                  <a:close/>
                  <a:moveTo>
                    <a:pt x="2291" y="435"/>
                  </a:moveTo>
                  <a:lnTo>
                    <a:pt x="2270" y="466"/>
                  </a:lnTo>
                  <a:lnTo>
                    <a:pt x="2284" y="475"/>
                  </a:lnTo>
                  <a:lnTo>
                    <a:pt x="2306" y="444"/>
                  </a:lnTo>
                  <a:lnTo>
                    <a:pt x="2291" y="435"/>
                  </a:lnTo>
                  <a:close/>
                  <a:moveTo>
                    <a:pt x="2334" y="371"/>
                  </a:moveTo>
                  <a:lnTo>
                    <a:pt x="2313" y="404"/>
                  </a:lnTo>
                  <a:lnTo>
                    <a:pt x="2329" y="414"/>
                  </a:lnTo>
                  <a:lnTo>
                    <a:pt x="2351" y="383"/>
                  </a:lnTo>
                  <a:lnTo>
                    <a:pt x="2334" y="371"/>
                  </a:lnTo>
                  <a:close/>
                  <a:moveTo>
                    <a:pt x="2379" y="310"/>
                  </a:moveTo>
                  <a:lnTo>
                    <a:pt x="2355" y="340"/>
                  </a:lnTo>
                  <a:lnTo>
                    <a:pt x="2372" y="352"/>
                  </a:lnTo>
                  <a:lnTo>
                    <a:pt x="2393" y="321"/>
                  </a:lnTo>
                  <a:lnTo>
                    <a:pt x="2379" y="310"/>
                  </a:lnTo>
                  <a:close/>
                  <a:moveTo>
                    <a:pt x="2421" y="248"/>
                  </a:moveTo>
                  <a:lnTo>
                    <a:pt x="2400" y="279"/>
                  </a:lnTo>
                  <a:lnTo>
                    <a:pt x="2414" y="291"/>
                  </a:lnTo>
                  <a:lnTo>
                    <a:pt x="2436" y="260"/>
                  </a:lnTo>
                  <a:lnTo>
                    <a:pt x="2421" y="248"/>
                  </a:lnTo>
                  <a:close/>
                  <a:moveTo>
                    <a:pt x="2464" y="187"/>
                  </a:moveTo>
                  <a:lnTo>
                    <a:pt x="2443" y="217"/>
                  </a:lnTo>
                  <a:lnTo>
                    <a:pt x="2459" y="229"/>
                  </a:lnTo>
                  <a:lnTo>
                    <a:pt x="2481" y="196"/>
                  </a:lnTo>
                  <a:lnTo>
                    <a:pt x="2464" y="187"/>
                  </a:lnTo>
                  <a:close/>
                  <a:moveTo>
                    <a:pt x="2509" y="125"/>
                  </a:moveTo>
                  <a:lnTo>
                    <a:pt x="2488" y="156"/>
                  </a:lnTo>
                  <a:lnTo>
                    <a:pt x="2502" y="165"/>
                  </a:lnTo>
                  <a:lnTo>
                    <a:pt x="2523" y="135"/>
                  </a:lnTo>
                  <a:lnTo>
                    <a:pt x="2509" y="125"/>
                  </a:lnTo>
                  <a:close/>
                  <a:moveTo>
                    <a:pt x="2552" y="61"/>
                  </a:moveTo>
                  <a:lnTo>
                    <a:pt x="2530" y="94"/>
                  </a:lnTo>
                  <a:lnTo>
                    <a:pt x="2544" y="104"/>
                  </a:lnTo>
                  <a:lnTo>
                    <a:pt x="2568" y="73"/>
                  </a:lnTo>
                  <a:lnTo>
                    <a:pt x="2552" y="61"/>
                  </a:lnTo>
                  <a:close/>
                  <a:moveTo>
                    <a:pt x="2594" y="0"/>
                  </a:moveTo>
                  <a:lnTo>
                    <a:pt x="2573" y="30"/>
                  </a:lnTo>
                  <a:lnTo>
                    <a:pt x="2589" y="42"/>
                  </a:lnTo>
                  <a:lnTo>
                    <a:pt x="2611" y="12"/>
                  </a:lnTo>
                  <a:lnTo>
                    <a:pt x="2594"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3" name="Freeform 12"/>
            <p:cNvSpPr/>
            <p:nvPr/>
          </p:nvSpPr>
          <p:spPr bwMode="auto">
            <a:xfrm>
              <a:off x="5163609" y="2684800"/>
              <a:ext cx="1886258" cy="3120065"/>
            </a:xfrm>
            <a:custGeom>
              <a:gdLst>
                <a:gd fmla="*/ 966 w 1077" name="T0"/>
                <a:gd fmla="*/ 315 h 1781" name="T1"/>
                <a:gd fmla="*/ 793 w 1077" name="T2"/>
                <a:gd fmla="*/ 486 h 1781" name="T3"/>
                <a:gd fmla="*/ 650 w 1077" name="T4"/>
                <a:gd fmla="*/ 297 h 1781" name="T5"/>
                <a:gd fmla="*/ 625 w 1077" name="T6"/>
                <a:gd fmla="*/ 266 h 1781" name="T7"/>
                <a:gd fmla="*/ 632 w 1077" name="T8"/>
                <a:gd fmla="*/ 236 h 1781" name="T9"/>
                <a:gd fmla="*/ 682 w 1077" name="T10"/>
                <a:gd fmla="*/ 187 h 1781" name="T11"/>
                <a:gd fmla="*/ 698 w 1077" name="T12"/>
                <a:gd fmla="*/ 150 h 1781" name="T13"/>
                <a:gd fmla="*/ 665 w 1077" name="T14"/>
                <a:gd fmla="*/ 82 h 1781" name="T15"/>
                <a:gd fmla="*/ 661 w 1077" name="T16"/>
                <a:gd fmla="*/ 50 h 1781" name="T17"/>
                <a:gd fmla="*/ 627 w 1077" name="T18"/>
                <a:gd fmla="*/ 24 h 1781" name="T19"/>
                <a:gd fmla="*/ 576 w 1077" name="T20"/>
                <a:gd fmla="*/ 3 h 1781" name="T21"/>
                <a:gd fmla="*/ 492 w 1077" name="T22"/>
                <a:gd fmla="*/ 48 h 1781" name="T23"/>
                <a:gd fmla="*/ 471 w 1077" name="T24"/>
                <a:gd fmla="*/ 119 h 1781" name="T25"/>
                <a:gd fmla="*/ 513 w 1077" name="T26"/>
                <a:gd fmla="*/ 199 h 1781" name="T27"/>
                <a:gd fmla="*/ 495 w 1077" name="T28"/>
                <a:gd fmla="*/ 223 h 1781" name="T29"/>
                <a:gd fmla="*/ 386 w 1077" name="T30"/>
                <a:gd fmla="*/ 230 h 1781" name="T31"/>
                <a:gd fmla="*/ 106 w 1077" name="T32"/>
                <a:gd fmla="*/ 313 h 1781" name="T33"/>
                <a:gd fmla="*/ 60 w 1077" name="T34"/>
                <a:gd fmla="*/ 630 h 1781" name="T35"/>
                <a:gd fmla="*/ 138 w 1077" name="T36"/>
                <a:gd fmla="*/ 599 h 1781" name="T37"/>
                <a:gd fmla="*/ 169 w 1077" name="T38"/>
                <a:gd fmla="*/ 527 h 1781" name="T39"/>
                <a:gd fmla="*/ 176 w 1077" name="T40"/>
                <a:gd fmla="*/ 406 h 1781" name="T41"/>
                <a:gd fmla="*/ 220 w 1077" name="T42"/>
                <a:gd fmla="*/ 373 h 1781" name="T43"/>
                <a:gd fmla="*/ 308 w 1077" name="T44"/>
                <a:gd fmla="*/ 360 h 1781" name="T45"/>
                <a:gd fmla="*/ 317 w 1077" name="T46"/>
                <a:gd fmla="*/ 358 h 1781" name="T47"/>
                <a:gd fmla="*/ 256 w 1077" name="T48"/>
                <a:gd fmla="*/ 760 h 1781" name="T49"/>
                <a:gd fmla="*/ 254 w 1077" name="T50"/>
                <a:gd fmla="*/ 794 h 1781" name="T51"/>
                <a:gd fmla="*/ 261 w 1077" name="T52"/>
                <a:gd fmla="*/ 896 h 1781" name="T53"/>
                <a:gd fmla="*/ 123 w 1077" name="T54"/>
                <a:gd fmla="*/ 1406 h 1781" name="T55"/>
                <a:gd fmla="*/ 47 w 1077" name="T56"/>
                <a:gd fmla="*/ 1578 h 1781" name="T57"/>
                <a:gd fmla="*/ 4 w 1077" name="T58"/>
                <a:gd fmla="*/ 1633 h 1781" name="T59"/>
                <a:gd fmla="*/ 56 w 1077" name="T60"/>
                <a:gd fmla="*/ 1688 h 1781" name="T61"/>
                <a:gd fmla="*/ 104 w 1077" name="T62"/>
                <a:gd fmla="*/ 1714 h 1781" name="T63"/>
                <a:gd fmla="*/ 122 w 1077" name="T64"/>
                <a:gd fmla="*/ 1741 h 1781" name="T65"/>
                <a:gd fmla="*/ 174 w 1077" name="T66"/>
                <a:gd fmla="*/ 1703 h 1781" name="T67"/>
                <a:gd fmla="*/ 161 w 1077" name="T68"/>
                <a:gd fmla="*/ 1636 h 1781" name="T69"/>
                <a:gd fmla="*/ 323 w 1077" name="T70"/>
                <a:gd fmla="*/ 1294 h 1781" name="T71"/>
                <a:gd fmla="*/ 385 w 1077" name="T72"/>
                <a:gd fmla="*/ 1152 h 1781" name="T73"/>
                <a:gd fmla="*/ 481 w 1077" name="T74"/>
                <a:gd fmla="*/ 943 h 1781" name="T75"/>
                <a:gd fmla="*/ 699 w 1077" name="T76"/>
                <a:gd fmla="*/ 879 h 1781" name="T77"/>
                <a:gd fmla="*/ 682 w 1077" name="T78"/>
                <a:gd fmla="*/ 976 h 1781" name="T79"/>
                <a:gd fmla="*/ 632 w 1077" name="T80"/>
                <a:gd fmla="*/ 1141 h 1781" name="T81"/>
                <a:gd fmla="*/ 618 w 1077" name="T82"/>
                <a:gd fmla="*/ 1225 h 1781" name="T83"/>
                <a:gd fmla="*/ 670 w 1077" name="T84"/>
                <a:gd fmla="*/ 1269 h 1781" name="T85"/>
                <a:gd fmla="*/ 795 w 1077" name="T86"/>
                <a:gd fmla="*/ 1285 h 1781" name="T87"/>
                <a:gd fmla="*/ 830 w 1077" name="T88"/>
                <a:gd fmla="*/ 1219 h 1781" name="T89"/>
                <a:gd fmla="*/ 746 w 1077" name="T90"/>
                <a:gd fmla="*/ 1165 h 1781" name="T91"/>
                <a:gd fmla="*/ 840 w 1077" name="T92"/>
                <a:gd fmla="*/ 864 h 1781" name="T93"/>
                <a:gd fmla="*/ 831 w 1077" name="T94"/>
                <a:gd fmla="*/ 762 h 1781" name="T95"/>
                <a:gd fmla="*/ 507 w 1077" name="T96"/>
                <a:gd fmla="*/ 757 h 1781" name="T97"/>
                <a:gd fmla="*/ 508 w 1077" name="T98"/>
                <a:gd fmla="*/ 758 h 1781" name="T99"/>
                <a:gd fmla="*/ 560 w 1077" name="T100"/>
                <a:gd fmla="*/ 658 h 1781" name="T101"/>
                <a:gd fmla="*/ 607 w 1077" name="T102"/>
                <a:gd fmla="*/ 511 h 1781" name="T103"/>
                <a:gd fmla="*/ 643 w 1077" name="T104"/>
                <a:gd fmla="*/ 449 h 1781" name="T105"/>
                <a:gd fmla="*/ 784 w 1077" name="T106"/>
                <a:gd fmla="*/ 596 h 1781" name="T107"/>
                <a:gd fmla="*/ 836 w 1077" name="T108"/>
                <a:gd fmla="*/ 566 h 1781" name="T109"/>
                <a:gd fmla="*/ 999 w 1077" name="T110"/>
                <a:gd fmla="*/ 402 h 1781" name="T111"/>
                <a:gd fmla="*/ 1042 w 1077" name="T112"/>
                <a:gd fmla="*/ 374 h 1781" name="T113"/>
                <a:gd fmla="*/ 1033 w 1077" name="T114"/>
                <a:gd fmla="*/ 280 h 1781"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781" w="1077">
                  <a:moveTo>
                    <a:pt x="1033" y="280"/>
                  </a:moveTo>
                  <a:cubicBezTo>
                    <a:pt x="1018" y="287"/>
                    <a:pt x="970" y="303"/>
                    <a:pt x="966" y="315"/>
                  </a:cubicBezTo>
                  <a:cubicBezTo>
                    <a:pt x="962" y="326"/>
                    <a:pt x="967" y="350"/>
                    <a:pt x="951" y="359"/>
                  </a:cubicBezTo>
                  <a:cubicBezTo>
                    <a:pt x="936" y="368"/>
                    <a:pt x="803" y="466"/>
                    <a:pt x="793" y="486"/>
                  </a:cubicBezTo>
                  <a:cubicBezTo>
                    <a:pt x="793" y="486"/>
                    <a:pt x="745" y="390"/>
                    <a:pt x="717" y="375"/>
                  </a:cubicBezTo>
                  <a:cubicBezTo>
                    <a:pt x="717" y="375"/>
                    <a:pt x="708" y="301"/>
                    <a:pt x="650" y="297"/>
                  </a:cubicBezTo>
                  <a:cubicBezTo>
                    <a:pt x="629" y="296"/>
                    <a:pt x="617" y="294"/>
                    <a:pt x="609" y="291"/>
                  </a:cubicBezTo>
                  <a:cubicBezTo>
                    <a:pt x="625" y="266"/>
                    <a:pt x="625" y="266"/>
                    <a:pt x="625" y="266"/>
                  </a:cubicBezTo>
                  <a:cubicBezTo>
                    <a:pt x="609" y="266"/>
                    <a:pt x="609" y="266"/>
                    <a:pt x="609" y="266"/>
                  </a:cubicBezTo>
                  <a:cubicBezTo>
                    <a:pt x="617" y="253"/>
                    <a:pt x="628" y="236"/>
                    <a:pt x="632" y="236"/>
                  </a:cubicBezTo>
                  <a:cubicBezTo>
                    <a:pt x="637" y="235"/>
                    <a:pt x="674" y="230"/>
                    <a:pt x="679" y="228"/>
                  </a:cubicBezTo>
                  <a:cubicBezTo>
                    <a:pt x="683" y="225"/>
                    <a:pt x="687" y="201"/>
                    <a:pt x="682" y="187"/>
                  </a:cubicBezTo>
                  <a:cubicBezTo>
                    <a:pt x="677" y="173"/>
                    <a:pt x="687" y="159"/>
                    <a:pt x="687" y="159"/>
                  </a:cubicBezTo>
                  <a:cubicBezTo>
                    <a:pt x="698" y="150"/>
                    <a:pt x="698" y="150"/>
                    <a:pt x="698" y="150"/>
                  </a:cubicBezTo>
                  <a:cubicBezTo>
                    <a:pt x="698" y="150"/>
                    <a:pt x="684" y="128"/>
                    <a:pt x="676" y="117"/>
                  </a:cubicBezTo>
                  <a:cubicBezTo>
                    <a:pt x="667" y="106"/>
                    <a:pt x="669" y="92"/>
                    <a:pt x="665" y="82"/>
                  </a:cubicBezTo>
                  <a:cubicBezTo>
                    <a:pt x="661" y="72"/>
                    <a:pt x="672" y="65"/>
                    <a:pt x="672" y="65"/>
                  </a:cubicBezTo>
                  <a:cubicBezTo>
                    <a:pt x="672" y="65"/>
                    <a:pt x="668" y="55"/>
                    <a:pt x="661" y="50"/>
                  </a:cubicBezTo>
                  <a:cubicBezTo>
                    <a:pt x="653" y="46"/>
                    <a:pt x="666" y="44"/>
                    <a:pt x="649" y="36"/>
                  </a:cubicBezTo>
                  <a:cubicBezTo>
                    <a:pt x="632" y="28"/>
                    <a:pt x="641" y="32"/>
                    <a:pt x="627" y="24"/>
                  </a:cubicBezTo>
                  <a:cubicBezTo>
                    <a:pt x="612" y="16"/>
                    <a:pt x="634" y="21"/>
                    <a:pt x="612" y="16"/>
                  </a:cubicBezTo>
                  <a:cubicBezTo>
                    <a:pt x="591" y="11"/>
                    <a:pt x="579" y="3"/>
                    <a:pt x="576" y="3"/>
                  </a:cubicBezTo>
                  <a:cubicBezTo>
                    <a:pt x="573" y="3"/>
                    <a:pt x="582" y="6"/>
                    <a:pt x="573" y="3"/>
                  </a:cubicBezTo>
                  <a:cubicBezTo>
                    <a:pt x="563" y="0"/>
                    <a:pt x="498" y="33"/>
                    <a:pt x="492" y="48"/>
                  </a:cubicBezTo>
                  <a:cubicBezTo>
                    <a:pt x="485" y="64"/>
                    <a:pt x="475" y="83"/>
                    <a:pt x="475" y="83"/>
                  </a:cubicBezTo>
                  <a:cubicBezTo>
                    <a:pt x="475" y="83"/>
                    <a:pt x="469" y="104"/>
                    <a:pt x="471" y="119"/>
                  </a:cubicBezTo>
                  <a:cubicBezTo>
                    <a:pt x="474" y="134"/>
                    <a:pt x="484" y="147"/>
                    <a:pt x="488" y="152"/>
                  </a:cubicBezTo>
                  <a:cubicBezTo>
                    <a:pt x="491" y="156"/>
                    <a:pt x="508" y="184"/>
                    <a:pt x="513" y="199"/>
                  </a:cubicBezTo>
                  <a:cubicBezTo>
                    <a:pt x="517" y="212"/>
                    <a:pt x="521" y="228"/>
                    <a:pt x="506" y="235"/>
                  </a:cubicBezTo>
                  <a:cubicBezTo>
                    <a:pt x="495" y="223"/>
                    <a:pt x="495" y="223"/>
                    <a:pt x="495" y="223"/>
                  </a:cubicBezTo>
                  <a:cubicBezTo>
                    <a:pt x="476" y="237"/>
                    <a:pt x="476" y="237"/>
                    <a:pt x="476" y="237"/>
                  </a:cubicBezTo>
                  <a:cubicBezTo>
                    <a:pt x="454" y="233"/>
                    <a:pt x="427" y="222"/>
                    <a:pt x="386" y="230"/>
                  </a:cubicBezTo>
                  <a:cubicBezTo>
                    <a:pt x="333" y="241"/>
                    <a:pt x="313" y="257"/>
                    <a:pt x="281" y="265"/>
                  </a:cubicBezTo>
                  <a:cubicBezTo>
                    <a:pt x="249" y="272"/>
                    <a:pt x="128" y="293"/>
                    <a:pt x="106" y="313"/>
                  </a:cubicBezTo>
                  <a:cubicBezTo>
                    <a:pt x="84" y="332"/>
                    <a:pt x="76" y="418"/>
                    <a:pt x="82" y="553"/>
                  </a:cubicBezTo>
                  <a:cubicBezTo>
                    <a:pt x="82" y="553"/>
                    <a:pt x="62" y="616"/>
                    <a:pt x="60" y="630"/>
                  </a:cubicBezTo>
                  <a:cubicBezTo>
                    <a:pt x="59" y="644"/>
                    <a:pt x="67" y="703"/>
                    <a:pt x="139" y="690"/>
                  </a:cubicBezTo>
                  <a:cubicBezTo>
                    <a:pt x="203" y="679"/>
                    <a:pt x="151" y="622"/>
                    <a:pt x="138" y="599"/>
                  </a:cubicBezTo>
                  <a:cubicBezTo>
                    <a:pt x="146" y="594"/>
                    <a:pt x="154" y="590"/>
                    <a:pt x="154" y="590"/>
                  </a:cubicBezTo>
                  <a:cubicBezTo>
                    <a:pt x="154" y="590"/>
                    <a:pt x="168" y="554"/>
                    <a:pt x="169" y="527"/>
                  </a:cubicBezTo>
                  <a:cubicBezTo>
                    <a:pt x="169" y="510"/>
                    <a:pt x="174" y="454"/>
                    <a:pt x="176" y="409"/>
                  </a:cubicBezTo>
                  <a:cubicBezTo>
                    <a:pt x="176" y="408"/>
                    <a:pt x="176" y="407"/>
                    <a:pt x="176" y="406"/>
                  </a:cubicBezTo>
                  <a:cubicBezTo>
                    <a:pt x="178" y="394"/>
                    <a:pt x="179" y="384"/>
                    <a:pt x="180" y="378"/>
                  </a:cubicBezTo>
                  <a:cubicBezTo>
                    <a:pt x="190" y="376"/>
                    <a:pt x="204" y="375"/>
                    <a:pt x="220" y="373"/>
                  </a:cubicBezTo>
                  <a:cubicBezTo>
                    <a:pt x="224" y="373"/>
                    <a:pt x="229" y="373"/>
                    <a:pt x="234" y="372"/>
                  </a:cubicBezTo>
                  <a:cubicBezTo>
                    <a:pt x="265" y="370"/>
                    <a:pt x="294" y="364"/>
                    <a:pt x="308" y="360"/>
                  </a:cubicBezTo>
                  <a:cubicBezTo>
                    <a:pt x="308" y="360"/>
                    <a:pt x="308" y="360"/>
                    <a:pt x="308" y="360"/>
                  </a:cubicBezTo>
                  <a:cubicBezTo>
                    <a:pt x="311" y="360"/>
                    <a:pt x="314" y="359"/>
                    <a:pt x="317" y="358"/>
                  </a:cubicBezTo>
                  <a:cubicBezTo>
                    <a:pt x="317" y="360"/>
                    <a:pt x="319" y="371"/>
                    <a:pt x="322" y="385"/>
                  </a:cubicBezTo>
                  <a:cubicBezTo>
                    <a:pt x="310" y="466"/>
                    <a:pt x="270" y="740"/>
                    <a:pt x="256" y="760"/>
                  </a:cubicBezTo>
                  <a:cubicBezTo>
                    <a:pt x="240" y="784"/>
                    <a:pt x="232" y="799"/>
                    <a:pt x="232" y="799"/>
                  </a:cubicBezTo>
                  <a:cubicBezTo>
                    <a:pt x="232" y="799"/>
                    <a:pt x="242" y="797"/>
                    <a:pt x="254" y="794"/>
                  </a:cubicBezTo>
                  <a:cubicBezTo>
                    <a:pt x="250" y="811"/>
                    <a:pt x="249" y="832"/>
                    <a:pt x="252" y="861"/>
                  </a:cubicBezTo>
                  <a:cubicBezTo>
                    <a:pt x="252" y="861"/>
                    <a:pt x="254" y="876"/>
                    <a:pt x="261" y="896"/>
                  </a:cubicBezTo>
                  <a:cubicBezTo>
                    <a:pt x="247" y="979"/>
                    <a:pt x="227" y="1177"/>
                    <a:pt x="200" y="1256"/>
                  </a:cubicBezTo>
                  <a:cubicBezTo>
                    <a:pt x="174" y="1282"/>
                    <a:pt x="141" y="1326"/>
                    <a:pt x="123" y="1406"/>
                  </a:cubicBezTo>
                  <a:cubicBezTo>
                    <a:pt x="123" y="1406"/>
                    <a:pt x="123" y="1406"/>
                    <a:pt x="123" y="1406"/>
                  </a:cubicBezTo>
                  <a:cubicBezTo>
                    <a:pt x="86" y="1483"/>
                    <a:pt x="47" y="1577"/>
                    <a:pt x="47" y="1578"/>
                  </a:cubicBezTo>
                  <a:cubicBezTo>
                    <a:pt x="25" y="1596"/>
                    <a:pt x="10" y="1604"/>
                    <a:pt x="5" y="1627"/>
                  </a:cubicBezTo>
                  <a:cubicBezTo>
                    <a:pt x="4" y="1630"/>
                    <a:pt x="4" y="1631"/>
                    <a:pt x="4" y="1633"/>
                  </a:cubicBezTo>
                  <a:cubicBezTo>
                    <a:pt x="0" y="1665"/>
                    <a:pt x="0" y="1665"/>
                    <a:pt x="0" y="1665"/>
                  </a:cubicBezTo>
                  <a:cubicBezTo>
                    <a:pt x="0" y="1665"/>
                    <a:pt x="44" y="1698"/>
                    <a:pt x="56" y="1688"/>
                  </a:cubicBezTo>
                  <a:cubicBezTo>
                    <a:pt x="64" y="1682"/>
                    <a:pt x="74" y="1683"/>
                    <a:pt x="85" y="1692"/>
                  </a:cubicBezTo>
                  <a:cubicBezTo>
                    <a:pt x="91" y="1698"/>
                    <a:pt x="97" y="1705"/>
                    <a:pt x="104" y="1714"/>
                  </a:cubicBezTo>
                  <a:cubicBezTo>
                    <a:pt x="105" y="1715"/>
                    <a:pt x="105" y="1716"/>
                    <a:pt x="106" y="1717"/>
                  </a:cubicBezTo>
                  <a:cubicBezTo>
                    <a:pt x="111" y="1724"/>
                    <a:pt x="116" y="1731"/>
                    <a:pt x="122" y="1741"/>
                  </a:cubicBezTo>
                  <a:cubicBezTo>
                    <a:pt x="122" y="1741"/>
                    <a:pt x="153" y="1781"/>
                    <a:pt x="193" y="1765"/>
                  </a:cubicBezTo>
                  <a:cubicBezTo>
                    <a:pt x="193" y="1765"/>
                    <a:pt x="208" y="1732"/>
                    <a:pt x="174" y="1703"/>
                  </a:cubicBezTo>
                  <a:cubicBezTo>
                    <a:pt x="147" y="1680"/>
                    <a:pt x="145" y="1650"/>
                    <a:pt x="148" y="1630"/>
                  </a:cubicBezTo>
                  <a:cubicBezTo>
                    <a:pt x="161" y="1636"/>
                    <a:pt x="161" y="1636"/>
                    <a:pt x="161" y="1636"/>
                  </a:cubicBezTo>
                  <a:cubicBezTo>
                    <a:pt x="161" y="1636"/>
                    <a:pt x="161" y="1636"/>
                    <a:pt x="170" y="1587"/>
                  </a:cubicBezTo>
                  <a:cubicBezTo>
                    <a:pt x="179" y="1539"/>
                    <a:pt x="301" y="1314"/>
                    <a:pt x="323" y="1294"/>
                  </a:cubicBezTo>
                  <a:cubicBezTo>
                    <a:pt x="336" y="1282"/>
                    <a:pt x="352" y="1230"/>
                    <a:pt x="365" y="1185"/>
                  </a:cubicBezTo>
                  <a:cubicBezTo>
                    <a:pt x="372" y="1176"/>
                    <a:pt x="379" y="1165"/>
                    <a:pt x="385" y="1152"/>
                  </a:cubicBezTo>
                  <a:cubicBezTo>
                    <a:pt x="404" y="1111"/>
                    <a:pt x="437" y="960"/>
                    <a:pt x="437" y="960"/>
                  </a:cubicBezTo>
                  <a:cubicBezTo>
                    <a:pt x="437" y="960"/>
                    <a:pt x="470" y="949"/>
                    <a:pt x="481" y="943"/>
                  </a:cubicBezTo>
                  <a:cubicBezTo>
                    <a:pt x="492" y="938"/>
                    <a:pt x="508" y="937"/>
                    <a:pt x="573" y="923"/>
                  </a:cubicBezTo>
                  <a:cubicBezTo>
                    <a:pt x="637" y="908"/>
                    <a:pt x="699" y="879"/>
                    <a:pt x="699" y="879"/>
                  </a:cubicBezTo>
                  <a:cubicBezTo>
                    <a:pt x="699" y="879"/>
                    <a:pt x="679" y="928"/>
                    <a:pt x="681" y="965"/>
                  </a:cubicBezTo>
                  <a:cubicBezTo>
                    <a:pt x="681" y="969"/>
                    <a:pt x="682" y="972"/>
                    <a:pt x="682" y="976"/>
                  </a:cubicBezTo>
                  <a:cubicBezTo>
                    <a:pt x="673" y="1023"/>
                    <a:pt x="663" y="1072"/>
                    <a:pt x="657" y="1085"/>
                  </a:cubicBezTo>
                  <a:cubicBezTo>
                    <a:pt x="645" y="1110"/>
                    <a:pt x="632" y="1141"/>
                    <a:pt x="632" y="1141"/>
                  </a:cubicBezTo>
                  <a:cubicBezTo>
                    <a:pt x="632" y="1141"/>
                    <a:pt x="639" y="1142"/>
                    <a:pt x="649" y="1143"/>
                  </a:cubicBezTo>
                  <a:cubicBezTo>
                    <a:pt x="633" y="1177"/>
                    <a:pt x="615" y="1211"/>
                    <a:pt x="618" y="1225"/>
                  </a:cubicBezTo>
                  <a:cubicBezTo>
                    <a:pt x="614" y="1247"/>
                    <a:pt x="614" y="1247"/>
                    <a:pt x="614" y="1247"/>
                  </a:cubicBezTo>
                  <a:cubicBezTo>
                    <a:pt x="670" y="1269"/>
                    <a:pt x="670" y="1269"/>
                    <a:pt x="670" y="1269"/>
                  </a:cubicBezTo>
                  <a:cubicBezTo>
                    <a:pt x="670" y="1269"/>
                    <a:pt x="694" y="1263"/>
                    <a:pt x="728" y="1274"/>
                  </a:cubicBezTo>
                  <a:cubicBezTo>
                    <a:pt x="752" y="1285"/>
                    <a:pt x="777" y="1293"/>
                    <a:pt x="795" y="1285"/>
                  </a:cubicBezTo>
                  <a:cubicBezTo>
                    <a:pt x="825" y="1273"/>
                    <a:pt x="867" y="1244"/>
                    <a:pt x="867" y="1226"/>
                  </a:cubicBezTo>
                  <a:cubicBezTo>
                    <a:pt x="867" y="1208"/>
                    <a:pt x="855" y="1215"/>
                    <a:pt x="830" y="1219"/>
                  </a:cubicBezTo>
                  <a:cubicBezTo>
                    <a:pt x="806" y="1223"/>
                    <a:pt x="766" y="1195"/>
                    <a:pt x="753" y="1179"/>
                  </a:cubicBezTo>
                  <a:cubicBezTo>
                    <a:pt x="750" y="1176"/>
                    <a:pt x="748" y="1171"/>
                    <a:pt x="746" y="1165"/>
                  </a:cubicBezTo>
                  <a:cubicBezTo>
                    <a:pt x="753" y="1179"/>
                    <a:pt x="766" y="1180"/>
                    <a:pt x="766" y="1180"/>
                  </a:cubicBezTo>
                  <a:cubicBezTo>
                    <a:pt x="766" y="1180"/>
                    <a:pt x="817" y="952"/>
                    <a:pt x="840" y="864"/>
                  </a:cubicBezTo>
                  <a:cubicBezTo>
                    <a:pt x="840" y="864"/>
                    <a:pt x="840" y="864"/>
                    <a:pt x="840" y="864"/>
                  </a:cubicBezTo>
                  <a:cubicBezTo>
                    <a:pt x="856" y="847"/>
                    <a:pt x="886" y="780"/>
                    <a:pt x="831" y="762"/>
                  </a:cubicBezTo>
                  <a:cubicBezTo>
                    <a:pt x="777" y="744"/>
                    <a:pt x="577" y="746"/>
                    <a:pt x="521" y="760"/>
                  </a:cubicBezTo>
                  <a:cubicBezTo>
                    <a:pt x="514" y="762"/>
                    <a:pt x="510" y="761"/>
                    <a:pt x="507" y="757"/>
                  </a:cubicBezTo>
                  <a:cubicBezTo>
                    <a:pt x="508" y="757"/>
                    <a:pt x="508" y="757"/>
                    <a:pt x="508" y="757"/>
                  </a:cubicBezTo>
                  <a:cubicBezTo>
                    <a:pt x="508" y="758"/>
                    <a:pt x="508" y="758"/>
                    <a:pt x="508" y="758"/>
                  </a:cubicBezTo>
                  <a:cubicBezTo>
                    <a:pt x="536" y="738"/>
                    <a:pt x="536" y="738"/>
                    <a:pt x="536" y="738"/>
                  </a:cubicBezTo>
                  <a:cubicBezTo>
                    <a:pt x="536" y="738"/>
                    <a:pt x="543" y="691"/>
                    <a:pt x="560" y="658"/>
                  </a:cubicBezTo>
                  <a:cubicBezTo>
                    <a:pt x="576" y="625"/>
                    <a:pt x="599" y="520"/>
                    <a:pt x="607" y="511"/>
                  </a:cubicBezTo>
                  <a:cubicBezTo>
                    <a:pt x="607" y="511"/>
                    <a:pt x="607" y="511"/>
                    <a:pt x="607" y="511"/>
                  </a:cubicBezTo>
                  <a:cubicBezTo>
                    <a:pt x="611" y="506"/>
                    <a:pt x="615" y="500"/>
                    <a:pt x="620" y="491"/>
                  </a:cubicBezTo>
                  <a:cubicBezTo>
                    <a:pt x="634" y="465"/>
                    <a:pt x="643" y="449"/>
                    <a:pt x="643" y="449"/>
                  </a:cubicBezTo>
                  <a:cubicBezTo>
                    <a:pt x="643" y="449"/>
                    <a:pt x="695" y="520"/>
                    <a:pt x="715" y="529"/>
                  </a:cubicBezTo>
                  <a:cubicBezTo>
                    <a:pt x="734" y="537"/>
                    <a:pt x="767" y="599"/>
                    <a:pt x="784" y="596"/>
                  </a:cubicBezTo>
                  <a:cubicBezTo>
                    <a:pt x="795" y="594"/>
                    <a:pt x="812" y="585"/>
                    <a:pt x="836" y="566"/>
                  </a:cubicBezTo>
                  <a:cubicBezTo>
                    <a:pt x="836" y="566"/>
                    <a:pt x="836" y="566"/>
                    <a:pt x="836" y="566"/>
                  </a:cubicBezTo>
                  <a:cubicBezTo>
                    <a:pt x="872" y="554"/>
                    <a:pt x="1000" y="429"/>
                    <a:pt x="1013" y="425"/>
                  </a:cubicBezTo>
                  <a:cubicBezTo>
                    <a:pt x="1019" y="423"/>
                    <a:pt x="1010" y="412"/>
                    <a:pt x="999" y="402"/>
                  </a:cubicBezTo>
                  <a:cubicBezTo>
                    <a:pt x="1000" y="401"/>
                    <a:pt x="1000" y="401"/>
                    <a:pt x="1001" y="401"/>
                  </a:cubicBezTo>
                  <a:cubicBezTo>
                    <a:pt x="1016" y="396"/>
                    <a:pt x="1030" y="394"/>
                    <a:pt x="1042" y="374"/>
                  </a:cubicBezTo>
                  <a:cubicBezTo>
                    <a:pt x="1054" y="355"/>
                    <a:pt x="1077" y="306"/>
                    <a:pt x="1072" y="296"/>
                  </a:cubicBezTo>
                  <a:cubicBezTo>
                    <a:pt x="1067" y="287"/>
                    <a:pt x="1047" y="274"/>
                    <a:pt x="1033" y="280"/>
                  </a:cubicBez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 name="Freeform 13"/>
            <p:cNvSpPr/>
            <p:nvPr/>
          </p:nvSpPr>
          <p:spPr bwMode="auto">
            <a:xfrm>
              <a:off x="5000681" y="5924098"/>
              <a:ext cx="609498" cy="169593"/>
            </a:xfrm>
            <a:custGeom>
              <a:gdLst>
                <a:gd fmla="*/ 785 w 823" name="T0"/>
                <a:gd fmla="*/ 0 h 229" name="T1"/>
                <a:gd fmla="*/ 0 w 823" name="T2"/>
                <a:gd fmla="*/ 0 h 229" name="T3"/>
                <a:gd fmla="*/ 0 w 823" name="T4"/>
                <a:gd fmla="*/ 21 h 229" name="T5"/>
                <a:gd fmla="*/ 785 w 823" name="T6"/>
                <a:gd fmla="*/ 21 h 229" name="T7"/>
                <a:gd fmla="*/ 785 w 823" name="T8"/>
                <a:gd fmla="*/ 45 h 229" name="T9"/>
                <a:gd fmla="*/ 38 w 823" name="T10"/>
                <a:gd fmla="*/ 45 h 229" name="T11"/>
                <a:gd fmla="*/ 38 w 823" name="T12"/>
                <a:gd fmla="*/ 186 h 229" name="T13"/>
                <a:gd fmla="*/ 785 w 823" name="T14"/>
                <a:gd fmla="*/ 186 h 229" name="T15"/>
                <a:gd fmla="*/ 785 w 823" name="T16"/>
                <a:gd fmla="*/ 208 h 229" name="T17"/>
                <a:gd fmla="*/ 0 w 823" name="T18"/>
                <a:gd fmla="*/ 208 h 229" name="T19"/>
                <a:gd fmla="*/ 0 w 823" name="T20"/>
                <a:gd fmla="*/ 229 h 229" name="T21"/>
                <a:gd fmla="*/ 785 w 823" name="T22"/>
                <a:gd fmla="*/ 229 h 229" name="T23"/>
                <a:gd fmla="*/ 823 w 823" name="T24"/>
                <a:gd fmla="*/ 229 h 229" name="T25"/>
                <a:gd fmla="*/ 823 w 823" name="T26"/>
                <a:gd fmla="*/ 208 h 229" name="T27"/>
                <a:gd fmla="*/ 823 w 823" name="T28"/>
                <a:gd fmla="*/ 186 h 229" name="T29"/>
                <a:gd fmla="*/ 823 w 823" name="T30"/>
                <a:gd fmla="*/ 45 h 229" name="T31"/>
                <a:gd fmla="*/ 823 w 823" name="T32"/>
                <a:gd fmla="*/ 21 h 229" name="T33"/>
                <a:gd fmla="*/ 823 w 823" name="T34"/>
                <a:gd fmla="*/ 0 h 229" name="T35"/>
                <a:gd fmla="*/ 785 w 823" name="T36"/>
                <a:gd fmla="*/ 0 h 229"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29" w="823">
                  <a:moveTo>
                    <a:pt x="785" y="0"/>
                  </a:moveTo>
                  <a:lnTo>
                    <a:pt x="0" y="0"/>
                  </a:lnTo>
                  <a:lnTo>
                    <a:pt x="0" y="21"/>
                  </a:lnTo>
                  <a:lnTo>
                    <a:pt x="785" y="21"/>
                  </a:lnTo>
                  <a:lnTo>
                    <a:pt x="785" y="45"/>
                  </a:lnTo>
                  <a:lnTo>
                    <a:pt x="38" y="45"/>
                  </a:lnTo>
                  <a:lnTo>
                    <a:pt x="38" y="186"/>
                  </a:lnTo>
                  <a:lnTo>
                    <a:pt x="785" y="186"/>
                  </a:lnTo>
                  <a:lnTo>
                    <a:pt x="785" y="208"/>
                  </a:lnTo>
                  <a:lnTo>
                    <a:pt x="0" y="208"/>
                  </a:lnTo>
                  <a:lnTo>
                    <a:pt x="0" y="229"/>
                  </a:lnTo>
                  <a:lnTo>
                    <a:pt x="785" y="229"/>
                  </a:lnTo>
                  <a:lnTo>
                    <a:pt x="823" y="229"/>
                  </a:lnTo>
                  <a:lnTo>
                    <a:pt x="823" y="208"/>
                  </a:lnTo>
                  <a:lnTo>
                    <a:pt x="823" y="186"/>
                  </a:lnTo>
                  <a:lnTo>
                    <a:pt x="823" y="45"/>
                  </a:lnTo>
                  <a:lnTo>
                    <a:pt x="823" y="21"/>
                  </a:lnTo>
                  <a:lnTo>
                    <a:pt x="823" y="0"/>
                  </a:lnTo>
                  <a:lnTo>
                    <a:pt x="785"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 name="Freeform 14"/>
            <p:cNvSpPr/>
            <p:nvPr/>
          </p:nvSpPr>
          <p:spPr bwMode="auto">
            <a:xfrm>
              <a:off x="5000681" y="5783388"/>
              <a:ext cx="649489" cy="137007"/>
            </a:xfrm>
            <a:custGeom>
              <a:gdLst>
                <a:gd fmla="*/ 835 w 877" name="T0"/>
                <a:gd fmla="*/ 0 h 185" name="T1"/>
                <a:gd fmla="*/ 0 w 877" name="T2"/>
                <a:gd fmla="*/ 0 h 185" name="T3"/>
                <a:gd fmla="*/ 0 w 877" name="T4"/>
                <a:gd fmla="*/ 19 h 185" name="T5"/>
                <a:gd fmla="*/ 835 w 877" name="T6"/>
                <a:gd fmla="*/ 19 h 185" name="T7"/>
                <a:gd fmla="*/ 835 w 877" name="T8"/>
                <a:gd fmla="*/ 36 h 185" name="T9"/>
                <a:gd fmla="*/ 40 w 877" name="T10"/>
                <a:gd fmla="*/ 36 h 185" name="T11"/>
                <a:gd fmla="*/ 40 w 877" name="T12"/>
                <a:gd fmla="*/ 152 h 185" name="T13"/>
                <a:gd fmla="*/ 835 w 877" name="T14"/>
                <a:gd fmla="*/ 152 h 185" name="T15"/>
                <a:gd fmla="*/ 835 w 877" name="T16"/>
                <a:gd fmla="*/ 168 h 185" name="T17"/>
                <a:gd fmla="*/ 0 w 877" name="T18"/>
                <a:gd fmla="*/ 168 h 185" name="T19"/>
                <a:gd fmla="*/ 0 w 877" name="T20"/>
                <a:gd fmla="*/ 185 h 185" name="T21"/>
                <a:gd fmla="*/ 835 w 877" name="T22"/>
                <a:gd fmla="*/ 185 h 185" name="T23"/>
                <a:gd fmla="*/ 877 w 877" name="T24"/>
                <a:gd fmla="*/ 185 h 185" name="T25"/>
                <a:gd fmla="*/ 877 w 877" name="T26"/>
                <a:gd fmla="*/ 168 h 185" name="T27"/>
                <a:gd fmla="*/ 877 w 877" name="T28"/>
                <a:gd fmla="*/ 152 h 185" name="T29"/>
                <a:gd fmla="*/ 877 w 877" name="T30"/>
                <a:gd fmla="*/ 36 h 185" name="T31"/>
                <a:gd fmla="*/ 877 w 877" name="T32"/>
                <a:gd fmla="*/ 19 h 185" name="T33"/>
                <a:gd fmla="*/ 877 w 877" name="T34"/>
                <a:gd fmla="*/ 0 h 185" name="T35"/>
                <a:gd fmla="*/ 835 w 877" name="T36"/>
                <a:gd fmla="*/ 0 h 185"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85" w="877">
                  <a:moveTo>
                    <a:pt x="835" y="0"/>
                  </a:moveTo>
                  <a:lnTo>
                    <a:pt x="0" y="0"/>
                  </a:lnTo>
                  <a:lnTo>
                    <a:pt x="0" y="19"/>
                  </a:lnTo>
                  <a:lnTo>
                    <a:pt x="835" y="19"/>
                  </a:lnTo>
                  <a:lnTo>
                    <a:pt x="835" y="36"/>
                  </a:lnTo>
                  <a:lnTo>
                    <a:pt x="40" y="36"/>
                  </a:lnTo>
                  <a:lnTo>
                    <a:pt x="40" y="152"/>
                  </a:lnTo>
                  <a:lnTo>
                    <a:pt x="835" y="152"/>
                  </a:lnTo>
                  <a:lnTo>
                    <a:pt x="835" y="168"/>
                  </a:lnTo>
                  <a:lnTo>
                    <a:pt x="0" y="168"/>
                  </a:lnTo>
                  <a:lnTo>
                    <a:pt x="0" y="185"/>
                  </a:lnTo>
                  <a:lnTo>
                    <a:pt x="835" y="185"/>
                  </a:lnTo>
                  <a:lnTo>
                    <a:pt x="877" y="185"/>
                  </a:lnTo>
                  <a:lnTo>
                    <a:pt x="877" y="168"/>
                  </a:lnTo>
                  <a:lnTo>
                    <a:pt x="877" y="152"/>
                  </a:lnTo>
                  <a:lnTo>
                    <a:pt x="877" y="36"/>
                  </a:lnTo>
                  <a:lnTo>
                    <a:pt x="877" y="19"/>
                  </a:lnTo>
                  <a:lnTo>
                    <a:pt x="877" y="0"/>
                  </a:lnTo>
                  <a:lnTo>
                    <a:pt x="835"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 name="Freeform 15"/>
            <p:cNvSpPr/>
            <p:nvPr/>
          </p:nvSpPr>
          <p:spPr bwMode="auto">
            <a:xfrm>
              <a:off x="5778291" y="5934466"/>
              <a:ext cx="609498" cy="145154"/>
            </a:xfrm>
            <a:custGeom>
              <a:gdLst>
                <a:gd fmla="*/ 785 w 823" name="T0"/>
                <a:gd fmla="*/ 0 h 196" name="T1"/>
                <a:gd fmla="*/ 0 w 823" name="T2"/>
                <a:gd fmla="*/ 0 h 196" name="T3"/>
                <a:gd fmla="*/ 0 w 823" name="T4"/>
                <a:gd fmla="*/ 19 h 196" name="T5"/>
                <a:gd fmla="*/ 785 w 823" name="T6"/>
                <a:gd fmla="*/ 19 h 196" name="T7"/>
                <a:gd fmla="*/ 785 w 823" name="T8"/>
                <a:gd fmla="*/ 38 h 196" name="T9"/>
                <a:gd fmla="*/ 38 w 823" name="T10"/>
                <a:gd fmla="*/ 38 h 196" name="T11"/>
                <a:gd fmla="*/ 38 w 823" name="T12"/>
                <a:gd fmla="*/ 161 h 196" name="T13"/>
                <a:gd fmla="*/ 785 w 823" name="T14"/>
                <a:gd fmla="*/ 161 h 196" name="T15"/>
                <a:gd fmla="*/ 785 w 823" name="T16"/>
                <a:gd fmla="*/ 177 h 196" name="T17"/>
                <a:gd fmla="*/ 0 w 823" name="T18"/>
                <a:gd fmla="*/ 177 h 196" name="T19"/>
                <a:gd fmla="*/ 0 w 823" name="T20"/>
                <a:gd fmla="*/ 196 h 196" name="T21"/>
                <a:gd fmla="*/ 785 w 823" name="T22"/>
                <a:gd fmla="*/ 196 h 196" name="T23"/>
                <a:gd fmla="*/ 823 w 823" name="T24"/>
                <a:gd fmla="*/ 196 h 196" name="T25"/>
                <a:gd fmla="*/ 823 w 823" name="T26"/>
                <a:gd fmla="*/ 177 h 196" name="T27"/>
                <a:gd fmla="*/ 823 w 823" name="T28"/>
                <a:gd fmla="*/ 161 h 196" name="T29"/>
                <a:gd fmla="*/ 823 w 823" name="T30"/>
                <a:gd fmla="*/ 38 h 196" name="T31"/>
                <a:gd fmla="*/ 823 w 823" name="T32"/>
                <a:gd fmla="*/ 19 h 196" name="T33"/>
                <a:gd fmla="*/ 823 w 823" name="T34"/>
                <a:gd fmla="*/ 0 h 196" name="T35"/>
                <a:gd fmla="*/ 785 w 823" name="T36"/>
                <a:gd fmla="*/ 0 h 1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96" w="823">
                  <a:moveTo>
                    <a:pt x="785" y="0"/>
                  </a:moveTo>
                  <a:lnTo>
                    <a:pt x="0" y="0"/>
                  </a:lnTo>
                  <a:lnTo>
                    <a:pt x="0" y="19"/>
                  </a:lnTo>
                  <a:lnTo>
                    <a:pt x="785" y="19"/>
                  </a:lnTo>
                  <a:lnTo>
                    <a:pt x="785" y="38"/>
                  </a:lnTo>
                  <a:lnTo>
                    <a:pt x="38" y="38"/>
                  </a:lnTo>
                  <a:lnTo>
                    <a:pt x="38" y="161"/>
                  </a:lnTo>
                  <a:lnTo>
                    <a:pt x="785" y="161"/>
                  </a:lnTo>
                  <a:lnTo>
                    <a:pt x="785" y="177"/>
                  </a:lnTo>
                  <a:lnTo>
                    <a:pt x="0" y="177"/>
                  </a:lnTo>
                  <a:lnTo>
                    <a:pt x="0" y="196"/>
                  </a:lnTo>
                  <a:lnTo>
                    <a:pt x="785" y="196"/>
                  </a:lnTo>
                  <a:lnTo>
                    <a:pt x="823" y="196"/>
                  </a:lnTo>
                  <a:lnTo>
                    <a:pt x="823" y="177"/>
                  </a:lnTo>
                  <a:lnTo>
                    <a:pt x="823" y="161"/>
                  </a:lnTo>
                  <a:lnTo>
                    <a:pt x="823" y="38"/>
                  </a:lnTo>
                  <a:lnTo>
                    <a:pt x="823" y="19"/>
                  </a:lnTo>
                  <a:lnTo>
                    <a:pt x="823" y="0"/>
                  </a:lnTo>
                  <a:lnTo>
                    <a:pt x="785"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 name="Freeform 16"/>
            <p:cNvSpPr/>
            <p:nvPr/>
          </p:nvSpPr>
          <p:spPr bwMode="auto">
            <a:xfrm>
              <a:off x="5778291" y="5813752"/>
              <a:ext cx="649489" cy="117012"/>
            </a:xfrm>
            <a:custGeom>
              <a:gdLst>
                <a:gd fmla="*/ 837 w 877" name="T0"/>
                <a:gd fmla="*/ 0 h 158" name="T1"/>
                <a:gd fmla="*/ 0 w 877" name="T2"/>
                <a:gd fmla="*/ 0 h 158" name="T3"/>
                <a:gd fmla="*/ 0 w 877" name="T4"/>
                <a:gd fmla="*/ 16 h 158" name="T5"/>
                <a:gd fmla="*/ 837 w 877" name="T6"/>
                <a:gd fmla="*/ 16 h 158" name="T7"/>
                <a:gd fmla="*/ 837 w 877" name="T8"/>
                <a:gd fmla="*/ 30 h 158" name="T9"/>
                <a:gd fmla="*/ 40 w 877" name="T10"/>
                <a:gd fmla="*/ 30 h 158" name="T11"/>
                <a:gd fmla="*/ 40 w 877" name="T12"/>
                <a:gd fmla="*/ 130 h 158" name="T13"/>
                <a:gd fmla="*/ 837 w 877" name="T14"/>
                <a:gd fmla="*/ 130 h 158" name="T15"/>
                <a:gd fmla="*/ 837 w 877" name="T16"/>
                <a:gd fmla="*/ 144 h 158" name="T17"/>
                <a:gd fmla="*/ 0 w 877" name="T18"/>
                <a:gd fmla="*/ 144 h 158" name="T19"/>
                <a:gd fmla="*/ 0 w 877" name="T20"/>
                <a:gd fmla="*/ 158 h 158" name="T21"/>
                <a:gd fmla="*/ 837 w 877" name="T22"/>
                <a:gd fmla="*/ 158 h 158" name="T23"/>
                <a:gd fmla="*/ 877 w 877" name="T24"/>
                <a:gd fmla="*/ 158 h 158" name="T25"/>
                <a:gd fmla="*/ 877 w 877" name="T26"/>
                <a:gd fmla="*/ 144 h 158" name="T27"/>
                <a:gd fmla="*/ 877 w 877" name="T28"/>
                <a:gd fmla="*/ 130 h 158" name="T29"/>
                <a:gd fmla="*/ 877 w 877" name="T30"/>
                <a:gd fmla="*/ 30 h 158" name="T31"/>
                <a:gd fmla="*/ 877 w 877" name="T32"/>
                <a:gd fmla="*/ 16 h 158" name="T33"/>
                <a:gd fmla="*/ 877 w 877" name="T34"/>
                <a:gd fmla="*/ 0 h 158" name="T35"/>
                <a:gd fmla="*/ 837 w 877" name="T36"/>
                <a:gd fmla="*/ 0 h 158"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58" w="877">
                  <a:moveTo>
                    <a:pt x="837" y="0"/>
                  </a:moveTo>
                  <a:lnTo>
                    <a:pt x="0" y="0"/>
                  </a:lnTo>
                  <a:lnTo>
                    <a:pt x="0" y="16"/>
                  </a:lnTo>
                  <a:lnTo>
                    <a:pt x="837" y="16"/>
                  </a:lnTo>
                  <a:lnTo>
                    <a:pt x="837" y="30"/>
                  </a:lnTo>
                  <a:lnTo>
                    <a:pt x="40" y="30"/>
                  </a:lnTo>
                  <a:lnTo>
                    <a:pt x="40" y="130"/>
                  </a:lnTo>
                  <a:lnTo>
                    <a:pt x="837" y="130"/>
                  </a:lnTo>
                  <a:lnTo>
                    <a:pt x="837" y="144"/>
                  </a:lnTo>
                  <a:lnTo>
                    <a:pt x="0" y="144"/>
                  </a:lnTo>
                  <a:lnTo>
                    <a:pt x="0" y="158"/>
                  </a:lnTo>
                  <a:lnTo>
                    <a:pt x="837" y="158"/>
                  </a:lnTo>
                  <a:lnTo>
                    <a:pt x="877" y="158"/>
                  </a:lnTo>
                  <a:lnTo>
                    <a:pt x="877" y="144"/>
                  </a:lnTo>
                  <a:lnTo>
                    <a:pt x="877" y="130"/>
                  </a:lnTo>
                  <a:lnTo>
                    <a:pt x="877" y="30"/>
                  </a:lnTo>
                  <a:lnTo>
                    <a:pt x="877" y="16"/>
                  </a:lnTo>
                  <a:lnTo>
                    <a:pt x="877" y="0"/>
                  </a:lnTo>
                  <a:lnTo>
                    <a:pt x="837"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 name="Freeform 17"/>
            <p:cNvSpPr/>
            <p:nvPr/>
          </p:nvSpPr>
          <p:spPr bwMode="auto">
            <a:xfrm>
              <a:off x="5713120" y="5667857"/>
              <a:ext cx="609498" cy="145894"/>
            </a:xfrm>
            <a:custGeom>
              <a:gdLst>
                <a:gd fmla="*/ 785 w 823" name="T0"/>
                <a:gd fmla="*/ 0 h 197" name="T1"/>
                <a:gd fmla="*/ 0 w 823" name="T2"/>
                <a:gd fmla="*/ 0 h 197" name="T3"/>
                <a:gd fmla="*/ 0 w 823" name="T4"/>
                <a:gd fmla="*/ 19 h 197" name="T5"/>
                <a:gd fmla="*/ 785 w 823" name="T6"/>
                <a:gd fmla="*/ 19 h 197" name="T7"/>
                <a:gd fmla="*/ 785 w 823" name="T8"/>
                <a:gd fmla="*/ 38 h 197" name="T9"/>
                <a:gd fmla="*/ 38 w 823" name="T10"/>
                <a:gd fmla="*/ 38 h 197" name="T11"/>
                <a:gd fmla="*/ 38 w 823" name="T12"/>
                <a:gd fmla="*/ 161 h 197" name="T13"/>
                <a:gd fmla="*/ 785 w 823" name="T14"/>
                <a:gd fmla="*/ 161 h 197" name="T15"/>
                <a:gd fmla="*/ 785 w 823" name="T16"/>
                <a:gd fmla="*/ 178 h 197" name="T17"/>
                <a:gd fmla="*/ 0 w 823" name="T18"/>
                <a:gd fmla="*/ 178 h 197" name="T19"/>
                <a:gd fmla="*/ 0 w 823" name="T20"/>
                <a:gd fmla="*/ 197 h 197" name="T21"/>
                <a:gd fmla="*/ 785 w 823" name="T22"/>
                <a:gd fmla="*/ 197 h 197" name="T23"/>
                <a:gd fmla="*/ 823 w 823" name="T24"/>
                <a:gd fmla="*/ 197 h 197" name="T25"/>
                <a:gd fmla="*/ 823 w 823" name="T26"/>
                <a:gd fmla="*/ 178 h 197" name="T27"/>
                <a:gd fmla="*/ 823 w 823" name="T28"/>
                <a:gd fmla="*/ 161 h 197" name="T29"/>
                <a:gd fmla="*/ 823 w 823" name="T30"/>
                <a:gd fmla="*/ 38 h 197" name="T31"/>
                <a:gd fmla="*/ 823 w 823" name="T32"/>
                <a:gd fmla="*/ 19 h 197" name="T33"/>
                <a:gd fmla="*/ 823 w 823" name="T34"/>
                <a:gd fmla="*/ 0 h 197" name="T35"/>
                <a:gd fmla="*/ 785 w 823" name="T36"/>
                <a:gd fmla="*/ 0 h 19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97" w="823">
                  <a:moveTo>
                    <a:pt x="785" y="0"/>
                  </a:moveTo>
                  <a:lnTo>
                    <a:pt x="0" y="0"/>
                  </a:lnTo>
                  <a:lnTo>
                    <a:pt x="0" y="19"/>
                  </a:lnTo>
                  <a:lnTo>
                    <a:pt x="785" y="19"/>
                  </a:lnTo>
                  <a:lnTo>
                    <a:pt x="785" y="38"/>
                  </a:lnTo>
                  <a:lnTo>
                    <a:pt x="38" y="38"/>
                  </a:lnTo>
                  <a:lnTo>
                    <a:pt x="38" y="161"/>
                  </a:lnTo>
                  <a:lnTo>
                    <a:pt x="785" y="161"/>
                  </a:lnTo>
                  <a:lnTo>
                    <a:pt x="785" y="178"/>
                  </a:lnTo>
                  <a:lnTo>
                    <a:pt x="0" y="178"/>
                  </a:lnTo>
                  <a:lnTo>
                    <a:pt x="0" y="197"/>
                  </a:lnTo>
                  <a:lnTo>
                    <a:pt x="785" y="197"/>
                  </a:lnTo>
                  <a:lnTo>
                    <a:pt x="823" y="197"/>
                  </a:lnTo>
                  <a:lnTo>
                    <a:pt x="823" y="178"/>
                  </a:lnTo>
                  <a:lnTo>
                    <a:pt x="823" y="161"/>
                  </a:lnTo>
                  <a:lnTo>
                    <a:pt x="823" y="38"/>
                  </a:lnTo>
                  <a:lnTo>
                    <a:pt x="823" y="19"/>
                  </a:lnTo>
                  <a:lnTo>
                    <a:pt x="823" y="0"/>
                  </a:lnTo>
                  <a:lnTo>
                    <a:pt x="785"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 name="Freeform 18"/>
            <p:cNvSpPr/>
            <p:nvPr/>
          </p:nvSpPr>
          <p:spPr bwMode="auto">
            <a:xfrm>
              <a:off x="5713120" y="5548624"/>
              <a:ext cx="650230" cy="117752"/>
            </a:xfrm>
            <a:custGeom>
              <a:gdLst>
                <a:gd fmla="*/ 837 w 878" name="T0"/>
                <a:gd fmla="*/ 0 h 159" name="T1"/>
                <a:gd fmla="*/ 0 w 878" name="T2"/>
                <a:gd fmla="*/ 0 h 159" name="T3"/>
                <a:gd fmla="*/ 0 w 878" name="T4"/>
                <a:gd fmla="*/ 15 h 159" name="T5"/>
                <a:gd fmla="*/ 837 w 878" name="T6"/>
                <a:gd fmla="*/ 15 h 159" name="T7"/>
                <a:gd fmla="*/ 837 w 878" name="T8"/>
                <a:gd fmla="*/ 31 h 159" name="T9"/>
                <a:gd fmla="*/ 40 w 878" name="T10"/>
                <a:gd fmla="*/ 31 h 159" name="T11"/>
                <a:gd fmla="*/ 40 w 878" name="T12"/>
                <a:gd fmla="*/ 131 h 159" name="T13"/>
                <a:gd fmla="*/ 837 w 878" name="T14"/>
                <a:gd fmla="*/ 131 h 159" name="T15"/>
                <a:gd fmla="*/ 837 w 878" name="T16"/>
                <a:gd fmla="*/ 145 h 159" name="T17"/>
                <a:gd fmla="*/ 0 w 878" name="T18"/>
                <a:gd fmla="*/ 145 h 159" name="T19"/>
                <a:gd fmla="*/ 0 w 878" name="T20"/>
                <a:gd fmla="*/ 159 h 159" name="T21"/>
                <a:gd fmla="*/ 837 w 878" name="T22"/>
                <a:gd fmla="*/ 159 h 159" name="T23"/>
                <a:gd fmla="*/ 878 w 878" name="T24"/>
                <a:gd fmla="*/ 159 h 159" name="T25"/>
                <a:gd fmla="*/ 878 w 878" name="T26"/>
                <a:gd fmla="*/ 145 h 159" name="T27"/>
                <a:gd fmla="*/ 878 w 878" name="T28"/>
                <a:gd fmla="*/ 131 h 159" name="T29"/>
                <a:gd fmla="*/ 878 w 878" name="T30"/>
                <a:gd fmla="*/ 31 h 159" name="T31"/>
                <a:gd fmla="*/ 878 w 878" name="T32"/>
                <a:gd fmla="*/ 15 h 159" name="T33"/>
                <a:gd fmla="*/ 878 w 878" name="T34"/>
                <a:gd fmla="*/ 0 h 159" name="T35"/>
                <a:gd fmla="*/ 837 w 878" name="T36"/>
                <a:gd fmla="*/ 0 h 159"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59" w="878">
                  <a:moveTo>
                    <a:pt x="837" y="0"/>
                  </a:moveTo>
                  <a:lnTo>
                    <a:pt x="0" y="0"/>
                  </a:lnTo>
                  <a:lnTo>
                    <a:pt x="0" y="15"/>
                  </a:lnTo>
                  <a:lnTo>
                    <a:pt x="837" y="15"/>
                  </a:lnTo>
                  <a:lnTo>
                    <a:pt x="837" y="31"/>
                  </a:lnTo>
                  <a:lnTo>
                    <a:pt x="40" y="31"/>
                  </a:lnTo>
                  <a:lnTo>
                    <a:pt x="40" y="131"/>
                  </a:lnTo>
                  <a:lnTo>
                    <a:pt x="837" y="131"/>
                  </a:lnTo>
                  <a:lnTo>
                    <a:pt x="837" y="145"/>
                  </a:lnTo>
                  <a:lnTo>
                    <a:pt x="0" y="145"/>
                  </a:lnTo>
                  <a:lnTo>
                    <a:pt x="0" y="159"/>
                  </a:lnTo>
                  <a:lnTo>
                    <a:pt x="837" y="159"/>
                  </a:lnTo>
                  <a:lnTo>
                    <a:pt x="878" y="159"/>
                  </a:lnTo>
                  <a:lnTo>
                    <a:pt x="878" y="145"/>
                  </a:lnTo>
                  <a:lnTo>
                    <a:pt x="878" y="131"/>
                  </a:lnTo>
                  <a:lnTo>
                    <a:pt x="878" y="31"/>
                  </a:lnTo>
                  <a:lnTo>
                    <a:pt x="878" y="15"/>
                  </a:lnTo>
                  <a:lnTo>
                    <a:pt x="878" y="0"/>
                  </a:lnTo>
                  <a:lnTo>
                    <a:pt x="837"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 name="Freeform 19"/>
            <p:cNvSpPr/>
            <p:nvPr/>
          </p:nvSpPr>
          <p:spPr bwMode="auto">
            <a:xfrm>
              <a:off x="5778291" y="5431612"/>
              <a:ext cx="649489" cy="117012"/>
            </a:xfrm>
            <a:custGeom>
              <a:gdLst>
                <a:gd fmla="*/ 837 w 877" name="T0"/>
                <a:gd fmla="*/ 0 h 158" name="T1"/>
                <a:gd fmla="*/ 0 w 877" name="T2"/>
                <a:gd fmla="*/ 0 h 158" name="T3"/>
                <a:gd fmla="*/ 0 w 877" name="T4"/>
                <a:gd fmla="*/ 14 h 158" name="T5"/>
                <a:gd fmla="*/ 837 w 877" name="T6"/>
                <a:gd fmla="*/ 14 h 158" name="T7"/>
                <a:gd fmla="*/ 837 w 877" name="T8"/>
                <a:gd fmla="*/ 31 h 158" name="T9"/>
                <a:gd fmla="*/ 40 w 877" name="T10"/>
                <a:gd fmla="*/ 31 h 158" name="T11"/>
                <a:gd fmla="*/ 40 w 877" name="T12"/>
                <a:gd fmla="*/ 130 h 158" name="T13"/>
                <a:gd fmla="*/ 837 w 877" name="T14"/>
                <a:gd fmla="*/ 130 h 158" name="T15"/>
                <a:gd fmla="*/ 837 w 877" name="T16"/>
                <a:gd fmla="*/ 144 h 158" name="T17"/>
                <a:gd fmla="*/ 0 w 877" name="T18"/>
                <a:gd fmla="*/ 144 h 158" name="T19"/>
                <a:gd fmla="*/ 0 w 877" name="T20"/>
                <a:gd fmla="*/ 158 h 158" name="T21"/>
                <a:gd fmla="*/ 837 w 877" name="T22"/>
                <a:gd fmla="*/ 158 h 158" name="T23"/>
                <a:gd fmla="*/ 877 w 877" name="T24"/>
                <a:gd fmla="*/ 158 h 158" name="T25"/>
                <a:gd fmla="*/ 877 w 877" name="T26"/>
                <a:gd fmla="*/ 144 h 158" name="T27"/>
                <a:gd fmla="*/ 877 w 877" name="T28"/>
                <a:gd fmla="*/ 130 h 158" name="T29"/>
                <a:gd fmla="*/ 877 w 877" name="T30"/>
                <a:gd fmla="*/ 31 h 158" name="T31"/>
                <a:gd fmla="*/ 877 w 877" name="T32"/>
                <a:gd fmla="*/ 14 h 158" name="T33"/>
                <a:gd fmla="*/ 877 w 877" name="T34"/>
                <a:gd fmla="*/ 0 h 158" name="T35"/>
                <a:gd fmla="*/ 837 w 877" name="T36"/>
                <a:gd fmla="*/ 0 h 158"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58" w="877">
                  <a:moveTo>
                    <a:pt x="837" y="0"/>
                  </a:moveTo>
                  <a:lnTo>
                    <a:pt x="0" y="0"/>
                  </a:lnTo>
                  <a:lnTo>
                    <a:pt x="0" y="14"/>
                  </a:lnTo>
                  <a:lnTo>
                    <a:pt x="837" y="14"/>
                  </a:lnTo>
                  <a:lnTo>
                    <a:pt x="837" y="31"/>
                  </a:lnTo>
                  <a:lnTo>
                    <a:pt x="40" y="31"/>
                  </a:lnTo>
                  <a:lnTo>
                    <a:pt x="40" y="130"/>
                  </a:lnTo>
                  <a:lnTo>
                    <a:pt x="837" y="130"/>
                  </a:lnTo>
                  <a:lnTo>
                    <a:pt x="837" y="144"/>
                  </a:lnTo>
                  <a:lnTo>
                    <a:pt x="0" y="144"/>
                  </a:lnTo>
                  <a:lnTo>
                    <a:pt x="0" y="158"/>
                  </a:lnTo>
                  <a:lnTo>
                    <a:pt x="837" y="158"/>
                  </a:lnTo>
                  <a:lnTo>
                    <a:pt x="877" y="158"/>
                  </a:lnTo>
                  <a:lnTo>
                    <a:pt x="877" y="144"/>
                  </a:lnTo>
                  <a:lnTo>
                    <a:pt x="877" y="130"/>
                  </a:lnTo>
                  <a:lnTo>
                    <a:pt x="877" y="31"/>
                  </a:lnTo>
                  <a:lnTo>
                    <a:pt x="877" y="14"/>
                  </a:lnTo>
                  <a:lnTo>
                    <a:pt x="877" y="0"/>
                  </a:lnTo>
                  <a:lnTo>
                    <a:pt x="837"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1" name="Freeform 20"/>
            <p:cNvSpPr/>
            <p:nvPr/>
          </p:nvSpPr>
          <p:spPr bwMode="auto">
            <a:xfrm>
              <a:off x="6584043" y="5948537"/>
              <a:ext cx="609498" cy="145154"/>
            </a:xfrm>
            <a:custGeom>
              <a:gdLst>
                <a:gd fmla="*/ 785 w 823" name="T0"/>
                <a:gd fmla="*/ 0 h 196" name="T1"/>
                <a:gd fmla="*/ 0 w 823" name="T2"/>
                <a:gd fmla="*/ 0 h 196" name="T3"/>
                <a:gd fmla="*/ 0 w 823" name="T4"/>
                <a:gd fmla="*/ 19 h 196" name="T5"/>
                <a:gd fmla="*/ 785 w 823" name="T6"/>
                <a:gd fmla="*/ 19 h 196" name="T7"/>
                <a:gd fmla="*/ 785 w 823" name="T8"/>
                <a:gd fmla="*/ 38 h 196" name="T9"/>
                <a:gd fmla="*/ 37 w 823" name="T10"/>
                <a:gd fmla="*/ 38 h 196" name="T11"/>
                <a:gd fmla="*/ 37 w 823" name="T12"/>
                <a:gd fmla="*/ 161 h 196" name="T13"/>
                <a:gd fmla="*/ 785 w 823" name="T14"/>
                <a:gd fmla="*/ 161 h 196" name="T15"/>
                <a:gd fmla="*/ 785 w 823" name="T16"/>
                <a:gd fmla="*/ 177 h 196" name="T17"/>
                <a:gd fmla="*/ 0 w 823" name="T18"/>
                <a:gd fmla="*/ 177 h 196" name="T19"/>
                <a:gd fmla="*/ 0 w 823" name="T20"/>
                <a:gd fmla="*/ 196 h 196" name="T21"/>
                <a:gd fmla="*/ 785 w 823" name="T22"/>
                <a:gd fmla="*/ 196 h 196" name="T23"/>
                <a:gd fmla="*/ 823 w 823" name="T24"/>
                <a:gd fmla="*/ 196 h 196" name="T25"/>
                <a:gd fmla="*/ 823 w 823" name="T26"/>
                <a:gd fmla="*/ 177 h 196" name="T27"/>
                <a:gd fmla="*/ 823 w 823" name="T28"/>
                <a:gd fmla="*/ 161 h 196" name="T29"/>
                <a:gd fmla="*/ 823 w 823" name="T30"/>
                <a:gd fmla="*/ 38 h 196" name="T31"/>
                <a:gd fmla="*/ 823 w 823" name="T32"/>
                <a:gd fmla="*/ 19 h 196" name="T33"/>
                <a:gd fmla="*/ 823 w 823" name="T34"/>
                <a:gd fmla="*/ 0 h 196" name="T35"/>
                <a:gd fmla="*/ 785 w 823" name="T36"/>
                <a:gd fmla="*/ 0 h 1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96" w="823">
                  <a:moveTo>
                    <a:pt x="785" y="0"/>
                  </a:moveTo>
                  <a:lnTo>
                    <a:pt x="0" y="0"/>
                  </a:lnTo>
                  <a:lnTo>
                    <a:pt x="0" y="19"/>
                  </a:lnTo>
                  <a:lnTo>
                    <a:pt x="785" y="19"/>
                  </a:lnTo>
                  <a:lnTo>
                    <a:pt x="785" y="38"/>
                  </a:lnTo>
                  <a:lnTo>
                    <a:pt x="37" y="38"/>
                  </a:lnTo>
                  <a:lnTo>
                    <a:pt x="37" y="161"/>
                  </a:lnTo>
                  <a:lnTo>
                    <a:pt x="785" y="161"/>
                  </a:lnTo>
                  <a:lnTo>
                    <a:pt x="785" y="177"/>
                  </a:lnTo>
                  <a:lnTo>
                    <a:pt x="0" y="177"/>
                  </a:lnTo>
                  <a:lnTo>
                    <a:pt x="0" y="196"/>
                  </a:lnTo>
                  <a:lnTo>
                    <a:pt x="785" y="196"/>
                  </a:lnTo>
                  <a:lnTo>
                    <a:pt x="823" y="196"/>
                  </a:lnTo>
                  <a:lnTo>
                    <a:pt x="823" y="177"/>
                  </a:lnTo>
                  <a:lnTo>
                    <a:pt x="823" y="161"/>
                  </a:lnTo>
                  <a:lnTo>
                    <a:pt x="823" y="38"/>
                  </a:lnTo>
                  <a:lnTo>
                    <a:pt x="823" y="19"/>
                  </a:lnTo>
                  <a:lnTo>
                    <a:pt x="823" y="0"/>
                  </a:lnTo>
                  <a:lnTo>
                    <a:pt x="785"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2" name="Freeform 21"/>
            <p:cNvSpPr/>
            <p:nvPr/>
          </p:nvSpPr>
          <p:spPr bwMode="auto">
            <a:xfrm>
              <a:off x="6584043" y="5827082"/>
              <a:ext cx="649489" cy="117752"/>
            </a:xfrm>
            <a:custGeom>
              <a:gdLst>
                <a:gd fmla="*/ 834 w 877" name="T0"/>
                <a:gd fmla="*/ 0 h 159" name="T1"/>
                <a:gd fmla="*/ 0 w 877" name="T2"/>
                <a:gd fmla="*/ 0 h 159" name="T3"/>
                <a:gd fmla="*/ 0 w 877" name="T4"/>
                <a:gd fmla="*/ 17 h 159" name="T5"/>
                <a:gd fmla="*/ 834 w 877" name="T6"/>
                <a:gd fmla="*/ 17 h 159" name="T7"/>
                <a:gd fmla="*/ 834 w 877" name="T8"/>
                <a:gd fmla="*/ 31 h 159" name="T9"/>
                <a:gd fmla="*/ 40 w 877" name="T10"/>
                <a:gd fmla="*/ 31 h 159" name="T11"/>
                <a:gd fmla="*/ 40 w 877" name="T12"/>
                <a:gd fmla="*/ 131 h 159" name="T13"/>
                <a:gd fmla="*/ 834 w 877" name="T14"/>
                <a:gd fmla="*/ 131 h 159" name="T15"/>
                <a:gd fmla="*/ 834 w 877" name="T16"/>
                <a:gd fmla="*/ 145 h 159" name="T17"/>
                <a:gd fmla="*/ 0 w 877" name="T18"/>
                <a:gd fmla="*/ 145 h 159" name="T19"/>
                <a:gd fmla="*/ 0 w 877" name="T20"/>
                <a:gd fmla="*/ 159 h 159" name="T21"/>
                <a:gd fmla="*/ 834 w 877" name="T22"/>
                <a:gd fmla="*/ 159 h 159" name="T23"/>
                <a:gd fmla="*/ 877 w 877" name="T24"/>
                <a:gd fmla="*/ 159 h 159" name="T25"/>
                <a:gd fmla="*/ 877 w 877" name="T26"/>
                <a:gd fmla="*/ 145 h 159" name="T27"/>
                <a:gd fmla="*/ 877 w 877" name="T28"/>
                <a:gd fmla="*/ 131 h 159" name="T29"/>
                <a:gd fmla="*/ 877 w 877" name="T30"/>
                <a:gd fmla="*/ 31 h 159" name="T31"/>
                <a:gd fmla="*/ 877 w 877" name="T32"/>
                <a:gd fmla="*/ 17 h 159" name="T33"/>
                <a:gd fmla="*/ 877 w 877" name="T34"/>
                <a:gd fmla="*/ 0 h 159" name="T35"/>
                <a:gd fmla="*/ 834 w 877" name="T36"/>
                <a:gd fmla="*/ 0 h 159"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59" w="877">
                  <a:moveTo>
                    <a:pt x="834" y="0"/>
                  </a:moveTo>
                  <a:lnTo>
                    <a:pt x="0" y="0"/>
                  </a:lnTo>
                  <a:lnTo>
                    <a:pt x="0" y="17"/>
                  </a:lnTo>
                  <a:lnTo>
                    <a:pt x="834" y="17"/>
                  </a:lnTo>
                  <a:lnTo>
                    <a:pt x="834" y="31"/>
                  </a:lnTo>
                  <a:lnTo>
                    <a:pt x="40" y="31"/>
                  </a:lnTo>
                  <a:lnTo>
                    <a:pt x="40" y="131"/>
                  </a:lnTo>
                  <a:lnTo>
                    <a:pt x="834" y="131"/>
                  </a:lnTo>
                  <a:lnTo>
                    <a:pt x="834" y="145"/>
                  </a:lnTo>
                  <a:lnTo>
                    <a:pt x="0" y="145"/>
                  </a:lnTo>
                  <a:lnTo>
                    <a:pt x="0" y="159"/>
                  </a:lnTo>
                  <a:lnTo>
                    <a:pt x="834" y="159"/>
                  </a:lnTo>
                  <a:lnTo>
                    <a:pt x="877" y="159"/>
                  </a:lnTo>
                  <a:lnTo>
                    <a:pt x="877" y="145"/>
                  </a:lnTo>
                  <a:lnTo>
                    <a:pt x="877" y="131"/>
                  </a:lnTo>
                  <a:lnTo>
                    <a:pt x="877" y="31"/>
                  </a:lnTo>
                  <a:lnTo>
                    <a:pt x="877" y="17"/>
                  </a:lnTo>
                  <a:lnTo>
                    <a:pt x="877" y="0"/>
                  </a:lnTo>
                  <a:lnTo>
                    <a:pt x="834"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3" name="Freeform 22"/>
            <p:cNvSpPr/>
            <p:nvPr/>
          </p:nvSpPr>
          <p:spPr bwMode="auto">
            <a:xfrm>
              <a:off x="6517390" y="5681928"/>
              <a:ext cx="609498" cy="145154"/>
            </a:xfrm>
            <a:custGeom>
              <a:gdLst>
                <a:gd fmla="*/ 785 w 823" name="T0"/>
                <a:gd fmla="*/ 0 h 196" name="T1"/>
                <a:gd fmla="*/ 0 w 823" name="T2"/>
                <a:gd fmla="*/ 0 h 196" name="T3"/>
                <a:gd fmla="*/ 0 w 823" name="T4"/>
                <a:gd fmla="*/ 19 h 196" name="T5"/>
                <a:gd fmla="*/ 785 w 823" name="T6"/>
                <a:gd fmla="*/ 19 h 196" name="T7"/>
                <a:gd fmla="*/ 785 w 823" name="T8"/>
                <a:gd fmla="*/ 38 h 196" name="T9"/>
                <a:gd fmla="*/ 38 w 823" name="T10"/>
                <a:gd fmla="*/ 38 h 196" name="T11"/>
                <a:gd fmla="*/ 38 w 823" name="T12"/>
                <a:gd fmla="*/ 161 h 196" name="T13"/>
                <a:gd fmla="*/ 785 w 823" name="T14"/>
                <a:gd fmla="*/ 161 h 196" name="T15"/>
                <a:gd fmla="*/ 785 w 823" name="T16"/>
                <a:gd fmla="*/ 178 h 196" name="T17"/>
                <a:gd fmla="*/ 0 w 823" name="T18"/>
                <a:gd fmla="*/ 178 h 196" name="T19"/>
                <a:gd fmla="*/ 0 w 823" name="T20"/>
                <a:gd fmla="*/ 196 h 196" name="T21"/>
                <a:gd fmla="*/ 785 w 823" name="T22"/>
                <a:gd fmla="*/ 196 h 196" name="T23"/>
                <a:gd fmla="*/ 823 w 823" name="T24"/>
                <a:gd fmla="*/ 196 h 196" name="T25"/>
                <a:gd fmla="*/ 823 w 823" name="T26"/>
                <a:gd fmla="*/ 178 h 196" name="T27"/>
                <a:gd fmla="*/ 823 w 823" name="T28"/>
                <a:gd fmla="*/ 161 h 196" name="T29"/>
                <a:gd fmla="*/ 823 w 823" name="T30"/>
                <a:gd fmla="*/ 38 h 196" name="T31"/>
                <a:gd fmla="*/ 823 w 823" name="T32"/>
                <a:gd fmla="*/ 19 h 196" name="T33"/>
                <a:gd fmla="*/ 823 w 823" name="T34"/>
                <a:gd fmla="*/ 0 h 196" name="T35"/>
                <a:gd fmla="*/ 785 w 823" name="T36"/>
                <a:gd fmla="*/ 0 h 1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96" w="823">
                  <a:moveTo>
                    <a:pt x="785" y="0"/>
                  </a:moveTo>
                  <a:lnTo>
                    <a:pt x="0" y="0"/>
                  </a:lnTo>
                  <a:lnTo>
                    <a:pt x="0" y="19"/>
                  </a:lnTo>
                  <a:lnTo>
                    <a:pt x="785" y="19"/>
                  </a:lnTo>
                  <a:lnTo>
                    <a:pt x="785" y="38"/>
                  </a:lnTo>
                  <a:lnTo>
                    <a:pt x="38" y="38"/>
                  </a:lnTo>
                  <a:lnTo>
                    <a:pt x="38" y="161"/>
                  </a:lnTo>
                  <a:lnTo>
                    <a:pt x="785" y="161"/>
                  </a:lnTo>
                  <a:lnTo>
                    <a:pt x="785" y="178"/>
                  </a:lnTo>
                  <a:lnTo>
                    <a:pt x="0" y="178"/>
                  </a:lnTo>
                  <a:lnTo>
                    <a:pt x="0" y="196"/>
                  </a:lnTo>
                  <a:lnTo>
                    <a:pt x="785" y="196"/>
                  </a:lnTo>
                  <a:lnTo>
                    <a:pt x="823" y="196"/>
                  </a:lnTo>
                  <a:lnTo>
                    <a:pt x="823" y="178"/>
                  </a:lnTo>
                  <a:lnTo>
                    <a:pt x="823" y="161"/>
                  </a:lnTo>
                  <a:lnTo>
                    <a:pt x="823" y="38"/>
                  </a:lnTo>
                  <a:lnTo>
                    <a:pt x="823" y="19"/>
                  </a:lnTo>
                  <a:lnTo>
                    <a:pt x="823" y="0"/>
                  </a:lnTo>
                  <a:lnTo>
                    <a:pt x="785"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4" name="Freeform 23"/>
            <p:cNvSpPr/>
            <p:nvPr/>
          </p:nvSpPr>
          <p:spPr bwMode="auto">
            <a:xfrm>
              <a:off x="6517390" y="5562695"/>
              <a:ext cx="649489" cy="117752"/>
            </a:xfrm>
            <a:custGeom>
              <a:gdLst>
                <a:gd fmla="*/ 837 w 877" name="T0"/>
                <a:gd fmla="*/ 0 h 159" name="T1"/>
                <a:gd fmla="*/ 0 w 877" name="T2"/>
                <a:gd fmla="*/ 0 h 159" name="T3"/>
                <a:gd fmla="*/ 0 w 877" name="T4"/>
                <a:gd fmla="*/ 15 h 159" name="T5"/>
                <a:gd fmla="*/ 837 w 877" name="T6"/>
                <a:gd fmla="*/ 15 h 159" name="T7"/>
                <a:gd fmla="*/ 837 w 877" name="T8"/>
                <a:gd fmla="*/ 31 h 159" name="T9"/>
                <a:gd fmla="*/ 40 w 877" name="T10"/>
                <a:gd fmla="*/ 31 h 159" name="T11"/>
                <a:gd fmla="*/ 40 w 877" name="T12"/>
                <a:gd fmla="*/ 130 h 159" name="T13"/>
                <a:gd fmla="*/ 837 w 877" name="T14"/>
                <a:gd fmla="*/ 130 h 159" name="T15"/>
                <a:gd fmla="*/ 837 w 877" name="T16"/>
                <a:gd fmla="*/ 145 h 159" name="T17"/>
                <a:gd fmla="*/ 0 w 877" name="T18"/>
                <a:gd fmla="*/ 145 h 159" name="T19"/>
                <a:gd fmla="*/ 0 w 877" name="T20"/>
                <a:gd fmla="*/ 159 h 159" name="T21"/>
                <a:gd fmla="*/ 837 w 877" name="T22"/>
                <a:gd fmla="*/ 159 h 159" name="T23"/>
                <a:gd fmla="*/ 877 w 877" name="T24"/>
                <a:gd fmla="*/ 159 h 159" name="T25"/>
                <a:gd fmla="*/ 877 w 877" name="T26"/>
                <a:gd fmla="*/ 145 h 159" name="T27"/>
                <a:gd fmla="*/ 877 w 877" name="T28"/>
                <a:gd fmla="*/ 130 h 159" name="T29"/>
                <a:gd fmla="*/ 877 w 877" name="T30"/>
                <a:gd fmla="*/ 31 h 159" name="T31"/>
                <a:gd fmla="*/ 877 w 877" name="T32"/>
                <a:gd fmla="*/ 15 h 159" name="T33"/>
                <a:gd fmla="*/ 877 w 877" name="T34"/>
                <a:gd fmla="*/ 0 h 159" name="T35"/>
                <a:gd fmla="*/ 837 w 877" name="T36"/>
                <a:gd fmla="*/ 0 h 159"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59" w="877">
                  <a:moveTo>
                    <a:pt x="837" y="0"/>
                  </a:moveTo>
                  <a:lnTo>
                    <a:pt x="0" y="0"/>
                  </a:lnTo>
                  <a:lnTo>
                    <a:pt x="0" y="15"/>
                  </a:lnTo>
                  <a:lnTo>
                    <a:pt x="837" y="15"/>
                  </a:lnTo>
                  <a:lnTo>
                    <a:pt x="837" y="31"/>
                  </a:lnTo>
                  <a:lnTo>
                    <a:pt x="40" y="31"/>
                  </a:lnTo>
                  <a:lnTo>
                    <a:pt x="40" y="130"/>
                  </a:lnTo>
                  <a:lnTo>
                    <a:pt x="837" y="130"/>
                  </a:lnTo>
                  <a:lnTo>
                    <a:pt x="837" y="145"/>
                  </a:lnTo>
                  <a:lnTo>
                    <a:pt x="0" y="145"/>
                  </a:lnTo>
                  <a:lnTo>
                    <a:pt x="0" y="159"/>
                  </a:lnTo>
                  <a:lnTo>
                    <a:pt x="837" y="159"/>
                  </a:lnTo>
                  <a:lnTo>
                    <a:pt x="877" y="159"/>
                  </a:lnTo>
                  <a:lnTo>
                    <a:pt x="877" y="145"/>
                  </a:lnTo>
                  <a:lnTo>
                    <a:pt x="877" y="130"/>
                  </a:lnTo>
                  <a:lnTo>
                    <a:pt x="877" y="31"/>
                  </a:lnTo>
                  <a:lnTo>
                    <a:pt x="877" y="15"/>
                  </a:lnTo>
                  <a:lnTo>
                    <a:pt x="877" y="0"/>
                  </a:lnTo>
                  <a:lnTo>
                    <a:pt x="837"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5" name="Freeform 24"/>
            <p:cNvSpPr/>
            <p:nvPr/>
          </p:nvSpPr>
          <p:spPr bwMode="auto">
            <a:xfrm>
              <a:off x="6452219" y="5327931"/>
              <a:ext cx="650230" cy="117752"/>
            </a:xfrm>
            <a:custGeom>
              <a:gdLst>
                <a:gd fmla="*/ 837 w 878" name="T0"/>
                <a:gd fmla="*/ 0 h 159" name="T1"/>
                <a:gd fmla="*/ 0 w 878" name="T2"/>
                <a:gd fmla="*/ 0 h 159" name="T3"/>
                <a:gd fmla="*/ 0 w 878" name="T4"/>
                <a:gd fmla="*/ 15 h 159" name="T5"/>
                <a:gd fmla="*/ 837 w 878" name="T6"/>
                <a:gd fmla="*/ 15 h 159" name="T7"/>
                <a:gd fmla="*/ 837 w 878" name="T8"/>
                <a:gd fmla="*/ 31 h 159" name="T9"/>
                <a:gd fmla="*/ 40 w 878" name="T10"/>
                <a:gd fmla="*/ 31 h 159" name="T11"/>
                <a:gd fmla="*/ 40 w 878" name="T12"/>
                <a:gd fmla="*/ 130 h 159" name="T13"/>
                <a:gd fmla="*/ 837 w 878" name="T14"/>
                <a:gd fmla="*/ 130 h 159" name="T15"/>
                <a:gd fmla="*/ 837 w 878" name="T16"/>
                <a:gd fmla="*/ 145 h 159" name="T17"/>
                <a:gd fmla="*/ 0 w 878" name="T18"/>
                <a:gd fmla="*/ 145 h 159" name="T19"/>
                <a:gd fmla="*/ 0 w 878" name="T20"/>
                <a:gd fmla="*/ 159 h 159" name="T21"/>
                <a:gd fmla="*/ 837 w 878" name="T22"/>
                <a:gd fmla="*/ 159 h 159" name="T23"/>
                <a:gd fmla="*/ 878 w 878" name="T24"/>
                <a:gd fmla="*/ 159 h 159" name="T25"/>
                <a:gd fmla="*/ 878 w 878" name="T26"/>
                <a:gd fmla="*/ 145 h 159" name="T27"/>
                <a:gd fmla="*/ 878 w 878" name="T28"/>
                <a:gd fmla="*/ 130 h 159" name="T29"/>
                <a:gd fmla="*/ 878 w 878" name="T30"/>
                <a:gd fmla="*/ 31 h 159" name="T31"/>
                <a:gd fmla="*/ 878 w 878" name="T32"/>
                <a:gd fmla="*/ 15 h 159" name="T33"/>
                <a:gd fmla="*/ 878 w 878" name="T34"/>
                <a:gd fmla="*/ 0 h 159" name="T35"/>
                <a:gd fmla="*/ 837 w 878" name="T36"/>
                <a:gd fmla="*/ 0 h 159"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59" w="878">
                  <a:moveTo>
                    <a:pt x="837" y="0"/>
                  </a:moveTo>
                  <a:lnTo>
                    <a:pt x="0" y="0"/>
                  </a:lnTo>
                  <a:lnTo>
                    <a:pt x="0" y="15"/>
                  </a:lnTo>
                  <a:lnTo>
                    <a:pt x="837" y="15"/>
                  </a:lnTo>
                  <a:lnTo>
                    <a:pt x="837" y="31"/>
                  </a:lnTo>
                  <a:lnTo>
                    <a:pt x="40" y="31"/>
                  </a:lnTo>
                  <a:lnTo>
                    <a:pt x="40" y="130"/>
                  </a:lnTo>
                  <a:lnTo>
                    <a:pt x="837" y="130"/>
                  </a:lnTo>
                  <a:lnTo>
                    <a:pt x="837" y="145"/>
                  </a:lnTo>
                  <a:lnTo>
                    <a:pt x="0" y="145"/>
                  </a:lnTo>
                  <a:lnTo>
                    <a:pt x="0" y="159"/>
                  </a:lnTo>
                  <a:lnTo>
                    <a:pt x="837" y="159"/>
                  </a:lnTo>
                  <a:lnTo>
                    <a:pt x="878" y="159"/>
                  </a:lnTo>
                  <a:lnTo>
                    <a:pt x="878" y="145"/>
                  </a:lnTo>
                  <a:lnTo>
                    <a:pt x="878" y="130"/>
                  </a:lnTo>
                  <a:lnTo>
                    <a:pt x="878" y="31"/>
                  </a:lnTo>
                  <a:lnTo>
                    <a:pt x="878" y="15"/>
                  </a:lnTo>
                  <a:lnTo>
                    <a:pt x="878" y="0"/>
                  </a:lnTo>
                  <a:lnTo>
                    <a:pt x="837"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6" name="Freeform 25"/>
            <p:cNvSpPr/>
            <p:nvPr/>
          </p:nvSpPr>
          <p:spPr bwMode="auto">
            <a:xfrm>
              <a:off x="6432964" y="4944310"/>
              <a:ext cx="650230" cy="117752"/>
            </a:xfrm>
            <a:custGeom>
              <a:gdLst>
                <a:gd fmla="*/ 837 w 878" name="T0"/>
                <a:gd fmla="*/ 0 h 159" name="T1"/>
                <a:gd fmla="*/ 0 w 878" name="T2"/>
                <a:gd fmla="*/ 0 h 159" name="T3"/>
                <a:gd fmla="*/ 0 w 878" name="T4"/>
                <a:gd fmla="*/ 17 h 159" name="T5"/>
                <a:gd fmla="*/ 837 w 878" name="T6"/>
                <a:gd fmla="*/ 17 h 159" name="T7"/>
                <a:gd fmla="*/ 837 w 878" name="T8"/>
                <a:gd fmla="*/ 31 h 159" name="T9"/>
                <a:gd fmla="*/ 40 w 878" name="T10"/>
                <a:gd fmla="*/ 31 h 159" name="T11"/>
                <a:gd fmla="*/ 40 w 878" name="T12"/>
                <a:gd fmla="*/ 131 h 159" name="T13"/>
                <a:gd fmla="*/ 837 w 878" name="T14"/>
                <a:gd fmla="*/ 131 h 159" name="T15"/>
                <a:gd fmla="*/ 837 w 878" name="T16"/>
                <a:gd fmla="*/ 145 h 159" name="T17"/>
                <a:gd fmla="*/ 0 w 878" name="T18"/>
                <a:gd fmla="*/ 145 h 159" name="T19"/>
                <a:gd fmla="*/ 0 w 878" name="T20"/>
                <a:gd fmla="*/ 159 h 159" name="T21"/>
                <a:gd fmla="*/ 837 w 878" name="T22"/>
                <a:gd fmla="*/ 159 h 159" name="T23"/>
                <a:gd fmla="*/ 878 w 878" name="T24"/>
                <a:gd fmla="*/ 159 h 159" name="T25"/>
                <a:gd fmla="*/ 878 w 878" name="T26"/>
                <a:gd fmla="*/ 145 h 159" name="T27"/>
                <a:gd fmla="*/ 878 w 878" name="T28"/>
                <a:gd fmla="*/ 131 h 159" name="T29"/>
                <a:gd fmla="*/ 878 w 878" name="T30"/>
                <a:gd fmla="*/ 31 h 159" name="T31"/>
                <a:gd fmla="*/ 878 w 878" name="T32"/>
                <a:gd fmla="*/ 17 h 159" name="T33"/>
                <a:gd fmla="*/ 878 w 878" name="T34"/>
                <a:gd fmla="*/ 0 h 159" name="T35"/>
                <a:gd fmla="*/ 837 w 878" name="T36"/>
                <a:gd fmla="*/ 0 h 159"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59" w="878">
                  <a:moveTo>
                    <a:pt x="837" y="0"/>
                  </a:moveTo>
                  <a:lnTo>
                    <a:pt x="0" y="0"/>
                  </a:lnTo>
                  <a:lnTo>
                    <a:pt x="0" y="17"/>
                  </a:lnTo>
                  <a:lnTo>
                    <a:pt x="837" y="17"/>
                  </a:lnTo>
                  <a:lnTo>
                    <a:pt x="837" y="31"/>
                  </a:lnTo>
                  <a:lnTo>
                    <a:pt x="40" y="31"/>
                  </a:lnTo>
                  <a:lnTo>
                    <a:pt x="40" y="131"/>
                  </a:lnTo>
                  <a:lnTo>
                    <a:pt x="837" y="131"/>
                  </a:lnTo>
                  <a:lnTo>
                    <a:pt x="837" y="145"/>
                  </a:lnTo>
                  <a:lnTo>
                    <a:pt x="0" y="145"/>
                  </a:lnTo>
                  <a:lnTo>
                    <a:pt x="0" y="159"/>
                  </a:lnTo>
                  <a:lnTo>
                    <a:pt x="837" y="159"/>
                  </a:lnTo>
                  <a:lnTo>
                    <a:pt x="878" y="159"/>
                  </a:lnTo>
                  <a:lnTo>
                    <a:pt x="878" y="145"/>
                  </a:lnTo>
                  <a:lnTo>
                    <a:pt x="878" y="131"/>
                  </a:lnTo>
                  <a:lnTo>
                    <a:pt x="878" y="31"/>
                  </a:lnTo>
                  <a:lnTo>
                    <a:pt x="878" y="17"/>
                  </a:lnTo>
                  <a:lnTo>
                    <a:pt x="878" y="0"/>
                  </a:lnTo>
                  <a:lnTo>
                    <a:pt x="837"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7" name="Freeform 26"/>
            <p:cNvSpPr/>
            <p:nvPr/>
          </p:nvSpPr>
          <p:spPr bwMode="auto">
            <a:xfrm>
              <a:off x="6387789" y="5182777"/>
              <a:ext cx="609498" cy="145154"/>
            </a:xfrm>
            <a:custGeom>
              <a:gdLst>
                <a:gd fmla="*/ 785 w 823" name="T0"/>
                <a:gd fmla="*/ 0 h 196" name="T1"/>
                <a:gd fmla="*/ 0 w 823" name="T2"/>
                <a:gd fmla="*/ 0 h 196" name="T3"/>
                <a:gd fmla="*/ 0 w 823" name="T4"/>
                <a:gd fmla="*/ 19 h 196" name="T5"/>
                <a:gd fmla="*/ 785 w 823" name="T6"/>
                <a:gd fmla="*/ 19 h 196" name="T7"/>
                <a:gd fmla="*/ 785 w 823" name="T8"/>
                <a:gd fmla="*/ 38 h 196" name="T9"/>
                <a:gd fmla="*/ 38 w 823" name="T10"/>
                <a:gd fmla="*/ 38 h 196" name="T11"/>
                <a:gd fmla="*/ 38 w 823" name="T12"/>
                <a:gd fmla="*/ 161 h 196" name="T13"/>
                <a:gd fmla="*/ 785 w 823" name="T14"/>
                <a:gd fmla="*/ 161 h 196" name="T15"/>
                <a:gd fmla="*/ 785 w 823" name="T16"/>
                <a:gd fmla="*/ 177 h 196" name="T17"/>
                <a:gd fmla="*/ 0 w 823" name="T18"/>
                <a:gd fmla="*/ 177 h 196" name="T19"/>
                <a:gd fmla="*/ 0 w 823" name="T20"/>
                <a:gd fmla="*/ 196 h 196" name="T21"/>
                <a:gd fmla="*/ 785 w 823" name="T22"/>
                <a:gd fmla="*/ 196 h 196" name="T23"/>
                <a:gd fmla="*/ 823 w 823" name="T24"/>
                <a:gd fmla="*/ 196 h 196" name="T25"/>
                <a:gd fmla="*/ 823 w 823" name="T26"/>
                <a:gd fmla="*/ 177 h 196" name="T27"/>
                <a:gd fmla="*/ 823 w 823" name="T28"/>
                <a:gd fmla="*/ 161 h 196" name="T29"/>
                <a:gd fmla="*/ 823 w 823" name="T30"/>
                <a:gd fmla="*/ 38 h 196" name="T31"/>
                <a:gd fmla="*/ 823 w 823" name="T32"/>
                <a:gd fmla="*/ 19 h 196" name="T33"/>
                <a:gd fmla="*/ 823 w 823" name="T34"/>
                <a:gd fmla="*/ 0 h 196" name="T35"/>
                <a:gd fmla="*/ 785 w 823" name="T36"/>
                <a:gd fmla="*/ 0 h 1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96" w="823">
                  <a:moveTo>
                    <a:pt x="785" y="0"/>
                  </a:moveTo>
                  <a:lnTo>
                    <a:pt x="0" y="0"/>
                  </a:lnTo>
                  <a:lnTo>
                    <a:pt x="0" y="19"/>
                  </a:lnTo>
                  <a:lnTo>
                    <a:pt x="785" y="19"/>
                  </a:lnTo>
                  <a:lnTo>
                    <a:pt x="785" y="38"/>
                  </a:lnTo>
                  <a:lnTo>
                    <a:pt x="38" y="38"/>
                  </a:lnTo>
                  <a:lnTo>
                    <a:pt x="38" y="161"/>
                  </a:lnTo>
                  <a:lnTo>
                    <a:pt x="785" y="161"/>
                  </a:lnTo>
                  <a:lnTo>
                    <a:pt x="785" y="177"/>
                  </a:lnTo>
                  <a:lnTo>
                    <a:pt x="0" y="177"/>
                  </a:lnTo>
                  <a:lnTo>
                    <a:pt x="0" y="196"/>
                  </a:lnTo>
                  <a:lnTo>
                    <a:pt x="785" y="196"/>
                  </a:lnTo>
                  <a:lnTo>
                    <a:pt x="823" y="196"/>
                  </a:lnTo>
                  <a:lnTo>
                    <a:pt x="823" y="177"/>
                  </a:lnTo>
                  <a:lnTo>
                    <a:pt x="823" y="161"/>
                  </a:lnTo>
                  <a:lnTo>
                    <a:pt x="823" y="38"/>
                  </a:lnTo>
                  <a:lnTo>
                    <a:pt x="823" y="19"/>
                  </a:lnTo>
                  <a:lnTo>
                    <a:pt x="823" y="0"/>
                  </a:lnTo>
                  <a:lnTo>
                    <a:pt x="785"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8" name="Freeform 27"/>
            <p:cNvSpPr/>
            <p:nvPr/>
          </p:nvSpPr>
          <p:spPr bwMode="auto">
            <a:xfrm>
              <a:off x="6387789" y="5062063"/>
              <a:ext cx="649489" cy="117012"/>
            </a:xfrm>
            <a:custGeom>
              <a:gdLst>
                <a:gd fmla="*/ 837 w 877" name="T0"/>
                <a:gd fmla="*/ 0 h 158" name="T1"/>
                <a:gd fmla="*/ 0 w 877" name="T2"/>
                <a:gd fmla="*/ 0 h 158" name="T3"/>
                <a:gd fmla="*/ 0 w 877" name="T4"/>
                <a:gd fmla="*/ 16 h 158" name="T5"/>
                <a:gd fmla="*/ 837 w 877" name="T6"/>
                <a:gd fmla="*/ 16 h 158" name="T7"/>
                <a:gd fmla="*/ 837 w 877" name="T8"/>
                <a:gd fmla="*/ 31 h 158" name="T9"/>
                <a:gd fmla="*/ 40 w 877" name="T10"/>
                <a:gd fmla="*/ 31 h 158" name="T11"/>
                <a:gd fmla="*/ 40 w 877" name="T12"/>
                <a:gd fmla="*/ 130 h 158" name="T13"/>
                <a:gd fmla="*/ 837 w 877" name="T14"/>
                <a:gd fmla="*/ 130 h 158" name="T15"/>
                <a:gd fmla="*/ 837 w 877" name="T16"/>
                <a:gd fmla="*/ 144 h 158" name="T17"/>
                <a:gd fmla="*/ 0 w 877" name="T18"/>
                <a:gd fmla="*/ 144 h 158" name="T19"/>
                <a:gd fmla="*/ 0 w 877" name="T20"/>
                <a:gd fmla="*/ 158 h 158" name="T21"/>
                <a:gd fmla="*/ 837 w 877" name="T22"/>
                <a:gd fmla="*/ 158 h 158" name="T23"/>
                <a:gd fmla="*/ 877 w 877" name="T24"/>
                <a:gd fmla="*/ 158 h 158" name="T25"/>
                <a:gd fmla="*/ 877 w 877" name="T26"/>
                <a:gd fmla="*/ 144 h 158" name="T27"/>
                <a:gd fmla="*/ 877 w 877" name="T28"/>
                <a:gd fmla="*/ 130 h 158" name="T29"/>
                <a:gd fmla="*/ 877 w 877" name="T30"/>
                <a:gd fmla="*/ 31 h 158" name="T31"/>
                <a:gd fmla="*/ 877 w 877" name="T32"/>
                <a:gd fmla="*/ 16 h 158" name="T33"/>
                <a:gd fmla="*/ 877 w 877" name="T34"/>
                <a:gd fmla="*/ 0 h 158" name="T35"/>
                <a:gd fmla="*/ 837 w 877" name="T36"/>
                <a:gd fmla="*/ 0 h 158"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58" w="877">
                  <a:moveTo>
                    <a:pt x="837" y="0"/>
                  </a:moveTo>
                  <a:lnTo>
                    <a:pt x="0" y="0"/>
                  </a:lnTo>
                  <a:lnTo>
                    <a:pt x="0" y="16"/>
                  </a:lnTo>
                  <a:lnTo>
                    <a:pt x="837" y="16"/>
                  </a:lnTo>
                  <a:lnTo>
                    <a:pt x="837" y="31"/>
                  </a:lnTo>
                  <a:lnTo>
                    <a:pt x="40" y="31"/>
                  </a:lnTo>
                  <a:lnTo>
                    <a:pt x="40" y="130"/>
                  </a:lnTo>
                  <a:lnTo>
                    <a:pt x="837" y="130"/>
                  </a:lnTo>
                  <a:lnTo>
                    <a:pt x="837" y="144"/>
                  </a:lnTo>
                  <a:lnTo>
                    <a:pt x="0" y="144"/>
                  </a:lnTo>
                  <a:lnTo>
                    <a:pt x="0" y="158"/>
                  </a:lnTo>
                  <a:lnTo>
                    <a:pt x="837" y="158"/>
                  </a:lnTo>
                  <a:lnTo>
                    <a:pt x="877" y="158"/>
                  </a:lnTo>
                  <a:lnTo>
                    <a:pt x="877" y="144"/>
                  </a:lnTo>
                  <a:lnTo>
                    <a:pt x="877" y="130"/>
                  </a:lnTo>
                  <a:lnTo>
                    <a:pt x="877" y="31"/>
                  </a:lnTo>
                  <a:lnTo>
                    <a:pt x="877" y="16"/>
                  </a:lnTo>
                  <a:lnTo>
                    <a:pt x="877" y="0"/>
                  </a:lnTo>
                  <a:lnTo>
                    <a:pt x="837"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9" name="Freeform 28"/>
            <p:cNvSpPr/>
            <p:nvPr/>
          </p:nvSpPr>
          <p:spPr bwMode="auto">
            <a:xfrm>
              <a:off x="6584043" y="5445683"/>
              <a:ext cx="649489" cy="117012"/>
            </a:xfrm>
            <a:custGeom>
              <a:gdLst>
                <a:gd fmla="*/ 834 w 877" name="T0"/>
                <a:gd fmla="*/ 0 h 158" name="T1"/>
                <a:gd fmla="*/ 0 w 877" name="T2"/>
                <a:gd fmla="*/ 0 h 158" name="T3"/>
                <a:gd fmla="*/ 0 w 877" name="T4"/>
                <a:gd fmla="*/ 14 h 158" name="T5"/>
                <a:gd fmla="*/ 834 w 877" name="T6"/>
                <a:gd fmla="*/ 14 h 158" name="T7"/>
                <a:gd fmla="*/ 834 w 877" name="T8"/>
                <a:gd fmla="*/ 31 h 158" name="T9"/>
                <a:gd fmla="*/ 40 w 877" name="T10"/>
                <a:gd fmla="*/ 31 h 158" name="T11"/>
                <a:gd fmla="*/ 40 w 877" name="T12"/>
                <a:gd fmla="*/ 130 h 158" name="T13"/>
                <a:gd fmla="*/ 834 w 877" name="T14"/>
                <a:gd fmla="*/ 130 h 158" name="T15"/>
                <a:gd fmla="*/ 834 w 877" name="T16"/>
                <a:gd fmla="*/ 144 h 158" name="T17"/>
                <a:gd fmla="*/ 0 w 877" name="T18"/>
                <a:gd fmla="*/ 144 h 158" name="T19"/>
                <a:gd fmla="*/ 0 w 877" name="T20"/>
                <a:gd fmla="*/ 158 h 158" name="T21"/>
                <a:gd fmla="*/ 834 w 877" name="T22"/>
                <a:gd fmla="*/ 158 h 158" name="T23"/>
                <a:gd fmla="*/ 877 w 877" name="T24"/>
                <a:gd fmla="*/ 158 h 158" name="T25"/>
                <a:gd fmla="*/ 877 w 877" name="T26"/>
                <a:gd fmla="*/ 144 h 158" name="T27"/>
                <a:gd fmla="*/ 877 w 877" name="T28"/>
                <a:gd fmla="*/ 130 h 158" name="T29"/>
                <a:gd fmla="*/ 877 w 877" name="T30"/>
                <a:gd fmla="*/ 31 h 158" name="T31"/>
                <a:gd fmla="*/ 877 w 877" name="T32"/>
                <a:gd fmla="*/ 14 h 158" name="T33"/>
                <a:gd fmla="*/ 877 w 877" name="T34"/>
                <a:gd fmla="*/ 0 h 158" name="T35"/>
                <a:gd fmla="*/ 834 w 877" name="T36"/>
                <a:gd fmla="*/ 0 h 158"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58" w="877">
                  <a:moveTo>
                    <a:pt x="834" y="0"/>
                  </a:moveTo>
                  <a:lnTo>
                    <a:pt x="0" y="0"/>
                  </a:lnTo>
                  <a:lnTo>
                    <a:pt x="0" y="14"/>
                  </a:lnTo>
                  <a:lnTo>
                    <a:pt x="834" y="14"/>
                  </a:lnTo>
                  <a:lnTo>
                    <a:pt x="834" y="31"/>
                  </a:lnTo>
                  <a:lnTo>
                    <a:pt x="40" y="31"/>
                  </a:lnTo>
                  <a:lnTo>
                    <a:pt x="40" y="130"/>
                  </a:lnTo>
                  <a:lnTo>
                    <a:pt x="834" y="130"/>
                  </a:lnTo>
                  <a:lnTo>
                    <a:pt x="834" y="144"/>
                  </a:lnTo>
                  <a:lnTo>
                    <a:pt x="0" y="144"/>
                  </a:lnTo>
                  <a:lnTo>
                    <a:pt x="0" y="158"/>
                  </a:lnTo>
                  <a:lnTo>
                    <a:pt x="834" y="158"/>
                  </a:lnTo>
                  <a:lnTo>
                    <a:pt x="877" y="158"/>
                  </a:lnTo>
                  <a:lnTo>
                    <a:pt x="877" y="144"/>
                  </a:lnTo>
                  <a:lnTo>
                    <a:pt x="877" y="130"/>
                  </a:lnTo>
                  <a:lnTo>
                    <a:pt x="877" y="31"/>
                  </a:lnTo>
                  <a:lnTo>
                    <a:pt x="877" y="14"/>
                  </a:lnTo>
                  <a:lnTo>
                    <a:pt x="877" y="0"/>
                  </a:lnTo>
                  <a:lnTo>
                    <a:pt x="834" y="0"/>
                  </a:lnTo>
                  <a:close/>
                </a:path>
              </a:pathLst>
            </a:custGeom>
            <a:solidFill>
              <a:schemeClr val="tx2">
                <a:lumMod val="40000"/>
                <a:lumOff val="60000"/>
              </a:schemeClr>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39" name="Freeform 138"/>
            <p:cNvSpPr/>
            <p:nvPr/>
          </p:nvSpPr>
          <p:spPr bwMode="auto">
            <a:xfrm>
              <a:off x="3629126" y="3832699"/>
              <a:ext cx="791681" cy="791680"/>
            </a:xfrm>
            <a:custGeom>
              <a:gdLst>
                <a:gd fmla="*/ 372 w 452" name="T0"/>
                <a:gd fmla="*/ 372 h 452" name="T1"/>
                <a:gd fmla="*/ 81 w 452" name="T2"/>
                <a:gd fmla="*/ 372 h 452" name="T3"/>
                <a:gd fmla="*/ 81 w 452" name="T4"/>
                <a:gd fmla="*/ 81 h 452" name="T5"/>
                <a:gd fmla="*/ 372 w 452" name="T6"/>
                <a:gd fmla="*/ 81 h 452" name="T7"/>
                <a:gd fmla="*/ 372 w 452" name="T8"/>
                <a:gd fmla="*/ 372 h 452" name="T9"/>
              </a:gdLst>
              <a:cxnLst>
                <a:cxn ang="0">
                  <a:pos x="T0" y="T1"/>
                </a:cxn>
                <a:cxn ang="0">
                  <a:pos x="T2" y="T3"/>
                </a:cxn>
                <a:cxn ang="0">
                  <a:pos x="T4" y="T5"/>
                </a:cxn>
                <a:cxn ang="0">
                  <a:pos x="T6" y="T7"/>
                </a:cxn>
                <a:cxn ang="0">
                  <a:pos x="T8" y="T9"/>
                </a:cxn>
              </a:cxnLst>
              <a:rect b="b" l="0" r="r" t="0"/>
              <a:pathLst>
                <a:path h="452" w="452">
                  <a:moveTo>
                    <a:pt x="372" y="372"/>
                  </a:moveTo>
                  <a:cubicBezTo>
                    <a:pt x="291" y="452"/>
                    <a:pt x="161" y="452"/>
                    <a:pt x="81" y="372"/>
                  </a:cubicBezTo>
                  <a:cubicBezTo>
                    <a:pt x="0" y="291"/>
                    <a:pt x="0" y="161"/>
                    <a:pt x="81" y="81"/>
                  </a:cubicBezTo>
                  <a:cubicBezTo>
                    <a:pt x="161" y="0"/>
                    <a:pt x="291" y="0"/>
                    <a:pt x="372" y="81"/>
                  </a:cubicBezTo>
                  <a:cubicBezTo>
                    <a:pt x="452" y="161"/>
                    <a:pt x="452" y="291"/>
                    <a:pt x="372" y="372"/>
                  </a:cubicBezTo>
                  <a:close/>
                </a:path>
              </a:pathLst>
            </a:custGeom>
            <a:solidFill>
              <a:schemeClr val="accent1"/>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0" name="Freeform 139"/>
            <p:cNvSpPr/>
            <p:nvPr/>
          </p:nvSpPr>
          <p:spPr bwMode="auto">
            <a:xfrm>
              <a:off x="7198724" y="2353761"/>
              <a:ext cx="791681" cy="791680"/>
            </a:xfrm>
            <a:custGeom>
              <a:gdLst>
                <a:gd fmla="*/ 372 w 452" name="T0"/>
                <a:gd fmla="*/ 372 h 452" name="T1"/>
                <a:gd fmla="*/ 80 w 452" name="T2"/>
                <a:gd fmla="*/ 372 h 452" name="T3"/>
                <a:gd fmla="*/ 80 w 452" name="T4"/>
                <a:gd fmla="*/ 81 h 452" name="T5"/>
                <a:gd fmla="*/ 372 w 452" name="T6"/>
                <a:gd fmla="*/ 81 h 452" name="T7"/>
                <a:gd fmla="*/ 372 w 452" name="T8"/>
                <a:gd fmla="*/ 372 h 452" name="T9"/>
              </a:gdLst>
              <a:cxnLst>
                <a:cxn ang="0">
                  <a:pos x="T0" y="T1"/>
                </a:cxn>
                <a:cxn ang="0">
                  <a:pos x="T2" y="T3"/>
                </a:cxn>
                <a:cxn ang="0">
                  <a:pos x="T4" y="T5"/>
                </a:cxn>
                <a:cxn ang="0">
                  <a:pos x="T6" y="T7"/>
                </a:cxn>
                <a:cxn ang="0">
                  <a:pos x="T8" y="T9"/>
                </a:cxn>
              </a:cxnLst>
              <a:rect b="b" l="0" r="r" t="0"/>
              <a:pathLst>
                <a:path h="452" w="452">
                  <a:moveTo>
                    <a:pt x="372" y="372"/>
                  </a:moveTo>
                  <a:cubicBezTo>
                    <a:pt x="291" y="452"/>
                    <a:pt x="161" y="452"/>
                    <a:pt x="80" y="372"/>
                  </a:cubicBezTo>
                  <a:cubicBezTo>
                    <a:pt x="0" y="291"/>
                    <a:pt x="0" y="161"/>
                    <a:pt x="80" y="81"/>
                  </a:cubicBezTo>
                  <a:cubicBezTo>
                    <a:pt x="161" y="0"/>
                    <a:pt x="291" y="0"/>
                    <a:pt x="372" y="81"/>
                  </a:cubicBezTo>
                  <a:cubicBezTo>
                    <a:pt x="452" y="161"/>
                    <a:pt x="452" y="291"/>
                    <a:pt x="372" y="372"/>
                  </a:cubicBezTo>
                  <a:close/>
                </a:path>
              </a:pathLst>
            </a:custGeom>
            <a:solidFill>
              <a:schemeClr val="accent1"/>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1" name="Freeform 140"/>
            <p:cNvSpPr/>
            <p:nvPr/>
          </p:nvSpPr>
          <p:spPr bwMode="auto">
            <a:xfrm>
              <a:off x="5720526" y="1742782"/>
              <a:ext cx="791681" cy="791680"/>
            </a:xfrm>
            <a:custGeom>
              <a:gdLst>
                <a:gd fmla="*/ 372 w 452" name="T0"/>
                <a:gd fmla="*/ 371 h 452" name="T1"/>
                <a:gd fmla="*/ 80 w 452" name="T2"/>
                <a:gd fmla="*/ 371 h 452" name="T3"/>
                <a:gd fmla="*/ 80 w 452" name="T4"/>
                <a:gd fmla="*/ 80 h 452" name="T5"/>
                <a:gd fmla="*/ 372 w 452" name="T6"/>
                <a:gd fmla="*/ 80 h 452" name="T7"/>
                <a:gd fmla="*/ 372 w 452" name="T8"/>
                <a:gd fmla="*/ 371 h 452" name="T9"/>
              </a:gdLst>
              <a:cxnLst>
                <a:cxn ang="0">
                  <a:pos x="T0" y="T1"/>
                </a:cxn>
                <a:cxn ang="0">
                  <a:pos x="T2" y="T3"/>
                </a:cxn>
                <a:cxn ang="0">
                  <a:pos x="T4" y="T5"/>
                </a:cxn>
                <a:cxn ang="0">
                  <a:pos x="T6" y="T7"/>
                </a:cxn>
                <a:cxn ang="0">
                  <a:pos x="T8" y="T9"/>
                </a:cxn>
              </a:cxnLst>
              <a:rect b="b" l="0" r="r" t="0"/>
              <a:pathLst>
                <a:path h="452" w="452">
                  <a:moveTo>
                    <a:pt x="372" y="371"/>
                  </a:moveTo>
                  <a:cubicBezTo>
                    <a:pt x="291" y="452"/>
                    <a:pt x="161" y="452"/>
                    <a:pt x="80" y="371"/>
                  </a:cubicBezTo>
                  <a:cubicBezTo>
                    <a:pt x="0" y="291"/>
                    <a:pt x="0" y="160"/>
                    <a:pt x="80" y="80"/>
                  </a:cubicBezTo>
                  <a:cubicBezTo>
                    <a:pt x="161" y="0"/>
                    <a:pt x="291" y="0"/>
                    <a:pt x="372" y="80"/>
                  </a:cubicBezTo>
                  <a:cubicBezTo>
                    <a:pt x="452" y="160"/>
                    <a:pt x="452" y="291"/>
                    <a:pt x="372" y="371"/>
                  </a:cubicBezTo>
                  <a:close/>
                </a:path>
              </a:pathLst>
            </a:custGeom>
            <a:solidFill>
              <a:schemeClr val="accent4"/>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2" name="Freeform 141"/>
            <p:cNvSpPr/>
            <p:nvPr/>
          </p:nvSpPr>
          <p:spPr bwMode="auto">
            <a:xfrm>
              <a:off x="4242327" y="2353761"/>
              <a:ext cx="791681" cy="791680"/>
            </a:xfrm>
            <a:custGeom>
              <a:gdLst>
                <a:gd fmla="*/ 372 w 452" name="T0"/>
                <a:gd fmla="*/ 372 h 452" name="T1"/>
                <a:gd fmla="*/ 80 w 452" name="T2"/>
                <a:gd fmla="*/ 372 h 452" name="T3"/>
                <a:gd fmla="*/ 80 w 452" name="T4"/>
                <a:gd fmla="*/ 81 h 452" name="T5"/>
                <a:gd fmla="*/ 372 w 452" name="T6"/>
                <a:gd fmla="*/ 81 h 452" name="T7"/>
                <a:gd fmla="*/ 372 w 452" name="T8"/>
                <a:gd fmla="*/ 372 h 452" name="T9"/>
              </a:gdLst>
              <a:cxnLst>
                <a:cxn ang="0">
                  <a:pos x="T0" y="T1"/>
                </a:cxn>
                <a:cxn ang="0">
                  <a:pos x="T2" y="T3"/>
                </a:cxn>
                <a:cxn ang="0">
                  <a:pos x="T4" y="T5"/>
                </a:cxn>
                <a:cxn ang="0">
                  <a:pos x="T6" y="T7"/>
                </a:cxn>
                <a:cxn ang="0">
                  <a:pos x="T8" y="T9"/>
                </a:cxn>
              </a:cxnLst>
              <a:rect b="b" l="0" r="r" t="0"/>
              <a:pathLst>
                <a:path h="452" w="452">
                  <a:moveTo>
                    <a:pt x="372" y="372"/>
                  </a:moveTo>
                  <a:cubicBezTo>
                    <a:pt x="291" y="452"/>
                    <a:pt x="161" y="452"/>
                    <a:pt x="80" y="372"/>
                  </a:cubicBezTo>
                  <a:cubicBezTo>
                    <a:pt x="0" y="291"/>
                    <a:pt x="0" y="161"/>
                    <a:pt x="80" y="81"/>
                  </a:cubicBezTo>
                  <a:cubicBezTo>
                    <a:pt x="161" y="0"/>
                    <a:pt x="291" y="0"/>
                    <a:pt x="372" y="81"/>
                  </a:cubicBezTo>
                  <a:cubicBezTo>
                    <a:pt x="452" y="161"/>
                    <a:pt x="452" y="291"/>
                    <a:pt x="372" y="372"/>
                  </a:cubicBezTo>
                  <a:close/>
                </a:path>
              </a:pathLst>
            </a:custGeom>
            <a:solidFill>
              <a:schemeClr val="accent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3" name="Freeform 142"/>
            <p:cNvSpPr/>
            <p:nvPr/>
          </p:nvSpPr>
          <p:spPr bwMode="auto">
            <a:xfrm>
              <a:off x="7811184" y="3832699"/>
              <a:ext cx="791681" cy="791680"/>
            </a:xfrm>
            <a:custGeom>
              <a:gdLst>
                <a:gd fmla="*/ 371 w 452" name="T0"/>
                <a:gd fmla="*/ 372 h 452" name="T1"/>
                <a:gd fmla="*/ 80 w 452" name="T2"/>
                <a:gd fmla="*/ 372 h 452" name="T3"/>
                <a:gd fmla="*/ 80 w 452" name="T4"/>
                <a:gd fmla="*/ 81 h 452" name="T5"/>
                <a:gd fmla="*/ 371 w 452" name="T6"/>
                <a:gd fmla="*/ 81 h 452" name="T7"/>
                <a:gd fmla="*/ 371 w 452" name="T8"/>
                <a:gd fmla="*/ 372 h 452" name="T9"/>
              </a:gdLst>
              <a:cxnLst>
                <a:cxn ang="0">
                  <a:pos x="T0" y="T1"/>
                </a:cxn>
                <a:cxn ang="0">
                  <a:pos x="T2" y="T3"/>
                </a:cxn>
                <a:cxn ang="0">
                  <a:pos x="T4" y="T5"/>
                </a:cxn>
                <a:cxn ang="0">
                  <a:pos x="T6" y="T7"/>
                </a:cxn>
                <a:cxn ang="0">
                  <a:pos x="T8" y="T9"/>
                </a:cxn>
              </a:cxnLst>
              <a:rect b="b" l="0" r="r" t="0"/>
              <a:pathLst>
                <a:path h="452" w="452">
                  <a:moveTo>
                    <a:pt x="371" y="372"/>
                  </a:moveTo>
                  <a:cubicBezTo>
                    <a:pt x="291" y="452"/>
                    <a:pt x="161" y="452"/>
                    <a:pt x="80" y="372"/>
                  </a:cubicBezTo>
                  <a:cubicBezTo>
                    <a:pt x="0" y="291"/>
                    <a:pt x="0" y="161"/>
                    <a:pt x="80" y="81"/>
                  </a:cubicBezTo>
                  <a:cubicBezTo>
                    <a:pt x="161" y="0"/>
                    <a:pt x="291" y="0"/>
                    <a:pt x="371" y="81"/>
                  </a:cubicBezTo>
                  <a:cubicBezTo>
                    <a:pt x="452" y="161"/>
                    <a:pt x="452" y="291"/>
                    <a:pt x="371" y="372"/>
                  </a:cubicBezTo>
                  <a:close/>
                </a:path>
              </a:pathLst>
            </a:custGeom>
            <a:solidFill>
              <a:schemeClr val="accent3"/>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4" name="Freeform 143"/>
            <p:cNvSpPr/>
            <p:nvPr/>
          </p:nvSpPr>
          <p:spPr bwMode="auto">
            <a:xfrm>
              <a:off x="8086680" y="3042500"/>
              <a:ext cx="570247" cy="570987"/>
            </a:xfrm>
            <a:custGeom>
              <a:gdLst>
                <a:gd fmla="*/ 268 w 326" name="T0"/>
                <a:gd fmla="*/ 268 h 326" name="T1"/>
                <a:gd fmla="*/ 58 w 326" name="T2"/>
                <a:gd fmla="*/ 268 h 326" name="T3"/>
                <a:gd fmla="*/ 58 w 326" name="T4"/>
                <a:gd fmla="*/ 58 h 326" name="T5"/>
                <a:gd fmla="*/ 268 w 326" name="T6"/>
                <a:gd fmla="*/ 58 h 326" name="T7"/>
                <a:gd fmla="*/ 268 w 326" name="T8"/>
                <a:gd fmla="*/ 268 h 326" name="T9"/>
              </a:gdLst>
              <a:cxnLst>
                <a:cxn ang="0">
                  <a:pos x="T0" y="T1"/>
                </a:cxn>
                <a:cxn ang="0">
                  <a:pos x="T2" y="T3"/>
                </a:cxn>
                <a:cxn ang="0">
                  <a:pos x="T4" y="T5"/>
                </a:cxn>
                <a:cxn ang="0">
                  <a:pos x="T6" y="T7"/>
                </a:cxn>
                <a:cxn ang="0">
                  <a:pos x="T8" y="T9"/>
                </a:cxn>
              </a:cxnLst>
              <a:rect b="b" l="0" r="r" t="0"/>
              <a:pathLst>
                <a:path h="326" w="326">
                  <a:moveTo>
                    <a:pt x="268" y="268"/>
                  </a:moveTo>
                  <a:cubicBezTo>
                    <a:pt x="210" y="326"/>
                    <a:pt x="116" y="326"/>
                    <a:pt x="58" y="268"/>
                  </a:cubicBezTo>
                  <a:cubicBezTo>
                    <a:pt x="0" y="210"/>
                    <a:pt x="0" y="116"/>
                    <a:pt x="58" y="58"/>
                  </a:cubicBezTo>
                  <a:cubicBezTo>
                    <a:pt x="116" y="0"/>
                    <a:pt x="210" y="0"/>
                    <a:pt x="268" y="58"/>
                  </a:cubicBezTo>
                  <a:cubicBezTo>
                    <a:pt x="326" y="116"/>
                    <a:pt x="326" y="210"/>
                    <a:pt x="268" y="268"/>
                  </a:cubicBezTo>
                </a:path>
              </a:pathLst>
            </a:custGeom>
            <a:solidFill>
              <a:schemeClr val="accent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5" name="Freeform 144"/>
            <p:cNvSpPr/>
            <p:nvPr/>
          </p:nvSpPr>
          <p:spPr bwMode="auto">
            <a:xfrm>
              <a:off x="6757338" y="1733895"/>
              <a:ext cx="568766" cy="569506"/>
            </a:xfrm>
            <a:custGeom>
              <a:gdLst>
                <a:gd fmla="*/ 268 w 325" name="T0"/>
                <a:gd fmla="*/ 268 h 325" name="T1"/>
                <a:gd fmla="*/ 58 w 325" name="T2"/>
                <a:gd fmla="*/ 268 h 325" name="T3"/>
                <a:gd fmla="*/ 58 w 325" name="T4"/>
                <a:gd fmla="*/ 58 h 325" name="T5"/>
                <a:gd fmla="*/ 268 w 325" name="T6"/>
                <a:gd fmla="*/ 58 h 325" name="T7"/>
                <a:gd fmla="*/ 268 w 325" name="T8"/>
                <a:gd fmla="*/ 268 h 325" name="T9"/>
              </a:gdLst>
              <a:cxnLst>
                <a:cxn ang="0">
                  <a:pos x="T0" y="T1"/>
                </a:cxn>
                <a:cxn ang="0">
                  <a:pos x="T2" y="T3"/>
                </a:cxn>
                <a:cxn ang="0">
                  <a:pos x="T4" y="T5"/>
                </a:cxn>
                <a:cxn ang="0">
                  <a:pos x="T6" y="T7"/>
                </a:cxn>
                <a:cxn ang="0">
                  <a:pos x="T8" y="T9"/>
                </a:cxn>
              </a:cxnLst>
              <a:rect b="b" l="0" r="r" t="0"/>
              <a:pathLst>
                <a:path h="325" w="325">
                  <a:moveTo>
                    <a:pt x="268" y="268"/>
                  </a:moveTo>
                  <a:cubicBezTo>
                    <a:pt x="210" y="325"/>
                    <a:pt x="116" y="325"/>
                    <a:pt x="58" y="268"/>
                  </a:cubicBezTo>
                  <a:cubicBezTo>
                    <a:pt x="0" y="210"/>
                    <a:pt x="0" y="116"/>
                    <a:pt x="58" y="58"/>
                  </a:cubicBezTo>
                  <a:cubicBezTo>
                    <a:pt x="116" y="0"/>
                    <a:pt x="210" y="0"/>
                    <a:pt x="268" y="58"/>
                  </a:cubicBezTo>
                  <a:cubicBezTo>
                    <a:pt x="325" y="116"/>
                    <a:pt x="325" y="210"/>
                    <a:pt x="268" y="268"/>
                  </a:cubicBezTo>
                  <a:close/>
                </a:path>
              </a:pathLst>
            </a:custGeom>
            <a:solidFill>
              <a:schemeClr val="accent1"/>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6" name="Freeform 145"/>
            <p:cNvSpPr/>
            <p:nvPr/>
          </p:nvSpPr>
          <p:spPr bwMode="auto">
            <a:xfrm>
              <a:off x="4890335" y="1723527"/>
              <a:ext cx="568766" cy="570987"/>
            </a:xfrm>
            <a:custGeom>
              <a:gdLst>
                <a:gd fmla="*/ 267 w 325" name="T0"/>
                <a:gd fmla="*/ 268 h 326" name="T1"/>
                <a:gd fmla="*/ 57 w 325" name="T2"/>
                <a:gd fmla="*/ 268 h 326" name="T3"/>
                <a:gd fmla="*/ 57 w 325" name="T4"/>
                <a:gd fmla="*/ 58 h 326" name="T5"/>
                <a:gd fmla="*/ 267 w 325" name="T6"/>
                <a:gd fmla="*/ 58 h 326" name="T7"/>
                <a:gd fmla="*/ 267 w 325" name="T8"/>
                <a:gd fmla="*/ 268 h 326" name="T9"/>
              </a:gdLst>
              <a:cxnLst>
                <a:cxn ang="0">
                  <a:pos x="T0" y="T1"/>
                </a:cxn>
                <a:cxn ang="0">
                  <a:pos x="T2" y="T3"/>
                </a:cxn>
                <a:cxn ang="0">
                  <a:pos x="T4" y="T5"/>
                </a:cxn>
                <a:cxn ang="0">
                  <a:pos x="T6" y="T7"/>
                </a:cxn>
                <a:cxn ang="0">
                  <a:pos x="T8" y="T9"/>
                </a:cxn>
              </a:cxnLst>
              <a:rect b="b" l="0" r="r" t="0"/>
              <a:pathLst>
                <a:path h="326" w="325">
                  <a:moveTo>
                    <a:pt x="267" y="268"/>
                  </a:moveTo>
                  <a:cubicBezTo>
                    <a:pt x="209" y="326"/>
                    <a:pt x="115" y="326"/>
                    <a:pt x="57" y="268"/>
                  </a:cubicBezTo>
                  <a:cubicBezTo>
                    <a:pt x="0" y="210"/>
                    <a:pt x="0" y="116"/>
                    <a:pt x="57" y="58"/>
                  </a:cubicBezTo>
                  <a:cubicBezTo>
                    <a:pt x="115" y="0"/>
                    <a:pt x="209" y="0"/>
                    <a:pt x="267" y="58"/>
                  </a:cubicBezTo>
                  <a:cubicBezTo>
                    <a:pt x="325" y="116"/>
                    <a:pt x="325" y="210"/>
                    <a:pt x="267" y="268"/>
                  </a:cubicBezTo>
                  <a:close/>
                </a:path>
              </a:pathLst>
            </a:custGeom>
            <a:solidFill>
              <a:schemeClr val="accent3"/>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7" name="Freeform 146"/>
            <p:cNvSpPr/>
            <p:nvPr/>
          </p:nvSpPr>
          <p:spPr bwMode="auto">
            <a:xfrm>
              <a:off x="3534332" y="3009174"/>
              <a:ext cx="569506" cy="569506"/>
            </a:xfrm>
            <a:custGeom>
              <a:gdLst>
                <a:gd fmla="*/ 267 w 325" name="T0"/>
                <a:gd fmla="*/ 267 h 325" name="T1"/>
                <a:gd fmla="*/ 58 w 325" name="T2"/>
                <a:gd fmla="*/ 267 h 325" name="T3"/>
                <a:gd fmla="*/ 58 w 325" name="T4"/>
                <a:gd fmla="*/ 58 h 325" name="T5"/>
                <a:gd fmla="*/ 267 w 325" name="T6"/>
                <a:gd fmla="*/ 58 h 325" name="T7"/>
                <a:gd fmla="*/ 267 w 325" name="T8"/>
                <a:gd fmla="*/ 267 h 325" name="T9"/>
              </a:gdLst>
              <a:cxnLst>
                <a:cxn ang="0">
                  <a:pos x="T0" y="T1"/>
                </a:cxn>
                <a:cxn ang="0">
                  <a:pos x="T2" y="T3"/>
                </a:cxn>
                <a:cxn ang="0">
                  <a:pos x="T4" y="T5"/>
                </a:cxn>
                <a:cxn ang="0">
                  <a:pos x="T6" y="T7"/>
                </a:cxn>
                <a:cxn ang="0">
                  <a:pos x="T8" y="T9"/>
                </a:cxn>
              </a:cxnLst>
              <a:rect b="b" l="0" r="r" t="0"/>
              <a:pathLst>
                <a:path h="325" w="325">
                  <a:moveTo>
                    <a:pt x="267" y="267"/>
                  </a:moveTo>
                  <a:cubicBezTo>
                    <a:pt x="210" y="325"/>
                    <a:pt x="116" y="325"/>
                    <a:pt x="58" y="267"/>
                  </a:cubicBezTo>
                  <a:cubicBezTo>
                    <a:pt x="0" y="209"/>
                    <a:pt x="0" y="116"/>
                    <a:pt x="58" y="58"/>
                  </a:cubicBezTo>
                  <a:cubicBezTo>
                    <a:pt x="116" y="0"/>
                    <a:pt x="210" y="0"/>
                    <a:pt x="267" y="58"/>
                  </a:cubicBezTo>
                  <a:cubicBezTo>
                    <a:pt x="325" y="116"/>
                    <a:pt x="325" y="209"/>
                    <a:pt x="267" y="267"/>
                  </a:cubicBezTo>
                </a:path>
              </a:pathLst>
            </a:custGeom>
            <a:solidFill>
              <a:schemeClr val="accent1"/>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8" name="Freeform 147"/>
            <p:cNvSpPr>
              <a:spLocks noEditPoints="1"/>
            </p:cNvSpPr>
            <p:nvPr/>
          </p:nvSpPr>
          <p:spPr bwMode="auto">
            <a:xfrm>
              <a:off x="4513433" y="2573503"/>
              <a:ext cx="249468" cy="345530"/>
            </a:xfrm>
            <a:custGeom>
              <a:gdLst>
                <a:gd fmla="*/ 62 w 81" name="T0"/>
                <a:gd fmla="*/ 37 h 112" name="T1"/>
                <a:gd fmla="*/ 74 w 81" name="T2"/>
                <a:gd fmla="*/ 36 h 112" name="T3"/>
                <a:gd fmla="*/ 69 w 81" name="T4"/>
                <a:gd fmla="*/ 43 h 112" name="T5"/>
                <a:gd fmla="*/ 69 w 81" name="T6"/>
                <a:gd fmla="*/ 100 h 112" name="T7"/>
                <a:gd fmla="*/ 12 w 81" name="T8"/>
                <a:gd fmla="*/ 100 h 112" name="T9"/>
                <a:gd fmla="*/ 12 w 81" name="T10"/>
                <a:gd fmla="*/ 43 h 112" name="T11"/>
                <a:gd fmla="*/ 36 w 81" name="T12"/>
                <a:gd fmla="*/ 27 h 112" name="T13"/>
                <a:gd fmla="*/ 29 w 81" name="T14"/>
                <a:gd fmla="*/ 21 h 112" name="T15"/>
                <a:gd fmla="*/ 22 w 81" name="T16"/>
                <a:gd fmla="*/ 12 h 112" name="T17"/>
                <a:gd fmla="*/ 41 w 81" name="T18"/>
                <a:gd fmla="*/ 0 h 112" name="T19"/>
                <a:gd fmla="*/ 59 w 81" name="T20"/>
                <a:gd fmla="*/ 12 h 112" name="T21"/>
                <a:gd fmla="*/ 52 w 81" name="T22"/>
                <a:gd fmla="*/ 21 h 112" name="T23"/>
                <a:gd fmla="*/ 45 w 81" name="T24"/>
                <a:gd fmla="*/ 27 h 112" name="T25"/>
                <a:gd fmla="*/ 29 w 81" name="T26"/>
                <a:gd fmla="*/ 15 h 112" name="T27"/>
                <a:gd fmla="*/ 52 w 81" name="T28"/>
                <a:gd fmla="*/ 14 h 112" name="T29"/>
                <a:gd fmla="*/ 53 w 81" name="T30"/>
                <a:gd fmla="*/ 12 h 112" name="T31"/>
                <a:gd fmla="*/ 41 w 81" name="T32"/>
                <a:gd fmla="*/ 5 h 112" name="T33"/>
                <a:gd fmla="*/ 28 w 81" name="T34"/>
                <a:gd fmla="*/ 12 h 112" name="T35"/>
                <a:gd fmla="*/ 20 w 81" name="T36"/>
                <a:gd fmla="*/ 53 h 112" name="T37"/>
                <a:gd fmla="*/ 27 w 81" name="T38"/>
                <a:gd fmla="*/ 56 h 112" name="T39"/>
                <a:gd fmla="*/ 20 w 81" name="T40"/>
                <a:gd fmla="*/ 53 h 112" name="T41"/>
                <a:gd fmla="*/ 27 w 81" name="T42"/>
                <a:gd fmla="*/ 87 h 112" name="T43"/>
                <a:gd fmla="*/ 20 w 81" name="T44"/>
                <a:gd fmla="*/ 90 h 112" name="T45"/>
                <a:gd fmla="*/ 61 w 81" name="T46"/>
                <a:gd fmla="*/ 90 h 112" name="T47"/>
                <a:gd fmla="*/ 54 w 81" name="T48"/>
                <a:gd fmla="*/ 87 h 112" name="T49"/>
                <a:gd fmla="*/ 61 w 81" name="T50"/>
                <a:gd fmla="*/ 90 h 112" name="T51"/>
                <a:gd fmla="*/ 61 w 81" name="T52"/>
                <a:gd fmla="*/ 70 h 112" name="T53"/>
                <a:gd fmla="*/ 68 w 81" name="T54"/>
                <a:gd fmla="*/ 73 h 112" name="T55"/>
                <a:gd fmla="*/ 42 w 81" name="T56"/>
                <a:gd fmla="*/ 99 h 112" name="T57"/>
                <a:gd fmla="*/ 39 w 81" name="T58"/>
                <a:gd fmla="*/ 92 h 112" name="T59"/>
                <a:gd fmla="*/ 42 w 81" name="T60"/>
                <a:gd fmla="*/ 99 h 112" name="T61"/>
                <a:gd fmla="*/ 20 w 81" name="T62"/>
                <a:gd fmla="*/ 73 h 112" name="T63"/>
                <a:gd fmla="*/ 13 w 81" name="T64"/>
                <a:gd fmla="*/ 70 h 112" name="T65"/>
                <a:gd fmla="*/ 39 w 81" name="T66"/>
                <a:gd fmla="*/ 44 h 112" name="T67"/>
                <a:gd fmla="*/ 42 w 81" name="T68"/>
                <a:gd fmla="*/ 51 h 112" name="T69"/>
                <a:gd fmla="*/ 39 w 81" name="T70"/>
                <a:gd fmla="*/ 44 h 112" name="T71"/>
                <a:gd fmla="*/ 45 w 81" name="T72"/>
                <a:gd fmla="*/ 68 h 112" name="T73"/>
                <a:gd fmla="*/ 54 w 81" name="T74"/>
                <a:gd fmla="*/ 49 h 112" name="T75"/>
                <a:gd fmla="*/ 38 w 81" name="T76"/>
                <a:gd fmla="*/ 67 h 112" name="T77"/>
                <a:gd fmla="*/ 43 w 81" name="T78"/>
                <a:gd fmla="*/ 78 h 112" name="T79"/>
                <a:gd fmla="*/ 58 w 81" name="T80"/>
                <a:gd fmla="*/ 82 h 112" name="T81"/>
                <a:gd fmla="*/ 46 w 81" name="T82"/>
                <a:gd fmla="*/ 73 h 112" name="T83"/>
                <a:gd fmla="*/ 61 w 81" name="T84"/>
                <a:gd fmla="*/ 51 h 112" name="T85"/>
                <a:gd fmla="*/ 20 w 81" name="T86"/>
                <a:gd fmla="*/ 51 h 112" name="T87"/>
                <a:gd fmla="*/ 20 w 81" name="T88"/>
                <a:gd fmla="*/ 92 h 112" name="T89"/>
                <a:gd fmla="*/ 61 w 81" name="T90"/>
                <a:gd fmla="*/ 92 h 112" name="T91"/>
                <a:gd fmla="*/ 61 w 81" name="T92"/>
                <a:gd fmla="*/ 51 h 112"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12" w="81">
                  <a:moveTo>
                    <a:pt x="45" y="31"/>
                  </a:moveTo>
                  <a:cubicBezTo>
                    <a:pt x="51" y="32"/>
                    <a:pt x="57" y="34"/>
                    <a:pt x="62" y="37"/>
                  </a:cubicBezTo>
                  <a:cubicBezTo>
                    <a:pt x="68" y="31"/>
                    <a:pt x="68" y="31"/>
                    <a:pt x="68" y="31"/>
                  </a:cubicBezTo>
                  <a:cubicBezTo>
                    <a:pt x="74" y="36"/>
                    <a:pt x="74" y="36"/>
                    <a:pt x="74" y="36"/>
                  </a:cubicBezTo>
                  <a:cubicBezTo>
                    <a:pt x="69" y="42"/>
                    <a:pt x="69" y="42"/>
                    <a:pt x="69" y="42"/>
                  </a:cubicBezTo>
                  <a:cubicBezTo>
                    <a:pt x="69" y="43"/>
                    <a:pt x="69" y="43"/>
                    <a:pt x="69" y="43"/>
                  </a:cubicBezTo>
                  <a:cubicBezTo>
                    <a:pt x="77" y="50"/>
                    <a:pt x="81" y="60"/>
                    <a:pt x="81" y="72"/>
                  </a:cubicBezTo>
                  <a:cubicBezTo>
                    <a:pt x="81" y="83"/>
                    <a:pt x="77" y="93"/>
                    <a:pt x="69" y="100"/>
                  </a:cubicBezTo>
                  <a:cubicBezTo>
                    <a:pt x="62" y="108"/>
                    <a:pt x="52" y="112"/>
                    <a:pt x="41" y="112"/>
                  </a:cubicBezTo>
                  <a:cubicBezTo>
                    <a:pt x="29" y="112"/>
                    <a:pt x="19" y="108"/>
                    <a:pt x="12" y="100"/>
                  </a:cubicBezTo>
                  <a:cubicBezTo>
                    <a:pt x="5" y="93"/>
                    <a:pt x="0" y="83"/>
                    <a:pt x="0" y="72"/>
                  </a:cubicBezTo>
                  <a:cubicBezTo>
                    <a:pt x="0" y="60"/>
                    <a:pt x="5" y="50"/>
                    <a:pt x="12" y="43"/>
                  </a:cubicBezTo>
                  <a:cubicBezTo>
                    <a:pt x="18" y="37"/>
                    <a:pt x="27" y="32"/>
                    <a:pt x="36" y="31"/>
                  </a:cubicBezTo>
                  <a:cubicBezTo>
                    <a:pt x="36" y="27"/>
                    <a:pt x="36" y="27"/>
                    <a:pt x="36" y="27"/>
                  </a:cubicBezTo>
                  <a:cubicBezTo>
                    <a:pt x="29" y="27"/>
                    <a:pt x="29" y="27"/>
                    <a:pt x="29" y="27"/>
                  </a:cubicBezTo>
                  <a:cubicBezTo>
                    <a:pt x="29" y="21"/>
                    <a:pt x="29" y="21"/>
                    <a:pt x="29" y="21"/>
                  </a:cubicBezTo>
                  <a:cubicBezTo>
                    <a:pt x="29" y="21"/>
                    <a:pt x="29" y="21"/>
                    <a:pt x="28" y="21"/>
                  </a:cubicBezTo>
                  <a:cubicBezTo>
                    <a:pt x="25" y="19"/>
                    <a:pt x="22" y="15"/>
                    <a:pt x="22" y="12"/>
                  </a:cubicBezTo>
                  <a:cubicBezTo>
                    <a:pt x="22" y="8"/>
                    <a:pt x="25" y="5"/>
                    <a:pt x="28" y="3"/>
                  </a:cubicBezTo>
                  <a:cubicBezTo>
                    <a:pt x="32" y="1"/>
                    <a:pt x="36" y="0"/>
                    <a:pt x="41" y="0"/>
                  </a:cubicBezTo>
                  <a:cubicBezTo>
                    <a:pt x="45" y="0"/>
                    <a:pt x="50" y="1"/>
                    <a:pt x="53" y="3"/>
                  </a:cubicBezTo>
                  <a:cubicBezTo>
                    <a:pt x="57" y="5"/>
                    <a:pt x="59" y="8"/>
                    <a:pt x="59" y="12"/>
                  </a:cubicBezTo>
                  <a:cubicBezTo>
                    <a:pt x="59" y="15"/>
                    <a:pt x="57" y="19"/>
                    <a:pt x="53" y="21"/>
                  </a:cubicBezTo>
                  <a:cubicBezTo>
                    <a:pt x="53" y="21"/>
                    <a:pt x="52" y="21"/>
                    <a:pt x="52" y="21"/>
                  </a:cubicBezTo>
                  <a:cubicBezTo>
                    <a:pt x="52" y="27"/>
                    <a:pt x="52" y="27"/>
                    <a:pt x="52" y="27"/>
                  </a:cubicBezTo>
                  <a:cubicBezTo>
                    <a:pt x="45" y="27"/>
                    <a:pt x="45" y="27"/>
                    <a:pt x="45" y="27"/>
                  </a:cubicBezTo>
                  <a:cubicBezTo>
                    <a:pt x="45" y="31"/>
                    <a:pt x="45" y="31"/>
                    <a:pt x="45" y="31"/>
                  </a:cubicBezTo>
                  <a:close/>
                  <a:moveTo>
                    <a:pt x="29" y="15"/>
                  </a:moveTo>
                  <a:cubicBezTo>
                    <a:pt x="29" y="14"/>
                    <a:pt x="29" y="14"/>
                    <a:pt x="29" y="14"/>
                  </a:cubicBezTo>
                  <a:cubicBezTo>
                    <a:pt x="52" y="14"/>
                    <a:pt x="52" y="14"/>
                    <a:pt x="52" y="14"/>
                  </a:cubicBezTo>
                  <a:cubicBezTo>
                    <a:pt x="52" y="15"/>
                    <a:pt x="52" y="15"/>
                    <a:pt x="52" y="15"/>
                  </a:cubicBezTo>
                  <a:cubicBezTo>
                    <a:pt x="53" y="14"/>
                    <a:pt x="53" y="13"/>
                    <a:pt x="53" y="12"/>
                  </a:cubicBezTo>
                  <a:cubicBezTo>
                    <a:pt x="53" y="10"/>
                    <a:pt x="52" y="9"/>
                    <a:pt x="50" y="8"/>
                  </a:cubicBezTo>
                  <a:cubicBezTo>
                    <a:pt x="48" y="6"/>
                    <a:pt x="44" y="5"/>
                    <a:pt x="41" y="5"/>
                  </a:cubicBezTo>
                  <a:cubicBezTo>
                    <a:pt x="37" y="5"/>
                    <a:pt x="33" y="6"/>
                    <a:pt x="31" y="8"/>
                  </a:cubicBezTo>
                  <a:cubicBezTo>
                    <a:pt x="29" y="9"/>
                    <a:pt x="28" y="10"/>
                    <a:pt x="28" y="12"/>
                  </a:cubicBezTo>
                  <a:cubicBezTo>
                    <a:pt x="28" y="13"/>
                    <a:pt x="28" y="14"/>
                    <a:pt x="29" y="15"/>
                  </a:cubicBezTo>
                  <a:close/>
                  <a:moveTo>
                    <a:pt x="20" y="53"/>
                  </a:moveTo>
                  <a:cubicBezTo>
                    <a:pt x="25" y="58"/>
                    <a:pt x="25" y="58"/>
                    <a:pt x="25" y="58"/>
                  </a:cubicBezTo>
                  <a:cubicBezTo>
                    <a:pt x="27" y="56"/>
                    <a:pt x="27" y="56"/>
                    <a:pt x="27" y="56"/>
                  </a:cubicBezTo>
                  <a:cubicBezTo>
                    <a:pt x="22" y="51"/>
                    <a:pt x="22" y="51"/>
                    <a:pt x="22" y="51"/>
                  </a:cubicBezTo>
                  <a:cubicBezTo>
                    <a:pt x="20" y="53"/>
                    <a:pt x="20" y="53"/>
                    <a:pt x="20" y="53"/>
                  </a:cubicBezTo>
                  <a:close/>
                  <a:moveTo>
                    <a:pt x="22" y="92"/>
                  </a:moveTo>
                  <a:cubicBezTo>
                    <a:pt x="27" y="87"/>
                    <a:pt x="27" y="87"/>
                    <a:pt x="27" y="87"/>
                  </a:cubicBezTo>
                  <a:cubicBezTo>
                    <a:pt x="25" y="85"/>
                    <a:pt x="25" y="85"/>
                    <a:pt x="25" y="85"/>
                  </a:cubicBezTo>
                  <a:cubicBezTo>
                    <a:pt x="20" y="90"/>
                    <a:pt x="20" y="90"/>
                    <a:pt x="20" y="90"/>
                  </a:cubicBezTo>
                  <a:cubicBezTo>
                    <a:pt x="22" y="92"/>
                    <a:pt x="22" y="92"/>
                    <a:pt x="22" y="92"/>
                  </a:cubicBezTo>
                  <a:close/>
                  <a:moveTo>
                    <a:pt x="61" y="90"/>
                  </a:moveTo>
                  <a:cubicBezTo>
                    <a:pt x="56" y="85"/>
                    <a:pt x="56" y="85"/>
                    <a:pt x="56" y="85"/>
                  </a:cubicBezTo>
                  <a:cubicBezTo>
                    <a:pt x="54" y="87"/>
                    <a:pt x="54" y="87"/>
                    <a:pt x="54" y="87"/>
                  </a:cubicBezTo>
                  <a:cubicBezTo>
                    <a:pt x="59" y="92"/>
                    <a:pt x="59" y="92"/>
                    <a:pt x="59" y="92"/>
                  </a:cubicBezTo>
                  <a:cubicBezTo>
                    <a:pt x="61" y="90"/>
                    <a:pt x="61" y="90"/>
                    <a:pt x="61" y="90"/>
                  </a:cubicBezTo>
                  <a:close/>
                  <a:moveTo>
                    <a:pt x="68" y="70"/>
                  </a:moveTo>
                  <a:cubicBezTo>
                    <a:pt x="61" y="70"/>
                    <a:pt x="61" y="70"/>
                    <a:pt x="61" y="70"/>
                  </a:cubicBezTo>
                  <a:cubicBezTo>
                    <a:pt x="61" y="73"/>
                    <a:pt x="61" y="73"/>
                    <a:pt x="61" y="73"/>
                  </a:cubicBezTo>
                  <a:cubicBezTo>
                    <a:pt x="68" y="73"/>
                    <a:pt x="68" y="73"/>
                    <a:pt x="68" y="73"/>
                  </a:cubicBezTo>
                  <a:cubicBezTo>
                    <a:pt x="68" y="70"/>
                    <a:pt x="68" y="70"/>
                    <a:pt x="68" y="70"/>
                  </a:cubicBezTo>
                  <a:close/>
                  <a:moveTo>
                    <a:pt x="42" y="99"/>
                  </a:moveTo>
                  <a:cubicBezTo>
                    <a:pt x="42" y="92"/>
                    <a:pt x="42" y="92"/>
                    <a:pt x="42" y="92"/>
                  </a:cubicBezTo>
                  <a:cubicBezTo>
                    <a:pt x="39" y="92"/>
                    <a:pt x="39" y="92"/>
                    <a:pt x="39" y="92"/>
                  </a:cubicBezTo>
                  <a:cubicBezTo>
                    <a:pt x="39" y="99"/>
                    <a:pt x="39" y="99"/>
                    <a:pt x="39" y="99"/>
                  </a:cubicBezTo>
                  <a:cubicBezTo>
                    <a:pt x="42" y="99"/>
                    <a:pt x="42" y="99"/>
                    <a:pt x="42" y="99"/>
                  </a:cubicBezTo>
                  <a:close/>
                  <a:moveTo>
                    <a:pt x="13" y="73"/>
                  </a:moveTo>
                  <a:cubicBezTo>
                    <a:pt x="20" y="73"/>
                    <a:pt x="20" y="73"/>
                    <a:pt x="20" y="73"/>
                  </a:cubicBezTo>
                  <a:cubicBezTo>
                    <a:pt x="20" y="70"/>
                    <a:pt x="20" y="70"/>
                    <a:pt x="20" y="70"/>
                  </a:cubicBezTo>
                  <a:cubicBezTo>
                    <a:pt x="13" y="70"/>
                    <a:pt x="13" y="70"/>
                    <a:pt x="13" y="70"/>
                  </a:cubicBezTo>
                  <a:cubicBezTo>
                    <a:pt x="13" y="73"/>
                    <a:pt x="13" y="73"/>
                    <a:pt x="13" y="73"/>
                  </a:cubicBezTo>
                  <a:close/>
                  <a:moveTo>
                    <a:pt x="39" y="44"/>
                  </a:moveTo>
                  <a:cubicBezTo>
                    <a:pt x="39" y="51"/>
                    <a:pt x="39" y="51"/>
                    <a:pt x="39" y="51"/>
                  </a:cubicBezTo>
                  <a:cubicBezTo>
                    <a:pt x="42" y="51"/>
                    <a:pt x="42" y="51"/>
                    <a:pt x="42" y="51"/>
                  </a:cubicBezTo>
                  <a:cubicBezTo>
                    <a:pt x="42" y="44"/>
                    <a:pt x="42" y="44"/>
                    <a:pt x="42" y="44"/>
                  </a:cubicBezTo>
                  <a:cubicBezTo>
                    <a:pt x="39" y="44"/>
                    <a:pt x="39" y="44"/>
                    <a:pt x="39" y="44"/>
                  </a:cubicBezTo>
                  <a:close/>
                  <a:moveTo>
                    <a:pt x="46" y="70"/>
                  </a:moveTo>
                  <a:cubicBezTo>
                    <a:pt x="45" y="69"/>
                    <a:pt x="45" y="69"/>
                    <a:pt x="45" y="68"/>
                  </a:cubicBezTo>
                  <a:cubicBezTo>
                    <a:pt x="49" y="63"/>
                    <a:pt x="53" y="57"/>
                    <a:pt x="57" y="51"/>
                  </a:cubicBezTo>
                  <a:cubicBezTo>
                    <a:pt x="56" y="50"/>
                    <a:pt x="55" y="49"/>
                    <a:pt x="54" y="49"/>
                  </a:cubicBezTo>
                  <a:cubicBezTo>
                    <a:pt x="49" y="54"/>
                    <a:pt x="45" y="60"/>
                    <a:pt x="41" y="67"/>
                  </a:cubicBezTo>
                  <a:cubicBezTo>
                    <a:pt x="40" y="66"/>
                    <a:pt x="39" y="66"/>
                    <a:pt x="38" y="67"/>
                  </a:cubicBezTo>
                  <a:cubicBezTo>
                    <a:pt x="35" y="68"/>
                    <a:pt x="33" y="72"/>
                    <a:pt x="35" y="75"/>
                  </a:cubicBezTo>
                  <a:cubicBezTo>
                    <a:pt x="36" y="78"/>
                    <a:pt x="40" y="79"/>
                    <a:pt x="43" y="78"/>
                  </a:cubicBezTo>
                  <a:cubicBezTo>
                    <a:pt x="43" y="78"/>
                    <a:pt x="43" y="77"/>
                    <a:pt x="44" y="77"/>
                  </a:cubicBezTo>
                  <a:cubicBezTo>
                    <a:pt x="48" y="79"/>
                    <a:pt x="53" y="81"/>
                    <a:pt x="58" y="82"/>
                  </a:cubicBezTo>
                  <a:cubicBezTo>
                    <a:pt x="58" y="80"/>
                    <a:pt x="59" y="79"/>
                    <a:pt x="59" y="78"/>
                  </a:cubicBezTo>
                  <a:cubicBezTo>
                    <a:pt x="55" y="76"/>
                    <a:pt x="51" y="74"/>
                    <a:pt x="46" y="73"/>
                  </a:cubicBezTo>
                  <a:cubicBezTo>
                    <a:pt x="46" y="72"/>
                    <a:pt x="46" y="71"/>
                    <a:pt x="46" y="70"/>
                  </a:cubicBezTo>
                  <a:close/>
                  <a:moveTo>
                    <a:pt x="61" y="51"/>
                  </a:moveTo>
                  <a:cubicBezTo>
                    <a:pt x="56" y="45"/>
                    <a:pt x="49" y="42"/>
                    <a:pt x="41" y="42"/>
                  </a:cubicBezTo>
                  <a:cubicBezTo>
                    <a:pt x="32" y="42"/>
                    <a:pt x="25" y="45"/>
                    <a:pt x="20" y="51"/>
                  </a:cubicBezTo>
                  <a:cubicBezTo>
                    <a:pt x="14" y="56"/>
                    <a:pt x="11" y="63"/>
                    <a:pt x="11" y="72"/>
                  </a:cubicBezTo>
                  <a:cubicBezTo>
                    <a:pt x="11" y="80"/>
                    <a:pt x="14" y="87"/>
                    <a:pt x="20" y="92"/>
                  </a:cubicBezTo>
                  <a:cubicBezTo>
                    <a:pt x="25" y="98"/>
                    <a:pt x="32" y="101"/>
                    <a:pt x="41" y="101"/>
                  </a:cubicBezTo>
                  <a:cubicBezTo>
                    <a:pt x="49" y="101"/>
                    <a:pt x="56" y="98"/>
                    <a:pt x="61" y="92"/>
                  </a:cubicBezTo>
                  <a:cubicBezTo>
                    <a:pt x="67" y="87"/>
                    <a:pt x="70" y="80"/>
                    <a:pt x="70" y="72"/>
                  </a:cubicBezTo>
                  <a:cubicBezTo>
                    <a:pt x="70" y="63"/>
                    <a:pt x="67" y="56"/>
                    <a:pt x="61" y="51"/>
                  </a:cubicBezTo>
                  <a:close/>
                </a:path>
              </a:pathLst>
            </a:custGeom>
            <a:solidFill>
              <a:schemeClr val="bg2"/>
            </a:solidFill>
            <a:ln>
              <a:noFill/>
            </a:ln>
            <a:extLst/>
          </p:spPr>
          <p:txBody>
            <a:bodyPr anchor="t" anchorCtr="0" bIns="48201" compatLnSpc="1" lIns="96400" numCol="1" rIns="96400" tIns="4820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9" name="Freeform 148"/>
            <p:cNvSpPr>
              <a:spLocks noEditPoints="1"/>
            </p:cNvSpPr>
            <p:nvPr/>
          </p:nvSpPr>
          <p:spPr bwMode="auto">
            <a:xfrm>
              <a:off x="8088833" y="4114063"/>
              <a:ext cx="237999" cy="265241"/>
            </a:xfrm>
            <a:custGeom>
              <a:gdLst>
                <a:gd fmla="*/ 13 w 77" name="T0"/>
                <a:gd fmla="*/ 8 h 86" name="T1"/>
                <a:gd fmla="*/ 38 w 77" name="T2"/>
                <a:gd fmla="*/ 1 h 86" name="T3"/>
                <a:gd fmla="*/ 59 w 77" name="T4"/>
                <a:gd fmla="*/ 13 h 86" name="T5"/>
                <a:gd fmla="*/ 66 w 77" name="T6"/>
                <a:gd fmla="*/ 38 h 86" name="T7"/>
                <a:gd fmla="*/ 58 w 77" name="T8"/>
                <a:gd fmla="*/ 55 h 86" name="T9"/>
                <a:gd fmla="*/ 64 w 77" name="T10"/>
                <a:gd fmla="*/ 59 h 86" name="T11"/>
                <a:gd fmla="*/ 74 w 77" name="T12"/>
                <a:gd fmla="*/ 72 h 86" name="T13"/>
                <a:gd fmla="*/ 73 w 77" name="T14"/>
                <a:gd fmla="*/ 84 h 86" name="T15"/>
                <a:gd fmla="*/ 73 w 77" name="T16"/>
                <a:gd fmla="*/ 84 h 86" name="T17"/>
                <a:gd fmla="*/ 62 w 77" name="T18"/>
                <a:gd fmla="*/ 82 h 86" name="T19"/>
                <a:gd fmla="*/ 51 w 77" name="T20"/>
                <a:gd fmla="*/ 68 h 86" name="T21"/>
                <a:gd fmla="*/ 49 w 77" name="T22"/>
                <a:gd fmla="*/ 63 h 86" name="T23"/>
                <a:gd fmla="*/ 30 w 77" name="T24"/>
                <a:gd fmla="*/ 66 h 86" name="T25"/>
                <a:gd fmla="*/ 8 w 77" name="T26"/>
                <a:gd fmla="*/ 54 h 86" name="T27"/>
                <a:gd fmla="*/ 1 w 77" name="T28"/>
                <a:gd fmla="*/ 30 h 86" name="T29"/>
                <a:gd fmla="*/ 13 w 77" name="T30"/>
                <a:gd fmla="*/ 8 h 86" name="T31"/>
                <a:gd fmla="*/ 30 w 77" name="T32"/>
                <a:gd fmla="*/ 49 h 86" name="T33"/>
                <a:gd fmla="*/ 38 w 77" name="T34"/>
                <a:gd fmla="*/ 49 h 86" name="T35"/>
                <a:gd fmla="*/ 38 w 77" name="T36"/>
                <a:gd fmla="*/ 40 h 86" name="T37"/>
                <a:gd fmla="*/ 47 w 77" name="T38"/>
                <a:gd fmla="*/ 40 h 86" name="T39"/>
                <a:gd fmla="*/ 47 w 77" name="T40"/>
                <a:gd fmla="*/ 32 h 86" name="T41"/>
                <a:gd fmla="*/ 38 w 77" name="T42"/>
                <a:gd fmla="*/ 32 h 86" name="T43"/>
                <a:gd fmla="*/ 38 w 77" name="T44"/>
                <a:gd fmla="*/ 23 h 86" name="T45"/>
                <a:gd fmla="*/ 30 w 77" name="T46"/>
                <a:gd fmla="*/ 23 h 86" name="T47"/>
                <a:gd fmla="*/ 30 w 77" name="T48"/>
                <a:gd fmla="*/ 32 h 86" name="T49"/>
                <a:gd fmla="*/ 21 w 77" name="T50"/>
                <a:gd fmla="*/ 32 h 86" name="T51"/>
                <a:gd fmla="*/ 21 w 77" name="T52"/>
                <a:gd fmla="*/ 40 h 86" name="T53"/>
                <a:gd fmla="*/ 30 w 77" name="T54"/>
                <a:gd fmla="*/ 40 h 86" name="T55"/>
                <a:gd fmla="*/ 30 w 77" name="T56"/>
                <a:gd fmla="*/ 49 h 86" name="T57"/>
                <a:gd fmla="*/ 18 w 77" name="T58"/>
                <a:gd fmla="*/ 36 h 86" name="T59"/>
                <a:gd fmla="*/ 43 w 77" name="T60"/>
                <a:gd fmla="*/ 19 h 86" name="T61"/>
                <a:gd fmla="*/ 18 w 77" name="T62"/>
                <a:gd fmla="*/ 36 h 86" name="T63"/>
                <a:gd fmla="*/ 36 w 77" name="T64"/>
                <a:gd fmla="*/ 12 h 86" name="T65"/>
                <a:gd fmla="*/ 20 w 77" name="T66"/>
                <a:gd fmla="*/ 16 h 86" name="T67"/>
                <a:gd fmla="*/ 12 w 77" name="T68"/>
                <a:gd fmla="*/ 31 h 86" name="T69"/>
                <a:gd fmla="*/ 16 w 77" name="T70"/>
                <a:gd fmla="*/ 47 h 86" name="T71"/>
                <a:gd fmla="*/ 31 w 77" name="T72"/>
                <a:gd fmla="*/ 55 h 86" name="T73"/>
                <a:gd fmla="*/ 47 w 77" name="T74"/>
                <a:gd fmla="*/ 51 h 86" name="T75"/>
                <a:gd fmla="*/ 55 w 77" name="T76"/>
                <a:gd fmla="*/ 36 h 86" name="T77"/>
                <a:gd fmla="*/ 51 w 77" name="T78"/>
                <a:gd fmla="*/ 20 h 86" name="T79"/>
                <a:gd fmla="*/ 36 w 77" name="T80"/>
                <a:gd fmla="*/ 12 h 86"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86" w="77">
                  <a:moveTo>
                    <a:pt x="13" y="8"/>
                  </a:moveTo>
                  <a:cubicBezTo>
                    <a:pt x="20" y="2"/>
                    <a:pt x="29" y="0"/>
                    <a:pt x="38" y="1"/>
                  </a:cubicBezTo>
                  <a:cubicBezTo>
                    <a:pt x="46" y="2"/>
                    <a:pt x="54" y="6"/>
                    <a:pt x="59" y="13"/>
                  </a:cubicBezTo>
                  <a:cubicBezTo>
                    <a:pt x="65" y="21"/>
                    <a:pt x="67" y="29"/>
                    <a:pt x="66" y="38"/>
                  </a:cubicBezTo>
                  <a:cubicBezTo>
                    <a:pt x="65" y="44"/>
                    <a:pt x="63" y="50"/>
                    <a:pt x="58" y="55"/>
                  </a:cubicBezTo>
                  <a:cubicBezTo>
                    <a:pt x="60" y="56"/>
                    <a:pt x="62" y="57"/>
                    <a:pt x="64" y="59"/>
                  </a:cubicBezTo>
                  <a:cubicBezTo>
                    <a:pt x="74" y="72"/>
                    <a:pt x="74" y="72"/>
                    <a:pt x="74" y="72"/>
                  </a:cubicBezTo>
                  <a:cubicBezTo>
                    <a:pt x="77" y="76"/>
                    <a:pt x="76" y="81"/>
                    <a:pt x="73" y="84"/>
                  </a:cubicBezTo>
                  <a:cubicBezTo>
                    <a:pt x="73" y="84"/>
                    <a:pt x="73" y="84"/>
                    <a:pt x="73" y="84"/>
                  </a:cubicBezTo>
                  <a:cubicBezTo>
                    <a:pt x="69" y="86"/>
                    <a:pt x="64" y="86"/>
                    <a:pt x="62" y="82"/>
                  </a:cubicBezTo>
                  <a:cubicBezTo>
                    <a:pt x="51" y="68"/>
                    <a:pt x="51" y="68"/>
                    <a:pt x="51" y="68"/>
                  </a:cubicBezTo>
                  <a:cubicBezTo>
                    <a:pt x="50" y="67"/>
                    <a:pt x="49" y="65"/>
                    <a:pt x="49" y="63"/>
                  </a:cubicBezTo>
                  <a:cubicBezTo>
                    <a:pt x="43" y="66"/>
                    <a:pt x="36" y="67"/>
                    <a:pt x="30" y="66"/>
                  </a:cubicBezTo>
                  <a:cubicBezTo>
                    <a:pt x="21" y="65"/>
                    <a:pt x="13" y="61"/>
                    <a:pt x="8" y="54"/>
                  </a:cubicBezTo>
                  <a:cubicBezTo>
                    <a:pt x="2" y="47"/>
                    <a:pt x="0" y="38"/>
                    <a:pt x="1" y="30"/>
                  </a:cubicBezTo>
                  <a:cubicBezTo>
                    <a:pt x="2" y="21"/>
                    <a:pt x="6" y="13"/>
                    <a:pt x="13" y="8"/>
                  </a:cubicBezTo>
                  <a:close/>
                  <a:moveTo>
                    <a:pt x="30" y="49"/>
                  </a:moveTo>
                  <a:cubicBezTo>
                    <a:pt x="38" y="49"/>
                    <a:pt x="38" y="49"/>
                    <a:pt x="38" y="49"/>
                  </a:cubicBezTo>
                  <a:cubicBezTo>
                    <a:pt x="38" y="40"/>
                    <a:pt x="38" y="40"/>
                    <a:pt x="38" y="40"/>
                  </a:cubicBezTo>
                  <a:cubicBezTo>
                    <a:pt x="47" y="40"/>
                    <a:pt x="47" y="40"/>
                    <a:pt x="47" y="40"/>
                  </a:cubicBezTo>
                  <a:cubicBezTo>
                    <a:pt x="47" y="32"/>
                    <a:pt x="47" y="32"/>
                    <a:pt x="47" y="32"/>
                  </a:cubicBezTo>
                  <a:cubicBezTo>
                    <a:pt x="38" y="32"/>
                    <a:pt x="38" y="32"/>
                    <a:pt x="38" y="32"/>
                  </a:cubicBezTo>
                  <a:cubicBezTo>
                    <a:pt x="38" y="23"/>
                    <a:pt x="38" y="23"/>
                    <a:pt x="38" y="23"/>
                  </a:cubicBezTo>
                  <a:cubicBezTo>
                    <a:pt x="30" y="23"/>
                    <a:pt x="30" y="23"/>
                    <a:pt x="30" y="23"/>
                  </a:cubicBezTo>
                  <a:cubicBezTo>
                    <a:pt x="30" y="32"/>
                    <a:pt x="30" y="32"/>
                    <a:pt x="30" y="32"/>
                  </a:cubicBezTo>
                  <a:cubicBezTo>
                    <a:pt x="21" y="32"/>
                    <a:pt x="21" y="32"/>
                    <a:pt x="21" y="32"/>
                  </a:cubicBezTo>
                  <a:cubicBezTo>
                    <a:pt x="21" y="40"/>
                    <a:pt x="21" y="40"/>
                    <a:pt x="21" y="40"/>
                  </a:cubicBezTo>
                  <a:cubicBezTo>
                    <a:pt x="30" y="40"/>
                    <a:pt x="30" y="40"/>
                    <a:pt x="30" y="40"/>
                  </a:cubicBezTo>
                  <a:cubicBezTo>
                    <a:pt x="30" y="49"/>
                    <a:pt x="30" y="49"/>
                    <a:pt x="30" y="49"/>
                  </a:cubicBezTo>
                  <a:close/>
                  <a:moveTo>
                    <a:pt x="18" y="36"/>
                  </a:moveTo>
                  <a:cubicBezTo>
                    <a:pt x="22" y="26"/>
                    <a:pt x="31" y="21"/>
                    <a:pt x="43" y="19"/>
                  </a:cubicBezTo>
                  <a:cubicBezTo>
                    <a:pt x="31" y="11"/>
                    <a:pt x="16" y="22"/>
                    <a:pt x="18" y="36"/>
                  </a:cubicBezTo>
                  <a:close/>
                  <a:moveTo>
                    <a:pt x="36" y="12"/>
                  </a:moveTo>
                  <a:cubicBezTo>
                    <a:pt x="31" y="11"/>
                    <a:pt x="25" y="13"/>
                    <a:pt x="20" y="16"/>
                  </a:cubicBezTo>
                  <a:cubicBezTo>
                    <a:pt x="15" y="20"/>
                    <a:pt x="13" y="25"/>
                    <a:pt x="12" y="31"/>
                  </a:cubicBezTo>
                  <a:cubicBezTo>
                    <a:pt x="11" y="37"/>
                    <a:pt x="13" y="42"/>
                    <a:pt x="16" y="47"/>
                  </a:cubicBezTo>
                  <a:cubicBezTo>
                    <a:pt x="20" y="52"/>
                    <a:pt x="25" y="55"/>
                    <a:pt x="31" y="55"/>
                  </a:cubicBezTo>
                  <a:cubicBezTo>
                    <a:pt x="36" y="56"/>
                    <a:pt x="42" y="55"/>
                    <a:pt x="47" y="51"/>
                  </a:cubicBezTo>
                  <a:cubicBezTo>
                    <a:pt x="52" y="47"/>
                    <a:pt x="55" y="42"/>
                    <a:pt x="55" y="36"/>
                  </a:cubicBezTo>
                  <a:cubicBezTo>
                    <a:pt x="56" y="31"/>
                    <a:pt x="54" y="25"/>
                    <a:pt x="51" y="20"/>
                  </a:cubicBezTo>
                  <a:cubicBezTo>
                    <a:pt x="47" y="15"/>
                    <a:pt x="42" y="13"/>
                    <a:pt x="36" y="12"/>
                  </a:cubicBezTo>
                  <a:close/>
                </a:path>
              </a:pathLst>
            </a:custGeom>
            <a:solidFill>
              <a:schemeClr val="bg2"/>
            </a:solidFill>
            <a:ln>
              <a:noFill/>
            </a:ln>
          </p:spPr>
          <p:txBody>
            <a:bodyPr anchor="t" anchorCtr="0" bIns="48201" compatLnSpc="1" lIns="96400" numCol="1" rIns="96400" tIns="4820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0" name="Freeform 149"/>
            <p:cNvSpPr>
              <a:spLocks noEditPoints="1"/>
            </p:cNvSpPr>
            <p:nvPr/>
          </p:nvSpPr>
          <p:spPr bwMode="auto">
            <a:xfrm>
              <a:off x="3684009" y="3154356"/>
              <a:ext cx="299649" cy="299650"/>
            </a:xfrm>
            <a:custGeom>
              <a:gdLst>
                <a:gd fmla="*/ 42 w 97" name="T0"/>
                <a:gd fmla="*/ 14 h 97" name="T1"/>
                <a:gd fmla="*/ 55 w 97" name="T2"/>
                <a:gd fmla="*/ 14 h 97" name="T3"/>
                <a:gd fmla="*/ 48 w 97" name="T4"/>
                <a:gd fmla="*/ 0 h 97" name="T5"/>
                <a:gd fmla="*/ 42 w 97" name="T6"/>
                <a:gd fmla="*/ 14 h 97" name="T7"/>
                <a:gd fmla="*/ 49 w 97" name="T8"/>
                <a:gd fmla="*/ 18 h 97" name="T9"/>
                <a:gd fmla="*/ 79 w 97" name="T10"/>
                <a:gd fmla="*/ 48 h 97" name="T11"/>
                <a:gd fmla="*/ 49 w 97" name="T12"/>
                <a:gd fmla="*/ 79 h 97" name="T13"/>
                <a:gd fmla="*/ 18 w 97" name="T14"/>
                <a:gd fmla="*/ 48 h 97" name="T15"/>
                <a:gd fmla="*/ 49 w 97" name="T16"/>
                <a:gd fmla="*/ 18 h 97" name="T17"/>
                <a:gd fmla="*/ 60 w 97" name="T18"/>
                <a:gd fmla="*/ 15 h 97" name="T19"/>
                <a:gd fmla="*/ 71 w 97" name="T20"/>
                <a:gd fmla="*/ 22 h 97" name="T21"/>
                <a:gd fmla="*/ 73 w 97" name="T22"/>
                <a:gd fmla="*/ 6 h 97" name="T23"/>
                <a:gd fmla="*/ 60 w 97" name="T24"/>
                <a:gd fmla="*/ 15 h 97" name="T25"/>
                <a:gd fmla="*/ 75 w 97" name="T26"/>
                <a:gd fmla="*/ 25 h 97" name="T27"/>
                <a:gd fmla="*/ 81 w 97" name="T28"/>
                <a:gd fmla="*/ 36 h 97" name="T29"/>
                <a:gd fmla="*/ 91 w 97" name="T30"/>
                <a:gd fmla="*/ 24 h 97" name="T31"/>
                <a:gd fmla="*/ 75 w 97" name="T32"/>
                <a:gd fmla="*/ 25 h 97" name="T33"/>
                <a:gd fmla="*/ 83 w 97" name="T34"/>
                <a:gd fmla="*/ 42 h 97" name="T35"/>
                <a:gd fmla="*/ 83 w 97" name="T36"/>
                <a:gd fmla="*/ 54 h 97" name="T37"/>
                <a:gd fmla="*/ 97 w 97" name="T38"/>
                <a:gd fmla="*/ 48 h 97" name="T39"/>
                <a:gd fmla="*/ 83 w 97" name="T40"/>
                <a:gd fmla="*/ 42 h 97" name="T41"/>
                <a:gd fmla="*/ 82 w 97" name="T42"/>
                <a:gd fmla="*/ 60 h 97" name="T43"/>
                <a:gd fmla="*/ 75 w 97" name="T44"/>
                <a:gd fmla="*/ 71 h 97" name="T45"/>
                <a:gd fmla="*/ 91 w 97" name="T46"/>
                <a:gd fmla="*/ 72 h 97" name="T47"/>
                <a:gd fmla="*/ 82 w 97" name="T48"/>
                <a:gd fmla="*/ 60 h 97" name="T49"/>
                <a:gd fmla="*/ 72 w 97" name="T50"/>
                <a:gd fmla="*/ 75 h 97" name="T51"/>
                <a:gd fmla="*/ 61 w 97" name="T52"/>
                <a:gd fmla="*/ 81 h 97" name="T53"/>
                <a:gd fmla="*/ 73 w 97" name="T54"/>
                <a:gd fmla="*/ 90 h 97" name="T55"/>
                <a:gd fmla="*/ 72 w 97" name="T56"/>
                <a:gd fmla="*/ 75 h 97" name="T57"/>
                <a:gd fmla="*/ 55 w 97" name="T58"/>
                <a:gd fmla="*/ 83 h 97" name="T59"/>
                <a:gd fmla="*/ 43 w 97" name="T60"/>
                <a:gd fmla="*/ 83 h 97" name="T61"/>
                <a:gd fmla="*/ 49 w 97" name="T62"/>
                <a:gd fmla="*/ 97 h 97" name="T63"/>
                <a:gd fmla="*/ 55 w 97" name="T64"/>
                <a:gd fmla="*/ 83 h 97" name="T65"/>
                <a:gd fmla="*/ 37 w 97" name="T66"/>
                <a:gd fmla="*/ 81 h 97" name="T67"/>
                <a:gd fmla="*/ 26 w 97" name="T68"/>
                <a:gd fmla="*/ 75 h 97" name="T69"/>
                <a:gd fmla="*/ 25 w 97" name="T70"/>
                <a:gd fmla="*/ 91 h 97" name="T71"/>
                <a:gd fmla="*/ 37 w 97" name="T72"/>
                <a:gd fmla="*/ 81 h 97" name="T73"/>
                <a:gd fmla="*/ 22 w 97" name="T74"/>
                <a:gd fmla="*/ 71 h 97" name="T75"/>
                <a:gd fmla="*/ 16 w 97" name="T76"/>
                <a:gd fmla="*/ 60 h 97" name="T77"/>
                <a:gd fmla="*/ 7 w 97" name="T78"/>
                <a:gd fmla="*/ 73 h 97" name="T79"/>
                <a:gd fmla="*/ 22 w 97" name="T80"/>
                <a:gd fmla="*/ 71 h 97" name="T81"/>
                <a:gd fmla="*/ 14 w 97" name="T82"/>
                <a:gd fmla="*/ 55 h 97" name="T83"/>
                <a:gd fmla="*/ 14 w 97" name="T84"/>
                <a:gd fmla="*/ 42 h 97" name="T85"/>
                <a:gd fmla="*/ 0 w 97" name="T86"/>
                <a:gd fmla="*/ 49 h 97" name="T87"/>
                <a:gd fmla="*/ 14 w 97" name="T88"/>
                <a:gd fmla="*/ 55 h 97" name="T89"/>
                <a:gd fmla="*/ 15 w 97" name="T90"/>
                <a:gd fmla="*/ 37 h 97" name="T91"/>
                <a:gd fmla="*/ 22 w 97" name="T92"/>
                <a:gd fmla="*/ 26 h 97" name="T93"/>
                <a:gd fmla="*/ 6 w 97" name="T94"/>
                <a:gd fmla="*/ 24 h 97" name="T95"/>
                <a:gd fmla="*/ 15 w 97" name="T96"/>
                <a:gd fmla="*/ 37 h 97" name="T97"/>
                <a:gd fmla="*/ 26 w 97" name="T98"/>
                <a:gd fmla="*/ 22 h 97" name="T99"/>
                <a:gd fmla="*/ 37 w 97" name="T100"/>
                <a:gd fmla="*/ 16 h 97" name="T101"/>
                <a:gd fmla="*/ 24 w 97" name="T102"/>
                <a:gd fmla="*/ 6 h 97" name="T103"/>
                <a:gd fmla="*/ 26 w 97" name="T104"/>
                <a:gd fmla="*/ 22 h 9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97" w="97">
                  <a:moveTo>
                    <a:pt x="42" y="14"/>
                  </a:moveTo>
                  <a:cubicBezTo>
                    <a:pt x="55" y="14"/>
                    <a:pt x="55" y="14"/>
                    <a:pt x="55" y="14"/>
                  </a:cubicBezTo>
                  <a:cubicBezTo>
                    <a:pt x="48" y="0"/>
                    <a:pt x="48" y="0"/>
                    <a:pt x="48" y="0"/>
                  </a:cubicBezTo>
                  <a:cubicBezTo>
                    <a:pt x="42" y="14"/>
                    <a:pt x="42" y="14"/>
                    <a:pt x="42" y="14"/>
                  </a:cubicBezTo>
                  <a:close/>
                  <a:moveTo>
                    <a:pt x="49" y="18"/>
                  </a:moveTo>
                  <a:cubicBezTo>
                    <a:pt x="65" y="18"/>
                    <a:pt x="79" y="31"/>
                    <a:pt x="79" y="48"/>
                  </a:cubicBezTo>
                  <a:cubicBezTo>
                    <a:pt x="79" y="65"/>
                    <a:pt x="65" y="79"/>
                    <a:pt x="49" y="79"/>
                  </a:cubicBezTo>
                  <a:cubicBezTo>
                    <a:pt x="32" y="79"/>
                    <a:pt x="18" y="65"/>
                    <a:pt x="18" y="48"/>
                  </a:cubicBezTo>
                  <a:cubicBezTo>
                    <a:pt x="18" y="31"/>
                    <a:pt x="32" y="18"/>
                    <a:pt x="49" y="18"/>
                  </a:cubicBezTo>
                  <a:close/>
                  <a:moveTo>
                    <a:pt x="60" y="15"/>
                  </a:moveTo>
                  <a:cubicBezTo>
                    <a:pt x="71" y="22"/>
                    <a:pt x="71" y="22"/>
                    <a:pt x="71" y="22"/>
                  </a:cubicBezTo>
                  <a:cubicBezTo>
                    <a:pt x="73" y="6"/>
                    <a:pt x="73" y="6"/>
                    <a:pt x="73" y="6"/>
                  </a:cubicBezTo>
                  <a:cubicBezTo>
                    <a:pt x="60" y="15"/>
                    <a:pt x="60" y="15"/>
                    <a:pt x="60" y="15"/>
                  </a:cubicBezTo>
                  <a:close/>
                  <a:moveTo>
                    <a:pt x="75" y="25"/>
                  </a:moveTo>
                  <a:cubicBezTo>
                    <a:pt x="81" y="36"/>
                    <a:pt x="81" y="36"/>
                    <a:pt x="81" y="36"/>
                  </a:cubicBezTo>
                  <a:cubicBezTo>
                    <a:pt x="91" y="24"/>
                    <a:pt x="91" y="24"/>
                    <a:pt x="91" y="24"/>
                  </a:cubicBezTo>
                  <a:cubicBezTo>
                    <a:pt x="75" y="25"/>
                    <a:pt x="75" y="25"/>
                    <a:pt x="75" y="25"/>
                  </a:cubicBezTo>
                  <a:close/>
                  <a:moveTo>
                    <a:pt x="83" y="42"/>
                  </a:moveTo>
                  <a:cubicBezTo>
                    <a:pt x="83" y="54"/>
                    <a:pt x="83" y="54"/>
                    <a:pt x="83" y="54"/>
                  </a:cubicBezTo>
                  <a:cubicBezTo>
                    <a:pt x="97" y="48"/>
                    <a:pt x="97" y="48"/>
                    <a:pt x="97" y="48"/>
                  </a:cubicBezTo>
                  <a:cubicBezTo>
                    <a:pt x="83" y="42"/>
                    <a:pt x="83" y="42"/>
                    <a:pt x="83" y="42"/>
                  </a:cubicBezTo>
                  <a:close/>
                  <a:moveTo>
                    <a:pt x="82" y="60"/>
                  </a:moveTo>
                  <a:cubicBezTo>
                    <a:pt x="75" y="71"/>
                    <a:pt x="75" y="71"/>
                    <a:pt x="75" y="71"/>
                  </a:cubicBezTo>
                  <a:cubicBezTo>
                    <a:pt x="91" y="72"/>
                    <a:pt x="91" y="72"/>
                    <a:pt x="91" y="72"/>
                  </a:cubicBezTo>
                  <a:cubicBezTo>
                    <a:pt x="82" y="60"/>
                    <a:pt x="82" y="60"/>
                    <a:pt x="82" y="60"/>
                  </a:cubicBezTo>
                  <a:close/>
                  <a:moveTo>
                    <a:pt x="72" y="75"/>
                  </a:moveTo>
                  <a:cubicBezTo>
                    <a:pt x="61" y="81"/>
                    <a:pt x="61" y="81"/>
                    <a:pt x="61" y="81"/>
                  </a:cubicBezTo>
                  <a:cubicBezTo>
                    <a:pt x="73" y="90"/>
                    <a:pt x="73" y="90"/>
                    <a:pt x="73" y="90"/>
                  </a:cubicBezTo>
                  <a:cubicBezTo>
                    <a:pt x="72" y="75"/>
                    <a:pt x="72" y="75"/>
                    <a:pt x="72" y="75"/>
                  </a:cubicBezTo>
                  <a:close/>
                  <a:moveTo>
                    <a:pt x="55" y="83"/>
                  </a:moveTo>
                  <a:cubicBezTo>
                    <a:pt x="43" y="83"/>
                    <a:pt x="43" y="83"/>
                    <a:pt x="43" y="83"/>
                  </a:cubicBezTo>
                  <a:cubicBezTo>
                    <a:pt x="49" y="97"/>
                    <a:pt x="49" y="97"/>
                    <a:pt x="49" y="97"/>
                  </a:cubicBezTo>
                  <a:cubicBezTo>
                    <a:pt x="55" y="83"/>
                    <a:pt x="55" y="83"/>
                    <a:pt x="55" y="83"/>
                  </a:cubicBezTo>
                  <a:close/>
                  <a:moveTo>
                    <a:pt x="37" y="81"/>
                  </a:moveTo>
                  <a:cubicBezTo>
                    <a:pt x="26" y="75"/>
                    <a:pt x="26" y="75"/>
                    <a:pt x="26" y="75"/>
                  </a:cubicBezTo>
                  <a:cubicBezTo>
                    <a:pt x="25" y="91"/>
                    <a:pt x="25" y="91"/>
                    <a:pt x="25" y="91"/>
                  </a:cubicBezTo>
                  <a:cubicBezTo>
                    <a:pt x="37" y="81"/>
                    <a:pt x="37" y="81"/>
                    <a:pt x="37" y="81"/>
                  </a:cubicBezTo>
                  <a:close/>
                  <a:moveTo>
                    <a:pt x="22" y="71"/>
                  </a:moveTo>
                  <a:cubicBezTo>
                    <a:pt x="16" y="60"/>
                    <a:pt x="16" y="60"/>
                    <a:pt x="16" y="60"/>
                  </a:cubicBezTo>
                  <a:cubicBezTo>
                    <a:pt x="7" y="73"/>
                    <a:pt x="7" y="73"/>
                    <a:pt x="7" y="73"/>
                  </a:cubicBezTo>
                  <a:cubicBezTo>
                    <a:pt x="22" y="71"/>
                    <a:pt x="22" y="71"/>
                    <a:pt x="22" y="71"/>
                  </a:cubicBezTo>
                  <a:close/>
                  <a:moveTo>
                    <a:pt x="14" y="55"/>
                  </a:moveTo>
                  <a:cubicBezTo>
                    <a:pt x="14" y="42"/>
                    <a:pt x="14" y="42"/>
                    <a:pt x="14" y="42"/>
                  </a:cubicBezTo>
                  <a:cubicBezTo>
                    <a:pt x="0" y="49"/>
                    <a:pt x="0" y="49"/>
                    <a:pt x="0" y="49"/>
                  </a:cubicBezTo>
                  <a:cubicBezTo>
                    <a:pt x="14" y="55"/>
                    <a:pt x="14" y="55"/>
                    <a:pt x="14" y="55"/>
                  </a:cubicBezTo>
                  <a:close/>
                  <a:moveTo>
                    <a:pt x="15" y="37"/>
                  </a:moveTo>
                  <a:cubicBezTo>
                    <a:pt x="22" y="26"/>
                    <a:pt x="22" y="26"/>
                    <a:pt x="22" y="26"/>
                  </a:cubicBezTo>
                  <a:cubicBezTo>
                    <a:pt x="6" y="24"/>
                    <a:pt x="6" y="24"/>
                    <a:pt x="6" y="24"/>
                  </a:cubicBezTo>
                  <a:cubicBezTo>
                    <a:pt x="15" y="37"/>
                    <a:pt x="15" y="37"/>
                    <a:pt x="15" y="37"/>
                  </a:cubicBezTo>
                  <a:close/>
                  <a:moveTo>
                    <a:pt x="26" y="22"/>
                  </a:moveTo>
                  <a:cubicBezTo>
                    <a:pt x="37" y="16"/>
                    <a:pt x="37" y="16"/>
                    <a:pt x="37" y="16"/>
                  </a:cubicBezTo>
                  <a:cubicBezTo>
                    <a:pt x="24" y="6"/>
                    <a:pt x="24" y="6"/>
                    <a:pt x="24" y="6"/>
                  </a:cubicBezTo>
                  <a:lnTo>
                    <a:pt x="26" y="22"/>
                  </a:lnTo>
                  <a:close/>
                </a:path>
              </a:pathLst>
            </a:custGeom>
            <a:solidFill>
              <a:schemeClr val="bg2"/>
            </a:solidFill>
            <a:ln>
              <a:noFill/>
            </a:ln>
            <a:extLst/>
          </p:spPr>
          <p:txBody>
            <a:bodyPr anchor="t" anchorCtr="0" bIns="48201" compatLnSpc="1" lIns="96400" numCol="1" rIns="96400" tIns="4820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1" name="Freeform 150"/>
            <p:cNvSpPr>
              <a:spLocks noEditPoints="1"/>
            </p:cNvSpPr>
            <p:nvPr/>
          </p:nvSpPr>
          <p:spPr bwMode="auto">
            <a:xfrm>
              <a:off x="5030106" y="1859022"/>
              <a:ext cx="245168" cy="299650"/>
            </a:xfrm>
            <a:custGeom>
              <a:gdLst>
                <a:gd fmla="*/ 36 w 79" name="T0"/>
                <a:gd fmla="*/ 27 h 97" name="T1"/>
                <a:gd fmla="*/ 40 w 79" name="T2"/>
                <a:gd fmla="*/ 1 h 97" name="T3"/>
                <a:gd fmla="*/ 46 w 79" name="T4"/>
                <a:gd fmla="*/ 5 h 97" name="T5"/>
                <a:gd fmla="*/ 41 w 79" name="T6"/>
                <a:gd fmla="*/ 27 h 97" name="T7"/>
                <a:gd fmla="*/ 39 w 79" name="T8"/>
                <a:gd fmla="*/ 27 h 97" name="T9"/>
                <a:gd fmla="*/ 36 w 79" name="T10"/>
                <a:gd fmla="*/ 27 h 97" name="T11"/>
                <a:gd fmla="*/ 38 w 79" name="T12"/>
                <a:gd fmla="*/ 67 h 97" name="T13"/>
                <a:gd fmla="*/ 34 w 79" name="T14"/>
                <a:gd fmla="*/ 58 h 97" name="T15"/>
                <a:gd fmla="*/ 29 w 79" name="T16"/>
                <a:gd fmla="*/ 64 h 97" name="T17"/>
                <a:gd fmla="*/ 38 w 79" name="T18"/>
                <a:gd fmla="*/ 67 h 97" name="T19"/>
                <a:gd fmla="*/ 41 w 79" name="T20"/>
                <a:gd fmla="*/ 67 h 97" name="T21"/>
                <a:gd fmla="*/ 46 w 79" name="T22"/>
                <a:gd fmla="*/ 58 h 97" name="T23"/>
                <a:gd fmla="*/ 50 w 79" name="T24"/>
                <a:gd fmla="*/ 64 h 97" name="T25"/>
                <a:gd fmla="*/ 41 w 79" name="T26"/>
                <a:gd fmla="*/ 67 h 97" name="T27"/>
                <a:gd fmla="*/ 40 w 79" name="T28"/>
                <a:gd fmla="*/ 94 h 97" name="T29"/>
                <a:gd fmla="*/ 25 w 79" name="T30"/>
                <a:gd fmla="*/ 96 h 97" name="T31"/>
                <a:gd fmla="*/ 16 w 79" name="T32"/>
                <a:gd fmla="*/ 89 h 97" name="T33"/>
                <a:gd fmla="*/ 10 w 79" name="T34"/>
                <a:gd fmla="*/ 81 h 97" name="T35"/>
                <a:gd fmla="*/ 5 w 79" name="T36"/>
                <a:gd fmla="*/ 72 h 97" name="T37"/>
                <a:gd fmla="*/ 0 w 79" name="T38"/>
                <a:gd fmla="*/ 55 h 97" name="T39"/>
                <a:gd fmla="*/ 7 w 79" name="T40"/>
                <a:gd fmla="*/ 37 h 97" name="T41"/>
                <a:gd fmla="*/ 22 w 79" name="T42"/>
                <a:gd fmla="*/ 30 h 97" name="T43"/>
                <a:gd fmla="*/ 40 w 79" name="T44"/>
                <a:gd fmla="*/ 31 h 97" name="T45"/>
                <a:gd fmla="*/ 57 w 79" name="T46"/>
                <a:gd fmla="*/ 30 h 97" name="T47"/>
                <a:gd fmla="*/ 72 w 79" name="T48"/>
                <a:gd fmla="*/ 37 h 97" name="T49"/>
                <a:gd fmla="*/ 79 w 79" name="T50"/>
                <a:gd fmla="*/ 55 h 97" name="T51"/>
                <a:gd fmla="*/ 74 w 79" name="T52"/>
                <a:gd fmla="*/ 72 h 97" name="T53"/>
                <a:gd fmla="*/ 69 w 79" name="T54"/>
                <a:gd fmla="*/ 81 h 97" name="T55"/>
                <a:gd fmla="*/ 63 w 79" name="T56"/>
                <a:gd fmla="*/ 89 h 97" name="T57"/>
                <a:gd fmla="*/ 54 w 79" name="T58"/>
                <a:gd fmla="*/ 96 h 97" name="T59"/>
                <a:gd fmla="*/ 40 w 79" name="T60"/>
                <a:gd fmla="*/ 94 h 97" name="T61"/>
                <a:gd fmla="*/ 29 w 79" name="T62"/>
                <a:gd fmla="*/ 86 h 97" name="T63"/>
                <a:gd fmla="*/ 24 w 79" name="T64"/>
                <a:gd fmla="*/ 82 h 97" name="T65"/>
                <a:gd fmla="*/ 19 w 79" name="T66"/>
                <a:gd fmla="*/ 75 h 97" name="T67"/>
                <a:gd fmla="*/ 15 w 79" name="T68"/>
                <a:gd fmla="*/ 68 h 97" name="T69"/>
                <a:gd fmla="*/ 11 w 79" name="T70"/>
                <a:gd fmla="*/ 56 h 97" name="T71"/>
                <a:gd fmla="*/ 16 w 79" name="T72"/>
                <a:gd fmla="*/ 45 h 97" name="T73"/>
                <a:gd fmla="*/ 25 w 79" name="T74"/>
                <a:gd fmla="*/ 40 h 97" name="T75"/>
                <a:gd fmla="*/ 39 w 79" name="T76"/>
                <a:gd fmla="*/ 41 h 97" name="T77"/>
                <a:gd fmla="*/ 40 w 79" name="T78"/>
                <a:gd fmla="*/ 41 h 97" name="T79"/>
                <a:gd fmla="*/ 40 w 79" name="T80"/>
                <a:gd fmla="*/ 41 h 97" name="T81"/>
                <a:gd fmla="*/ 54 w 79" name="T82"/>
                <a:gd fmla="*/ 40 h 97" name="T83"/>
                <a:gd fmla="*/ 63 w 79" name="T84"/>
                <a:gd fmla="*/ 45 h 97" name="T85"/>
                <a:gd fmla="*/ 68 w 79" name="T86"/>
                <a:gd fmla="*/ 56 h 97" name="T87"/>
                <a:gd fmla="*/ 64 w 79" name="T88"/>
                <a:gd fmla="*/ 68 h 97" name="T89"/>
                <a:gd fmla="*/ 60 w 79" name="T90"/>
                <a:gd fmla="*/ 75 h 97" name="T91"/>
                <a:gd fmla="*/ 55 w 79" name="T92"/>
                <a:gd fmla="*/ 82 h 97" name="T93"/>
                <a:gd fmla="*/ 50 w 79" name="T94"/>
                <a:gd fmla="*/ 86 h 97" name="T95"/>
                <a:gd fmla="*/ 41 w 79" name="T96"/>
                <a:gd fmla="*/ 83 h 97" name="T97"/>
                <a:gd fmla="*/ 40 w 79" name="T98"/>
                <a:gd fmla="*/ 83 h 97" name="T99"/>
                <a:gd fmla="*/ 38 w 79" name="T100"/>
                <a:gd fmla="*/ 83 h 97" name="T101"/>
                <a:gd fmla="*/ 29 w 79" name="T102"/>
                <a:gd fmla="*/ 86 h 97" name="T103"/>
                <a:gd fmla="*/ 43 w 79" name="T104"/>
                <a:gd fmla="*/ 15 h 97" name="T105"/>
                <a:gd fmla="*/ 45 w 79" name="T106"/>
                <a:gd fmla="*/ 13 h 97" name="T107"/>
                <a:gd fmla="*/ 65 w 79" name="T108"/>
                <a:gd fmla="*/ 10 h 97" name="T109"/>
                <a:gd fmla="*/ 44 w 79" name="T110"/>
                <a:gd fmla="*/ 20 h 97" name="T111"/>
                <a:gd fmla="*/ 59 w 79" name="T112"/>
                <a:gd fmla="*/ 23 h 97" name="T113"/>
                <a:gd fmla="*/ 78 w 79" name="T114"/>
                <a:gd fmla="*/ 11 h 97" name="T115"/>
                <a:gd fmla="*/ 54 w 79" name="T116"/>
                <a:gd fmla="*/ 3 h 97" name="T117"/>
                <a:gd fmla="*/ 43 w 79" name="T118"/>
                <a:gd fmla="*/ 15 h 97"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97" w="79">
                  <a:moveTo>
                    <a:pt x="36" y="27"/>
                  </a:moveTo>
                  <a:cubicBezTo>
                    <a:pt x="33" y="18"/>
                    <a:pt x="30" y="8"/>
                    <a:pt x="40" y="1"/>
                  </a:cubicBezTo>
                  <a:cubicBezTo>
                    <a:pt x="46" y="5"/>
                    <a:pt x="46" y="5"/>
                    <a:pt x="46" y="5"/>
                  </a:cubicBezTo>
                  <a:cubicBezTo>
                    <a:pt x="38" y="11"/>
                    <a:pt x="39" y="20"/>
                    <a:pt x="41" y="27"/>
                  </a:cubicBezTo>
                  <a:cubicBezTo>
                    <a:pt x="40" y="27"/>
                    <a:pt x="40" y="27"/>
                    <a:pt x="39" y="27"/>
                  </a:cubicBezTo>
                  <a:cubicBezTo>
                    <a:pt x="38" y="27"/>
                    <a:pt x="37" y="27"/>
                    <a:pt x="36" y="27"/>
                  </a:cubicBezTo>
                  <a:close/>
                  <a:moveTo>
                    <a:pt x="38" y="67"/>
                  </a:moveTo>
                  <a:cubicBezTo>
                    <a:pt x="38" y="67"/>
                    <a:pt x="38" y="59"/>
                    <a:pt x="34" y="58"/>
                  </a:cubicBezTo>
                  <a:cubicBezTo>
                    <a:pt x="30" y="58"/>
                    <a:pt x="28" y="62"/>
                    <a:pt x="29" y="64"/>
                  </a:cubicBezTo>
                  <a:cubicBezTo>
                    <a:pt x="30" y="66"/>
                    <a:pt x="38" y="67"/>
                    <a:pt x="38" y="67"/>
                  </a:cubicBezTo>
                  <a:close/>
                  <a:moveTo>
                    <a:pt x="41" y="67"/>
                  </a:moveTo>
                  <a:cubicBezTo>
                    <a:pt x="41" y="67"/>
                    <a:pt x="42" y="59"/>
                    <a:pt x="46" y="58"/>
                  </a:cubicBezTo>
                  <a:cubicBezTo>
                    <a:pt x="50" y="58"/>
                    <a:pt x="52" y="62"/>
                    <a:pt x="50" y="64"/>
                  </a:cubicBezTo>
                  <a:cubicBezTo>
                    <a:pt x="49" y="66"/>
                    <a:pt x="41" y="67"/>
                    <a:pt x="41" y="67"/>
                  </a:cubicBezTo>
                  <a:close/>
                  <a:moveTo>
                    <a:pt x="40" y="94"/>
                  </a:moveTo>
                  <a:cubicBezTo>
                    <a:pt x="33" y="97"/>
                    <a:pt x="29" y="97"/>
                    <a:pt x="25" y="96"/>
                  </a:cubicBezTo>
                  <a:cubicBezTo>
                    <a:pt x="21" y="95"/>
                    <a:pt x="19" y="93"/>
                    <a:pt x="16" y="89"/>
                  </a:cubicBezTo>
                  <a:cubicBezTo>
                    <a:pt x="14" y="86"/>
                    <a:pt x="12" y="83"/>
                    <a:pt x="10" y="81"/>
                  </a:cubicBezTo>
                  <a:cubicBezTo>
                    <a:pt x="8" y="78"/>
                    <a:pt x="7" y="75"/>
                    <a:pt x="5" y="72"/>
                  </a:cubicBezTo>
                  <a:cubicBezTo>
                    <a:pt x="3" y="67"/>
                    <a:pt x="0" y="61"/>
                    <a:pt x="0" y="55"/>
                  </a:cubicBezTo>
                  <a:cubicBezTo>
                    <a:pt x="0" y="48"/>
                    <a:pt x="1" y="42"/>
                    <a:pt x="7" y="37"/>
                  </a:cubicBezTo>
                  <a:cubicBezTo>
                    <a:pt x="11" y="33"/>
                    <a:pt x="16" y="31"/>
                    <a:pt x="22" y="30"/>
                  </a:cubicBezTo>
                  <a:cubicBezTo>
                    <a:pt x="27" y="29"/>
                    <a:pt x="33" y="29"/>
                    <a:pt x="40" y="31"/>
                  </a:cubicBezTo>
                  <a:cubicBezTo>
                    <a:pt x="46" y="29"/>
                    <a:pt x="52" y="29"/>
                    <a:pt x="57" y="30"/>
                  </a:cubicBezTo>
                  <a:cubicBezTo>
                    <a:pt x="63" y="31"/>
                    <a:pt x="68" y="33"/>
                    <a:pt x="72" y="37"/>
                  </a:cubicBezTo>
                  <a:cubicBezTo>
                    <a:pt x="78" y="42"/>
                    <a:pt x="79" y="48"/>
                    <a:pt x="79" y="55"/>
                  </a:cubicBezTo>
                  <a:cubicBezTo>
                    <a:pt x="79" y="61"/>
                    <a:pt x="76" y="67"/>
                    <a:pt x="74" y="72"/>
                  </a:cubicBezTo>
                  <a:cubicBezTo>
                    <a:pt x="72" y="75"/>
                    <a:pt x="71" y="78"/>
                    <a:pt x="69" y="81"/>
                  </a:cubicBezTo>
                  <a:cubicBezTo>
                    <a:pt x="67" y="83"/>
                    <a:pt x="65" y="86"/>
                    <a:pt x="63" y="89"/>
                  </a:cubicBezTo>
                  <a:cubicBezTo>
                    <a:pt x="60" y="93"/>
                    <a:pt x="58" y="95"/>
                    <a:pt x="54" y="96"/>
                  </a:cubicBezTo>
                  <a:cubicBezTo>
                    <a:pt x="50" y="97"/>
                    <a:pt x="46" y="97"/>
                    <a:pt x="40" y="94"/>
                  </a:cubicBezTo>
                  <a:close/>
                  <a:moveTo>
                    <a:pt x="29" y="86"/>
                  </a:moveTo>
                  <a:cubicBezTo>
                    <a:pt x="27" y="86"/>
                    <a:pt x="26" y="84"/>
                    <a:pt x="24" y="82"/>
                  </a:cubicBezTo>
                  <a:cubicBezTo>
                    <a:pt x="22" y="80"/>
                    <a:pt x="21" y="77"/>
                    <a:pt x="19" y="75"/>
                  </a:cubicBezTo>
                  <a:cubicBezTo>
                    <a:pt x="18" y="73"/>
                    <a:pt x="17" y="71"/>
                    <a:pt x="15" y="68"/>
                  </a:cubicBezTo>
                  <a:cubicBezTo>
                    <a:pt x="13" y="64"/>
                    <a:pt x="12" y="60"/>
                    <a:pt x="11" y="56"/>
                  </a:cubicBezTo>
                  <a:cubicBezTo>
                    <a:pt x="11" y="52"/>
                    <a:pt x="12" y="48"/>
                    <a:pt x="16" y="45"/>
                  </a:cubicBezTo>
                  <a:cubicBezTo>
                    <a:pt x="18" y="42"/>
                    <a:pt x="21" y="41"/>
                    <a:pt x="25" y="40"/>
                  </a:cubicBezTo>
                  <a:cubicBezTo>
                    <a:pt x="29" y="40"/>
                    <a:pt x="34" y="40"/>
                    <a:pt x="39" y="41"/>
                  </a:cubicBezTo>
                  <a:cubicBezTo>
                    <a:pt x="40" y="41"/>
                    <a:pt x="40" y="41"/>
                    <a:pt x="40" y="41"/>
                  </a:cubicBezTo>
                  <a:cubicBezTo>
                    <a:pt x="40" y="41"/>
                    <a:pt x="40" y="41"/>
                    <a:pt x="40" y="41"/>
                  </a:cubicBezTo>
                  <a:cubicBezTo>
                    <a:pt x="45" y="40"/>
                    <a:pt x="50" y="40"/>
                    <a:pt x="54" y="40"/>
                  </a:cubicBezTo>
                  <a:cubicBezTo>
                    <a:pt x="58" y="41"/>
                    <a:pt x="61" y="42"/>
                    <a:pt x="63" y="45"/>
                  </a:cubicBezTo>
                  <a:cubicBezTo>
                    <a:pt x="67" y="48"/>
                    <a:pt x="68" y="52"/>
                    <a:pt x="68" y="56"/>
                  </a:cubicBezTo>
                  <a:cubicBezTo>
                    <a:pt x="67" y="60"/>
                    <a:pt x="66" y="64"/>
                    <a:pt x="64" y="68"/>
                  </a:cubicBezTo>
                  <a:cubicBezTo>
                    <a:pt x="62" y="71"/>
                    <a:pt x="61" y="73"/>
                    <a:pt x="60" y="75"/>
                  </a:cubicBezTo>
                  <a:cubicBezTo>
                    <a:pt x="58" y="77"/>
                    <a:pt x="57" y="80"/>
                    <a:pt x="55" y="82"/>
                  </a:cubicBezTo>
                  <a:cubicBezTo>
                    <a:pt x="53" y="84"/>
                    <a:pt x="52" y="86"/>
                    <a:pt x="50" y="86"/>
                  </a:cubicBezTo>
                  <a:cubicBezTo>
                    <a:pt x="48" y="87"/>
                    <a:pt x="45" y="86"/>
                    <a:pt x="41" y="83"/>
                  </a:cubicBezTo>
                  <a:cubicBezTo>
                    <a:pt x="40" y="83"/>
                    <a:pt x="40" y="83"/>
                    <a:pt x="40" y="83"/>
                  </a:cubicBezTo>
                  <a:cubicBezTo>
                    <a:pt x="38" y="83"/>
                    <a:pt x="38" y="83"/>
                    <a:pt x="38" y="83"/>
                  </a:cubicBezTo>
                  <a:cubicBezTo>
                    <a:pt x="34" y="86"/>
                    <a:pt x="31" y="87"/>
                    <a:pt x="29" y="86"/>
                  </a:cubicBezTo>
                  <a:close/>
                  <a:moveTo>
                    <a:pt x="43" y="15"/>
                  </a:moveTo>
                  <a:cubicBezTo>
                    <a:pt x="44" y="14"/>
                    <a:pt x="44" y="14"/>
                    <a:pt x="45" y="13"/>
                  </a:cubicBezTo>
                  <a:cubicBezTo>
                    <a:pt x="52" y="11"/>
                    <a:pt x="65" y="10"/>
                    <a:pt x="65" y="10"/>
                  </a:cubicBezTo>
                  <a:cubicBezTo>
                    <a:pt x="58" y="12"/>
                    <a:pt x="49" y="15"/>
                    <a:pt x="44" y="20"/>
                  </a:cubicBezTo>
                  <a:cubicBezTo>
                    <a:pt x="47" y="22"/>
                    <a:pt x="51" y="25"/>
                    <a:pt x="59" y="23"/>
                  </a:cubicBezTo>
                  <a:cubicBezTo>
                    <a:pt x="68" y="22"/>
                    <a:pt x="78" y="11"/>
                    <a:pt x="78" y="11"/>
                  </a:cubicBezTo>
                  <a:cubicBezTo>
                    <a:pt x="78" y="11"/>
                    <a:pt x="62" y="0"/>
                    <a:pt x="54" y="3"/>
                  </a:cubicBezTo>
                  <a:cubicBezTo>
                    <a:pt x="48" y="5"/>
                    <a:pt x="44" y="11"/>
                    <a:pt x="43" y="15"/>
                  </a:cubicBezTo>
                  <a:close/>
                </a:path>
              </a:pathLst>
            </a:custGeom>
            <a:solidFill>
              <a:schemeClr val="bg2"/>
            </a:solidFill>
            <a:ln>
              <a:noFill/>
            </a:ln>
            <a:extLst/>
          </p:spPr>
          <p:txBody>
            <a:bodyPr anchor="t" anchorCtr="0" bIns="48201" compatLnSpc="1" lIns="96400" numCol="1" rIns="96400" tIns="4820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2" name="Freeform 151"/>
            <p:cNvSpPr>
              <a:spLocks noEditPoints="1"/>
            </p:cNvSpPr>
            <p:nvPr/>
          </p:nvSpPr>
          <p:spPr bwMode="auto">
            <a:xfrm>
              <a:off x="7453812" y="2537454"/>
              <a:ext cx="310531" cy="388598"/>
            </a:xfrm>
            <a:custGeom>
              <a:gdLst>
                <a:gd fmla="*/ 49 w 83" name="T0"/>
                <a:gd fmla="*/ 71 h 104" name="T1"/>
                <a:gd fmla="*/ 43 w 83" name="T2"/>
                <a:gd fmla="*/ 71 h 104" name="T3"/>
                <a:gd fmla="*/ 60 w 83" name="T4"/>
                <a:gd fmla="*/ 99 h 104" name="T5"/>
                <a:gd fmla="*/ 69 w 83" name="T6"/>
                <a:gd fmla="*/ 104 h 104" name="T7"/>
                <a:gd fmla="*/ 77 w 83" name="T8"/>
                <a:gd fmla="*/ 69 h 104" name="T9"/>
                <a:gd fmla="*/ 78 w 83" name="T10"/>
                <a:gd fmla="*/ 27 h 104" name="T11"/>
                <a:gd fmla="*/ 52 w 83" name="T12"/>
                <a:gd fmla="*/ 35 h 104" name="T13"/>
                <a:gd fmla="*/ 32 w 83" name="T14"/>
                <a:gd fmla="*/ 38 h 104" name="T15"/>
                <a:gd fmla="*/ 24 w 83" name="T16"/>
                <a:gd fmla="*/ 37 h 104" name="T17"/>
                <a:gd fmla="*/ 8 w 83" name="T18"/>
                <a:gd fmla="*/ 54 h 104" name="T19"/>
                <a:gd fmla="*/ 12 w 83" name="T20"/>
                <a:gd fmla="*/ 90 h 104" name="T21"/>
                <a:gd fmla="*/ 20 w 83" name="T22"/>
                <a:gd fmla="*/ 104 h 104" name="T23"/>
                <a:gd fmla="*/ 41 w 83" name="T24"/>
                <a:gd fmla="*/ 104 h 104" name="T25"/>
                <a:gd fmla="*/ 42 w 83" name="T26"/>
                <a:gd fmla="*/ 0 h 104" name="T27"/>
                <a:gd fmla="*/ 59 w 83" name="T28"/>
                <a:gd fmla="*/ 17 h 104" name="T29"/>
                <a:gd fmla="*/ 42 w 83" name="T30"/>
                <a:gd fmla="*/ 35 h 104" name="T31"/>
                <a:gd fmla="*/ 25 w 83" name="T32"/>
                <a:gd fmla="*/ 17 h 104" name="T33"/>
                <a:gd fmla="*/ 42 w 83" name="T34"/>
                <a:gd fmla="*/ 0 h 104" name="T35"/>
                <a:gd fmla="*/ 52 w 83" name="T36"/>
                <a:gd fmla="*/ 17 h 104" name="T37"/>
                <a:gd fmla="*/ 42 w 83" name="T38"/>
                <a:gd fmla="*/ 27 h 104" name="T39"/>
                <a:gd fmla="*/ 32 w 83" name="T40"/>
                <a:gd fmla="*/ 17 h 104" name="T41"/>
                <a:gd fmla="*/ 42 w 83" name="T42"/>
                <a:gd fmla="*/ 8 h 104" name="T43"/>
                <a:gd fmla="*/ 41 w 83" name="T44"/>
                <a:gd fmla="*/ 57 h 104" name="T45"/>
                <a:gd fmla="*/ 41 w 83" name="T46"/>
                <a:gd fmla="*/ 85 h 104" name="T47"/>
                <a:gd fmla="*/ 41 w 83" name="T48"/>
                <a:gd fmla="*/ 57 h 104" name="T49"/>
                <a:gd fmla="*/ 21 w 83" name="T50"/>
                <a:gd fmla="*/ 54 h 104" name="T51"/>
                <a:gd fmla="*/ 29 w 83" name="T52"/>
                <a:gd fmla="*/ 48 h 104" name="T53"/>
                <a:gd fmla="*/ 33 w 83" name="T54"/>
                <a:gd fmla="*/ 53 h 104" name="T55"/>
                <a:gd fmla="*/ 27 w 83" name="T56"/>
                <a:gd fmla="*/ 54 h 104" name="T57"/>
                <a:gd fmla="*/ 25 w 83" name="T58"/>
                <a:gd fmla="*/ 57 h 104" name="T59"/>
                <a:gd fmla="*/ 62 w 83" name="T60"/>
                <a:gd fmla="*/ 57 h 104" name="T61"/>
                <a:gd fmla="*/ 58 w 83" name="T62"/>
                <a:gd fmla="*/ 55 h 104" name="T63"/>
                <a:gd fmla="*/ 54 w 83" name="T64"/>
                <a:gd fmla="*/ 53 h 104" name="T65"/>
                <a:gd fmla="*/ 49 w 83" name="T66"/>
                <a:gd fmla="*/ 49 h 104" name="T67"/>
                <a:gd fmla="*/ 59 w 83" name="T68"/>
                <a:gd fmla="*/ 50 h 104" name="T69"/>
                <a:gd fmla="*/ 62 w 83" name="T70"/>
                <a:gd fmla="*/ 57 h 104" name="T71"/>
                <a:gd fmla="*/ 39 w 83" name="T72"/>
                <a:gd fmla="*/ 71 h 104" name="T73"/>
                <a:gd fmla="*/ 33 w 83" name="T74"/>
                <a:gd fmla="*/ 71 h 10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04" w="83">
                  <a:moveTo>
                    <a:pt x="46" y="66"/>
                  </a:moveTo>
                  <a:cubicBezTo>
                    <a:pt x="48" y="66"/>
                    <a:pt x="49" y="69"/>
                    <a:pt x="49" y="71"/>
                  </a:cubicBezTo>
                  <a:cubicBezTo>
                    <a:pt x="49" y="74"/>
                    <a:pt x="48" y="76"/>
                    <a:pt x="46" y="76"/>
                  </a:cubicBezTo>
                  <a:cubicBezTo>
                    <a:pt x="45" y="76"/>
                    <a:pt x="43" y="74"/>
                    <a:pt x="43" y="71"/>
                  </a:cubicBezTo>
                  <a:cubicBezTo>
                    <a:pt x="43" y="69"/>
                    <a:pt x="45" y="66"/>
                    <a:pt x="46" y="66"/>
                  </a:cubicBezTo>
                  <a:close/>
                  <a:moveTo>
                    <a:pt x="60" y="99"/>
                  </a:moveTo>
                  <a:cubicBezTo>
                    <a:pt x="62" y="104"/>
                    <a:pt x="62" y="104"/>
                    <a:pt x="62" y="104"/>
                  </a:cubicBezTo>
                  <a:cubicBezTo>
                    <a:pt x="69" y="104"/>
                    <a:pt x="69" y="104"/>
                    <a:pt x="69" y="104"/>
                  </a:cubicBezTo>
                  <a:cubicBezTo>
                    <a:pt x="69" y="91"/>
                    <a:pt x="69" y="91"/>
                    <a:pt x="69" y="91"/>
                  </a:cubicBezTo>
                  <a:cubicBezTo>
                    <a:pt x="74" y="85"/>
                    <a:pt x="77" y="77"/>
                    <a:pt x="77" y="69"/>
                  </a:cubicBezTo>
                  <a:cubicBezTo>
                    <a:pt x="77" y="64"/>
                    <a:pt x="76" y="59"/>
                    <a:pt x="74" y="54"/>
                  </a:cubicBezTo>
                  <a:cubicBezTo>
                    <a:pt x="80" y="48"/>
                    <a:pt x="83" y="37"/>
                    <a:pt x="78" y="27"/>
                  </a:cubicBezTo>
                  <a:cubicBezTo>
                    <a:pt x="70" y="28"/>
                    <a:pt x="63" y="32"/>
                    <a:pt x="58" y="37"/>
                  </a:cubicBezTo>
                  <a:cubicBezTo>
                    <a:pt x="57" y="36"/>
                    <a:pt x="54" y="36"/>
                    <a:pt x="52" y="35"/>
                  </a:cubicBezTo>
                  <a:cubicBezTo>
                    <a:pt x="51" y="38"/>
                    <a:pt x="51" y="38"/>
                    <a:pt x="51" y="38"/>
                  </a:cubicBezTo>
                  <a:cubicBezTo>
                    <a:pt x="44" y="37"/>
                    <a:pt x="40" y="37"/>
                    <a:pt x="32" y="38"/>
                  </a:cubicBezTo>
                  <a:cubicBezTo>
                    <a:pt x="31" y="35"/>
                    <a:pt x="31" y="35"/>
                    <a:pt x="31" y="35"/>
                  </a:cubicBezTo>
                  <a:cubicBezTo>
                    <a:pt x="29" y="35"/>
                    <a:pt x="26" y="36"/>
                    <a:pt x="24" y="37"/>
                  </a:cubicBezTo>
                  <a:cubicBezTo>
                    <a:pt x="20" y="32"/>
                    <a:pt x="12" y="28"/>
                    <a:pt x="5" y="27"/>
                  </a:cubicBezTo>
                  <a:cubicBezTo>
                    <a:pt x="0" y="37"/>
                    <a:pt x="3" y="48"/>
                    <a:pt x="8" y="54"/>
                  </a:cubicBezTo>
                  <a:cubicBezTo>
                    <a:pt x="6" y="59"/>
                    <a:pt x="5" y="63"/>
                    <a:pt x="5" y="69"/>
                  </a:cubicBezTo>
                  <a:cubicBezTo>
                    <a:pt x="5" y="77"/>
                    <a:pt x="8" y="84"/>
                    <a:pt x="12" y="90"/>
                  </a:cubicBezTo>
                  <a:cubicBezTo>
                    <a:pt x="13" y="104"/>
                    <a:pt x="13" y="104"/>
                    <a:pt x="13" y="104"/>
                  </a:cubicBezTo>
                  <a:cubicBezTo>
                    <a:pt x="20" y="104"/>
                    <a:pt x="20" y="104"/>
                    <a:pt x="20" y="104"/>
                  </a:cubicBezTo>
                  <a:cubicBezTo>
                    <a:pt x="22" y="99"/>
                    <a:pt x="22" y="99"/>
                    <a:pt x="22" y="99"/>
                  </a:cubicBezTo>
                  <a:cubicBezTo>
                    <a:pt x="27" y="102"/>
                    <a:pt x="34" y="104"/>
                    <a:pt x="41" y="104"/>
                  </a:cubicBezTo>
                  <a:cubicBezTo>
                    <a:pt x="48" y="104"/>
                    <a:pt x="55" y="102"/>
                    <a:pt x="60" y="99"/>
                  </a:cubicBezTo>
                  <a:close/>
                  <a:moveTo>
                    <a:pt x="42" y="0"/>
                  </a:moveTo>
                  <a:cubicBezTo>
                    <a:pt x="47" y="0"/>
                    <a:pt x="51" y="2"/>
                    <a:pt x="54" y="5"/>
                  </a:cubicBezTo>
                  <a:cubicBezTo>
                    <a:pt x="57" y="8"/>
                    <a:pt x="59" y="13"/>
                    <a:pt x="59" y="17"/>
                  </a:cubicBezTo>
                  <a:cubicBezTo>
                    <a:pt x="59" y="22"/>
                    <a:pt x="57" y="26"/>
                    <a:pt x="54" y="30"/>
                  </a:cubicBezTo>
                  <a:cubicBezTo>
                    <a:pt x="51" y="33"/>
                    <a:pt x="47" y="35"/>
                    <a:pt x="42" y="35"/>
                  </a:cubicBezTo>
                  <a:cubicBezTo>
                    <a:pt x="37" y="35"/>
                    <a:pt x="33" y="33"/>
                    <a:pt x="30" y="30"/>
                  </a:cubicBezTo>
                  <a:cubicBezTo>
                    <a:pt x="27" y="26"/>
                    <a:pt x="25" y="22"/>
                    <a:pt x="25" y="17"/>
                  </a:cubicBezTo>
                  <a:cubicBezTo>
                    <a:pt x="25" y="13"/>
                    <a:pt x="27" y="8"/>
                    <a:pt x="30" y="5"/>
                  </a:cubicBezTo>
                  <a:cubicBezTo>
                    <a:pt x="33" y="2"/>
                    <a:pt x="37" y="0"/>
                    <a:pt x="42" y="0"/>
                  </a:cubicBezTo>
                  <a:close/>
                  <a:moveTo>
                    <a:pt x="49" y="10"/>
                  </a:moveTo>
                  <a:cubicBezTo>
                    <a:pt x="51" y="12"/>
                    <a:pt x="52" y="15"/>
                    <a:pt x="52" y="17"/>
                  </a:cubicBezTo>
                  <a:cubicBezTo>
                    <a:pt x="52" y="20"/>
                    <a:pt x="51" y="23"/>
                    <a:pt x="49" y="24"/>
                  </a:cubicBezTo>
                  <a:cubicBezTo>
                    <a:pt x="47" y="26"/>
                    <a:pt x="45" y="27"/>
                    <a:pt x="42" y="27"/>
                  </a:cubicBezTo>
                  <a:cubicBezTo>
                    <a:pt x="39" y="27"/>
                    <a:pt x="37" y="26"/>
                    <a:pt x="35" y="24"/>
                  </a:cubicBezTo>
                  <a:cubicBezTo>
                    <a:pt x="33" y="23"/>
                    <a:pt x="32" y="20"/>
                    <a:pt x="32" y="17"/>
                  </a:cubicBezTo>
                  <a:cubicBezTo>
                    <a:pt x="32" y="15"/>
                    <a:pt x="33" y="12"/>
                    <a:pt x="35" y="10"/>
                  </a:cubicBezTo>
                  <a:cubicBezTo>
                    <a:pt x="37" y="9"/>
                    <a:pt x="39" y="8"/>
                    <a:pt x="42" y="8"/>
                  </a:cubicBezTo>
                  <a:cubicBezTo>
                    <a:pt x="45" y="8"/>
                    <a:pt x="47" y="9"/>
                    <a:pt x="49" y="10"/>
                  </a:cubicBezTo>
                  <a:close/>
                  <a:moveTo>
                    <a:pt x="41" y="57"/>
                  </a:moveTo>
                  <a:cubicBezTo>
                    <a:pt x="33" y="57"/>
                    <a:pt x="27" y="64"/>
                    <a:pt x="27" y="71"/>
                  </a:cubicBezTo>
                  <a:cubicBezTo>
                    <a:pt x="27" y="79"/>
                    <a:pt x="33" y="85"/>
                    <a:pt x="41" y="85"/>
                  </a:cubicBezTo>
                  <a:cubicBezTo>
                    <a:pt x="49" y="85"/>
                    <a:pt x="55" y="79"/>
                    <a:pt x="55" y="71"/>
                  </a:cubicBezTo>
                  <a:cubicBezTo>
                    <a:pt x="55" y="64"/>
                    <a:pt x="49" y="57"/>
                    <a:pt x="41" y="57"/>
                  </a:cubicBezTo>
                  <a:close/>
                  <a:moveTo>
                    <a:pt x="21" y="57"/>
                  </a:moveTo>
                  <a:cubicBezTo>
                    <a:pt x="21" y="56"/>
                    <a:pt x="21" y="55"/>
                    <a:pt x="21" y="54"/>
                  </a:cubicBezTo>
                  <a:cubicBezTo>
                    <a:pt x="22" y="52"/>
                    <a:pt x="23" y="51"/>
                    <a:pt x="24" y="50"/>
                  </a:cubicBezTo>
                  <a:cubicBezTo>
                    <a:pt x="26" y="49"/>
                    <a:pt x="27" y="49"/>
                    <a:pt x="29" y="48"/>
                  </a:cubicBezTo>
                  <a:cubicBezTo>
                    <a:pt x="31" y="48"/>
                    <a:pt x="32" y="49"/>
                    <a:pt x="34" y="49"/>
                  </a:cubicBezTo>
                  <a:cubicBezTo>
                    <a:pt x="33" y="53"/>
                    <a:pt x="33" y="53"/>
                    <a:pt x="33" y="53"/>
                  </a:cubicBezTo>
                  <a:cubicBezTo>
                    <a:pt x="31" y="53"/>
                    <a:pt x="30" y="53"/>
                    <a:pt x="29" y="53"/>
                  </a:cubicBezTo>
                  <a:cubicBezTo>
                    <a:pt x="28" y="53"/>
                    <a:pt x="27" y="53"/>
                    <a:pt x="27" y="54"/>
                  </a:cubicBezTo>
                  <a:cubicBezTo>
                    <a:pt x="26" y="54"/>
                    <a:pt x="26" y="54"/>
                    <a:pt x="25" y="55"/>
                  </a:cubicBezTo>
                  <a:cubicBezTo>
                    <a:pt x="25" y="56"/>
                    <a:pt x="25" y="56"/>
                    <a:pt x="25" y="57"/>
                  </a:cubicBezTo>
                  <a:cubicBezTo>
                    <a:pt x="21" y="57"/>
                    <a:pt x="21" y="57"/>
                    <a:pt x="21" y="57"/>
                  </a:cubicBezTo>
                  <a:close/>
                  <a:moveTo>
                    <a:pt x="62" y="57"/>
                  </a:moveTo>
                  <a:cubicBezTo>
                    <a:pt x="58" y="57"/>
                    <a:pt x="58" y="57"/>
                    <a:pt x="58" y="57"/>
                  </a:cubicBezTo>
                  <a:cubicBezTo>
                    <a:pt x="58" y="56"/>
                    <a:pt x="58" y="56"/>
                    <a:pt x="58" y="55"/>
                  </a:cubicBezTo>
                  <a:cubicBezTo>
                    <a:pt x="57" y="54"/>
                    <a:pt x="57" y="54"/>
                    <a:pt x="56" y="54"/>
                  </a:cubicBezTo>
                  <a:cubicBezTo>
                    <a:pt x="56" y="53"/>
                    <a:pt x="55" y="53"/>
                    <a:pt x="54" y="53"/>
                  </a:cubicBezTo>
                  <a:cubicBezTo>
                    <a:pt x="53" y="53"/>
                    <a:pt x="51" y="53"/>
                    <a:pt x="50" y="53"/>
                  </a:cubicBezTo>
                  <a:cubicBezTo>
                    <a:pt x="49" y="49"/>
                    <a:pt x="49" y="49"/>
                    <a:pt x="49" y="49"/>
                  </a:cubicBezTo>
                  <a:cubicBezTo>
                    <a:pt x="50" y="49"/>
                    <a:pt x="52" y="48"/>
                    <a:pt x="54" y="48"/>
                  </a:cubicBezTo>
                  <a:cubicBezTo>
                    <a:pt x="56" y="49"/>
                    <a:pt x="57" y="49"/>
                    <a:pt x="59" y="50"/>
                  </a:cubicBezTo>
                  <a:cubicBezTo>
                    <a:pt x="60" y="51"/>
                    <a:pt x="61" y="52"/>
                    <a:pt x="62" y="54"/>
                  </a:cubicBezTo>
                  <a:cubicBezTo>
                    <a:pt x="62" y="55"/>
                    <a:pt x="62" y="56"/>
                    <a:pt x="62" y="57"/>
                  </a:cubicBezTo>
                  <a:close/>
                  <a:moveTo>
                    <a:pt x="36" y="66"/>
                  </a:moveTo>
                  <a:cubicBezTo>
                    <a:pt x="37" y="66"/>
                    <a:pt x="39" y="69"/>
                    <a:pt x="39" y="71"/>
                  </a:cubicBezTo>
                  <a:cubicBezTo>
                    <a:pt x="39" y="74"/>
                    <a:pt x="37" y="76"/>
                    <a:pt x="36" y="76"/>
                  </a:cubicBezTo>
                  <a:cubicBezTo>
                    <a:pt x="34" y="76"/>
                    <a:pt x="33" y="74"/>
                    <a:pt x="33" y="71"/>
                  </a:cubicBezTo>
                  <a:cubicBezTo>
                    <a:pt x="33" y="69"/>
                    <a:pt x="34" y="66"/>
                    <a:pt x="36" y="66"/>
                  </a:cubicBezTo>
                  <a:close/>
                </a:path>
              </a:pathLst>
            </a:custGeom>
            <a:solidFill>
              <a:schemeClr val="bg2"/>
            </a:solidFill>
            <a:ln>
              <a:noFill/>
            </a:ln>
          </p:spPr>
          <p:txBody>
            <a:bodyPr anchor="t" anchorCtr="0" bIns="48201" compatLnSpc="1" lIns="96400" numCol="1" rIns="96400" tIns="4820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3" name="Freeform 152"/>
            <p:cNvSpPr>
              <a:spLocks noEditPoints="1"/>
            </p:cNvSpPr>
            <p:nvPr/>
          </p:nvSpPr>
          <p:spPr bwMode="auto">
            <a:xfrm>
              <a:off x="5944618" y="1978825"/>
              <a:ext cx="343494" cy="329615"/>
            </a:xfrm>
            <a:custGeom>
              <a:gdLst>
                <a:gd fmla="*/ 80 w 198" name="T0"/>
                <a:gd fmla="*/ 39 h 190" name="T1"/>
                <a:gd fmla="*/ 32 w 198" name="T2"/>
                <a:gd fmla="*/ 39 h 190" name="T3"/>
                <a:gd fmla="*/ 24 w 198" name="T4"/>
                <a:gd fmla="*/ 52 h 190" name="T5"/>
                <a:gd fmla="*/ 32 w 198" name="T6"/>
                <a:gd fmla="*/ 65 h 190" name="T7"/>
                <a:gd fmla="*/ 80 w 198" name="T8"/>
                <a:gd fmla="*/ 65 h 190" name="T9"/>
                <a:gd fmla="*/ 80 w 198" name="T10"/>
                <a:gd fmla="*/ 39 h 190" name="T11"/>
                <a:gd fmla="*/ 80 w 198" name="T12"/>
                <a:gd fmla="*/ 39 h 190" name="T13"/>
                <a:gd fmla="*/ 114 w 198" name="T14"/>
                <a:gd fmla="*/ 65 h 190" name="T15"/>
                <a:gd fmla="*/ 170 w 198" name="T16"/>
                <a:gd fmla="*/ 65 h 190" name="T17"/>
                <a:gd fmla="*/ 177 w 198" name="T18"/>
                <a:gd fmla="*/ 65 h 190" name="T19"/>
                <a:gd fmla="*/ 179 w 198" name="T20"/>
                <a:gd fmla="*/ 69 h 190" name="T21"/>
                <a:gd fmla="*/ 194 w 198" name="T22"/>
                <a:gd fmla="*/ 93 h 190" name="T23"/>
                <a:gd fmla="*/ 198 w 198" name="T24"/>
                <a:gd fmla="*/ 99 h 190" name="T25"/>
                <a:gd fmla="*/ 194 w 198" name="T26"/>
                <a:gd fmla="*/ 103 h 190" name="T27"/>
                <a:gd fmla="*/ 179 w 198" name="T28"/>
                <a:gd fmla="*/ 127 h 190" name="T29"/>
                <a:gd fmla="*/ 177 w 198" name="T30"/>
                <a:gd fmla="*/ 134 h 190" name="T31"/>
                <a:gd fmla="*/ 170 w 198" name="T32"/>
                <a:gd fmla="*/ 134 h 190" name="T33"/>
                <a:gd fmla="*/ 114 w 198" name="T34"/>
                <a:gd fmla="*/ 134 h 190" name="T35"/>
                <a:gd fmla="*/ 114 w 198" name="T36"/>
                <a:gd fmla="*/ 164 h 190" name="T37"/>
                <a:gd fmla="*/ 164 w 198" name="T38"/>
                <a:gd fmla="*/ 164 h 190" name="T39"/>
                <a:gd fmla="*/ 164 w 198" name="T40"/>
                <a:gd fmla="*/ 190 h 190" name="T41"/>
                <a:gd fmla="*/ 37 w 198" name="T42"/>
                <a:gd fmla="*/ 190 h 190" name="T43"/>
                <a:gd fmla="*/ 37 w 198" name="T44"/>
                <a:gd fmla="*/ 164 h 190" name="T45"/>
                <a:gd fmla="*/ 82 w 198" name="T46"/>
                <a:gd fmla="*/ 164 h 190" name="T47"/>
                <a:gd fmla="*/ 82 w 198" name="T48"/>
                <a:gd fmla="*/ 86 h 190" name="T49"/>
                <a:gd fmla="*/ 26 w 198" name="T50"/>
                <a:gd fmla="*/ 86 h 190" name="T51"/>
                <a:gd fmla="*/ 19 w 198" name="T52"/>
                <a:gd fmla="*/ 86 h 190" name="T53"/>
                <a:gd fmla="*/ 17 w 198" name="T54"/>
                <a:gd fmla="*/ 80 h 190" name="T55"/>
                <a:gd fmla="*/ 2 w 198" name="T56"/>
                <a:gd fmla="*/ 56 h 190" name="T57"/>
                <a:gd fmla="*/ 0 w 198" name="T58"/>
                <a:gd fmla="*/ 52 h 190" name="T59"/>
                <a:gd fmla="*/ 2 w 198" name="T60"/>
                <a:gd fmla="*/ 45 h 190" name="T61"/>
                <a:gd fmla="*/ 17 w 198" name="T62"/>
                <a:gd fmla="*/ 21 h 190" name="T63"/>
                <a:gd fmla="*/ 19 w 198" name="T64"/>
                <a:gd fmla="*/ 17 h 190" name="T65"/>
                <a:gd fmla="*/ 26 w 198" name="T66"/>
                <a:gd fmla="*/ 17 h 190" name="T67"/>
                <a:gd fmla="*/ 82 w 198" name="T68"/>
                <a:gd fmla="*/ 17 h 190" name="T69"/>
                <a:gd fmla="*/ 82 w 198" name="T70"/>
                <a:gd fmla="*/ 13 h 190" name="T71"/>
                <a:gd fmla="*/ 99 w 198" name="T72"/>
                <a:gd fmla="*/ 0 h 190" name="T73"/>
                <a:gd fmla="*/ 114 w 198" name="T74"/>
                <a:gd fmla="*/ 13 h 190" name="T75"/>
                <a:gd fmla="*/ 114 w 198" name="T76"/>
                <a:gd fmla="*/ 65 h 190" name="T77"/>
                <a:gd fmla="*/ 114 w 198" name="T78"/>
                <a:gd fmla="*/ 65 h 190" name="T79"/>
                <a:gd fmla="*/ 166 w 198" name="T80"/>
                <a:gd fmla="*/ 84 h 190" name="T81"/>
                <a:gd fmla="*/ 116 w 198" name="T82"/>
                <a:gd fmla="*/ 84 h 190" name="T83"/>
                <a:gd fmla="*/ 116 w 198" name="T84"/>
                <a:gd fmla="*/ 112 h 190" name="T85"/>
                <a:gd fmla="*/ 166 w 198" name="T86"/>
                <a:gd fmla="*/ 112 h 190" name="T87"/>
                <a:gd fmla="*/ 175 w 198" name="T88"/>
                <a:gd fmla="*/ 99 h 190" name="T89"/>
                <a:gd fmla="*/ 166 w 198" name="T90"/>
                <a:gd fmla="*/ 84 h 19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90" w="198">
                  <a:moveTo>
                    <a:pt x="80" y="39"/>
                  </a:moveTo>
                  <a:lnTo>
                    <a:pt x="32" y="39"/>
                  </a:lnTo>
                  <a:lnTo>
                    <a:pt x="24" y="52"/>
                  </a:lnTo>
                  <a:lnTo>
                    <a:pt x="32" y="65"/>
                  </a:lnTo>
                  <a:lnTo>
                    <a:pt x="80" y="65"/>
                  </a:lnTo>
                  <a:lnTo>
                    <a:pt x="80" y="39"/>
                  </a:lnTo>
                  <a:lnTo>
                    <a:pt x="80" y="39"/>
                  </a:lnTo>
                  <a:close/>
                  <a:moveTo>
                    <a:pt x="114" y="65"/>
                  </a:moveTo>
                  <a:lnTo>
                    <a:pt x="170" y="65"/>
                  </a:lnTo>
                  <a:lnTo>
                    <a:pt x="177" y="65"/>
                  </a:lnTo>
                  <a:lnTo>
                    <a:pt x="179" y="69"/>
                  </a:lnTo>
                  <a:lnTo>
                    <a:pt x="194" y="93"/>
                  </a:lnTo>
                  <a:lnTo>
                    <a:pt x="198" y="99"/>
                  </a:lnTo>
                  <a:lnTo>
                    <a:pt x="194" y="103"/>
                  </a:lnTo>
                  <a:lnTo>
                    <a:pt x="179" y="127"/>
                  </a:lnTo>
                  <a:lnTo>
                    <a:pt x="177" y="134"/>
                  </a:lnTo>
                  <a:lnTo>
                    <a:pt x="170" y="134"/>
                  </a:lnTo>
                  <a:lnTo>
                    <a:pt x="114" y="134"/>
                  </a:lnTo>
                  <a:lnTo>
                    <a:pt x="114" y="164"/>
                  </a:lnTo>
                  <a:lnTo>
                    <a:pt x="164" y="164"/>
                  </a:lnTo>
                  <a:lnTo>
                    <a:pt x="164" y="190"/>
                  </a:lnTo>
                  <a:lnTo>
                    <a:pt x="37" y="190"/>
                  </a:lnTo>
                  <a:lnTo>
                    <a:pt x="37" y="164"/>
                  </a:lnTo>
                  <a:lnTo>
                    <a:pt x="82" y="164"/>
                  </a:lnTo>
                  <a:lnTo>
                    <a:pt x="82" y="86"/>
                  </a:lnTo>
                  <a:lnTo>
                    <a:pt x="26" y="86"/>
                  </a:lnTo>
                  <a:lnTo>
                    <a:pt x="19" y="86"/>
                  </a:lnTo>
                  <a:lnTo>
                    <a:pt x="17" y="80"/>
                  </a:lnTo>
                  <a:lnTo>
                    <a:pt x="2" y="56"/>
                  </a:lnTo>
                  <a:lnTo>
                    <a:pt x="0" y="52"/>
                  </a:lnTo>
                  <a:lnTo>
                    <a:pt x="2" y="45"/>
                  </a:lnTo>
                  <a:lnTo>
                    <a:pt x="17" y="21"/>
                  </a:lnTo>
                  <a:lnTo>
                    <a:pt x="19" y="17"/>
                  </a:lnTo>
                  <a:lnTo>
                    <a:pt x="26" y="17"/>
                  </a:lnTo>
                  <a:lnTo>
                    <a:pt x="82" y="17"/>
                  </a:lnTo>
                  <a:lnTo>
                    <a:pt x="82" y="13"/>
                  </a:lnTo>
                  <a:lnTo>
                    <a:pt x="99" y="0"/>
                  </a:lnTo>
                  <a:lnTo>
                    <a:pt x="114" y="13"/>
                  </a:lnTo>
                  <a:lnTo>
                    <a:pt x="114" y="65"/>
                  </a:lnTo>
                  <a:lnTo>
                    <a:pt x="114" y="65"/>
                  </a:lnTo>
                  <a:close/>
                  <a:moveTo>
                    <a:pt x="166" y="84"/>
                  </a:moveTo>
                  <a:lnTo>
                    <a:pt x="116" y="84"/>
                  </a:lnTo>
                  <a:lnTo>
                    <a:pt x="116" y="112"/>
                  </a:lnTo>
                  <a:lnTo>
                    <a:pt x="166" y="112"/>
                  </a:lnTo>
                  <a:lnTo>
                    <a:pt x="175" y="99"/>
                  </a:lnTo>
                  <a:lnTo>
                    <a:pt x="166" y="84"/>
                  </a:lnTo>
                  <a:close/>
                </a:path>
              </a:pathLst>
            </a:custGeom>
            <a:solidFill>
              <a:schemeClr val="bg2"/>
            </a:solidFill>
            <a:ln>
              <a:noFill/>
            </a:ln>
            <a:extLst/>
          </p:spPr>
          <p:txBody>
            <a:bodyPr anchor="t" anchorCtr="0" bIns="48201" compatLnSpc="1" lIns="96400" numCol="1" rIns="96400" tIns="4820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4" name="Freeform 153"/>
            <p:cNvSpPr>
              <a:spLocks noEditPoints="1"/>
            </p:cNvSpPr>
            <p:nvPr/>
          </p:nvSpPr>
          <p:spPr bwMode="auto">
            <a:xfrm>
              <a:off x="6875882" y="1890215"/>
              <a:ext cx="253770" cy="248036"/>
            </a:xfrm>
            <a:custGeom>
              <a:gdLst>
                <a:gd fmla="*/ 74 w 82" name="T0"/>
                <a:gd fmla="*/ 6 h 80" name="T1"/>
                <a:gd fmla="*/ 67 w 82" name="T2"/>
                <a:gd fmla="*/ 27 h 80" name="T3"/>
                <a:gd fmla="*/ 65 w 82" name="T4"/>
                <a:gd fmla="*/ 30 h 80" name="T5"/>
                <a:gd fmla="*/ 75 w 82" name="T6"/>
                <a:gd fmla="*/ 71 h 80" name="T7"/>
                <a:gd fmla="*/ 66 w 82" name="T8"/>
                <a:gd fmla="*/ 80 h 80" name="T9"/>
                <a:gd fmla="*/ 44 w 82" name="T10"/>
                <a:gd fmla="*/ 50 h 80" name="T11"/>
                <a:gd fmla="*/ 36 w 82" name="T12"/>
                <a:gd fmla="*/ 57 h 80" name="T13"/>
                <a:gd fmla="*/ 39 w 82" name="T14"/>
                <a:gd fmla="*/ 70 h 80" name="T15"/>
                <a:gd fmla="*/ 34 w 82" name="T16"/>
                <a:gd fmla="*/ 75 h 80" name="T17"/>
                <a:gd fmla="*/ 26 w 82" name="T18"/>
                <a:gd fmla="*/ 61 h 80" name="T19"/>
                <a:gd fmla="*/ 21 w 82" name="T20"/>
                <a:gd fmla="*/ 67 h 80" name="T21"/>
                <a:gd fmla="*/ 16 w 82" name="T22"/>
                <a:gd fmla="*/ 62 h 80" name="T23"/>
                <a:gd fmla="*/ 21 w 82" name="T24"/>
                <a:gd fmla="*/ 57 h 80" name="T25"/>
                <a:gd fmla="*/ 7 w 82" name="T26"/>
                <a:gd fmla="*/ 50 h 80" name="T27"/>
                <a:gd fmla="*/ 12 w 82" name="T28"/>
                <a:gd fmla="*/ 44 h 80" name="T29"/>
                <a:gd fmla="*/ 25 w 82" name="T30"/>
                <a:gd fmla="*/ 47 h 80" name="T31"/>
                <a:gd fmla="*/ 32 w 82" name="T32"/>
                <a:gd fmla="*/ 39 h 80" name="T33"/>
                <a:gd fmla="*/ 0 w 82" name="T34"/>
                <a:gd fmla="*/ 18 h 80" name="T35"/>
                <a:gd fmla="*/ 9 w 82" name="T36"/>
                <a:gd fmla="*/ 8 h 80" name="T37"/>
                <a:gd fmla="*/ 51 w 82" name="T38"/>
                <a:gd fmla="*/ 16 h 80" name="T39"/>
                <a:gd fmla="*/ 53 w 82" name="T40"/>
                <a:gd fmla="*/ 13 h 80" name="T41"/>
                <a:gd fmla="*/ 74 w 82" name="T42"/>
                <a:gd fmla="*/ 6 h 80" name="T43"/>
                <a:gd fmla="*/ 82 w 82" name="T44"/>
                <a:gd fmla="*/ 50 h 80" name="T45"/>
                <a:gd fmla="*/ 74 w 82" name="T46"/>
                <a:gd fmla="*/ 42 h 80" name="T47"/>
                <a:gd fmla="*/ 72 w 82" name="T48"/>
                <a:gd fmla="*/ 44 h 80" name="T49"/>
                <a:gd fmla="*/ 76 w 82" name="T50"/>
                <a:gd fmla="*/ 57 h 80" name="T51"/>
                <a:gd fmla="*/ 82 w 82" name="T52"/>
                <a:gd fmla="*/ 50 h 80" name="T53"/>
                <a:gd fmla="*/ 29 w 82" name="T54"/>
                <a:gd fmla="*/ 0 h 80" name="T55"/>
                <a:gd fmla="*/ 23 w 82" name="T56"/>
                <a:gd fmla="*/ 7 h 80" name="T57"/>
                <a:gd fmla="*/ 36 w 82" name="T58"/>
                <a:gd fmla="*/ 10 h 80" name="T59"/>
                <a:gd fmla="*/ 37 w 82" name="T60"/>
                <a:gd fmla="*/ 8 h 80" name="T61"/>
                <a:gd fmla="*/ 29 w 82" name="T62"/>
                <a:gd fmla="*/ 0 h 80"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80" w="82">
                  <a:moveTo>
                    <a:pt x="74" y="6"/>
                  </a:moveTo>
                  <a:cubicBezTo>
                    <a:pt x="76" y="15"/>
                    <a:pt x="74" y="21"/>
                    <a:pt x="67" y="27"/>
                  </a:cubicBezTo>
                  <a:cubicBezTo>
                    <a:pt x="65" y="30"/>
                    <a:pt x="65" y="30"/>
                    <a:pt x="65" y="30"/>
                  </a:cubicBezTo>
                  <a:cubicBezTo>
                    <a:pt x="75" y="71"/>
                    <a:pt x="75" y="71"/>
                    <a:pt x="75" y="71"/>
                  </a:cubicBezTo>
                  <a:cubicBezTo>
                    <a:pt x="66" y="80"/>
                    <a:pt x="66" y="80"/>
                    <a:pt x="66" y="80"/>
                  </a:cubicBezTo>
                  <a:cubicBezTo>
                    <a:pt x="44" y="50"/>
                    <a:pt x="44" y="50"/>
                    <a:pt x="44" y="50"/>
                  </a:cubicBezTo>
                  <a:cubicBezTo>
                    <a:pt x="36" y="57"/>
                    <a:pt x="36" y="57"/>
                    <a:pt x="36" y="57"/>
                  </a:cubicBezTo>
                  <a:cubicBezTo>
                    <a:pt x="39" y="70"/>
                    <a:pt x="39" y="70"/>
                    <a:pt x="39" y="70"/>
                  </a:cubicBezTo>
                  <a:cubicBezTo>
                    <a:pt x="34" y="75"/>
                    <a:pt x="34" y="75"/>
                    <a:pt x="34" y="75"/>
                  </a:cubicBezTo>
                  <a:cubicBezTo>
                    <a:pt x="26" y="61"/>
                    <a:pt x="26" y="61"/>
                    <a:pt x="26" y="61"/>
                  </a:cubicBezTo>
                  <a:cubicBezTo>
                    <a:pt x="21" y="67"/>
                    <a:pt x="21" y="67"/>
                    <a:pt x="21" y="67"/>
                  </a:cubicBezTo>
                  <a:cubicBezTo>
                    <a:pt x="16" y="62"/>
                    <a:pt x="16" y="62"/>
                    <a:pt x="16" y="62"/>
                  </a:cubicBezTo>
                  <a:cubicBezTo>
                    <a:pt x="21" y="57"/>
                    <a:pt x="21" y="57"/>
                    <a:pt x="21" y="57"/>
                  </a:cubicBezTo>
                  <a:cubicBezTo>
                    <a:pt x="7" y="50"/>
                    <a:pt x="7" y="50"/>
                    <a:pt x="7" y="50"/>
                  </a:cubicBezTo>
                  <a:cubicBezTo>
                    <a:pt x="12" y="44"/>
                    <a:pt x="12" y="44"/>
                    <a:pt x="12" y="44"/>
                  </a:cubicBezTo>
                  <a:cubicBezTo>
                    <a:pt x="25" y="47"/>
                    <a:pt x="25" y="47"/>
                    <a:pt x="25" y="47"/>
                  </a:cubicBezTo>
                  <a:cubicBezTo>
                    <a:pt x="32" y="39"/>
                    <a:pt x="32" y="39"/>
                    <a:pt x="32" y="39"/>
                  </a:cubicBezTo>
                  <a:cubicBezTo>
                    <a:pt x="0" y="18"/>
                    <a:pt x="0" y="18"/>
                    <a:pt x="0" y="18"/>
                  </a:cubicBezTo>
                  <a:cubicBezTo>
                    <a:pt x="9" y="8"/>
                    <a:pt x="9" y="8"/>
                    <a:pt x="9" y="8"/>
                  </a:cubicBezTo>
                  <a:cubicBezTo>
                    <a:pt x="51" y="16"/>
                    <a:pt x="51" y="16"/>
                    <a:pt x="51" y="16"/>
                  </a:cubicBezTo>
                  <a:cubicBezTo>
                    <a:pt x="53" y="13"/>
                    <a:pt x="53" y="13"/>
                    <a:pt x="53" y="13"/>
                  </a:cubicBezTo>
                  <a:cubicBezTo>
                    <a:pt x="60" y="5"/>
                    <a:pt x="67" y="4"/>
                    <a:pt x="74" y="6"/>
                  </a:cubicBezTo>
                  <a:close/>
                  <a:moveTo>
                    <a:pt x="82" y="50"/>
                  </a:moveTo>
                  <a:cubicBezTo>
                    <a:pt x="74" y="42"/>
                    <a:pt x="74" y="42"/>
                    <a:pt x="74" y="42"/>
                  </a:cubicBezTo>
                  <a:cubicBezTo>
                    <a:pt x="72" y="44"/>
                    <a:pt x="72" y="44"/>
                    <a:pt x="72" y="44"/>
                  </a:cubicBezTo>
                  <a:cubicBezTo>
                    <a:pt x="76" y="57"/>
                    <a:pt x="76" y="57"/>
                    <a:pt x="76" y="57"/>
                  </a:cubicBezTo>
                  <a:cubicBezTo>
                    <a:pt x="82" y="50"/>
                    <a:pt x="82" y="50"/>
                    <a:pt x="82" y="50"/>
                  </a:cubicBezTo>
                  <a:close/>
                  <a:moveTo>
                    <a:pt x="29" y="0"/>
                  </a:moveTo>
                  <a:cubicBezTo>
                    <a:pt x="23" y="7"/>
                    <a:pt x="23" y="7"/>
                    <a:pt x="23" y="7"/>
                  </a:cubicBezTo>
                  <a:cubicBezTo>
                    <a:pt x="36" y="10"/>
                    <a:pt x="36" y="10"/>
                    <a:pt x="36" y="10"/>
                  </a:cubicBezTo>
                  <a:cubicBezTo>
                    <a:pt x="37" y="8"/>
                    <a:pt x="37" y="8"/>
                    <a:pt x="37" y="8"/>
                  </a:cubicBezTo>
                  <a:lnTo>
                    <a:pt x="29" y="0"/>
                  </a:lnTo>
                  <a:close/>
                </a:path>
              </a:pathLst>
            </a:custGeom>
            <a:solidFill>
              <a:schemeClr val="bg2"/>
            </a:solidFill>
            <a:ln>
              <a:noFill/>
            </a:ln>
            <a:extLst/>
          </p:spPr>
          <p:txBody>
            <a:bodyPr anchor="t" anchorCtr="0" bIns="48201" compatLnSpc="1" lIns="96400" numCol="1" rIns="96400" tIns="4820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5" name="Freeform 154"/>
            <p:cNvSpPr>
              <a:spLocks noEditPoints="1"/>
            </p:cNvSpPr>
            <p:nvPr/>
          </p:nvSpPr>
          <p:spPr bwMode="auto">
            <a:xfrm>
              <a:off x="8262006" y="3187331"/>
              <a:ext cx="237999" cy="288180"/>
            </a:xfrm>
            <a:custGeom>
              <a:gdLst>
                <a:gd fmla="*/ 0 w 77" name="T0"/>
                <a:gd fmla="*/ 85 h 93" name="T1"/>
                <a:gd fmla="*/ 30 w 77" name="T2"/>
                <a:gd fmla="*/ 20 h 93" name="T3"/>
                <a:gd fmla="*/ 38 w 77" name="T4"/>
                <a:gd fmla="*/ 26 h 93" name="T5"/>
                <a:gd fmla="*/ 39 w 77" name="T6"/>
                <a:gd fmla="*/ 27 h 93" name="T7"/>
                <a:gd fmla="*/ 39 w 77" name="T8"/>
                <a:gd fmla="*/ 27 h 93" name="T9"/>
                <a:gd fmla="*/ 40 w 77" name="T10"/>
                <a:gd fmla="*/ 27 h 93" name="T11"/>
                <a:gd fmla="*/ 40 w 77" name="T12"/>
                <a:gd fmla="*/ 28 h 93" name="T13"/>
                <a:gd fmla="*/ 40 w 77" name="T14"/>
                <a:gd fmla="*/ 28 h 93" name="T15"/>
                <a:gd fmla="*/ 41 w 77" name="T16"/>
                <a:gd fmla="*/ 28 h 93" name="T17"/>
                <a:gd fmla="*/ 41 w 77" name="T18"/>
                <a:gd fmla="*/ 29 h 93" name="T19"/>
                <a:gd fmla="*/ 42 w 77" name="T20"/>
                <a:gd fmla="*/ 29 h 93" name="T21"/>
                <a:gd fmla="*/ 42 w 77" name="T22"/>
                <a:gd fmla="*/ 29 h 93" name="T23"/>
                <a:gd fmla="*/ 43 w 77" name="T24"/>
                <a:gd fmla="*/ 29 h 93" name="T25"/>
                <a:gd fmla="*/ 43 w 77" name="T26"/>
                <a:gd fmla="*/ 30 h 93" name="T27"/>
                <a:gd fmla="*/ 43 w 77" name="T28"/>
                <a:gd fmla="*/ 30 h 93" name="T29"/>
                <a:gd fmla="*/ 48 w 77" name="T30"/>
                <a:gd fmla="*/ 33 h 93" name="T31"/>
                <a:gd fmla="*/ 48 w 77" name="T32"/>
                <a:gd fmla="*/ 33 h 93" name="T33"/>
                <a:gd fmla="*/ 49 w 77" name="T34"/>
                <a:gd fmla="*/ 34 h 93" name="T35"/>
                <a:gd fmla="*/ 49 w 77" name="T36"/>
                <a:gd fmla="*/ 34 h 93" name="T37"/>
                <a:gd fmla="*/ 50 w 77" name="T38"/>
                <a:gd fmla="*/ 34 h 93" name="T39"/>
                <a:gd fmla="*/ 50 w 77" name="T40"/>
                <a:gd fmla="*/ 35 h 93" name="T41"/>
                <a:gd fmla="*/ 50 w 77" name="T42"/>
                <a:gd fmla="*/ 35 h 93" name="T43"/>
                <a:gd fmla="*/ 51 w 77" name="T44"/>
                <a:gd fmla="*/ 35 h 93" name="T45"/>
                <a:gd fmla="*/ 51 w 77" name="T46"/>
                <a:gd fmla="*/ 36 h 93" name="T47"/>
                <a:gd fmla="*/ 52 w 77" name="T48"/>
                <a:gd fmla="*/ 36 h 93" name="T49"/>
                <a:gd fmla="*/ 52 w 77" name="T50"/>
                <a:gd fmla="*/ 36 h 93" name="T51"/>
                <a:gd fmla="*/ 53 w 77" name="T52"/>
                <a:gd fmla="*/ 37 h 93" name="T53"/>
                <a:gd fmla="*/ 53 w 77" name="T54"/>
                <a:gd fmla="*/ 37 h 93" name="T55"/>
                <a:gd fmla="*/ 48 w 77" name="T56"/>
                <a:gd fmla="*/ 79 h 93" name="T57"/>
                <a:gd fmla="*/ 7 w 77" name="T58"/>
                <a:gd fmla="*/ 91 h 93" name="T59"/>
                <a:gd fmla="*/ 35 w 77" name="T60"/>
                <a:gd fmla="*/ 64 h 93" name="T61"/>
                <a:gd fmla="*/ 19 w 77" name="T62"/>
                <a:gd fmla="*/ 53 h 93" name="T63"/>
                <a:gd fmla="*/ 3 w 77" name="T64"/>
                <a:gd fmla="*/ 88 h 93" name="T65"/>
                <a:gd fmla="*/ 73 w 77" name="T66"/>
                <a:gd fmla="*/ 93 h 93" name="T67"/>
                <a:gd fmla="*/ 54 w 77" name="T68"/>
                <a:gd fmla="*/ 83 h 93" name="T69"/>
                <a:gd fmla="*/ 69 w 77" name="T70"/>
                <a:gd fmla="*/ 42 h 93" name="T71"/>
                <a:gd fmla="*/ 34 w 77" name="T72"/>
                <a:gd fmla="*/ 0 h 93" name="T73"/>
                <a:gd fmla="*/ 69 w 77" name="T74"/>
                <a:gd fmla="*/ 42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77">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2"/>
            </a:solidFill>
            <a:ln>
              <a:noFill/>
            </a:ln>
            <a:extLst/>
          </p:spPr>
          <p:txBody>
            <a:bodyPr anchor="t" anchorCtr="0" bIns="48201" compatLnSpc="1" lIns="96400" numCol="1" rIns="96400" tIns="4820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6" name="Freeform 155"/>
            <p:cNvSpPr>
              <a:spLocks noEditPoints="1"/>
            </p:cNvSpPr>
            <p:nvPr/>
          </p:nvSpPr>
          <p:spPr bwMode="auto">
            <a:xfrm>
              <a:off x="3855843" y="4017374"/>
              <a:ext cx="338245" cy="424345"/>
            </a:xfrm>
            <a:custGeom>
              <a:gdLst>
                <a:gd fmla="*/ 228 w 228" name="T0"/>
                <a:gd fmla="*/ 76 h 286" name="T1"/>
                <a:gd fmla="*/ 186 w 228" name="T2"/>
                <a:gd fmla="*/ 103 h 286" name="T3"/>
                <a:gd fmla="*/ 0 w 228" name="T4"/>
                <a:gd fmla="*/ 76 h 286" name="T5"/>
                <a:gd fmla="*/ 65 w 228" name="T6"/>
                <a:gd fmla="*/ 278 h 286" name="T7"/>
                <a:gd fmla="*/ 72 w 228" name="T8"/>
                <a:gd fmla="*/ 282 h 286" name="T9"/>
                <a:gd fmla="*/ 153 w 228" name="T10"/>
                <a:gd fmla="*/ 282 h 286" name="T11"/>
                <a:gd fmla="*/ 160 w 228" name="T12"/>
                <a:gd fmla="*/ 278 h 286" name="T13"/>
                <a:gd fmla="*/ 212 w 228" name="T14"/>
                <a:gd fmla="*/ 147 h 286" name="T15"/>
                <a:gd fmla="*/ 165 w 228" name="T16"/>
                <a:gd fmla="*/ 169 h 286" name="T17"/>
                <a:gd fmla="*/ 176 w 228" name="T18"/>
                <a:gd fmla="*/ 174 h 286" name="T19"/>
                <a:gd fmla="*/ 180 w 228" name="T20"/>
                <a:gd fmla="*/ 191 h 286" name="T21"/>
                <a:gd fmla="*/ 176 w 228" name="T22"/>
                <a:gd fmla="*/ 201 h 286" name="T23"/>
                <a:gd fmla="*/ 148 w 228" name="T24"/>
                <a:gd fmla="*/ 206 h 286" name="T25"/>
                <a:gd fmla="*/ 137 w 228" name="T26"/>
                <a:gd fmla="*/ 201 h 286" name="T27"/>
                <a:gd fmla="*/ 133 w 228" name="T28"/>
                <a:gd fmla="*/ 184 h 286" name="T29"/>
                <a:gd fmla="*/ 137 w 228" name="T30"/>
                <a:gd fmla="*/ 174 h 286" name="T31"/>
                <a:gd fmla="*/ 165 w 228" name="T32"/>
                <a:gd fmla="*/ 178 h 286" name="T33"/>
                <a:gd fmla="*/ 172 w 228" name="T34"/>
                <a:gd fmla="*/ 184 h 286" name="T35"/>
                <a:gd fmla="*/ 170 w 228" name="T36"/>
                <a:gd fmla="*/ 195 h 286" name="T37"/>
                <a:gd fmla="*/ 165 w 228" name="T38"/>
                <a:gd fmla="*/ 197 h 286" name="T39"/>
                <a:gd fmla="*/ 143 w 228" name="T40"/>
                <a:gd fmla="*/ 195 h 286" name="T41"/>
                <a:gd fmla="*/ 141 w 228" name="T42"/>
                <a:gd fmla="*/ 191 h 286" name="T43"/>
                <a:gd fmla="*/ 143 w 228" name="T44"/>
                <a:gd fmla="*/ 180 h 286" name="T45"/>
                <a:gd fmla="*/ 148 w 228" name="T46"/>
                <a:gd fmla="*/ 178 h 286" name="T47"/>
                <a:gd fmla="*/ 60 w 228" name="T48"/>
                <a:gd fmla="*/ 170 h 286" name="T49"/>
                <a:gd fmla="*/ 96 w 228" name="T50"/>
                <a:gd fmla="*/ 183 h 286" name="T51"/>
                <a:gd fmla="*/ 82 w 228" name="T52"/>
                <a:gd fmla="*/ 205 h 286" name="T53"/>
                <a:gd fmla="*/ 46 w 228" name="T54"/>
                <a:gd fmla="*/ 192 h 286" name="T55"/>
                <a:gd fmla="*/ 60 w 228" name="T56"/>
                <a:gd fmla="*/ 170 h 286" name="T57"/>
                <a:gd fmla="*/ 39 w 228" name="T58"/>
                <a:gd fmla="*/ 139 h 286" name="T59"/>
                <a:gd fmla="*/ 120 w 228" name="T60"/>
                <a:gd fmla="*/ 157 h 286" name="T61"/>
                <a:gd fmla="*/ 114 w 228" name="T62"/>
                <a:gd fmla="*/ 158 h 286" name="T63"/>
                <a:gd fmla="*/ 139 w 228" name="T64"/>
                <a:gd fmla="*/ 158 h 286" name="T65"/>
                <a:gd fmla="*/ 186 w 228" name="T66"/>
                <a:gd fmla="*/ 140 h 286" name="T67"/>
                <a:gd fmla="*/ 139 w 228" name="T68"/>
                <a:gd fmla="*/ 158 h 286" name="T69"/>
                <a:gd fmla="*/ 145 w 228" name="T70"/>
                <a:gd fmla="*/ 257 h 286" name="T71"/>
                <a:gd fmla="*/ 119 w 228" name="T72"/>
                <a:gd fmla="*/ 258 h 286" name="T73"/>
                <a:gd fmla="*/ 97 w 228" name="T74"/>
                <a:gd fmla="*/ 258 h 286" name="T75"/>
                <a:gd fmla="*/ 80 w 228" name="T76"/>
                <a:gd fmla="*/ 256 h 286" name="T77"/>
                <a:gd fmla="*/ 97 w 228" name="T78"/>
                <a:gd fmla="*/ 217 h 286" name="T79"/>
                <a:gd fmla="*/ 100 w 228" name="T80"/>
                <a:gd fmla="*/ 215 h 286" name="T81"/>
                <a:gd fmla="*/ 119 w 228" name="T82"/>
                <a:gd fmla="*/ 199 h 286" name="T83"/>
                <a:gd fmla="*/ 129 w 228" name="T84"/>
                <a:gd fmla="*/ 217 h 286" name="T85"/>
                <a:gd fmla="*/ 169 w 228" name="T86"/>
                <a:gd fmla="*/ 217 h 286" name="T87"/>
                <a:gd fmla="*/ 187 w 228" name="T88"/>
                <a:gd fmla="*/ 166 h 286" name="T89"/>
                <a:gd fmla="*/ 134 w 228" name="T90"/>
                <a:gd fmla="*/ 209 h 286" name="T91"/>
                <a:gd fmla="*/ 124 w 228" name="T92"/>
                <a:gd fmla="*/ 191 h 286" name="T93"/>
                <a:gd fmla="*/ 107 w 228" name="T94"/>
                <a:gd fmla="*/ 191 h 286" name="T95"/>
                <a:gd fmla="*/ 103 w 228" name="T96"/>
                <a:gd fmla="*/ 193 h 286" name="T97"/>
                <a:gd fmla="*/ 41 w 228" name="T98"/>
                <a:gd fmla="*/ 209 h 286" name="T99"/>
                <a:gd fmla="*/ 114 w 228" name="T100"/>
                <a:gd fmla="*/ 166 h 286"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86" w="228">
                  <a:moveTo>
                    <a:pt x="212" y="147"/>
                  </a:moveTo>
                  <a:cubicBezTo>
                    <a:pt x="228" y="76"/>
                    <a:pt x="228" y="76"/>
                    <a:pt x="228" y="76"/>
                  </a:cubicBezTo>
                  <a:cubicBezTo>
                    <a:pt x="221" y="77"/>
                    <a:pt x="213" y="78"/>
                    <a:pt x="206" y="77"/>
                  </a:cubicBezTo>
                  <a:cubicBezTo>
                    <a:pt x="186" y="103"/>
                    <a:pt x="186" y="103"/>
                    <a:pt x="186" y="103"/>
                  </a:cubicBezTo>
                  <a:cubicBezTo>
                    <a:pt x="184" y="74"/>
                    <a:pt x="184" y="74"/>
                    <a:pt x="184" y="74"/>
                  </a:cubicBezTo>
                  <a:cubicBezTo>
                    <a:pt x="123" y="57"/>
                    <a:pt x="64" y="0"/>
                    <a:pt x="0" y="76"/>
                  </a:cubicBezTo>
                  <a:cubicBezTo>
                    <a:pt x="5" y="102"/>
                    <a:pt x="19" y="187"/>
                    <a:pt x="27" y="211"/>
                  </a:cubicBezTo>
                  <a:cubicBezTo>
                    <a:pt x="35" y="238"/>
                    <a:pt x="48" y="260"/>
                    <a:pt x="65" y="278"/>
                  </a:cubicBezTo>
                  <a:cubicBezTo>
                    <a:pt x="68" y="281"/>
                    <a:pt x="68" y="281"/>
                    <a:pt x="68" y="281"/>
                  </a:cubicBezTo>
                  <a:cubicBezTo>
                    <a:pt x="72" y="282"/>
                    <a:pt x="72" y="282"/>
                    <a:pt x="72" y="282"/>
                  </a:cubicBezTo>
                  <a:cubicBezTo>
                    <a:pt x="80" y="283"/>
                    <a:pt x="87" y="284"/>
                    <a:pt x="95" y="284"/>
                  </a:cubicBezTo>
                  <a:cubicBezTo>
                    <a:pt x="114" y="286"/>
                    <a:pt x="132" y="285"/>
                    <a:pt x="153" y="282"/>
                  </a:cubicBezTo>
                  <a:cubicBezTo>
                    <a:pt x="158" y="281"/>
                    <a:pt x="158" y="281"/>
                    <a:pt x="158" y="281"/>
                  </a:cubicBezTo>
                  <a:cubicBezTo>
                    <a:pt x="160" y="278"/>
                    <a:pt x="160" y="278"/>
                    <a:pt x="160" y="278"/>
                  </a:cubicBezTo>
                  <a:cubicBezTo>
                    <a:pt x="177" y="261"/>
                    <a:pt x="190" y="238"/>
                    <a:pt x="199" y="211"/>
                  </a:cubicBezTo>
                  <a:cubicBezTo>
                    <a:pt x="206" y="192"/>
                    <a:pt x="210" y="170"/>
                    <a:pt x="212" y="147"/>
                  </a:cubicBezTo>
                  <a:close/>
                  <a:moveTo>
                    <a:pt x="148" y="169"/>
                  </a:moveTo>
                  <a:cubicBezTo>
                    <a:pt x="165" y="169"/>
                    <a:pt x="165" y="169"/>
                    <a:pt x="165" y="169"/>
                  </a:cubicBezTo>
                  <a:cubicBezTo>
                    <a:pt x="169" y="169"/>
                    <a:pt x="173" y="171"/>
                    <a:pt x="176" y="174"/>
                  </a:cubicBezTo>
                  <a:cubicBezTo>
                    <a:pt x="176" y="174"/>
                    <a:pt x="176" y="174"/>
                    <a:pt x="176" y="174"/>
                  </a:cubicBezTo>
                  <a:cubicBezTo>
                    <a:pt x="179" y="177"/>
                    <a:pt x="180" y="180"/>
                    <a:pt x="180" y="184"/>
                  </a:cubicBezTo>
                  <a:cubicBezTo>
                    <a:pt x="180" y="191"/>
                    <a:pt x="180" y="191"/>
                    <a:pt x="180" y="191"/>
                  </a:cubicBezTo>
                  <a:cubicBezTo>
                    <a:pt x="180" y="195"/>
                    <a:pt x="179" y="199"/>
                    <a:pt x="176" y="201"/>
                  </a:cubicBezTo>
                  <a:cubicBezTo>
                    <a:pt x="176" y="201"/>
                    <a:pt x="176" y="201"/>
                    <a:pt x="176" y="201"/>
                  </a:cubicBezTo>
                  <a:cubicBezTo>
                    <a:pt x="173" y="204"/>
                    <a:pt x="169" y="206"/>
                    <a:pt x="165" y="206"/>
                  </a:cubicBezTo>
                  <a:cubicBezTo>
                    <a:pt x="148" y="206"/>
                    <a:pt x="148" y="206"/>
                    <a:pt x="148" y="206"/>
                  </a:cubicBezTo>
                  <a:cubicBezTo>
                    <a:pt x="144" y="206"/>
                    <a:pt x="140" y="204"/>
                    <a:pt x="137" y="201"/>
                  </a:cubicBezTo>
                  <a:cubicBezTo>
                    <a:pt x="137" y="201"/>
                    <a:pt x="137" y="201"/>
                    <a:pt x="137" y="201"/>
                  </a:cubicBezTo>
                  <a:cubicBezTo>
                    <a:pt x="135" y="198"/>
                    <a:pt x="133" y="195"/>
                    <a:pt x="133" y="191"/>
                  </a:cubicBezTo>
                  <a:cubicBezTo>
                    <a:pt x="133" y="184"/>
                    <a:pt x="133" y="184"/>
                    <a:pt x="133" y="184"/>
                  </a:cubicBezTo>
                  <a:cubicBezTo>
                    <a:pt x="133" y="180"/>
                    <a:pt x="135" y="177"/>
                    <a:pt x="137" y="174"/>
                  </a:cubicBezTo>
                  <a:cubicBezTo>
                    <a:pt x="137" y="174"/>
                    <a:pt x="137" y="174"/>
                    <a:pt x="137" y="174"/>
                  </a:cubicBezTo>
                  <a:cubicBezTo>
                    <a:pt x="140" y="171"/>
                    <a:pt x="144" y="169"/>
                    <a:pt x="148" y="169"/>
                  </a:cubicBezTo>
                  <a:close/>
                  <a:moveTo>
                    <a:pt x="165" y="178"/>
                  </a:moveTo>
                  <a:cubicBezTo>
                    <a:pt x="167" y="178"/>
                    <a:pt x="169" y="179"/>
                    <a:pt x="170" y="180"/>
                  </a:cubicBezTo>
                  <a:cubicBezTo>
                    <a:pt x="171" y="181"/>
                    <a:pt x="172" y="183"/>
                    <a:pt x="172" y="184"/>
                  </a:cubicBezTo>
                  <a:cubicBezTo>
                    <a:pt x="172" y="191"/>
                    <a:pt x="172" y="191"/>
                    <a:pt x="172" y="191"/>
                  </a:cubicBezTo>
                  <a:cubicBezTo>
                    <a:pt x="172" y="192"/>
                    <a:pt x="171" y="194"/>
                    <a:pt x="170" y="195"/>
                  </a:cubicBezTo>
                  <a:cubicBezTo>
                    <a:pt x="170" y="195"/>
                    <a:pt x="170" y="195"/>
                    <a:pt x="170" y="195"/>
                  </a:cubicBezTo>
                  <a:cubicBezTo>
                    <a:pt x="169" y="196"/>
                    <a:pt x="167" y="197"/>
                    <a:pt x="165" y="197"/>
                  </a:cubicBezTo>
                  <a:cubicBezTo>
                    <a:pt x="148" y="197"/>
                    <a:pt x="148" y="197"/>
                    <a:pt x="148" y="197"/>
                  </a:cubicBezTo>
                  <a:cubicBezTo>
                    <a:pt x="146" y="197"/>
                    <a:pt x="144" y="196"/>
                    <a:pt x="143" y="195"/>
                  </a:cubicBezTo>
                  <a:cubicBezTo>
                    <a:pt x="143" y="195"/>
                    <a:pt x="143" y="195"/>
                    <a:pt x="143" y="195"/>
                  </a:cubicBezTo>
                  <a:cubicBezTo>
                    <a:pt x="142" y="194"/>
                    <a:pt x="141" y="192"/>
                    <a:pt x="141" y="191"/>
                  </a:cubicBezTo>
                  <a:cubicBezTo>
                    <a:pt x="141" y="184"/>
                    <a:pt x="141" y="184"/>
                    <a:pt x="141" y="184"/>
                  </a:cubicBezTo>
                  <a:cubicBezTo>
                    <a:pt x="141" y="183"/>
                    <a:pt x="142" y="181"/>
                    <a:pt x="143" y="180"/>
                  </a:cubicBezTo>
                  <a:cubicBezTo>
                    <a:pt x="143" y="180"/>
                    <a:pt x="143" y="180"/>
                    <a:pt x="143" y="180"/>
                  </a:cubicBezTo>
                  <a:cubicBezTo>
                    <a:pt x="144" y="179"/>
                    <a:pt x="146" y="178"/>
                    <a:pt x="148" y="178"/>
                  </a:cubicBezTo>
                  <a:cubicBezTo>
                    <a:pt x="165" y="178"/>
                    <a:pt x="165" y="178"/>
                    <a:pt x="165" y="178"/>
                  </a:cubicBezTo>
                  <a:close/>
                  <a:moveTo>
                    <a:pt x="60" y="170"/>
                  </a:moveTo>
                  <a:cubicBezTo>
                    <a:pt x="82" y="170"/>
                    <a:pt x="82" y="170"/>
                    <a:pt x="82" y="170"/>
                  </a:cubicBezTo>
                  <a:cubicBezTo>
                    <a:pt x="90" y="170"/>
                    <a:pt x="96" y="176"/>
                    <a:pt x="96" y="183"/>
                  </a:cubicBezTo>
                  <a:cubicBezTo>
                    <a:pt x="96" y="192"/>
                    <a:pt x="96" y="192"/>
                    <a:pt x="96" y="192"/>
                  </a:cubicBezTo>
                  <a:cubicBezTo>
                    <a:pt x="96" y="199"/>
                    <a:pt x="90" y="205"/>
                    <a:pt x="82" y="205"/>
                  </a:cubicBezTo>
                  <a:cubicBezTo>
                    <a:pt x="60" y="205"/>
                    <a:pt x="60" y="205"/>
                    <a:pt x="60" y="205"/>
                  </a:cubicBezTo>
                  <a:cubicBezTo>
                    <a:pt x="52" y="205"/>
                    <a:pt x="46" y="199"/>
                    <a:pt x="46" y="192"/>
                  </a:cubicBezTo>
                  <a:cubicBezTo>
                    <a:pt x="46" y="183"/>
                    <a:pt x="46" y="183"/>
                    <a:pt x="46" y="183"/>
                  </a:cubicBezTo>
                  <a:cubicBezTo>
                    <a:pt x="46" y="176"/>
                    <a:pt x="52" y="170"/>
                    <a:pt x="60" y="170"/>
                  </a:cubicBezTo>
                  <a:close/>
                  <a:moveTo>
                    <a:pt x="41" y="158"/>
                  </a:moveTo>
                  <a:cubicBezTo>
                    <a:pt x="40" y="151"/>
                    <a:pt x="40" y="145"/>
                    <a:pt x="39" y="139"/>
                  </a:cubicBezTo>
                  <a:cubicBezTo>
                    <a:pt x="69" y="154"/>
                    <a:pt x="105" y="151"/>
                    <a:pt x="133" y="143"/>
                  </a:cubicBezTo>
                  <a:cubicBezTo>
                    <a:pt x="129" y="148"/>
                    <a:pt x="125" y="153"/>
                    <a:pt x="120" y="157"/>
                  </a:cubicBezTo>
                  <a:cubicBezTo>
                    <a:pt x="121" y="158"/>
                    <a:pt x="121" y="158"/>
                    <a:pt x="121" y="158"/>
                  </a:cubicBezTo>
                  <a:cubicBezTo>
                    <a:pt x="114" y="158"/>
                    <a:pt x="114" y="158"/>
                    <a:pt x="114" y="158"/>
                  </a:cubicBezTo>
                  <a:cubicBezTo>
                    <a:pt x="41" y="158"/>
                    <a:pt x="41" y="158"/>
                    <a:pt x="41" y="158"/>
                  </a:cubicBezTo>
                  <a:close/>
                  <a:moveTo>
                    <a:pt x="139" y="158"/>
                  </a:moveTo>
                  <a:cubicBezTo>
                    <a:pt x="151" y="153"/>
                    <a:pt x="164" y="145"/>
                    <a:pt x="169" y="134"/>
                  </a:cubicBezTo>
                  <a:cubicBezTo>
                    <a:pt x="173" y="133"/>
                    <a:pt x="183" y="140"/>
                    <a:pt x="186" y="140"/>
                  </a:cubicBezTo>
                  <a:cubicBezTo>
                    <a:pt x="186" y="145"/>
                    <a:pt x="185" y="151"/>
                    <a:pt x="185" y="158"/>
                  </a:cubicBezTo>
                  <a:cubicBezTo>
                    <a:pt x="139" y="158"/>
                    <a:pt x="139" y="158"/>
                    <a:pt x="139" y="158"/>
                  </a:cubicBezTo>
                  <a:close/>
                  <a:moveTo>
                    <a:pt x="169" y="217"/>
                  </a:moveTo>
                  <a:cubicBezTo>
                    <a:pt x="163" y="232"/>
                    <a:pt x="155" y="246"/>
                    <a:pt x="145" y="257"/>
                  </a:cubicBezTo>
                  <a:cubicBezTo>
                    <a:pt x="136" y="258"/>
                    <a:pt x="128" y="258"/>
                    <a:pt x="119" y="258"/>
                  </a:cubicBezTo>
                  <a:cubicBezTo>
                    <a:pt x="119" y="258"/>
                    <a:pt x="119" y="258"/>
                    <a:pt x="119" y="258"/>
                  </a:cubicBezTo>
                  <a:cubicBezTo>
                    <a:pt x="115" y="258"/>
                    <a:pt x="111" y="258"/>
                    <a:pt x="107" y="258"/>
                  </a:cubicBezTo>
                  <a:cubicBezTo>
                    <a:pt x="104" y="258"/>
                    <a:pt x="100" y="258"/>
                    <a:pt x="97" y="258"/>
                  </a:cubicBezTo>
                  <a:cubicBezTo>
                    <a:pt x="95" y="258"/>
                    <a:pt x="95" y="258"/>
                    <a:pt x="95" y="258"/>
                  </a:cubicBezTo>
                  <a:cubicBezTo>
                    <a:pt x="90" y="257"/>
                    <a:pt x="85" y="257"/>
                    <a:pt x="80" y="256"/>
                  </a:cubicBezTo>
                  <a:cubicBezTo>
                    <a:pt x="70" y="245"/>
                    <a:pt x="63" y="232"/>
                    <a:pt x="57" y="217"/>
                  </a:cubicBezTo>
                  <a:cubicBezTo>
                    <a:pt x="97" y="217"/>
                    <a:pt x="97" y="217"/>
                    <a:pt x="97" y="217"/>
                  </a:cubicBezTo>
                  <a:cubicBezTo>
                    <a:pt x="99" y="217"/>
                    <a:pt x="99" y="217"/>
                    <a:pt x="99" y="217"/>
                  </a:cubicBezTo>
                  <a:cubicBezTo>
                    <a:pt x="100" y="215"/>
                    <a:pt x="100" y="215"/>
                    <a:pt x="100" y="215"/>
                  </a:cubicBezTo>
                  <a:cubicBezTo>
                    <a:pt x="109" y="199"/>
                    <a:pt x="109" y="199"/>
                    <a:pt x="109" y="199"/>
                  </a:cubicBezTo>
                  <a:cubicBezTo>
                    <a:pt x="119" y="199"/>
                    <a:pt x="119" y="199"/>
                    <a:pt x="119" y="199"/>
                  </a:cubicBezTo>
                  <a:cubicBezTo>
                    <a:pt x="128" y="215"/>
                    <a:pt x="128" y="215"/>
                    <a:pt x="128" y="215"/>
                  </a:cubicBezTo>
                  <a:cubicBezTo>
                    <a:pt x="129" y="217"/>
                    <a:pt x="129" y="217"/>
                    <a:pt x="129" y="217"/>
                  </a:cubicBezTo>
                  <a:cubicBezTo>
                    <a:pt x="132" y="217"/>
                    <a:pt x="132" y="217"/>
                    <a:pt x="132" y="217"/>
                  </a:cubicBezTo>
                  <a:cubicBezTo>
                    <a:pt x="169" y="217"/>
                    <a:pt x="169" y="217"/>
                    <a:pt x="169" y="217"/>
                  </a:cubicBezTo>
                  <a:close/>
                  <a:moveTo>
                    <a:pt x="114" y="166"/>
                  </a:moveTo>
                  <a:cubicBezTo>
                    <a:pt x="187" y="166"/>
                    <a:pt x="187" y="166"/>
                    <a:pt x="187" y="166"/>
                  </a:cubicBezTo>
                  <a:cubicBezTo>
                    <a:pt x="187" y="209"/>
                    <a:pt x="187" y="209"/>
                    <a:pt x="187" y="209"/>
                  </a:cubicBezTo>
                  <a:cubicBezTo>
                    <a:pt x="134" y="209"/>
                    <a:pt x="134" y="209"/>
                    <a:pt x="134" y="209"/>
                  </a:cubicBezTo>
                  <a:cubicBezTo>
                    <a:pt x="125" y="193"/>
                    <a:pt x="125" y="193"/>
                    <a:pt x="125" y="193"/>
                  </a:cubicBezTo>
                  <a:cubicBezTo>
                    <a:pt x="124" y="191"/>
                    <a:pt x="124" y="191"/>
                    <a:pt x="124" y="191"/>
                  </a:cubicBezTo>
                  <a:cubicBezTo>
                    <a:pt x="121" y="191"/>
                    <a:pt x="121" y="191"/>
                    <a:pt x="121" y="191"/>
                  </a:cubicBezTo>
                  <a:cubicBezTo>
                    <a:pt x="107" y="191"/>
                    <a:pt x="107" y="191"/>
                    <a:pt x="107" y="191"/>
                  </a:cubicBezTo>
                  <a:cubicBezTo>
                    <a:pt x="105" y="191"/>
                    <a:pt x="105" y="191"/>
                    <a:pt x="105" y="191"/>
                  </a:cubicBezTo>
                  <a:cubicBezTo>
                    <a:pt x="103" y="193"/>
                    <a:pt x="103" y="193"/>
                    <a:pt x="103" y="193"/>
                  </a:cubicBezTo>
                  <a:cubicBezTo>
                    <a:pt x="94" y="209"/>
                    <a:pt x="94" y="209"/>
                    <a:pt x="94" y="209"/>
                  </a:cubicBezTo>
                  <a:cubicBezTo>
                    <a:pt x="41" y="209"/>
                    <a:pt x="41" y="209"/>
                    <a:pt x="41" y="209"/>
                  </a:cubicBezTo>
                  <a:cubicBezTo>
                    <a:pt x="41" y="166"/>
                    <a:pt x="41" y="166"/>
                    <a:pt x="41" y="166"/>
                  </a:cubicBezTo>
                  <a:lnTo>
                    <a:pt x="114" y="166"/>
                  </a:lnTo>
                  <a:close/>
                </a:path>
              </a:pathLst>
            </a:custGeom>
            <a:solidFill>
              <a:schemeClr val="bg2"/>
            </a:solidFill>
            <a:ln>
              <a:noFill/>
            </a:ln>
            <a:extLst/>
          </p:spPr>
          <p:txBody>
            <a:bodyPr anchor="t" anchorCtr="0" bIns="48201" compatLnSpc="1" lIns="96400" numCol="1" rIns="96400" tIns="4820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prstClr val="black"/>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158" name="Rectangle 157"/>
          <p:cNvSpPr/>
          <p:nvPr/>
        </p:nvSpPr>
        <p:spPr>
          <a:xfrm>
            <a:off x="5135544" y="2856139"/>
            <a:ext cx="3033779" cy="2458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9" name="Rectangle 158"/>
          <p:cNvSpPr/>
          <p:nvPr/>
        </p:nvSpPr>
        <p:spPr>
          <a:xfrm>
            <a:off x="5135545" y="2856139"/>
            <a:ext cx="1516889" cy="2458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0" name="Content Placeholder 2"/>
          <p:cNvSpPr txBox="1"/>
          <p:nvPr/>
        </p:nvSpPr>
        <p:spPr>
          <a:xfrm>
            <a:off x="5238139" y="2870669"/>
            <a:ext cx="537443" cy="310868"/>
          </a:xfrm>
          <a:prstGeom prst="rect">
            <a:avLst/>
          </a:prstGeom>
          <a:noFill/>
        </p:spPr>
        <p:txBody>
          <a:bodyPr bIns="45706" lIns="91413" rIns="91413" rtlCol="0" tIns="45706" vert="horz" wrap="square">
            <a:sp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buNone/>
            </a:pPr>
            <a:r>
              <a:rPr lang="en-US" sz="12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50%</a:t>
            </a:r>
          </a:p>
        </p:txBody>
      </p:sp>
      <p:sp>
        <p:nvSpPr>
          <p:cNvPr id="161" name="Rectangle 160"/>
          <p:cNvSpPr/>
          <p:nvPr/>
        </p:nvSpPr>
        <p:spPr>
          <a:xfrm>
            <a:off x="5135544" y="3966012"/>
            <a:ext cx="3033779" cy="2458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2" name="Rectangle 161"/>
          <p:cNvSpPr/>
          <p:nvPr/>
        </p:nvSpPr>
        <p:spPr>
          <a:xfrm>
            <a:off x="5135545" y="3966012"/>
            <a:ext cx="1249201" cy="2458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3" name="Content Placeholder 2"/>
          <p:cNvSpPr txBox="1"/>
          <p:nvPr/>
        </p:nvSpPr>
        <p:spPr>
          <a:xfrm>
            <a:off x="5238139" y="3981550"/>
            <a:ext cx="537443" cy="310868"/>
          </a:xfrm>
          <a:prstGeom prst="rect">
            <a:avLst/>
          </a:prstGeom>
          <a:noFill/>
        </p:spPr>
        <p:txBody>
          <a:bodyPr bIns="45706" lIns="91413" rIns="91413" rtlCol="0" tIns="45706" vert="horz" wrap="square">
            <a:sp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buNone/>
            </a:pPr>
            <a:r>
              <a:rPr lang="en-US" sz="12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45%</a:t>
            </a:r>
          </a:p>
        </p:txBody>
      </p:sp>
      <p:sp>
        <p:nvSpPr>
          <p:cNvPr id="164" name="Rectangle 163"/>
          <p:cNvSpPr/>
          <p:nvPr/>
        </p:nvSpPr>
        <p:spPr>
          <a:xfrm>
            <a:off x="5135544" y="3593866"/>
            <a:ext cx="3033779" cy="2458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5" name="Rectangle 164"/>
          <p:cNvSpPr/>
          <p:nvPr/>
        </p:nvSpPr>
        <p:spPr>
          <a:xfrm>
            <a:off x="5135546" y="3593866"/>
            <a:ext cx="2260462" cy="2458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6" name="Content Placeholder 2"/>
          <p:cNvSpPr txBox="1"/>
          <p:nvPr/>
        </p:nvSpPr>
        <p:spPr>
          <a:xfrm>
            <a:off x="5238139" y="3608396"/>
            <a:ext cx="537443" cy="310868"/>
          </a:xfrm>
          <a:prstGeom prst="rect">
            <a:avLst/>
          </a:prstGeom>
          <a:noFill/>
        </p:spPr>
        <p:txBody>
          <a:bodyPr bIns="45706" lIns="91413" rIns="91413" rtlCol="0" tIns="45706" vert="horz" wrap="square">
            <a:sp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buNone/>
            </a:pPr>
            <a:r>
              <a:rPr lang="en-US" sz="12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75%</a:t>
            </a:r>
          </a:p>
        </p:txBody>
      </p:sp>
      <p:sp>
        <p:nvSpPr>
          <p:cNvPr id="167" name="Rectangle 166"/>
          <p:cNvSpPr/>
          <p:nvPr/>
        </p:nvSpPr>
        <p:spPr>
          <a:xfrm>
            <a:off x="5135544" y="3222084"/>
            <a:ext cx="3033779" cy="2458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8" name="Rectangle 167"/>
          <p:cNvSpPr/>
          <p:nvPr/>
        </p:nvSpPr>
        <p:spPr>
          <a:xfrm>
            <a:off x="5135547" y="3222084"/>
            <a:ext cx="1784576" cy="2458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9" name="Content Placeholder 2"/>
          <p:cNvSpPr txBox="1"/>
          <p:nvPr/>
        </p:nvSpPr>
        <p:spPr>
          <a:xfrm>
            <a:off x="5238139" y="3236614"/>
            <a:ext cx="537443" cy="310868"/>
          </a:xfrm>
          <a:prstGeom prst="rect">
            <a:avLst/>
          </a:prstGeom>
          <a:noFill/>
        </p:spPr>
        <p:txBody>
          <a:bodyPr bIns="45706" lIns="91413" rIns="91413" rtlCol="0" tIns="45706" vert="horz" wrap="square">
            <a:sp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buNone/>
            </a:pPr>
            <a:r>
              <a:rPr lang="en-US" sz="12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62%</a:t>
            </a:r>
          </a:p>
        </p:txBody>
      </p:sp>
      <p:grpSp>
        <p:nvGrpSpPr>
          <p:cNvPr id="3" name="Group 169"/>
          <p:cNvGrpSpPr/>
          <p:nvPr/>
        </p:nvGrpSpPr>
        <p:grpSpPr>
          <a:xfrm>
            <a:off x="4760816" y="3210009"/>
            <a:ext cx="248615" cy="249131"/>
            <a:chOff x="7275629" y="3973834"/>
            <a:chExt cx="464344" cy="465138"/>
          </a:xfrm>
          <a:solidFill>
            <a:schemeClr val="tx2">
              <a:lumMod val="60000"/>
              <a:lumOff val="40000"/>
            </a:schemeClr>
          </a:solidFill>
        </p:grpSpPr>
        <p:sp>
          <p:nvSpPr>
            <p:cNvPr id="171" name="AutoShape 37"/>
            <p:cNvSpPr/>
            <p:nvPr/>
          </p:nvSpPr>
          <p:spPr bwMode="auto">
            <a:xfrm>
              <a:off x="7275629" y="4017490"/>
              <a:ext cx="423069" cy="421482"/>
            </a:xfrm>
            <a:custGeom>
              <a:gdLst>
                <a:gd fmla="+- 0 10849 98" name="T0"/>
                <a:gd fmla="*/ T0 w 21502" name="T1"/>
                <a:gd fmla="*/ 10800 h 21600" name="T2"/>
                <a:gd fmla="+- 0 10849 98" name="T3"/>
                <a:gd fmla="*/ T3 w 21502" name="T4"/>
                <a:gd fmla="*/ 10800 h 21600" name="T5"/>
                <a:gd fmla="+- 0 10849 98" name="T6"/>
                <a:gd fmla="*/ T6 w 21502" name="T7"/>
                <a:gd fmla="*/ 10800 h 21600" name="T8"/>
                <a:gd fmla="+- 0 10849 98" name="T9"/>
                <a:gd fmla="*/ T9 w 21502" name="T10"/>
                <a:gd fmla="*/ 10800 h 21600" name="T11"/>
              </a:gdLst>
              <a:cxnLst>
                <a:cxn ang="0">
                  <a:pos x="T1" y="T2"/>
                </a:cxn>
                <a:cxn ang="0">
                  <a:pos x="T4" y="T5"/>
                </a:cxn>
                <a:cxn ang="0">
                  <a:pos x="T7" y="T8"/>
                </a:cxn>
                <a:cxn ang="0">
                  <a:pos x="T10" y="T11"/>
                </a:cxn>
              </a:cxnLst>
              <a:rect b="b" l="0" r="r" t="0"/>
              <a:pathLst>
                <a:path h="21600" w="21502">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2" name="AutoShape 38"/>
            <p:cNvSpPr/>
            <p:nvPr/>
          </p:nvSpPr>
          <p:spPr bwMode="auto">
            <a:xfrm>
              <a:off x="7478829" y="4206403"/>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3" name="AutoShape 39"/>
            <p:cNvSpPr/>
            <p:nvPr/>
          </p:nvSpPr>
          <p:spPr bwMode="auto">
            <a:xfrm>
              <a:off x="7667742" y="3973834"/>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4" name="AutoShape 40"/>
            <p:cNvSpPr/>
            <p:nvPr/>
          </p:nvSpPr>
          <p:spPr bwMode="auto">
            <a:xfrm>
              <a:off x="7391517" y="4192115"/>
              <a:ext cx="57944" cy="579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5" name="AutoShape 41"/>
            <p:cNvSpPr/>
            <p:nvPr/>
          </p:nvSpPr>
          <p:spPr bwMode="auto">
            <a:xfrm>
              <a:off x="7449460" y="4293715"/>
              <a:ext cx="29369" cy="285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6" name="AutoShape 42"/>
            <p:cNvSpPr/>
            <p:nvPr/>
          </p:nvSpPr>
          <p:spPr bwMode="auto">
            <a:xfrm>
              <a:off x="7682029" y="4075434"/>
              <a:ext cx="28575" cy="293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4" name="Group 176"/>
          <p:cNvGrpSpPr/>
          <p:nvPr/>
        </p:nvGrpSpPr>
        <p:grpSpPr>
          <a:xfrm>
            <a:off x="4782443" y="3972517"/>
            <a:ext cx="211263" cy="241473"/>
            <a:chOff x="9162373" y="3045147"/>
            <a:chExt cx="406400" cy="464344"/>
          </a:xfrm>
          <a:solidFill>
            <a:schemeClr val="tx2">
              <a:lumMod val="60000"/>
              <a:lumOff val="40000"/>
            </a:schemeClr>
          </a:solidFill>
        </p:grpSpPr>
        <p:sp>
          <p:nvSpPr>
            <p:cNvPr id="178" name="AutoShape 48"/>
            <p:cNvSpPr/>
            <p:nvPr/>
          </p:nvSpPr>
          <p:spPr bwMode="auto">
            <a:xfrm>
              <a:off x="9162373" y="3045147"/>
              <a:ext cx="406400"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9" name="AutoShape 49"/>
            <p:cNvSpPr/>
            <p:nvPr/>
          </p:nvSpPr>
          <p:spPr bwMode="auto">
            <a:xfrm>
              <a:off x="9481460" y="3407890"/>
              <a:ext cx="29369" cy="285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0" name="AutoShape 50"/>
            <p:cNvSpPr/>
            <p:nvPr/>
          </p:nvSpPr>
          <p:spPr bwMode="auto">
            <a:xfrm>
              <a:off x="9481460" y="3320578"/>
              <a:ext cx="29369" cy="293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1" name="AutoShape 51"/>
            <p:cNvSpPr/>
            <p:nvPr/>
          </p:nvSpPr>
          <p:spPr bwMode="auto">
            <a:xfrm>
              <a:off x="9481460" y="3233265"/>
              <a:ext cx="29369" cy="293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5" name="Group 181"/>
          <p:cNvGrpSpPr/>
          <p:nvPr/>
        </p:nvGrpSpPr>
        <p:grpSpPr>
          <a:xfrm>
            <a:off x="4805817" y="2852247"/>
            <a:ext cx="170842" cy="249131"/>
            <a:chOff x="3582988" y="3510757"/>
            <a:chExt cx="319088" cy="465138"/>
          </a:xfrm>
          <a:solidFill>
            <a:schemeClr val="tx2">
              <a:lumMod val="60000"/>
              <a:lumOff val="40000"/>
            </a:schemeClr>
          </a:solidFill>
        </p:grpSpPr>
        <p:sp>
          <p:nvSpPr>
            <p:cNvPr id="183" name="AutoShape 113"/>
            <p:cNvSpPr/>
            <p:nvPr/>
          </p:nvSpPr>
          <p:spPr bwMode="auto">
            <a:xfrm>
              <a:off x="3582988" y="3510757"/>
              <a:ext cx="319088" cy="4651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4" name="AutoShape 114"/>
            <p:cNvSpPr/>
            <p:nvPr/>
          </p:nvSpPr>
          <p:spPr bwMode="auto">
            <a:xfrm>
              <a:off x="3655219" y="3583782"/>
              <a:ext cx="94456" cy="9445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0" name="Group 184"/>
          <p:cNvGrpSpPr/>
          <p:nvPr/>
        </p:nvGrpSpPr>
        <p:grpSpPr>
          <a:xfrm>
            <a:off x="4792175" y="3591261"/>
            <a:ext cx="186566" cy="249131"/>
            <a:chOff x="2639219" y="3510757"/>
            <a:chExt cx="348456" cy="465138"/>
          </a:xfrm>
          <a:solidFill>
            <a:schemeClr val="tx2">
              <a:lumMod val="60000"/>
              <a:lumOff val="40000"/>
            </a:schemeClr>
          </a:solidFill>
        </p:grpSpPr>
        <p:sp>
          <p:nvSpPr>
            <p:cNvPr id="186" name="AutoShape 115"/>
            <p:cNvSpPr/>
            <p:nvPr/>
          </p:nvSpPr>
          <p:spPr bwMode="auto">
            <a:xfrm>
              <a:off x="2639219" y="3510757"/>
              <a:ext cx="348456" cy="4651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7" name="AutoShape 116"/>
            <p:cNvSpPr/>
            <p:nvPr/>
          </p:nvSpPr>
          <p:spPr bwMode="auto">
            <a:xfrm>
              <a:off x="2784475" y="3786982"/>
              <a:ext cx="57944" cy="873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188" name="TextBox 187"/>
          <p:cNvSpPr txBox="1"/>
          <p:nvPr/>
        </p:nvSpPr>
        <p:spPr>
          <a:xfrm>
            <a:off x="4731635" y="1550678"/>
            <a:ext cx="1920798" cy="324576"/>
          </a:xfrm>
          <a:prstGeom prst="rect">
            <a:avLst/>
          </a:prstGeom>
          <a:noFill/>
        </p:spPr>
        <p:txBody>
          <a:bodyPr bIns="34272" lIns="68547" rIns="68547" rtlCol="0" tIns="34272" wrap="square">
            <a:spAutoFit/>
          </a:bodyPr>
          <a:lstStyle/>
          <a:p>
            <a:pPr>
              <a:lnSpc>
                <a:spcPct val="120000"/>
              </a:lnSpc>
            </a:pPr>
            <a:r>
              <a:rPr altLang="en-US" lang="zh-CN" sz="14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92" name="Rectangle 191"/>
          <p:cNvSpPr/>
          <p:nvPr/>
        </p:nvSpPr>
        <p:spPr>
          <a:xfrm>
            <a:off x="5135544" y="4321829"/>
            <a:ext cx="3033779" cy="2458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3" name="Rectangle 192"/>
          <p:cNvSpPr/>
          <p:nvPr/>
        </p:nvSpPr>
        <p:spPr>
          <a:xfrm>
            <a:off x="5135544" y="4321829"/>
            <a:ext cx="2816834" cy="2458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lnSpc>
                <a:spcPct val="120000"/>
              </a:lnSpc>
            </a:pPr>
            <a:endParaRPr lang="en-US" sz="7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4" name="Content Placeholder 2"/>
          <p:cNvSpPr txBox="1"/>
          <p:nvPr/>
        </p:nvSpPr>
        <p:spPr>
          <a:xfrm>
            <a:off x="5238139" y="4336356"/>
            <a:ext cx="537443" cy="292580"/>
          </a:xfrm>
          <a:prstGeom prst="rect">
            <a:avLst/>
          </a:prstGeom>
          <a:noFill/>
        </p:spPr>
        <p:txBody>
          <a:bodyPr bIns="45706" lIns="91413" rIns="91413" rtlCol="0" tIns="45706" vert="horz" wrap="square">
            <a:sp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buNone/>
            </a:pPr>
            <a:r>
              <a:rPr lang="en-US" sz="11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90%</a:t>
            </a:r>
          </a:p>
        </p:txBody>
      </p:sp>
      <p:grpSp>
        <p:nvGrpSpPr>
          <p:cNvPr id="31" name="Group 194"/>
          <p:cNvGrpSpPr/>
          <p:nvPr/>
        </p:nvGrpSpPr>
        <p:grpSpPr>
          <a:xfrm>
            <a:off x="4786702" y="4332672"/>
            <a:ext cx="222727" cy="237852"/>
            <a:chOff x="9159875" y="1647825"/>
            <a:chExt cx="434975" cy="464344"/>
          </a:xfrm>
          <a:solidFill>
            <a:schemeClr val="tx2">
              <a:lumMod val="60000"/>
              <a:lumOff val="40000"/>
            </a:schemeClr>
          </a:solidFill>
        </p:grpSpPr>
        <p:sp>
          <p:nvSpPr>
            <p:cNvPr id="196" name="AutoShape 78"/>
            <p:cNvSpPr/>
            <p:nvPr/>
          </p:nvSpPr>
          <p:spPr bwMode="auto">
            <a:xfrm>
              <a:off x="9159875" y="1647825"/>
              <a:ext cx="434975"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7" name="AutoShape 79"/>
            <p:cNvSpPr/>
            <p:nvPr/>
          </p:nvSpPr>
          <p:spPr bwMode="auto">
            <a:xfrm>
              <a:off x="9217819" y="1705769"/>
              <a:ext cx="319088" cy="2905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98" name="AutoShape 80"/>
            <p:cNvSpPr/>
            <p:nvPr/>
          </p:nvSpPr>
          <p:spPr bwMode="auto">
            <a:xfrm>
              <a:off x="9391650" y="1749425"/>
              <a:ext cx="87313" cy="873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0084" lIns="20084" rIns="20084" tIns="20084"/>
            <a:lstStyle/>
            <a:p>
              <a:pPr algn="just" defTabSz="171384" hangingPunct="0">
                <a:lnSpc>
                  <a:spcPct val="120000"/>
                </a:lnSpc>
              </a:pPr>
              <a:endParaRPr lang="en-US" sz="700">
                <a:solidFill>
                  <a:srgbClr val="FFFFFF"/>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199" name="TextBox 198"/>
          <p:cNvSpPr txBox="1"/>
          <p:nvPr/>
        </p:nvSpPr>
        <p:spPr>
          <a:xfrm>
            <a:off x="4755359" y="1973551"/>
            <a:ext cx="3520147" cy="434304"/>
          </a:xfrm>
          <a:prstGeom prst="rect">
            <a:avLst/>
          </a:prstGeom>
          <a:noFill/>
        </p:spPr>
        <p:txBody>
          <a:bodyPr bIns="34272" lIns="68547" rIns="68547" rtlCol="0" tIns="34272" wrap="square">
            <a:spAutoFit/>
          </a:bodyPr>
          <a:lstStyle/>
          <a:p>
            <a:pPr>
              <a:lnSpc>
                <a:spcPct val="120000"/>
              </a:lnSpc>
            </a:pPr>
            <a:r>
              <a:rPr altLang="zh-CN" lang="en-US" sz="10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Tree>
    <p:extLst>
      <p:ext uri="{BB962C8B-B14F-4D97-AF65-F5344CB8AC3E}">
        <p14:creationId val="169714582"/>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10" presetSubtype="0">
                                  <p:stCondLst>
                                    <p:cond delay="0"/>
                                  </p:stCondLst>
                                  <p:childTnLst>
                                    <p:set>
                                      <p:cBhvr>
                                        <p:cTn dur="1" fill="hold" id="12">
                                          <p:stCondLst>
                                            <p:cond delay="0"/>
                                          </p:stCondLst>
                                        </p:cTn>
                                        <p:tgtEl>
                                          <p:spTgt spid="188"/>
                                        </p:tgtEl>
                                        <p:attrNameLst>
                                          <p:attrName>style.visibility</p:attrName>
                                        </p:attrNameLst>
                                      </p:cBhvr>
                                      <p:to>
                                        <p:strVal val="visible"/>
                                      </p:to>
                                    </p:set>
                                    <p:animEffect filter="fade" transition="in">
                                      <p:cBhvr>
                                        <p:cTn dur="500" id="13"/>
                                        <p:tgtEl>
                                          <p:spTgt spid="188"/>
                                        </p:tgtEl>
                                      </p:cBhvr>
                                    </p:animEffect>
                                  </p:childTnLst>
                                </p:cTn>
                              </p:par>
                            </p:childTnLst>
                          </p:cTn>
                        </p:par>
                        <p:par>
                          <p:cTn fill="hold" id="14" nodeType="afterGroup">
                            <p:stCondLst>
                              <p:cond delay="1500"/>
                            </p:stCondLst>
                            <p:childTnLst>
                              <p:par>
                                <p:cTn fill="hold" grpId="0" id="15" nodeType="afterEffect" presetClass="entr" presetID="10" presetSubtype="0">
                                  <p:stCondLst>
                                    <p:cond delay="0"/>
                                  </p:stCondLst>
                                  <p:childTnLst>
                                    <p:set>
                                      <p:cBhvr>
                                        <p:cTn dur="1" fill="hold" id="16">
                                          <p:stCondLst>
                                            <p:cond delay="0"/>
                                          </p:stCondLst>
                                        </p:cTn>
                                        <p:tgtEl>
                                          <p:spTgt spid="199"/>
                                        </p:tgtEl>
                                        <p:attrNameLst>
                                          <p:attrName>style.visibility</p:attrName>
                                        </p:attrNameLst>
                                      </p:cBhvr>
                                      <p:to>
                                        <p:strVal val="visible"/>
                                      </p:to>
                                    </p:set>
                                    <p:animEffect filter="fade" transition="in">
                                      <p:cBhvr>
                                        <p:cTn dur="500" id="17"/>
                                        <p:tgtEl>
                                          <p:spTgt spid="199"/>
                                        </p:tgtEl>
                                      </p:cBhvr>
                                    </p:animEffect>
                                  </p:childTnLst>
                                </p:cTn>
                              </p:par>
                            </p:childTnLst>
                          </p:cTn>
                        </p:par>
                        <p:par>
                          <p:cTn fill="hold" id="18" nodeType="afterGroup">
                            <p:stCondLst>
                              <p:cond delay="2000"/>
                            </p:stCondLst>
                            <p:childTnLst>
                              <p:par>
                                <p:cTn fill="hold" id="19" nodeType="afterEffect" presetClass="entr" presetID="53" presetSubtype="0">
                                  <p:stCondLst>
                                    <p:cond delay="0"/>
                                  </p:stCondLst>
                                  <p:childTnLst>
                                    <p:set>
                                      <p:cBhvr>
                                        <p:cTn dur="1" fill="hold" id="20">
                                          <p:stCondLst>
                                            <p:cond delay="0"/>
                                          </p:stCondLst>
                                        </p:cTn>
                                        <p:tgtEl>
                                          <p:spTgt spid="5"/>
                                        </p:tgtEl>
                                        <p:attrNameLst>
                                          <p:attrName>style.visibility</p:attrName>
                                        </p:attrNameLst>
                                      </p:cBhvr>
                                      <p:to>
                                        <p:strVal val="visible"/>
                                      </p:to>
                                    </p:set>
                                    <p:anim calcmode="lin" valueType="num">
                                      <p:cBhvr>
                                        <p:cTn dur="500" fill="hold" id="21"/>
                                        <p:tgtEl>
                                          <p:spTgt spid="5"/>
                                        </p:tgtEl>
                                        <p:attrNameLst>
                                          <p:attrName>ppt_w</p:attrName>
                                        </p:attrNameLst>
                                      </p:cBhvr>
                                      <p:tavLst>
                                        <p:tav tm="0">
                                          <p:val>
                                            <p:fltVal val="0"/>
                                          </p:val>
                                        </p:tav>
                                        <p:tav tm="100000">
                                          <p:val>
                                            <p:strVal val="#ppt_w"/>
                                          </p:val>
                                        </p:tav>
                                      </p:tavLst>
                                    </p:anim>
                                    <p:anim calcmode="lin" valueType="num">
                                      <p:cBhvr>
                                        <p:cTn dur="500" fill="hold" id="22"/>
                                        <p:tgtEl>
                                          <p:spTgt spid="5"/>
                                        </p:tgtEl>
                                        <p:attrNameLst>
                                          <p:attrName>ppt_h</p:attrName>
                                        </p:attrNameLst>
                                      </p:cBhvr>
                                      <p:tavLst>
                                        <p:tav tm="0">
                                          <p:val>
                                            <p:fltVal val="0"/>
                                          </p:val>
                                        </p:tav>
                                        <p:tav tm="100000">
                                          <p:val>
                                            <p:strVal val="#ppt_h"/>
                                          </p:val>
                                        </p:tav>
                                      </p:tavLst>
                                    </p:anim>
                                    <p:animEffect filter="fade" transition="in">
                                      <p:cBhvr>
                                        <p:cTn dur="500" id="23"/>
                                        <p:tgtEl>
                                          <p:spTgt spid="5"/>
                                        </p:tgtEl>
                                      </p:cBhvr>
                                    </p:animEffect>
                                  </p:childTnLst>
                                </p:cTn>
                              </p:par>
                            </p:childTnLst>
                          </p:cTn>
                        </p:par>
                        <p:par>
                          <p:cTn fill="hold" id="24" nodeType="afterGroup">
                            <p:stCondLst>
                              <p:cond delay="2500"/>
                            </p:stCondLst>
                            <p:childTnLst>
                              <p:par>
                                <p:cTn fill="hold" grpId="0" id="25" nodeType="afterEffect" presetClass="entr" presetID="22" presetSubtype="8">
                                  <p:stCondLst>
                                    <p:cond delay="0"/>
                                  </p:stCondLst>
                                  <p:childTnLst>
                                    <p:set>
                                      <p:cBhvr>
                                        <p:cTn dur="1" fill="hold" id="26">
                                          <p:stCondLst>
                                            <p:cond delay="0"/>
                                          </p:stCondLst>
                                        </p:cTn>
                                        <p:tgtEl>
                                          <p:spTgt spid="158"/>
                                        </p:tgtEl>
                                        <p:attrNameLst>
                                          <p:attrName>style.visibility</p:attrName>
                                        </p:attrNameLst>
                                      </p:cBhvr>
                                      <p:to>
                                        <p:strVal val="visible"/>
                                      </p:to>
                                    </p:set>
                                    <p:animEffect filter="wipe(left)" transition="in">
                                      <p:cBhvr>
                                        <p:cTn dur="500" id="27"/>
                                        <p:tgtEl>
                                          <p:spTgt spid="158"/>
                                        </p:tgtEl>
                                      </p:cBhvr>
                                    </p:animEffect>
                                  </p:childTnLst>
                                </p:cTn>
                              </p:par>
                            </p:childTnLst>
                          </p:cTn>
                        </p:par>
                        <p:par>
                          <p:cTn fill="hold" id="28" nodeType="afterGroup">
                            <p:stCondLst>
                              <p:cond delay="3000"/>
                            </p:stCondLst>
                            <p:childTnLst>
                              <p:par>
                                <p:cTn fill="hold" grpId="0" id="29" nodeType="afterEffect" presetClass="entr" presetID="22" presetSubtype="8">
                                  <p:stCondLst>
                                    <p:cond delay="0"/>
                                  </p:stCondLst>
                                  <p:childTnLst>
                                    <p:set>
                                      <p:cBhvr>
                                        <p:cTn dur="1" fill="hold" id="30">
                                          <p:stCondLst>
                                            <p:cond delay="0"/>
                                          </p:stCondLst>
                                        </p:cTn>
                                        <p:tgtEl>
                                          <p:spTgt spid="159"/>
                                        </p:tgtEl>
                                        <p:attrNameLst>
                                          <p:attrName>style.visibility</p:attrName>
                                        </p:attrNameLst>
                                      </p:cBhvr>
                                      <p:to>
                                        <p:strVal val="visible"/>
                                      </p:to>
                                    </p:set>
                                    <p:animEffect filter="wipe(left)" transition="in">
                                      <p:cBhvr>
                                        <p:cTn dur="500" id="31"/>
                                        <p:tgtEl>
                                          <p:spTgt spid="159"/>
                                        </p:tgtEl>
                                      </p:cBhvr>
                                    </p:animEffect>
                                  </p:childTnLst>
                                </p:cTn>
                              </p:par>
                            </p:childTnLst>
                          </p:cTn>
                        </p:par>
                        <p:par>
                          <p:cTn fill="hold" id="32" nodeType="afterGroup">
                            <p:stCondLst>
                              <p:cond delay="3500"/>
                            </p:stCondLst>
                            <p:childTnLst>
                              <p:par>
                                <p:cTn fill="hold" grpId="0" id="33" nodeType="afterEffect" presetClass="entr" presetID="53" presetSubtype="0">
                                  <p:stCondLst>
                                    <p:cond delay="0"/>
                                  </p:stCondLst>
                                  <p:childTnLst>
                                    <p:set>
                                      <p:cBhvr>
                                        <p:cTn dur="1" fill="hold" id="34">
                                          <p:stCondLst>
                                            <p:cond delay="0"/>
                                          </p:stCondLst>
                                        </p:cTn>
                                        <p:tgtEl>
                                          <p:spTgt spid="160"/>
                                        </p:tgtEl>
                                        <p:attrNameLst>
                                          <p:attrName>style.visibility</p:attrName>
                                        </p:attrNameLst>
                                      </p:cBhvr>
                                      <p:to>
                                        <p:strVal val="visible"/>
                                      </p:to>
                                    </p:set>
                                    <p:anim calcmode="lin" valueType="num">
                                      <p:cBhvr>
                                        <p:cTn dur="500" fill="hold" id="35"/>
                                        <p:tgtEl>
                                          <p:spTgt spid="160"/>
                                        </p:tgtEl>
                                        <p:attrNameLst>
                                          <p:attrName>ppt_w</p:attrName>
                                        </p:attrNameLst>
                                      </p:cBhvr>
                                      <p:tavLst>
                                        <p:tav tm="0">
                                          <p:val>
                                            <p:fltVal val="0"/>
                                          </p:val>
                                        </p:tav>
                                        <p:tav tm="100000">
                                          <p:val>
                                            <p:strVal val="#ppt_w"/>
                                          </p:val>
                                        </p:tav>
                                      </p:tavLst>
                                    </p:anim>
                                    <p:anim calcmode="lin" valueType="num">
                                      <p:cBhvr>
                                        <p:cTn dur="500" fill="hold" id="36"/>
                                        <p:tgtEl>
                                          <p:spTgt spid="160"/>
                                        </p:tgtEl>
                                        <p:attrNameLst>
                                          <p:attrName>ppt_h</p:attrName>
                                        </p:attrNameLst>
                                      </p:cBhvr>
                                      <p:tavLst>
                                        <p:tav tm="0">
                                          <p:val>
                                            <p:fltVal val="0"/>
                                          </p:val>
                                        </p:tav>
                                        <p:tav tm="100000">
                                          <p:val>
                                            <p:strVal val="#ppt_h"/>
                                          </p:val>
                                        </p:tav>
                                      </p:tavLst>
                                    </p:anim>
                                    <p:animEffect filter="fade" transition="in">
                                      <p:cBhvr>
                                        <p:cTn dur="500" id="37"/>
                                        <p:tgtEl>
                                          <p:spTgt spid="160"/>
                                        </p:tgtEl>
                                      </p:cBhvr>
                                    </p:animEffect>
                                  </p:childTnLst>
                                </p:cTn>
                              </p:par>
                            </p:childTnLst>
                          </p:cTn>
                        </p:par>
                        <p:par>
                          <p:cTn fill="hold" id="38" nodeType="afterGroup">
                            <p:stCondLst>
                              <p:cond delay="4000"/>
                            </p:stCondLst>
                            <p:childTnLst>
                              <p:par>
                                <p:cTn fill="hold" id="39" nodeType="afterEffect" presetClass="entr" presetID="53" presetSubtype="0">
                                  <p:stCondLst>
                                    <p:cond delay="0"/>
                                  </p:stCondLst>
                                  <p:childTnLst>
                                    <p:set>
                                      <p:cBhvr>
                                        <p:cTn dur="1" fill="hold" id="40">
                                          <p:stCondLst>
                                            <p:cond delay="0"/>
                                          </p:stCondLst>
                                        </p:cTn>
                                        <p:tgtEl>
                                          <p:spTgt spid="3"/>
                                        </p:tgtEl>
                                        <p:attrNameLst>
                                          <p:attrName>style.visibility</p:attrName>
                                        </p:attrNameLst>
                                      </p:cBhvr>
                                      <p:to>
                                        <p:strVal val="visible"/>
                                      </p:to>
                                    </p:set>
                                    <p:anim calcmode="lin" valueType="num">
                                      <p:cBhvr>
                                        <p:cTn dur="500" fill="hold" id="41"/>
                                        <p:tgtEl>
                                          <p:spTgt spid="3"/>
                                        </p:tgtEl>
                                        <p:attrNameLst>
                                          <p:attrName>ppt_w</p:attrName>
                                        </p:attrNameLst>
                                      </p:cBhvr>
                                      <p:tavLst>
                                        <p:tav tm="0">
                                          <p:val>
                                            <p:fltVal val="0"/>
                                          </p:val>
                                        </p:tav>
                                        <p:tav tm="100000">
                                          <p:val>
                                            <p:strVal val="#ppt_w"/>
                                          </p:val>
                                        </p:tav>
                                      </p:tavLst>
                                    </p:anim>
                                    <p:anim calcmode="lin" valueType="num">
                                      <p:cBhvr>
                                        <p:cTn dur="500" fill="hold" id="42"/>
                                        <p:tgtEl>
                                          <p:spTgt spid="3"/>
                                        </p:tgtEl>
                                        <p:attrNameLst>
                                          <p:attrName>ppt_h</p:attrName>
                                        </p:attrNameLst>
                                      </p:cBhvr>
                                      <p:tavLst>
                                        <p:tav tm="0">
                                          <p:val>
                                            <p:fltVal val="0"/>
                                          </p:val>
                                        </p:tav>
                                        <p:tav tm="100000">
                                          <p:val>
                                            <p:strVal val="#ppt_h"/>
                                          </p:val>
                                        </p:tav>
                                      </p:tavLst>
                                    </p:anim>
                                    <p:animEffect filter="fade" transition="in">
                                      <p:cBhvr>
                                        <p:cTn dur="500" id="43"/>
                                        <p:tgtEl>
                                          <p:spTgt spid="3"/>
                                        </p:tgtEl>
                                      </p:cBhvr>
                                    </p:animEffect>
                                  </p:childTnLst>
                                </p:cTn>
                              </p:par>
                            </p:childTnLst>
                          </p:cTn>
                        </p:par>
                        <p:par>
                          <p:cTn fill="hold" id="44" nodeType="afterGroup">
                            <p:stCondLst>
                              <p:cond delay="4500"/>
                            </p:stCondLst>
                            <p:childTnLst>
                              <p:par>
                                <p:cTn fill="hold" grpId="0" id="45" nodeType="afterEffect" presetClass="entr" presetID="22" presetSubtype="8">
                                  <p:stCondLst>
                                    <p:cond delay="0"/>
                                  </p:stCondLst>
                                  <p:childTnLst>
                                    <p:set>
                                      <p:cBhvr>
                                        <p:cTn dur="1" fill="hold" id="46">
                                          <p:stCondLst>
                                            <p:cond delay="0"/>
                                          </p:stCondLst>
                                        </p:cTn>
                                        <p:tgtEl>
                                          <p:spTgt spid="167"/>
                                        </p:tgtEl>
                                        <p:attrNameLst>
                                          <p:attrName>style.visibility</p:attrName>
                                        </p:attrNameLst>
                                      </p:cBhvr>
                                      <p:to>
                                        <p:strVal val="visible"/>
                                      </p:to>
                                    </p:set>
                                    <p:animEffect filter="wipe(left)" transition="in">
                                      <p:cBhvr>
                                        <p:cTn dur="500" id="47"/>
                                        <p:tgtEl>
                                          <p:spTgt spid="167"/>
                                        </p:tgtEl>
                                      </p:cBhvr>
                                    </p:animEffect>
                                  </p:childTnLst>
                                </p:cTn>
                              </p:par>
                            </p:childTnLst>
                          </p:cTn>
                        </p:par>
                        <p:par>
                          <p:cTn fill="hold" id="48" nodeType="afterGroup">
                            <p:stCondLst>
                              <p:cond delay="5000"/>
                            </p:stCondLst>
                            <p:childTnLst>
                              <p:par>
                                <p:cTn fill="hold" grpId="0" id="49" nodeType="afterEffect" presetClass="entr" presetID="22" presetSubtype="8">
                                  <p:stCondLst>
                                    <p:cond delay="0"/>
                                  </p:stCondLst>
                                  <p:childTnLst>
                                    <p:set>
                                      <p:cBhvr>
                                        <p:cTn dur="1" fill="hold" id="50">
                                          <p:stCondLst>
                                            <p:cond delay="0"/>
                                          </p:stCondLst>
                                        </p:cTn>
                                        <p:tgtEl>
                                          <p:spTgt spid="168"/>
                                        </p:tgtEl>
                                        <p:attrNameLst>
                                          <p:attrName>style.visibility</p:attrName>
                                        </p:attrNameLst>
                                      </p:cBhvr>
                                      <p:to>
                                        <p:strVal val="visible"/>
                                      </p:to>
                                    </p:set>
                                    <p:animEffect filter="wipe(left)" transition="in">
                                      <p:cBhvr>
                                        <p:cTn dur="500" id="51"/>
                                        <p:tgtEl>
                                          <p:spTgt spid="168"/>
                                        </p:tgtEl>
                                      </p:cBhvr>
                                    </p:animEffect>
                                  </p:childTnLst>
                                </p:cTn>
                              </p:par>
                            </p:childTnLst>
                          </p:cTn>
                        </p:par>
                        <p:par>
                          <p:cTn fill="hold" id="52" nodeType="afterGroup">
                            <p:stCondLst>
                              <p:cond delay="5500"/>
                            </p:stCondLst>
                            <p:childTnLst>
                              <p:par>
                                <p:cTn fill="hold" grpId="0" id="53" nodeType="afterEffect" presetClass="entr" presetID="53" presetSubtype="0">
                                  <p:stCondLst>
                                    <p:cond delay="0"/>
                                  </p:stCondLst>
                                  <p:childTnLst>
                                    <p:set>
                                      <p:cBhvr>
                                        <p:cTn dur="1" fill="hold" id="54">
                                          <p:stCondLst>
                                            <p:cond delay="0"/>
                                          </p:stCondLst>
                                        </p:cTn>
                                        <p:tgtEl>
                                          <p:spTgt spid="169"/>
                                        </p:tgtEl>
                                        <p:attrNameLst>
                                          <p:attrName>style.visibility</p:attrName>
                                        </p:attrNameLst>
                                      </p:cBhvr>
                                      <p:to>
                                        <p:strVal val="visible"/>
                                      </p:to>
                                    </p:set>
                                    <p:anim calcmode="lin" valueType="num">
                                      <p:cBhvr>
                                        <p:cTn dur="500" fill="hold" id="55"/>
                                        <p:tgtEl>
                                          <p:spTgt spid="169"/>
                                        </p:tgtEl>
                                        <p:attrNameLst>
                                          <p:attrName>ppt_w</p:attrName>
                                        </p:attrNameLst>
                                      </p:cBhvr>
                                      <p:tavLst>
                                        <p:tav tm="0">
                                          <p:val>
                                            <p:fltVal val="0"/>
                                          </p:val>
                                        </p:tav>
                                        <p:tav tm="100000">
                                          <p:val>
                                            <p:strVal val="#ppt_w"/>
                                          </p:val>
                                        </p:tav>
                                      </p:tavLst>
                                    </p:anim>
                                    <p:anim calcmode="lin" valueType="num">
                                      <p:cBhvr>
                                        <p:cTn dur="500" fill="hold" id="56"/>
                                        <p:tgtEl>
                                          <p:spTgt spid="169"/>
                                        </p:tgtEl>
                                        <p:attrNameLst>
                                          <p:attrName>ppt_h</p:attrName>
                                        </p:attrNameLst>
                                      </p:cBhvr>
                                      <p:tavLst>
                                        <p:tav tm="0">
                                          <p:val>
                                            <p:fltVal val="0"/>
                                          </p:val>
                                        </p:tav>
                                        <p:tav tm="100000">
                                          <p:val>
                                            <p:strVal val="#ppt_h"/>
                                          </p:val>
                                        </p:tav>
                                      </p:tavLst>
                                    </p:anim>
                                    <p:animEffect filter="fade" transition="in">
                                      <p:cBhvr>
                                        <p:cTn dur="500" id="57"/>
                                        <p:tgtEl>
                                          <p:spTgt spid="169"/>
                                        </p:tgtEl>
                                      </p:cBhvr>
                                    </p:animEffect>
                                  </p:childTnLst>
                                </p:cTn>
                              </p:par>
                            </p:childTnLst>
                          </p:cTn>
                        </p:par>
                        <p:par>
                          <p:cTn fill="hold" id="58" nodeType="afterGroup">
                            <p:stCondLst>
                              <p:cond delay="6000"/>
                            </p:stCondLst>
                            <p:childTnLst>
                              <p:par>
                                <p:cTn fill="hold" id="59" nodeType="afterEffect" presetClass="entr" presetID="53" presetSubtype="0">
                                  <p:stCondLst>
                                    <p:cond delay="0"/>
                                  </p:stCondLst>
                                  <p:childTnLst>
                                    <p:set>
                                      <p:cBhvr>
                                        <p:cTn dur="1" fill="hold" id="60">
                                          <p:stCondLst>
                                            <p:cond delay="0"/>
                                          </p:stCondLst>
                                        </p:cTn>
                                        <p:tgtEl>
                                          <p:spTgt spid="30"/>
                                        </p:tgtEl>
                                        <p:attrNameLst>
                                          <p:attrName>style.visibility</p:attrName>
                                        </p:attrNameLst>
                                      </p:cBhvr>
                                      <p:to>
                                        <p:strVal val="visible"/>
                                      </p:to>
                                    </p:set>
                                    <p:anim calcmode="lin" valueType="num">
                                      <p:cBhvr>
                                        <p:cTn dur="500" fill="hold" id="61"/>
                                        <p:tgtEl>
                                          <p:spTgt spid="30"/>
                                        </p:tgtEl>
                                        <p:attrNameLst>
                                          <p:attrName>ppt_w</p:attrName>
                                        </p:attrNameLst>
                                      </p:cBhvr>
                                      <p:tavLst>
                                        <p:tav tm="0">
                                          <p:val>
                                            <p:fltVal val="0"/>
                                          </p:val>
                                        </p:tav>
                                        <p:tav tm="100000">
                                          <p:val>
                                            <p:strVal val="#ppt_w"/>
                                          </p:val>
                                        </p:tav>
                                      </p:tavLst>
                                    </p:anim>
                                    <p:anim calcmode="lin" valueType="num">
                                      <p:cBhvr>
                                        <p:cTn dur="500" fill="hold" id="62"/>
                                        <p:tgtEl>
                                          <p:spTgt spid="30"/>
                                        </p:tgtEl>
                                        <p:attrNameLst>
                                          <p:attrName>ppt_h</p:attrName>
                                        </p:attrNameLst>
                                      </p:cBhvr>
                                      <p:tavLst>
                                        <p:tav tm="0">
                                          <p:val>
                                            <p:fltVal val="0"/>
                                          </p:val>
                                        </p:tav>
                                        <p:tav tm="100000">
                                          <p:val>
                                            <p:strVal val="#ppt_h"/>
                                          </p:val>
                                        </p:tav>
                                      </p:tavLst>
                                    </p:anim>
                                    <p:animEffect filter="fade" transition="in">
                                      <p:cBhvr>
                                        <p:cTn dur="500" id="63"/>
                                        <p:tgtEl>
                                          <p:spTgt spid="30"/>
                                        </p:tgtEl>
                                      </p:cBhvr>
                                    </p:animEffect>
                                  </p:childTnLst>
                                </p:cTn>
                              </p:par>
                            </p:childTnLst>
                          </p:cTn>
                        </p:par>
                        <p:par>
                          <p:cTn fill="hold" id="64" nodeType="afterGroup">
                            <p:stCondLst>
                              <p:cond delay="6500"/>
                            </p:stCondLst>
                            <p:childTnLst>
                              <p:par>
                                <p:cTn fill="hold" grpId="0" id="65" nodeType="afterEffect" presetClass="entr" presetID="22" presetSubtype="8">
                                  <p:stCondLst>
                                    <p:cond delay="0"/>
                                  </p:stCondLst>
                                  <p:childTnLst>
                                    <p:set>
                                      <p:cBhvr>
                                        <p:cTn dur="1" fill="hold" id="66">
                                          <p:stCondLst>
                                            <p:cond delay="0"/>
                                          </p:stCondLst>
                                        </p:cTn>
                                        <p:tgtEl>
                                          <p:spTgt spid="164"/>
                                        </p:tgtEl>
                                        <p:attrNameLst>
                                          <p:attrName>style.visibility</p:attrName>
                                        </p:attrNameLst>
                                      </p:cBhvr>
                                      <p:to>
                                        <p:strVal val="visible"/>
                                      </p:to>
                                    </p:set>
                                    <p:animEffect filter="wipe(left)" transition="in">
                                      <p:cBhvr>
                                        <p:cTn dur="500" id="67"/>
                                        <p:tgtEl>
                                          <p:spTgt spid="164"/>
                                        </p:tgtEl>
                                      </p:cBhvr>
                                    </p:animEffect>
                                  </p:childTnLst>
                                </p:cTn>
                              </p:par>
                            </p:childTnLst>
                          </p:cTn>
                        </p:par>
                        <p:par>
                          <p:cTn fill="hold" id="68" nodeType="afterGroup">
                            <p:stCondLst>
                              <p:cond delay="7000"/>
                            </p:stCondLst>
                            <p:childTnLst>
                              <p:par>
                                <p:cTn fill="hold" grpId="0" id="69" nodeType="afterEffect" presetClass="entr" presetID="22" presetSubtype="8">
                                  <p:stCondLst>
                                    <p:cond delay="0"/>
                                  </p:stCondLst>
                                  <p:childTnLst>
                                    <p:set>
                                      <p:cBhvr>
                                        <p:cTn dur="1" fill="hold" id="70">
                                          <p:stCondLst>
                                            <p:cond delay="0"/>
                                          </p:stCondLst>
                                        </p:cTn>
                                        <p:tgtEl>
                                          <p:spTgt spid="165"/>
                                        </p:tgtEl>
                                        <p:attrNameLst>
                                          <p:attrName>style.visibility</p:attrName>
                                        </p:attrNameLst>
                                      </p:cBhvr>
                                      <p:to>
                                        <p:strVal val="visible"/>
                                      </p:to>
                                    </p:set>
                                    <p:animEffect filter="wipe(left)" transition="in">
                                      <p:cBhvr>
                                        <p:cTn dur="500" id="71"/>
                                        <p:tgtEl>
                                          <p:spTgt spid="165"/>
                                        </p:tgtEl>
                                      </p:cBhvr>
                                    </p:animEffect>
                                  </p:childTnLst>
                                </p:cTn>
                              </p:par>
                            </p:childTnLst>
                          </p:cTn>
                        </p:par>
                        <p:par>
                          <p:cTn fill="hold" id="72" nodeType="afterGroup">
                            <p:stCondLst>
                              <p:cond delay="7500"/>
                            </p:stCondLst>
                            <p:childTnLst>
                              <p:par>
                                <p:cTn fill="hold" grpId="0" id="73" nodeType="afterEffect" presetClass="entr" presetID="53" presetSubtype="0">
                                  <p:stCondLst>
                                    <p:cond delay="0"/>
                                  </p:stCondLst>
                                  <p:childTnLst>
                                    <p:set>
                                      <p:cBhvr>
                                        <p:cTn dur="1" fill="hold" id="74">
                                          <p:stCondLst>
                                            <p:cond delay="0"/>
                                          </p:stCondLst>
                                        </p:cTn>
                                        <p:tgtEl>
                                          <p:spTgt spid="166"/>
                                        </p:tgtEl>
                                        <p:attrNameLst>
                                          <p:attrName>style.visibility</p:attrName>
                                        </p:attrNameLst>
                                      </p:cBhvr>
                                      <p:to>
                                        <p:strVal val="visible"/>
                                      </p:to>
                                    </p:set>
                                    <p:anim calcmode="lin" valueType="num">
                                      <p:cBhvr>
                                        <p:cTn dur="500" fill="hold" id="75"/>
                                        <p:tgtEl>
                                          <p:spTgt spid="166"/>
                                        </p:tgtEl>
                                        <p:attrNameLst>
                                          <p:attrName>ppt_w</p:attrName>
                                        </p:attrNameLst>
                                      </p:cBhvr>
                                      <p:tavLst>
                                        <p:tav tm="0">
                                          <p:val>
                                            <p:fltVal val="0"/>
                                          </p:val>
                                        </p:tav>
                                        <p:tav tm="100000">
                                          <p:val>
                                            <p:strVal val="#ppt_w"/>
                                          </p:val>
                                        </p:tav>
                                      </p:tavLst>
                                    </p:anim>
                                    <p:anim calcmode="lin" valueType="num">
                                      <p:cBhvr>
                                        <p:cTn dur="500" fill="hold" id="76"/>
                                        <p:tgtEl>
                                          <p:spTgt spid="166"/>
                                        </p:tgtEl>
                                        <p:attrNameLst>
                                          <p:attrName>ppt_h</p:attrName>
                                        </p:attrNameLst>
                                      </p:cBhvr>
                                      <p:tavLst>
                                        <p:tav tm="0">
                                          <p:val>
                                            <p:fltVal val="0"/>
                                          </p:val>
                                        </p:tav>
                                        <p:tav tm="100000">
                                          <p:val>
                                            <p:strVal val="#ppt_h"/>
                                          </p:val>
                                        </p:tav>
                                      </p:tavLst>
                                    </p:anim>
                                    <p:animEffect filter="fade" transition="in">
                                      <p:cBhvr>
                                        <p:cTn dur="500" id="77"/>
                                        <p:tgtEl>
                                          <p:spTgt spid="166"/>
                                        </p:tgtEl>
                                      </p:cBhvr>
                                    </p:animEffect>
                                  </p:childTnLst>
                                </p:cTn>
                              </p:par>
                            </p:childTnLst>
                          </p:cTn>
                        </p:par>
                        <p:par>
                          <p:cTn fill="hold" id="78" nodeType="afterGroup">
                            <p:stCondLst>
                              <p:cond delay="8000"/>
                            </p:stCondLst>
                            <p:childTnLst>
                              <p:par>
                                <p:cTn fill="hold" id="79" nodeType="afterEffect" presetClass="entr" presetID="53" presetSubtype="0">
                                  <p:stCondLst>
                                    <p:cond delay="0"/>
                                  </p:stCondLst>
                                  <p:childTnLst>
                                    <p:set>
                                      <p:cBhvr>
                                        <p:cTn dur="1" fill="hold" id="80">
                                          <p:stCondLst>
                                            <p:cond delay="0"/>
                                          </p:stCondLst>
                                        </p:cTn>
                                        <p:tgtEl>
                                          <p:spTgt spid="4"/>
                                        </p:tgtEl>
                                        <p:attrNameLst>
                                          <p:attrName>style.visibility</p:attrName>
                                        </p:attrNameLst>
                                      </p:cBhvr>
                                      <p:to>
                                        <p:strVal val="visible"/>
                                      </p:to>
                                    </p:set>
                                    <p:anim calcmode="lin" valueType="num">
                                      <p:cBhvr>
                                        <p:cTn dur="500" fill="hold" id="81"/>
                                        <p:tgtEl>
                                          <p:spTgt spid="4"/>
                                        </p:tgtEl>
                                        <p:attrNameLst>
                                          <p:attrName>ppt_w</p:attrName>
                                        </p:attrNameLst>
                                      </p:cBhvr>
                                      <p:tavLst>
                                        <p:tav tm="0">
                                          <p:val>
                                            <p:fltVal val="0"/>
                                          </p:val>
                                        </p:tav>
                                        <p:tav tm="100000">
                                          <p:val>
                                            <p:strVal val="#ppt_w"/>
                                          </p:val>
                                        </p:tav>
                                      </p:tavLst>
                                    </p:anim>
                                    <p:anim calcmode="lin" valueType="num">
                                      <p:cBhvr>
                                        <p:cTn dur="500" fill="hold" id="82"/>
                                        <p:tgtEl>
                                          <p:spTgt spid="4"/>
                                        </p:tgtEl>
                                        <p:attrNameLst>
                                          <p:attrName>ppt_h</p:attrName>
                                        </p:attrNameLst>
                                      </p:cBhvr>
                                      <p:tavLst>
                                        <p:tav tm="0">
                                          <p:val>
                                            <p:fltVal val="0"/>
                                          </p:val>
                                        </p:tav>
                                        <p:tav tm="100000">
                                          <p:val>
                                            <p:strVal val="#ppt_h"/>
                                          </p:val>
                                        </p:tav>
                                      </p:tavLst>
                                    </p:anim>
                                    <p:animEffect filter="fade" transition="in">
                                      <p:cBhvr>
                                        <p:cTn dur="500" id="83"/>
                                        <p:tgtEl>
                                          <p:spTgt spid="4"/>
                                        </p:tgtEl>
                                      </p:cBhvr>
                                    </p:animEffect>
                                  </p:childTnLst>
                                </p:cTn>
                              </p:par>
                            </p:childTnLst>
                          </p:cTn>
                        </p:par>
                        <p:par>
                          <p:cTn fill="hold" id="84" nodeType="afterGroup">
                            <p:stCondLst>
                              <p:cond delay="8500"/>
                            </p:stCondLst>
                            <p:childTnLst>
                              <p:par>
                                <p:cTn fill="hold" grpId="0" id="85" nodeType="afterEffect" presetClass="entr" presetID="22" presetSubtype="8">
                                  <p:stCondLst>
                                    <p:cond delay="0"/>
                                  </p:stCondLst>
                                  <p:childTnLst>
                                    <p:set>
                                      <p:cBhvr>
                                        <p:cTn dur="1" fill="hold" id="86">
                                          <p:stCondLst>
                                            <p:cond delay="0"/>
                                          </p:stCondLst>
                                        </p:cTn>
                                        <p:tgtEl>
                                          <p:spTgt spid="161"/>
                                        </p:tgtEl>
                                        <p:attrNameLst>
                                          <p:attrName>style.visibility</p:attrName>
                                        </p:attrNameLst>
                                      </p:cBhvr>
                                      <p:to>
                                        <p:strVal val="visible"/>
                                      </p:to>
                                    </p:set>
                                    <p:animEffect filter="wipe(left)" transition="in">
                                      <p:cBhvr>
                                        <p:cTn dur="500" id="87"/>
                                        <p:tgtEl>
                                          <p:spTgt spid="161"/>
                                        </p:tgtEl>
                                      </p:cBhvr>
                                    </p:animEffect>
                                  </p:childTnLst>
                                </p:cTn>
                              </p:par>
                            </p:childTnLst>
                          </p:cTn>
                        </p:par>
                        <p:par>
                          <p:cTn fill="hold" id="88" nodeType="afterGroup">
                            <p:stCondLst>
                              <p:cond delay="9000"/>
                            </p:stCondLst>
                            <p:childTnLst>
                              <p:par>
                                <p:cTn fill="hold" grpId="0" id="89" nodeType="afterEffect" presetClass="entr" presetID="22" presetSubtype="8">
                                  <p:stCondLst>
                                    <p:cond delay="0"/>
                                  </p:stCondLst>
                                  <p:childTnLst>
                                    <p:set>
                                      <p:cBhvr>
                                        <p:cTn dur="1" fill="hold" id="90">
                                          <p:stCondLst>
                                            <p:cond delay="0"/>
                                          </p:stCondLst>
                                        </p:cTn>
                                        <p:tgtEl>
                                          <p:spTgt spid="162"/>
                                        </p:tgtEl>
                                        <p:attrNameLst>
                                          <p:attrName>style.visibility</p:attrName>
                                        </p:attrNameLst>
                                      </p:cBhvr>
                                      <p:to>
                                        <p:strVal val="visible"/>
                                      </p:to>
                                    </p:set>
                                    <p:animEffect filter="wipe(left)" transition="in">
                                      <p:cBhvr>
                                        <p:cTn dur="500" id="91"/>
                                        <p:tgtEl>
                                          <p:spTgt spid="162"/>
                                        </p:tgtEl>
                                      </p:cBhvr>
                                    </p:animEffect>
                                  </p:childTnLst>
                                </p:cTn>
                              </p:par>
                            </p:childTnLst>
                          </p:cTn>
                        </p:par>
                        <p:par>
                          <p:cTn fill="hold" id="92" nodeType="afterGroup">
                            <p:stCondLst>
                              <p:cond delay="9500"/>
                            </p:stCondLst>
                            <p:childTnLst>
                              <p:par>
                                <p:cTn fill="hold" grpId="0" id="93" nodeType="afterEffect" presetClass="entr" presetID="53" presetSubtype="0">
                                  <p:stCondLst>
                                    <p:cond delay="0"/>
                                  </p:stCondLst>
                                  <p:childTnLst>
                                    <p:set>
                                      <p:cBhvr>
                                        <p:cTn dur="1" fill="hold" id="94">
                                          <p:stCondLst>
                                            <p:cond delay="0"/>
                                          </p:stCondLst>
                                        </p:cTn>
                                        <p:tgtEl>
                                          <p:spTgt spid="163"/>
                                        </p:tgtEl>
                                        <p:attrNameLst>
                                          <p:attrName>style.visibility</p:attrName>
                                        </p:attrNameLst>
                                      </p:cBhvr>
                                      <p:to>
                                        <p:strVal val="visible"/>
                                      </p:to>
                                    </p:set>
                                    <p:anim calcmode="lin" valueType="num">
                                      <p:cBhvr>
                                        <p:cTn dur="500" fill="hold" id="95"/>
                                        <p:tgtEl>
                                          <p:spTgt spid="163"/>
                                        </p:tgtEl>
                                        <p:attrNameLst>
                                          <p:attrName>ppt_w</p:attrName>
                                        </p:attrNameLst>
                                      </p:cBhvr>
                                      <p:tavLst>
                                        <p:tav tm="0">
                                          <p:val>
                                            <p:fltVal val="0"/>
                                          </p:val>
                                        </p:tav>
                                        <p:tav tm="100000">
                                          <p:val>
                                            <p:strVal val="#ppt_w"/>
                                          </p:val>
                                        </p:tav>
                                      </p:tavLst>
                                    </p:anim>
                                    <p:anim calcmode="lin" valueType="num">
                                      <p:cBhvr>
                                        <p:cTn dur="500" fill="hold" id="96"/>
                                        <p:tgtEl>
                                          <p:spTgt spid="163"/>
                                        </p:tgtEl>
                                        <p:attrNameLst>
                                          <p:attrName>ppt_h</p:attrName>
                                        </p:attrNameLst>
                                      </p:cBhvr>
                                      <p:tavLst>
                                        <p:tav tm="0">
                                          <p:val>
                                            <p:fltVal val="0"/>
                                          </p:val>
                                        </p:tav>
                                        <p:tav tm="100000">
                                          <p:val>
                                            <p:strVal val="#ppt_h"/>
                                          </p:val>
                                        </p:tav>
                                      </p:tavLst>
                                    </p:anim>
                                    <p:animEffect filter="fade" transition="in">
                                      <p:cBhvr>
                                        <p:cTn dur="500" id="97"/>
                                        <p:tgtEl>
                                          <p:spTgt spid="163"/>
                                        </p:tgtEl>
                                      </p:cBhvr>
                                    </p:animEffect>
                                  </p:childTnLst>
                                </p:cTn>
                              </p:par>
                            </p:childTnLst>
                          </p:cTn>
                        </p:par>
                        <p:par>
                          <p:cTn fill="hold" id="98" nodeType="afterGroup">
                            <p:stCondLst>
                              <p:cond delay="10000"/>
                            </p:stCondLst>
                            <p:childTnLst>
                              <p:par>
                                <p:cTn fill="hold" id="99" nodeType="afterEffect" presetClass="entr" presetID="53" presetSubtype="0">
                                  <p:stCondLst>
                                    <p:cond delay="0"/>
                                  </p:stCondLst>
                                  <p:childTnLst>
                                    <p:set>
                                      <p:cBhvr>
                                        <p:cTn dur="1" fill="hold" id="100">
                                          <p:stCondLst>
                                            <p:cond delay="0"/>
                                          </p:stCondLst>
                                        </p:cTn>
                                        <p:tgtEl>
                                          <p:spTgt spid="31"/>
                                        </p:tgtEl>
                                        <p:attrNameLst>
                                          <p:attrName>style.visibility</p:attrName>
                                        </p:attrNameLst>
                                      </p:cBhvr>
                                      <p:to>
                                        <p:strVal val="visible"/>
                                      </p:to>
                                    </p:set>
                                    <p:anim calcmode="lin" valueType="num">
                                      <p:cBhvr>
                                        <p:cTn dur="500" fill="hold" id="101"/>
                                        <p:tgtEl>
                                          <p:spTgt spid="31"/>
                                        </p:tgtEl>
                                        <p:attrNameLst>
                                          <p:attrName>ppt_w</p:attrName>
                                        </p:attrNameLst>
                                      </p:cBhvr>
                                      <p:tavLst>
                                        <p:tav tm="0">
                                          <p:val>
                                            <p:fltVal val="0"/>
                                          </p:val>
                                        </p:tav>
                                        <p:tav tm="100000">
                                          <p:val>
                                            <p:strVal val="#ppt_w"/>
                                          </p:val>
                                        </p:tav>
                                      </p:tavLst>
                                    </p:anim>
                                    <p:anim calcmode="lin" valueType="num">
                                      <p:cBhvr>
                                        <p:cTn dur="500" fill="hold" id="102"/>
                                        <p:tgtEl>
                                          <p:spTgt spid="31"/>
                                        </p:tgtEl>
                                        <p:attrNameLst>
                                          <p:attrName>ppt_h</p:attrName>
                                        </p:attrNameLst>
                                      </p:cBhvr>
                                      <p:tavLst>
                                        <p:tav tm="0">
                                          <p:val>
                                            <p:fltVal val="0"/>
                                          </p:val>
                                        </p:tav>
                                        <p:tav tm="100000">
                                          <p:val>
                                            <p:strVal val="#ppt_h"/>
                                          </p:val>
                                        </p:tav>
                                      </p:tavLst>
                                    </p:anim>
                                    <p:animEffect filter="fade" transition="in">
                                      <p:cBhvr>
                                        <p:cTn dur="500" id="103"/>
                                        <p:tgtEl>
                                          <p:spTgt spid="31"/>
                                        </p:tgtEl>
                                      </p:cBhvr>
                                    </p:animEffect>
                                  </p:childTnLst>
                                </p:cTn>
                              </p:par>
                            </p:childTnLst>
                          </p:cTn>
                        </p:par>
                        <p:par>
                          <p:cTn fill="hold" id="104" nodeType="afterGroup">
                            <p:stCondLst>
                              <p:cond delay="10500"/>
                            </p:stCondLst>
                            <p:childTnLst>
                              <p:par>
                                <p:cTn fill="hold" grpId="0" id="105" nodeType="afterEffect" presetClass="entr" presetID="22" presetSubtype="8">
                                  <p:stCondLst>
                                    <p:cond delay="0"/>
                                  </p:stCondLst>
                                  <p:childTnLst>
                                    <p:set>
                                      <p:cBhvr>
                                        <p:cTn dur="1" fill="hold" id="106">
                                          <p:stCondLst>
                                            <p:cond delay="0"/>
                                          </p:stCondLst>
                                        </p:cTn>
                                        <p:tgtEl>
                                          <p:spTgt spid="192"/>
                                        </p:tgtEl>
                                        <p:attrNameLst>
                                          <p:attrName>style.visibility</p:attrName>
                                        </p:attrNameLst>
                                      </p:cBhvr>
                                      <p:to>
                                        <p:strVal val="visible"/>
                                      </p:to>
                                    </p:set>
                                    <p:animEffect filter="wipe(left)" transition="in">
                                      <p:cBhvr>
                                        <p:cTn dur="500" id="107"/>
                                        <p:tgtEl>
                                          <p:spTgt spid="192"/>
                                        </p:tgtEl>
                                      </p:cBhvr>
                                    </p:animEffect>
                                  </p:childTnLst>
                                </p:cTn>
                              </p:par>
                            </p:childTnLst>
                          </p:cTn>
                        </p:par>
                        <p:par>
                          <p:cTn fill="hold" id="108" nodeType="afterGroup">
                            <p:stCondLst>
                              <p:cond delay="11000"/>
                            </p:stCondLst>
                            <p:childTnLst>
                              <p:par>
                                <p:cTn fill="hold" grpId="0" id="109" nodeType="afterEffect" presetClass="entr" presetID="22" presetSubtype="8">
                                  <p:stCondLst>
                                    <p:cond delay="0"/>
                                  </p:stCondLst>
                                  <p:childTnLst>
                                    <p:set>
                                      <p:cBhvr>
                                        <p:cTn dur="1" fill="hold" id="110">
                                          <p:stCondLst>
                                            <p:cond delay="0"/>
                                          </p:stCondLst>
                                        </p:cTn>
                                        <p:tgtEl>
                                          <p:spTgt spid="193"/>
                                        </p:tgtEl>
                                        <p:attrNameLst>
                                          <p:attrName>style.visibility</p:attrName>
                                        </p:attrNameLst>
                                      </p:cBhvr>
                                      <p:to>
                                        <p:strVal val="visible"/>
                                      </p:to>
                                    </p:set>
                                    <p:animEffect filter="wipe(left)" transition="in">
                                      <p:cBhvr>
                                        <p:cTn dur="500" id="111"/>
                                        <p:tgtEl>
                                          <p:spTgt spid="193"/>
                                        </p:tgtEl>
                                      </p:cBhvr>
                                    </p:animEffect>
                                  </p:childTnLst>
                                </p:cTn>
                              </p:par>
                            </p:childTnLst>
                          </p:cTn>
                        </p:par>
                        <p:par>
                          <p:cTn fill="hold" id="112" nodeType="afterGroup">
                            <p:stCondLst>
                              <p:cond delay="11500"/>
                            </p:stCondLst>
                            <p:childTnLst>
                              <p:par>
                                <p:cTn fill="hold" grpId="0" id="113" nodeType="afterEffect" presetClass="entr" presetID="53" presetSubtype="0">
                                  <p:stCondLst>
                                    <p:cond delay="0"/>
                                  </p:stCondLst>
                                  <p:childTnLst>
                                    <p:set>
                                      <p:cBhvr>
                                        <p:cTn dur="1" fill="hold" id="114">
                                          <p:stCondLst>
                                            <p:cond delay="0"/>
                                          </p:stCondLst>
                                        </p:cTn>
                                        <p:tgtEl>
                                          <p:spTgt spid="194"/>
                                        </p:tgtEl>
                                        <p:attrNameLst>
                                          <p:attrName>style.visibility</p:attrName>
                                        </p:attrNameLst>
                                      </p:cBhvr>
                                      <p:to>
                                        <p:strVal val="visible"/>
                                      </p:to>
                                    </p:set>
                                    <p:anim calcmode="lin" valueType="num">
                                      <p:cBhvr>
                                        <p:cTn dur="500" fill="hold" id="115"/>
                                        <p:tgtEl>
                                          <p:spTgt spid="194"/>
                                        </p:tgtEl>
                                        <p:attrNameLst>
                                          <p:attrName>ppt_w</p:attrName>
                                        </p:attrNameLst>
                                      </p:cBhvr>
                                      <p:tavLst>
                                        <p:tav tm="0">
                                          <p:val>
                                            <p:fltVal val="0"/>
                                          </p:val>
                                        </p:tav>
                                        <p:tav tm="100000">
                                          <p:val>
                                            <p:strVal val="#ppt_w"/>
                                          </p:val>
                                        </p:tav>
                                      </p:tavLst>
                                    </p:anim>
                                    <p:anim calcmode="lin" valueType="num">
                                      <p:cBhvr>
                                        <p:cTn dur="500" fill="hold" id="116"/>
                                        <p:tgtEl>
                                          <p:spTgt spid="194"/>
                                        </p:tgtEl>
                                        <p:attrNameLst>
                                          <p:attrName>ppt_h</p:attrName>
                                        </p:attrNameLst>
                                      </p:cBhvr>
                                      <p:tavLst>
                                        <p:tav tm="0">
                                          <p:val>
                                            <p:fltVal val="0"/>
                                          </p:val>
                                        </p:tav>
                                        <p:tav tm="100000">
                                          <p:val>
                                            <p:strVal val="#ppt_h"/>
                                          </p:val>
                                        </p:tav>
                                      </p:tavLst>
                                    </p:anim>
                                    <p:animEffect filter="fade" transition="in">
                                      <p:cBhvr>
                                        <p:cTn dur="500" id="117"/>
                                        <p:tgtEl>
                                          <p:spTgt spid="19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8"/>
      <p:bldP grpId="0" spid="159"/>
      <p:bldP grpId="0" spid="160"/>
      <p:bldP grpId="0" spid="161"/>
      <p:bldP grpId="0" spid="162"/>
      <p:bldP grpId="0" spid="163"/>
      <p:bldP grpId="0" spid="164"/>
      <p:bldP grpId="0" spid="165"/>
      <p:bldP grpId="0" spid="166"/>
      <p:bldP grpId="0" spid="167"/>
      <p:bldP grpId="0" spid="168"/>
      <p:bldP grpId="0" spid="169"/>
      <p:bldP grpId="0" spid="188"/>
      <p:bldP grpId="0" spid="192"/>
      <p:bldP grpId="0" spid="193"/>
      <p:bldP grpId="0" spid="194"/>
      <p:bldP grpId="0" spid="199"/>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文本框 8"/>
          <p:cNvSpPr txBox="1"/>
          <p:nvPr/>
        </p:nvSpPr>
        <p:spPr>
          <a:xfrm>
            <a:off x="6090071" y="1559081"/>
            <a:ext cx="2163299" cy="1135372"/>
          </a:xfrm>
          <a:prstGeom prst="rect">
            <a:avLst/>
          </a:prstGeom>
          <a:noFill/>
        </p:spPr>
        <p:txBody>
          <a:bodyPr bIns="34286" lIns="68573" rIns="68573" rtlCol="0" tIns="34286"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sz="1400">
                <a:solidFill>
                  <a:schemeClr val="bg1"/>
                </a:solidFill>
                <a:latin charset="-122" panose="020b0503020204020204" pitchFamily="34" typeface="微软雅黑"/>
                <a:ea charset="-122" panose="020b0503020204020204" pitchFamily="34" typeface="微软雅黑"/>
              </a:rPr>
              <a:t>标题</a:t>
            </a:r>
          </a:p>
          <a:p>
            <a:r>
              <a:rPr altLang="en-US" b="1" lang="zh-CN" sz="1400">
                <a:solidFill>
                  <a:schemeClr val="bg1"/>
                </a:solidFill>
                <a:latin charset="-122" panose="020b0503020204020204" pitchFamily="34" typeface="微软雅黑"/>
                <a:ea charset="-122" panose="020b0503020204020204" pitchFamily="34" typeface="微软雅黑"/>
              </a:rPr>
              <a:t>请在此粘贴或者输入你的文字内容</a:t>
            </a:r>
          </a:p>
          <a:p>
            <a:r>
              <a:rPr altLang="en-US" b="1" lang="zh-CN" sz="1400">
                <a:solidFill>
                  <a:schemeClr val="bg1"/>
                </a:solidFill>
                <a:latin charset="-122" panose="020b0503020204020204" pitchFamily="34" typeface="微软雅黑"/>
                <a:ea charset="-122" panose="020b0503020204020204" pitchFamily="34" typeface="微软雅黑"/>
              </a:rPr>
              <a:t>请在此粘贴或者输入你的文字内容</a:t>
            </a:r>
          </a:p>
        </p:txBody>
      </p:sp>
      <p:sp>
        <p:nvSpPr>
          <p:cNvPr id="26" name="文本框 8"/>
          <p:cNvSpPr txBox="1"/>
          <p:nvPr/>
        </p:nvSpPr>
        <p:spPr>
          <a:xfrm>
            <a:off x="6064677" y="2261814"/>
            <a:ext cx="2163299" cy="1135372"/>
          </a:xfrm>
          <a:prstGeom prst="rect">
            <a:avLst/>
          </a:prstGeom>
          <a:noFill/>
        </p:spPr>
        <p:txBody>
          <a:bodyPr bIns="34286" lIns="68573" rIns="68573" rtlCol="0" tIns="34286"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sz="1400">
                <a:solidFill>
                  <a:schemeClr val="bg1"/>
                </a:solidFill>
                <a:latin charset="-122" panose="020b0503020204020204" pitchFamily="34" typeface="微软雅黑"/>
                <a:ea charset="-122" panose="020b0503020204020204" pitchFamily="34" typeface="微软雅黑"/>
              </a:rPr>
              <a:t>标题</a:t>
            </a:r>
          </a:p>
          <a:p>
            <a:r>
              <a:rPr altLang="en-US" b="1" lang="zh-CN" sz="1400">
                <a:solidFill>
                  <a:schemeClr val="bg1"/>
                </a:solidFill>
                <a:latin charset="-122" panose="020b0503020204020204" pitchFamily="34" typeface="微软雅黑"/>
                <a:ea charset="-122" panose="020b0503020204020204" pitchFamily="34" typeface="微软雅黑"/>
              </a:rPr>
              <a:t>请在此粘贴或者输入你的文字内容</a:t>
            </a:r>
          </a:p>
          <a:p>
            <a:r>
              <a:rPr altLang="en-US" b="1" lang="zh-CN" sz="1400">
                <a:solidFill>
                  <a:schemeClr val="bg1"/>
                </a:solidFill>
                <a:latin charset="-122" panose="020b0503020204020204" pitchFamily="34" typeface="微软雅黑"/>
                <a:ea charset="-122" panose="020b0503020204020204" pitchFamily="34" typeface="微软雅黑"/>
              </a:rPr>
              <a:t>请在此粘贴或者输入你的文字内</a:t>
            </a:r>
          </a:p>
        </p:txBody>
      </p:sp>
      <p:sp>
        <p:nvSpPr>
          <p:cNvPr id="27" name="文本框 8"/>
          <p:cNvSpPr txBox="1"/>
          <p:nvPr/>
        </p:nvSpPr>
        <p:spPr>
          <a:xfrm>
            <a:off x="6123926" y="2922214"/>
            <a:ext cx="2163299" cy="1135372"/>
          </a:xfrm>
          <a:prstGeom prst="rect">
            <a:avLst/>
          </a:prstGeom>
          <a:noFill/>
        </p:spPr>
        <p:txBody>
          <a:bodyPr bIns="34286" lIns="68573" rIns="68573" rtlCol="0" tIns="34286"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sz="1400">
                <a:solidFill>
                  <a:schemeClr val="bg1"/>
                </a:solidFill>
                <a:latin charset="-122" panose="020b0503020204020204" pitchFamily="34" typeface="微软雅黑"/>
                <a:ea charset="-122" panose="020b0503020204020204" pitchFamily="34" typeface="微软雅黑"/>
              </a:rPr>
              <a:t>标题</a:t>
            </a:r>
          </a:p>
          <a:p>
            <a:r>
              <a:rPr altLang="en-US" b="1" lang="zh-CN" sz="1400">
                <a:solidFill>
                  <a:schemeClr val="bg1"/>
                </a:solidFill>
                <a:latin charset="-122" panose="020b0503020204020204" pitchFamily="34" typeface="微软雅黑"/>
                <a:ea charset="-122" panose="020b0503020204020204" pitchFamily="34" typeface="微软雅黑"/>
              </a:rPr>
              <a:t>请在此粘贴或者输入你的文字内容</a:t>
            </a:r>
          </a:p>
          <a:p>
            <a:r>
              <a:rPr altLang="en-US" b="1" lang="zh-CN" sz="1400">
                <a:solidFill>
                  <a:schemeClr val="bg1"/>
                </a:solidFill>
                <a:latin charset="-122" panose="020b0503020204020204" pitchFamily="34" typeface="微软雅黑"/>
                <a:ea charset="-122" panose="020b0503020204020204" pitchFamily="34" typeface="微软雅黑"/>
              </a:rPr>
              <a:t>请在此粘贴或者输入你的文字内容</a:t>
            </a:r>
          </a:p>
        </p:txBody>
      </p:sp>
      <p:sp>
        <p:nvSpPr>
          <p:cNvPr id="28" name="文本框 8"/>
          <p:cNvSpPr txBox="1"/>
          <p:nvPr/>
        </p:nvSpPr>
        <p:spPr>
          <a:xfrm>
            <a:off x="6106999" y="3667281"/>
            <a:ext cx="2163299" cy="1135372"/>
          </a:xfrm>
          <a:prstGeom prst="rect">
            <a:avLst/>
          </a:prstGeom>
          <a:noFill/>
        </p:spPr>
        <p:txBody>
          <a:bodyPr bIns="34286" lIns="68573" rIns="68573" rtlCol="0" tIns="34286"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sz="1400">
                <a:solidFill>
                  <a:schemeClr val="bg1"/>
                </a:solidFill>
                <a:latin charset="-122" panose="020b0503020204020204" pitchFamily="34" typeface="微软雅黑"/>
                <a:ea charset="-122" panose="020b0503020204020204" pitchFamily="34" typeface="微软雅黑"/>
              </a:rPr>
              <a:t>标题</a:t>
            </a:r>
          </a:p>
          <a:p>
            <a:r>
              <a:rPr altLang="en-US" b="1" lang="zh-CN" sz="1400">
                <a:solidFill>
                  <a:schemeClr val="bg1"/>
                </a:solidFill>
                <a:latin charset="-122" panose="020b0503020204020204" pitchFamily="34" typeface="微软雅黑"/>
                <a:ea charset="-122" panose="020b0503020204020204" pitchFamily="34" typeface="微软雅黑"/>
              </a:rPr>
              <a:t>请在此粘贴或者输入你的文字内容</a:t>
            </a:r>
          </a:p>
          <a:p>
            <a:r>
              <a:rPr altLang="en-US" b="1" lang="zh-CN" sz="1400">
                <a:solidFill>
                  <a:schemeClr val="bg1"/>
                </a:solidFill>
                <a:latin charset="-122" panose="020b0503020204020204" pitchFamily="34" typeface="微软雅黑"/>
                <a:ea charset="-122" panose="020b0503020204020204" pitchFamily="34" typeface="微软雅黑"/>
              </a:rPr>
              <a:t>请在此粘贴或者输入你的文字内容</a:t>
            </a:r>
          </a:p>
        </p:txBody>
      </p:sp>
      <p:sp>
        <p:nvSpPr>
          <p:cNvPr id="31" name="Freeform 50"/>
          <p:cNvSpPr/>
          <p:nvPr/>
        </p:nvSpPr>
        <p:spPr bwMode="auto">
          <a:xfrm>
            <a:off x="1755897" y="2307323"/>
            <a:ext cx="1525265" cy="1792423"/>
          </a:xfrm>
          <a:custGeom>
            <a:gdLst>
              <a:gd fmla="*/ 74 w 120" name="T0"/>
              <a:gd fmla="*/ 39 h 140" name="T1"/>
              <a:gd fmla="*/ 82 w 120" name="T2"/>
              <a:gd fmla="*/ 22 h 140" name="T3"/>
              <a:gd fmla="*/ 60 w 120" name="T4"/>
              <a:gd fmla="*/ 0 h 140" name="T5"/>
              <a:gd fmla="*/ 38 w 120" name="T6"/>
              <a:gd fmla="*/ 22 h 140" name="T7"/>
              <a:gd fmla="*/ 46 w 120" name="T8"/>
              <a:gd fmla="*/ 39 h 140" name="T9"/>
              <a:gd fmla="*/ 8 w 120" name="T10"/>
              <a:gd fmla="*/ 98 h 140" name="T11"/>
              <a:gd fmla="*/ 37 w 120" name="T12"/>
              <a:gd fmla="*/ 78 h 140" name="T13"/>
              <a:gd fmla="*/ 25 w 120" name="T14"/>
              <a:gd fmla="*/ 140 h 140" name="T15"/>
              <a:gd fmla="*/ 45 w 120" name="T16"/>
              <a:gd fmla="*/ 140 h 140" name="T17"/>
              <a:gd fmla="*/ 60 w 120" name="T18"/>
              <a:gd fmla="*/ 114 h 140" name="T19"/>
              <a:gd fmla="*/ 75 w 120" name="T20"/>
              <a:gd fmla="*/ 140 h 140" name="T21"/>
              <a:gd fmla="*/ 95 w 120" name="T22"/>
              <a:gd fmla="*/ 140 h 140" name="T23"/>
              <a:gd fmla="*/ 83 w 120" name="T24"/>
              <a:gd fmla="*/ 78 h 140" name="T25"/>
              <a:gd fmla="*/ 112 w 120" name="T26"/>
              <a:gd fmla="*/ 98 h 140" name="T27"/>
              <a:gd fmla="*/ 74 w 120" name="T28"/>
              <a:gd fmla="*/ 39 h 140"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40" w="120">
                <a:moveTo>
                  <a:pt x="74" y="39"/>
                </a:moveTo>
                <a:cubicBezTo>
                  <a:pt x="78" y="35"/>
                  <a:pt x="82" y="29"/>
                  <a:pt x="82" y="22"/>
                </a:cubicBezTo>
                <a:cubicBezTo>
                  <a:pt x="82" y="10"/>
                  <a:pt x="72" y="0"/>
                  <a:pt x="60" y="0"/>
                </a:cubicBezTo>
                <a:cubicBezTo>
                  <a:pt x="48" y="0"/>
                  <a:pt x="38" y="10"/>
                  <a:pt x="38" y="22"/>
                </a:cubicBezTo>
                <a:cubicBezTo>
                  <a:pt x="38" y="29"/>
                  <a:pt x="42" y="35"/>
                  <a:pt x="46" y="39"/>
                </a:cubicBezTo>
                <a:cubicBezTo>
                  <a:pt x="24" y="46"/>
                  <a:pt x="0" y="91"/>
                  <a:pt x="8" y="98"/>
                </a:cubicBezTo>
                <a:cubicBezTo>
                  <a:pt x="15" y="105"/>
                  <a:pt x="27" y="91"/>
                  <a:pt x="37" y="78"/>
                </a:cubicBezTo>
                <a:cubicBezTo>
                  <a:pt x="32" y="99"/>
                  <a:pt x="27" y="121"/>
                  <a:pt x="25" y="140"/>
                </a:cubicBezTo>
                <a:cubicBezTo>
                  <a:pt x="45" y="140"/>
                  <a:pt x="45" y="140"/>
                  <a:pt x="45" y="140"/>
                </a:cubicBezTo>
                <a:cubicBezTo>
                  <a:pt x="45" y="129"/>
                  <a:pt x="52" y="114"/>
                  <a:pt x="60" y="114"/>
                </a:cubicBezTo>
                <a:cubicBezTo>
                  <a:pt x="68" y="114"/>
                  <a:pt x="75" y="129"/>
                  <a:pt x="75" y="140"/>
                </a:cubicBezTo>
                <a:cubicBezTo>
                  <a:pt x="95" y="140"/>
                  <a:pt x="95" y="140"/>
                  <a:pt x="95" y="140"/>
                </a:cubicBezTo>
                <a:cubicBezTo>
                  <a:pt x="93" y="121"/>
                  <a:pt x="88" y="99"/>
                  <a:pt x="83" y="78"/>
                </a:cubicBezTo>
                <a:cubicBezTo>
                  <a:pt x="93" y="91"/>
                  <a:pt x="105" y="105"/>
                  <a:pt x="112" y="98"/>
                </a:cubicBezTo>
                <a:cubicBezTo>
                  <a:pt x="120" y="91"/>
                  <a:pt x="96" y="46"/>
                  <a:pt x="74" y="39"/>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34286" compatLnSpc="1" lIns="68573" numCol="1" rIns="68573" tIns="34286" vert="horz" wrap="square"/>
          <a:lstStyle/>
          <a:p>
            <a:pPr defTabSz="914309">
              <a:defRPr/>
            </a:pPr>
            <a:endParaRPr altLang="en-US" kern="0" lang="zh-CN" sz="1100">
              <a:solidFill>
                <a:schemeClr val="bg1"/>
              </a:solidFill>
            </a:endParaRPr>
          </a:p>
        </p:txBody>
      </p:sp>
      <p:sp>
        <p:nvSpPr>
          <p:cNvPr id="32" name="Freeform 50"/>
          <p:cNvSpPr/>
          <p:nvPr/>
        </p:nvSpPr>
        <p:spPr bwMode="auto">
          <a:xfrm>
            <a:off x="1128454" y="3224810"/>
            <a:ext cx="691845" cy="813026"/>
          </a:xfrm>
          <a:custGeom>
            <a:gdLst>
              <a:gd fmla="*/ 74 w 120" name="T0"/>
              <a:gd fmla="*/ 39 h 140" name="T1"/>
              <a:gd fmla="*/ 82 w 120" name="T2"/>
              <a:gd fmla="*/ 22 h 140" name="T3"/>
              <a:gd fmla="*/ 60 w 120" name="T4"/>
              <a:gd fmla="*/ 0 h 140" name="T5"/>
              <a:gd fmla="*/ 38 w 120" name="T6"/>
              <a:gd fmla="*/ 22 h 140" name="T7"/>
              <a:gd fmla="*/ 46 w 120" name="T8"/>
              <a:gd fmla="*/ 39 h 140" name="T9"/>
              <a:gd fmla="*/ 8 w 120" name="T10"/>
              <a:gd fmla="*/ 98 h 140" name="T11"/>
              <a:gd fmla="*/ 37 w 120" name="T12"/>
              <a:gd fmla="*/ 78 h 140" name="T13"/>
              <a:gd fmla="*/ 25 w 120" name="T14"/>
              <a:gd fmla="*/ 140 h 140" name="T15"/>
              <a:gd fmla="*/ 45 w 120" name="T16"/>
              <a:gd fmla="*/ 140 h 140" name="T17"/>
              <a:gd fmla="*/ 60 w 120" name="T18"/>
              <a:gd fmla="*/ 114 h 140" name="T19"/>
              <a:gd fmla="*/ 75 w 120" name="T20"/>
              <a:gd fmla="*/ 140 h 140" name="T21"/>
              <a:gd fmla="*/ 95 w 120" name="T22"/>
              <a:gd fmla="*/ 140 h 140" name="T23"/>
              <a:gd fmla="*/ 83 w 120" name="T24"/>
              <a:gd fmla="*/ 78 h 140" name="T25"/>
              <a:gd fmla="*/ 112 w 120" name="T26"/>
              <a:gd fmla="*/ 98 h 140" name="T27"/>
              <a:gd fmla="*/ 74 w 120" name="T28"/>
              <a:gd fmla="*/ 39 h 140"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40" w="120">
                <a:moveTo>
                  <a:pt x="74" y="39"/>
                </a:moveTo>
                <a:cubicBezTo>
                  <a:pt x="78" y="35"/>
                  <a:pt x="82" y="29"/>
                  <a:pt x="82" y="22"/>
                </a:cubicBezTo>
                <a:cubicBezTo>
                  <a:pt x="82" y="10"/>
                  <a:pt x="72" y="0"/>
                  <a:pt x="60" y="0"/>
                </a:cubicBezTo>
                <a:cubicBezTo>
                  <a:pt x="48" y="0"/>
                  <a:pt x="38" y="10"/>
                  <a:pt x="38" y="22"/>
                </a:cubicBezTo>
                <a:cubicBezTo>
                  <a:pt x="38" y="29"/>
                  <a:pt x="42" y="35"/>
                  <a:pt x="46" y="39"/>
                </a:cubicBezTo>
                <a:cubicBezTo>
                  <a:pt x="24" y="46"/>
                  <a:pt x="0" y="91"/>
                  <a:pt x="8" y="98"/>
                </a:cubicBezTo>
                <a:cubicBezTo>
                  <a:pt x="15" y="105"/>
                  <a:pt x="27" y="91"/>
                  <a:pt x="37" y="78"/>
                </a:cubicBezTo>
                <a:cubicBezTo>
                  <a:pt x="32" y="99"/>
                  <a:pt x="27" y="121"/>
                  <a:pt x="25" y="140"/>
                </a:cubicBezTo>
                <a:cubicBezTo>
                  <a:pt x="45" y="140"/>
                  <a:pt x="45" y="140"/>
                  <a:pt x="45" y="140"/>
                </a:cubicBezTo>
                <a:cubicBezTo>
                  <a:pt x="45" y="129"/>
                  <a:pt x="52" y="114"/>
                  <a:pt x="60" y="114"/>
                </a:cubicBezTo>
                <a:cubicBezTo>
                  <a:pt x="68" y="114"/>
                  <a:pt x="75" y="129"/>
                  <a:pt x="75" y="140"/>
                </a:cubicBezTo>
                <a:cubicBezTo>
                  <a:pt x="95" y="140"/>
                  <a:pt x="95" y="140"/>
                  <a:pt x="95" y="140"/>
                </a:cubicBezTo>
                <a:cubicBezTo>
                  <a:pt x="93" y="121"/>
                  <a:pt x="88" y="99"/>
                  <a:pt x="83" y="78"/>
                </a:cubicBezTo>
                <a:cubicBezTo>
                  <a:pt x="93" y="91"/>
                  <a:pt x="105" y="105"/>
                  <a:pt x="112" y="98"/>
                </a:cubicBezTo>
                <a:cubicBezTo>
                  <a:pt x="120" y="91"/>
                  <a:pt x="96" y="46"/>
                  <a:pt x="74" y="39"/>
                </a:cubicBez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34286" compatLnSpc="1" lIns="68573" numCol="1" rIns="68573" tIns="34286" vert="horz" wrap="square"/>
          <a:lstStyle/>
          <a:p>
            <a:pPr defTabSz="914309">
              <a:defRPr/>
            </a:pPr>
            <a:endParaRPr altLang="en-US" kern="0" lang="zh-CN" sz="1100">
              <a:solidFill>
                <a:schemeClr val="bg1"/>
              </a:solidFill>
            </a:endParaRPr>
          </a:p>
        </p:txBody>
      </p:sp>
      <p:sp>
        <p:nvSpPr>
          <p:cNvPr id="33" name="Freeform 50"/>
          <p:cNvSpPr/>
          <p:nvPr/>
        </p:nvSpPr>
        <p:spPr bwMode="auto">
          <a:xfrm>
            <a:off x="3185219" y="3284078"/>
            <a:ext cx="691845" cy="813026"/>
          </a:xfrm>
          <a:custGeom>
            <a:gdLst>
              <a:gd fmla="*/ 74 w 120" name="T0"/>
              <a:gd fmla="*/ 39 h 140" name="T1"/>
              <a:gd fmla="*/ 82 w 120" name="T2"/>
              <a:gd fmla="*/ 22 h 140" name="T3"/>
              <a:gd fmla="*/ 60 w 120" name="T4"/>
              <a:gd fmla="*/ 0 h 140" name="T5"/>
              <a:gd fmla="*/ 38 w 120" name="T6"/>
              <a:gd fmla="*/ 22 h 140" name="T7"/>
              <a:gd fmla="*/ 46 w 120" name="T8"/>
              <a:gd fmla="*/ 39 h 140" name="T9"/>
              <a:gd fmla="*/ 8 w 120" name="T10"/>
              <a:gd fmla="*/ 98 h 140" name="T11"/>
              <a:gd fmla="*/ 37 w 120" name="T12"/>
              <a:gd fmla="*/ 78 h 140" name="T13"/>
              <a:gd fmla="*/ 25 w 120" name="T14"/>
              <a:gd fmla="*/ 140 h 140" name="T15"/>
              <a:gd fmla="*/ 45 w 120" name="T16"/>
              <a:gd fmla="*/ 140 h 140" name="T17"/>
              <a:gd fmla="*/ 60 w 120" name="T18"/>
              <a:gd fmla="*/ 114 h 140" name="T19"/>
              <a:gd fmla="*/ 75 w 120" name="T20"/>
              <a:gd fmla="*/ 140 h 140" name="T21"/>
              <a:gd fmla="*/ 95 w 120" name="T22"/>
              <a:gd fmla="*/ 140 h 140" name="T23"/>
              <a:gd fmla="*/ 83 w 120" name="T24"/>
              <a:gd fmla="*/ 78 h 140" name="T25"/>
              <a:gd fmla="*/ 112 w 120" name="T26"/>
              <a:gd fmla="*/ 98 h 140" name="T27"/>
              <a:gd fmla="*/ 74 w 120" name="T28"/>
              <a:gd fmla="*/ 39 h 140"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40" w="120">
                <a:moveTo>
                  <a:pt x="74" y="39"/>
                </a:moveTo>
                <a:cubicBezTo>
                  <a:pt x="78" y="35"/>
                  <a:pt x="82" y="29"/>
                  <a:pt x="82" y="22"/>
                </a:cubicBezTo>
                <a:cubicBezTo>
                  <a:pt x="82" y="10"/>
                  <a:pt x="72" y="0"/>
                  <a:pt x="60" y="0"/>
                </a:cubicBezTo>
                <a:cubicBezTo>
                  <a:pt x="48" y="0"/>
                  <a:pt x="38" y="10"/>
                  <a:pt x="38" y="22"/>
                </a:cubicBezTo>
                <a:cubicBezTo>
                  <a:pt x="38" y="29"/>
                  <a:pt x="42" y="35"/>
                  <a:pt x="46" y="39"/>
                </a:cubicBezTo>
                <a:cubicBezTo>
                  <a:pt x="24" y="46"/>
                  <a:pt x="0" y="91"/>
                  <a:pt x="8" y="98"/>
                </a:cubicBezTo>
                <a:cubicBezTo>
                  <a:pt x="15" y="105"/>
                  <a:pt x="27" y="91"/>
                  <a:pt x="37" y="78"/>
                </a:cubicBezTo>
                <a:cubicBezTo>
                  <a:pt x="32" y="99"/>
                  <a:pt x="27" y="121"/>
                  <a:pt x="25" y="140"/>
                </a:cubicBezTo>
                <a:cubicBezTo>
                  <a:pt x="45" y="140"/>
                  <a:pt x="45" y="140"/>
                  <a:pt x="45" y="140"/>
                </a:cubicBezTo>
                <a:cubicBezTo>
                  <a:pt x="45" y="129"/>
                  <a:pt x="52" y="114"/>
                  <a:pt x="60" y="114"/>
                </a:cubicBezTo>
                <a:cubicBezTo>
                  <a:pt x="68" y="114"/>
                  <a:pt x="75" y="129"/>
                  <a:pt x="75" y="140"/>
                </a:cubicBezTo>
                <a:cubicBezTo>
                  <a:pt x="95" y="140"/>
                  <a:pt x="95" y="140"/>
                  <a:pt x="95" y="140"/>
                </a:cubicBezTo>
                <a:cubicBezTo>
                  <a:pt x="93" y="121"/>
                  <a:pt x="88" y="99"/>
                  <a:pt x="83" y="78"/>
                </a:cubicBezTo>
                <a:cubicBezTo>
                  <a:pt x="93" y="91"/>
                  <a:pt x="105" y="105"/>
                  <a:pt x="112" y="98"/>
                </a:cubicBezTo>
                <a:cubicBezTo>
                  <a:pt x="120" y="91"/>
                  <a:pt x="96" y="46"/>
                  <a:pt x="74" y="39"/>
                </a:cubicBezTo>
                <a:close/>
              </a:path>
            </a:pathLst>
          </a:custGeom>
          <a:solidFill>
            <a:schemeClr val="accent3"/>
          </a:solidFill>
          <a:ln>
            <a:noFill/>
          </a:ln>
          <a:extLst>
            <a:ext uri="{91240B29-F687-4F45-9708-019B960494DF}">
              <a14:hiddenLine w="9525">
                <a:solidFill>
                  <a:srgbClr val="000000"/>
                </a:solidFill>
                <a:round/>
              </a14:hiddenLine>
            </a:ext>
          </a:extLst>
        </p:spPr>
        <p:txBody>
          <a:bodyPr anchor="t" anchorCtr="0" bIns="34286" compatLnSpc="1" lIns="68573" numCol="1" rIns="68573" tIns="34286" vert="horz" wrap="square"/>
          <a:lstStyle/>
          <a:p>
            <a:pPr defTabSz="914309">
              <a:defRPr/>
            </a:pPr>
            <a:endParaRPr altLang="en-US" kern="0" lang="zh-CN" sz="1100">
              <a:solidFill>
                <a:schemeClr val="bg1"/>
              </a:solidFill>
            </a:endParaRPr>
          </a:p>
        </p:txBody>
      </p:sp>
      <p:grpSp>
        <p:nvGrpSpPr>
          <p:cNvPr id="2" name="组合 49"/>
          <p:cNvGrpSpPr/>
          <p:nvPr/>
        </p:nvGrpSpPr>
        <p:grpSpPr>
          <a:xfrm>
            <a:off x="3884849" y="1618073"/>
            <a:ext cx="1779235" cy="600285"/>
            <a:chOff x="3173217" y="1487444"/>
            <a:chExt cx="1779784" cy="600285"/>
          </a:xfrm>
        </p:grpSpPr>
        <p:sp>
          <p:nvSpPr>
            <p:cNvPr id="20" name="Freeform 23"/>
            <p:cNvSpPr/>
            <p:nvPr/>
          </p:nvSpPr>
          <p:spPr bwMode="auto">
            <a:xfrm flipH="1">
              <a:off x="3173217" y="1754275"/>
              <a:ext cx="1528905" cy="212786"/>
            </a:xfrm>
            <a:custGeom>
              <a:gdLst>
                <a:gd fmla="*/ 409 w 409" name="T0"/>
                <a:gd fmla="*/ 57 h 57" name="T1"/>
                <a:gd fmla="*/ 243 w 409" name="T2"/>
                <a:gd fmla="*/ 57 h 57" name="T3"/>
                <a:gd fmla="*/ 179 w 409" name="T4"/>
                <a:gd fmla="*/ 34 h 57" name="T5"/>
                <a:gd fmla="*/ 117 w 409" name="T6"/>
                <a:gd fmla="*/ 17 h 57" name="T7"/>
                <a:gd fmla="*/ 0 w 409" name="T8"/>
                <a:gd fmla="*/ 17 h 57" name="T9"/>
                <a:gd fmla="*/ 0 w 409" name="T10"/>
                <a:gd fmla="*/ 0 h 57" name="T11"/>
                <a:gd fmla="*/ 117 w 409" name="T12"/>
                <a:gd fmla="*/ 0 h 57" name="T13"/>
                <a:gd fmla="*/ 190 w 409" name="T14"/>
                <a:gd fmla="*/ 21 h 57" name="T15"/>
                <a:gd fmla="*/ 243 w 409" name="T16"/>
                <a:gd fmla="*/ 40 h 57" name="T17"/>
                <a:gd fmla="*/ 409 w 409" name="T18"/>
                <a:gd fmla="*/ 40 h 57" name="T19"/>
                <a:gd fmla="*/ 409 w 409" name="T20"/>
                <a:gd fmla="*/ 57 h 5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7" w="409">
                  <a:moveTo>
                    <a:pt x="409" y="57"/>
                  </a:moveTo>
                  <a:cubicBezTo>
                    <a:pt x="243" y="57"/>
                    <a:pt x="243" y="57"/>
                    <a:pt x="243" y="57"/>
                  </a:cubicBezTo>
                  <a:cubicBezTo>
                    <a:pt x="220" y="57"/>
                    <a:pt x="195" y="48"/>
                    <a:pt x="179" y="34"/>
                  </a:cubicBezTo>
                  <a:cubicBezTo>
                    <a:pt x="162" y="19"/>
                    <a:pt x="140" y="17"/>
                    <a:pt x="117" y="17"/>
                  </a:cubicBezTo>
                  <a:cubicBezTo>
                    <a:pt x="0" y="17"/>
                    <a:pt x="0" y="17"/>
                    <a:pt x="0" y="17"/>
                  </a:cubicBezTo>
                  <a:cubicBezTo>
                    <a:pt x="0" y="0"/>
                    <a:pt x="0" y="0"/>
                    <a:pt x="0" y="0"/>
                  </a:cubicBezTo>
                  <a:cubicBezTo>
                    <a:pt x="117" y="0"/>
                    <a:pt x="117" y="0"/>
                    <a:pt x="117" y="0"/>
                  </a:cubicBezTo>
                  <a:cubicBezTo>
                    <a:pt x="142" y="0"/>
                    <a:pt x="168" y="2"/>
                    <a:pt x="190" y="21"/>
                  </a:cubicBezTo>
                  <a:cubicBezTo>
                    <a:pt x="203" y="33"/>
                    <a:pt x="223" y="40"/>
                    <a:pt x="243" y="40"/>
                  </a:cubicBezTo>
                  <a:cubicBezTo>
                    <a:pt x="409" y="40"/>
                    <a:pt x="409" y="40"/>
                    <a:pt x="409" y="40"/>
                  </a:cubicBezTo>
                  <a:lnTo>
                    <a:pt x="409" y="57"/>
                  </a:ln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a:solidFill>
                  <a:schemeClr val="bg1"/>
                </a:solidFill>
              </a:endParaRPr>
            </a:p>
          </p:txBody>
        </p:sp>
        <p:grpSp>
          <p:nvGrpSpPr>
            <p:cNvPr id="3" name="组合 39"/>
            <p:cNvGrpSpPr/>
            <p:nvPr/>
          </p:nvGrpSpPr>
          <p:grpSpPr>
            <a:xfrm>
              <a:off x="4353545" y="1487444"/>
              <a:ext cx="599456" cy="600285"/>
              <a:chOff x="3069803" y="657624"/>
              <a:chExt cx="1139586" cy="1141162"/>
            </a:xfrm>
          </p:grpSpPr>
          <p:sp>
            <p:nvSpPr>
              <p:cNvPr id="38" name="Freeform 29"/>
              <p:cNvSpPr>
                <a:spLocks noEditPoints="1"/>
              </p:cNvSpPr>
              <p:nvPr/>
            </p:nvSpPr>
            <p:spPr bwMode="auto">
              <a:xfrm flipH="1">
                <a:off x="3069803" y="657624"/>
                <a:ext cx="1139586" cy="1141162"/>
              </a:xfrm>
              <a:custGeom>
                <a:gdLst>
                  <a:gd fmla="*/ 305 w 305" name="T0"/>
                  <a:gd fmla="*/ 154 h 305" name="T1"/>
                  <a:gd fmla="*/ 283 w 305" name="T2"/>
                  <a:gd fmla="*/ 120 h 305" name="T3"/>
                  <a:gd fmla="*/ 295 w 305" name="T4"/>
                  <a:gd fmla="*/ 98 h 305" name="T5"/>
                  <a:gd fmla="*/ 260 w 305" name="T6"/>
                  <a:gd fmla="*/ 72 h 305" name="T7"/>
                  <a:gd fmla="*/ 262 w 305" name="T8"/>
                  <a:gd fmla="*/ 46 h 305" name="T9"/>
                  <a:gd fmla="*/ 222 w 305" name="T10"/>
                  <a:gd fmla="*/ 38 h 305" name="T11"/>
                  <a:gd fmla="*/ 214 w 305" name="T12"/>
                  <a:gd fmla="*/ 13 h 305" name="T13"/>
                  <a:gd fmla="*/ 171 w 305" name="T14"/>
                  <a:gd fmla="*/ 20 h 305" name="T15"/>
                  <a:gd fmla="*/ 155 w 305" name="T16"/>
                  <a:gd fmla="*/ 0 h 305" name="T17"/>
                  <a:gd fmla="*/ 120 w 305" name="T18"/>
                  <a:gd fmla="*/ 22 h 305" name="T19"/>
                  <a:gd fmla="*/ 98 w 305" name="T20"/>
                  <a:gd fmla="*/ 11 h 305" name="T21"/>
                  <a:gd fmla="*/ 72 w 305" name="T22"/>
                  <a:gd fmla="*/ 46 h 305" name="T23"/>
                  <a:gd fmla="*/ 46 w 305" name="T24"/>
                  <a:gd fmla="*/ 44 h 305" name="T25"/>
                  <a:gd fmla="*/ 38 w 305" name="T26"/>
                  <a:gd fmla="*/ 84 h 305" name="T27"/>
                  <a:gd fmla="*/ 13 w 305" name="T28"/>
                  <a:gd fmla="*/ 91 h 305" name="T29"/>
                  <a:gd fmla="*/ 20 w 305" name="T30"/>
                  <a:gd fmla="*/ 134 h 305" name="T31"/>
                  <a:gd fmla="*/ 0 w 305" name="T32"/>
                  <a:gd fmla="*/ 151 h 305" name="T33"/>
                  <a:gd fmla="*/ 23 w 305" name="T34"/>
                  <a:gd fmla="*/ 185 h 305" name="T35"/>
                  <a:gd fmla="*/ 11 w 305" name="T36"/>
                  <a:gd fmla="*/ 207 h 305" name="T37"/>
                  <a:gd fmla="*/ 46 w 305" name="T38"/>
                  <a:gd fmla="*/ 234 h 305" name="T39"/>
                  <a:gd fmla="*/ 44 w 305" name="T40"/>
                  <a:gd fmla="*/ 259 h 305" name="T41"/>
                  <a:gd fmla="*/ 84 w 305" name="T42"/>
                  <a:gd fmla="*/ 268 h 305" name="T43"/>
                  <a:gd fmla="*/ 91 w 305" name="T44"/>
                  <a:gd fmla="*/ 292 h 305" name="T45"/>
                  <a:gd fmla="*/ 134 w 305" name="T46"/>
                  <a:gd fmla="*/ 285 h 305" name="T47"/>
                  <a:gd fmla="*/ 151 w 305" name="T48"/>
                  <a:gd fmla="*/ 305 h 305" name="T49"/>
                  <a:gd fmla="*/ 185 w 305" name="T50"/>
                  <a:gd fmla="*/ 283 h 305" name="T51"/>
                  <a:gd fmla="*/ 207 w 305" name="T52"/>
                  <a:gd fmla="*/ 295 h 305" name="T53"/>
                  <a:gd fmla="*/ 234 w 305" name="T54"/>
                  <a:gd fmla="*/ 259 h 305" name="T55"/>
                  <a:gd fmla="*/ 259 w 305" name="T56"/>
                  <a:gd fmla="*/ 261 h 305" name="T57"/>
                  <a:gd fmla="*/ 267 w 305" name="T58"/>
                  <a:gd fmla="*/ 222 h 305" name="T59"/>
                  <a:gd fmla="*/ 292 w 305" name="T60"/>
                  <a:gd fmla="*/ 214 h 305" name="T61"/>
                  <a:gd fmla="*/ 285 w 305" name="T62"/>
                  <a:gd fmla="*/ 171 h 305" name="T63"/>
                  <a:gd fmla="*/ 187 w 305" name="T64"/>
                  <a:gd fmla="*/ 259 h 305" name="T65"/>
                  <a:gd fmla="*/ 118 w 305" name="T66"/>
                  <a:gd fmla="*/ 47 h 305" name="T67"/>
                  <a:gd fmla="*/ 187 w 305" name="T68"/>
                  <a:gd fmla="*/ 259 h 30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05" w="305">
                    <a:moveTo>
                      <a:pt x="304" y="172"/>
                    </a:moveTo>
                    <a:cubicBezTo>
                      <a:pt x="305" y="154"/>
                      <a:pt x="305" y="154"/>
                      <a:pt x="305" y="154"/>
                    </a:cubicBezTo>
                    <a:cubicBezTo>
                      <a:pt x="287" y="153"/>
                      <a:pt x="287" y="153"/>
                      <a:pt x="287" y="153"/>
                    </a:cubicBezTo>
                    <a:cubicBezTo>
                      <a:pt x="287" y="142"/>
                      <a:pt x="285" y="131"/>
                      <a:pt x="283" y="120"/>
                    </a:cubicBezTo>
                    <a:cubicBezTo>
                      <a:pt x="300" y="115"/>
                      <a:pt x="300" y="115"/>
                      <a:pt x="300" y="115"/>
                    </a:cubicBezTo>
                    <a:cubicBezTo>
                      <a:pt x="295" y="98"/>
                      <a:pt x="295" y="98"/>
                      <a:pt x="295" y="98"/>
                    </a:cubicBezTo>
                    <a:cubicBezTo>
                      <a:pt x="277" y="103"/>
                      <a:pt x="277" y="103"/>
                      <a:pt x="277" y="103"/>
                    </a:cubicBezTo>
                    <a:cubicBezTo>
                      <a:pt x="273" y="92"/>
                      <a:pt x="267" y="81"/>
                      <a:pt x="260" y="72"/>
                    </a:cubicBezTo>
                    <a:cubicBezTo>
                      <a:pt x="273" y="60"/>
                      <a:pt x="273" y="60"/>
                      <a:pt x="273" y="60"/>
                    </a:cubicBezTo>
                    <a:cubicBezTo>
                      <a:pt x="262" y="46"/>
                      <a:pt x="262" y="46"/>
                      <a:pt x="262" y="46"/>
                    </a:cubicBezTo>
                    <a:cubicBezTo>
                      <a:pt x="248" y="58"/>
                      <a:pt x="248" y="58"/>
                      <a:pt x="248" y="58"/>
                    </a:cubicBezTo>
                    <a:cubicBezTo>
                      <a:pt x="240" y="50"/>
                      <a:pt x="231" y="43"/>
                      <a:pt x="222" y="38"/>
                    </a:cubicBezTo>
                    <a:cubicBezTo>
                      <a:pt x="230" y="22"/>
                      <a:pt x="230" y="22"/>
                      <a:pt x="230" y="22"/>
                    </a:cubicBezTo>
                    <a:cubicBezTo>
                      <a:pt x="214" y="13"/>
                      <a:pt x="214" y="13"/>
                      <a:pt x="214" y="13"/>
                    </a:cubicBezTo>
                    <a:cubicBezTo>
                      <a:pt x="206" y="30"/>
                      <a:pt x="206" y="30"/>
                      <a:pt x="206" y="30"/>
                    </a:cubicBezTo>
                    <a:cubicBezTo>
                      <a:pt x="195" y="24"/>
                      <a:pt x="183" y="21"/>
                      <a:pt x="171" y="20"/>
                    </a:cubicBezTo>
                    <a:cubicBezTo>
                      <a:pt x="172" y="1"/>
                      <a:pt x="172" y="1"/>
                      <a:pt x="172" y="1"/>
                    </a:cubicBezTo>
                    <a:cubicBezTo>
                      <a:pt x="155" y="0"/>
                      <a:pt x="155" y="0"/>
                      <a:pt x="155" y="0"/>
                    </a:cubicBezTo>
                    <a:cubicBezTo>
                      <a:pt x="153" y="18"/>
                      <a:pt x="153" y="18"/>
                      <a:pt x="153" y="18"/>
                    </a:cubicBezTo>
                    <a:cubicBezTo>
                      <a:pt x="142" y="18"/>
                      <a:pt x="131" y="20"/>
                      <a:pt x="120" y="22"/>
                    </a:cubicBezTo>
                    <a:cubicBezTo>
                      <a:pt x="115" y="5"/>
                      <a:pt x="115" y="5"/>
                      <a:pt x="115" y="5"/>
                    </a:cubicBezTo>
                    <a:cubicBezTo>
                      <a:pt x="98" y="11"/>
                      <a:pt x="98" y="11"/>
                      <a:pt x="98" y="11"/>
                    </a:cubicBezTo>
                    <a:cubicBezTo>
                      <a:pt x="103" y="28"/>
                      <a:pt x="103" y="28"/>
                      <a:pt x="103" y="28"/>
                    </a:cubicBezTo>
                    <a:cubicBezTo>
                      <a:pt x="92" y="32"/>
                      <a:pt x="81" y="39"/>
                      <a:pt x="72" y="46"/>
                    </a:cubicBezTo>
                    <a:cubicBezTo>
                      <a:pt x="60" y="32"/>
                      <a:pt x="60" y="32"/>
                      <a:pt x="60" y="32"/>
                    </a:cubicBezTo>
                    <a:cubicBezTo>
                      <a:pt x="46" y="44"/>
                      <a:pt x="46" y="44"/>
                      <a:pt x="46" y="44"/>
                    </a:cubicBezTo>
                    <a:cubicBezTo>
                      <a:pt x="58" y="57"/>
                      <a:pt x="58" y="57"/>
                      <a:pt x="58" y="57"/>
                    </a:cubicBezTo>
                    <a:cubicBezTo>
                      <a:pt x="50" y="65"/>
                      <a:pt x="43" y="74"/>
                      <a:pt x="38" y="84"/>
                    </a:cubicBezTo>
                    <a:cubicBezTo>
                      <a:pt x="22" y="75"/>
                      <a:pt x="22" y="75"/>
                      <a:pt x="22" y="75"/>
                    </a:cubicBezTo>
                    <a:cubicBezTo>
                      <a:pt x="13" y="91"/>
                      <a:pt x="13" y="91"/>
                      <a:pt x="13" y="91"/>
                    </a:cubicBezTo>
                    <a:cubicBezTo>
                      <a:pt x="30" y="99"/>
                      <a:pt x="30" y="99"/>
                      <a:pt x="30" y="99"/>
                    </a:cubicBezTo>
                    <a:cubicBezTo>
                      <a:pt x="25" y="110"/>
                      <a:pt x="21" y="122"/>
                      <a:pt x="20" y="134"/>
                    </a:cubicBezTo>
                    <a:cubicBezTo>
                      <a:pt x="2" y="133"/>
                      <a:pt x="2" y="133"/>
                      <a:pt x="2" y="133"/>
                    </a:cubicBezTo>
                    <a:cubicBezTo>
                      <a:pt x="0" y="151"/>
                      <a:pt x="0" y="151"/>
                      <a:pt x="0" y="151"/>
                    </a:cubicBezTo>
                    <a:cubicBezTo>
                      <a:pt x="18" y="152"/>
                      <a:pt x="18" y="152"/>
                      <a:pt x="18" y="152"/>
                    </a:cubicBezTo>
                    <a:cubicBezTo>
                      <a:pt x="18" y="163"/>
                      <a:pt x="20" y="174"/>
                      <a:pt x="23" y="185"/>
                    </a:cubicBezTo>
                    <a:cubicBezTo>
                      <a:pt x="5" y="190"/>
                      <a:pt x="5" y="190"/>
                      <a:pt x="5" y="190"/>
                    </a:cubicBezTo>
                    <a:cubicBezTo>
                      <a:pt x="11" y="207"/>
                      <a:pt x="11" y="207"/>
                      <a:pt x="11" y="207"/>
                    </a:cubicBezTo>
                    <a:cubicBezTo>
                      <a:pt x="28" y="202"/>
                      <a:pt x="28" y="202"/>
                      <a:pt x="28" y="202"/>
                    </a:cubicBezTo>
                    <a:cubicBezTo>
                      <a:pt x="32" y="213"/>
                      <a:pt x="38" y="224"/>
                      <a:pt x="46" y="234"/>
                    </a:cubicBezTo>
                    <a:cubicBezTo>
                      <a:pt x="32" y="245"/>
                      <a:pt x="32" y="245"/>
                      <a:pt x="32" y="245"/>
                    </a:cubicBezTo>
                    <a:cubicBezTo>
                      <a:pt x="44" y="259"/>
                      <a:pt x="44" y="259"/>
                      <a:pt x="44" y="259"/>
                    </a:cubicBezTo>
                    <a:cubicBezTo>
                      <a:pt x="57" y="247"/>
                      <a:pt x="57" y="247"/>
                      <a:pt x="57" y="247"/>
                    </a:cubicBezTo>
                    <a:cubicBezTo>
                      <a:pt x="65" y="255"/>
                      <a:pt x="74" y="262"/>
                      <a:pt x="84" y="268"/>
                    </a:cubicBezTo>
                    <a:cubicBezTo>
                      <a:pt x="75" y="284"/>
                      <a:pt x="75" y="284"/>
                      <a:pt x="75" y="284"/>
                    </a:cubicBezTo>
                    <a:cubicBezTo>
                      <a:pt x="91" y="292"/>
                      <a:pt x="91" y="292"/>
                      <a:pt x="91" y="292"/>
                    </a:cubicBezTo>
                    <a:cubicBezTo>
                      <a:pt x="99" y="275"/>
                      <a:pt x="99" y="275"/>
                      <a:pt x="99" y="275"/>
                    </a:cubicBezTo>
                    <a:cubicBezTo>
                      <a:pt x="110" y="280"/>
                      <a:pt x="122" y="284"/>
                      <a:pt x="134" y="285"/>
                    </a:cubicBezTo>
                    <a:cubicBezTo>
                      <a:pt x="133" y="304"/>
                      <a:pt x="133" y="304"/>
                      <a:pt x="133" y="304"/>
                    </a:cubicBezTo>
                    <a:cubicBezTo>
                      <a:pt x="151" y="305"/>
                      <a:pt x="151" y="305"/>
                      <a:pt x="151" y="305"/>
                    </a:cubicBezTo>
                    <a:cubicBezTo>
                      <a:pt x="152" y="287"/>
                      <a:pt x="152" y="287"/>
                      <a:pt x="152" y="287"/>
                    </a:cubicBezTo>
                    <a:cubicBezTo>
                      <a:pt x="163" y="287"/>
                      <a:pt x="174" y="285"/>
                      <a:pt x="185" y="283"/>
                    </a:cubicBezTo>
                    <a:cubicBezTo>
                      <a:pt x="190" y="300"/>
                      <a:pt x="190" y="300"/>
                      <a:pt x="190" y="300"/>
                    </a:cubicBezTo>
                    <a:cubicBezTo>
                      <a:pt x="207" y="295"/>
                      <a:pt x="207" y="295"/>
                      <a:pt x="207" y="295"/>
                    </a:cubicBezTo>
                    <a:cubicBezTo>
                      <a:pt x="202" y="277"/>
                      <a:pt x="202" y="277"/>
                      <a:pt x="202" y="277"/>
                    </a:cubicBezTo>
                    <a:cubicBezTo>
                      <a:pt x="214" y="273"/>
                      <a:pt x="224" y="267"/>
                      <a:pt x="234" y="259"/>
                    </a:cubicBezTo>
                    <a:cubicBezTo>
                      <a:pt x="245" y="273"/>
                      <a:pt x="245" y="273"/>
                      <a:pt x="245" y="273"/>
                    </a:cubicBezTo>
                    <a:cubicBezTo>
                      <a:pt x="259" y="261"/>
                      <a:pt x="259" y="261"/>
                      <a:pt x="259" y="261"/>
                    </a:cubicBezTo>
                    <a:cubicBezTo>
                      <a:pt x="247" y="248"/>
                      <a:pt x="247" y="248"/>
                      <a:pt x="247" y="248"/>
                    </a:cubicBezTo>
                    <a:cubicBezTo>
                      <a:pt x="255" y="240"/>
                      <a:pt x="262" y="231"/>
                      <a:pt x="267" y="222"/>
                    </a:cubicBezTo>
                    <a:cubicBezTo>
                      <a:pt x="284" y="230"/>
                      <a:pt x="284" y="230"/>
                      <a:pt x="284" y="230"/>
                    </a:cubicBezTo>
                    <a:cubicBezTo>
                      <a:pt x="292" y="214"/>
                      <a:pt x="292" y="214"/>
                      <a:pt x="292" y="214"/>
                    </a:cubicBezTo>
                    <a:cubicBezTo>
                      <a:pt x="276" y="206"/>
                      <a:pt x="276" y="206"/>
                      <a:pt x="276" y="206"/>
                    </a:cubicBezTo>
                    <a:cubicBezTo>
                      <a:pt x="281" y="195"/>
                      <a:pt x="284" y="183"/>
                      <a:pt x="285" y="171"/>
                    </a:cubicBezTo>
                    <a:lnTo>
                      <a:pt x="304" y="172"/>
                    </a:lnTo>
                    <a:close/>
                    <a:moveTo>
                      <a:pt x="187" y="259"/>
                    </a:moveTo>
                    <a:cubicBezTo>
                      <a:pt x="128" y="277"/>
                      <a:pt x="65" y="245"/>
                      <a:pt x="47" y="186"/>
                    </a:cubicBezTo>
                    <a:cubicBezTo>
                      <a:pt x="28" y="128"/>
                      <a:pt x="60" y="65"/>
                      <a:pt x="118" y="47"/>
                    </a:cubicBezTo>
                    <a:cubicBezTo>
                      <a:pt x="177" y="28"/>
                      <a:pt x="240" y="60"/>
                      <a:pt x="258" y="118"/>
                    </a:cubicBezTo>
                    <a:cubicBezTo>
                      <a:pt x="277" y="177"/>
                      <a:pt x="245" y="240"/>
                      <a:pt x="187" y="259"/>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a:solidFill>
                    <a:schemeClr val="bg1"/>
                  </a:solidFill>
                </a:endParaRPr>
              </a:p>
            </p:txBody>
          </p:sp>
          <p:sp>
            <p:nvSpPr>
              <p:cNvPr id="39" name="Freeform 30"/>
              <p:cNvSpPr/>
              <p:nvPr/>
            </p:nvSpPr>
            <p:spPr bwMode="auto">
              <a:xfrm flipH="1">
                <a:off x="3260523" y="845190"/>
                <a:ext cx="764453" cy="766028"/>
              </a:xfrm>
              <a:custGeom>
                <a:gdLst>
                  <a:gd fmla="*/ 190 w 205" name="T0"/>
                  <a:gd fmla="*/ 74 h 205" name="T1"/>
                  <a:gd fmla="*/ 131 w 205" name="T2"/>
                  <a:gd fmla="*/ 190 h 205" name="T3"/>
                  <a:gd fmla="*/ 15 w 205" name="T4"/>
                  <a:gd fmla="*/ 130 h 205" name="T5"/>
                  <a:gd fmla="*/ 74 w 205" name="T6"/>
                  <a:gd fmla="*/ 15 h 205" name="T7"/>
                  <a:gd fmla="*/ 190 w 205" name="T8"/>
                  <a:gd fmla="*/ 74 h 205" name="T9"/>
                </a:gdLst>
                <a:cxnLst>
                  <a:cxn ang="0">
                    <a:pos x="T0" y="T1"/>
                  </a:cxn>
                  <a:cxn ang="0">
                    <a:pos x="T2" y="T3"/>
                  </a:cxn>
                  <a:cxn ang="0">
                    <a:pos x="T4" y="T5"/>
                  </a:cxn>
                  <a:cxn ang="0">
                    <a:pos x="T6" y="T7"/>
                  </a:cxn>
                  <a:cxn ang="0">
                    <a:pos x="T8" y="T9"/>
                  </a:cxn>
                </a:cxnLst>
                <a:rect b="b" l="0" r="r" t="0"/>
                <a:pathLst>
                  <a:path h="205" w="205">
                    <a:moveTo>
                      <a:pt x="190" y="74"/>
                    </a:moveTo>
                    <a:cubicBezTo>
                      <a:pt x="205" y="123"/>
                      <a:pt x="179" y="174"/>
                      <a:pt x="131" y="190"/>
                    </a:cubicBezTo>
                    <a:cubicBezTo>
                      <a:pt x="82" y="205"/>
                      <a:pt x="31" y="179"/>
                      <a:pt x="15" y="130"/>
                    </a:cubicBezTo>
                    <a:cubicBezTo>
                      <a:pt x="0" y="82"/>
                      <a:pt x="27" y="31"/>
                      <a:pt x="74" y="15"/>
                    </a:cubicBezTo>
                    <a:cubicBezTo>
                      <a:pt x="123" y="0"/>
                      <a:pt x="174" y="26"/>
                      <a:pt x="190" y="74"/>
                    </a:cubicBez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pPr algn="ctr"/>
                <a:r>
                  <a:rPr altLang="zh-CN" lang="en-US">
                    <a:solidFill>
                      <a:schemeClr val="bg1"/>
                    </a:solidFill>
                  </a:rPr>
                  <a:t>A</a:t>
                </a:r>
              </a:p>
            </p:txBody>
          </p:sp>
        </p:grpSp>
      </p:grpSp>
      <p:grpSp>
        <p:nvGrpSpPr>
          <p:cNvPr id="4" name="组合 50"/>
          <p:cNvGrpSpPr/>
          <p:nvPr/>
        </p:nvGrpSpPr>
        <p:grpSpPr>
          <a:xfrm>
            <a:off x="3922667" y="2165464"/>
            <a:ext cx="1741418" cy="730443"/>
            <a:chOff x="3211046" y="2034837"/>
            <a:chExt cx="1741955" cy="730442"/>
          </a:xfrm>
        </p:grpSpPr>
        <p:sp>
          <p:nvSpPr>
            <p:cNvPr id="17" name="Freeform 17"/>
            <p:cNvSpPr/>
            <p:nvPr/>
          </p:nvSpPr>
          <p:spPr bwMode="auto">
            <a:xfrm flipH="1">
              <a:off x="3211046" y="2034837"/>
              <a:ext cx="1491076" cy="430300"/>
            </a:xfrm>
            <a:custGeom>
              <a:gdLst>
                <a:gd fmla="*/ 106 w 399" name="T0"/>
                <a:gd fmla="*/ 115 h 115" name="T1"/>
                <a:gd fmla="*/ 103 w 399" name="T2"/>
                <a:gd fmla="*/ 115 h 115" name="T3"/>
                <a:gd fmla="*/ 0 w 399" name="T4"/>
                <a:gd fmla="*/ 115 h 115" name="T5"/>
                <a:gd fmla="*/ 0 w 399" name="T6"/>
                <a:gd fmla="*/ 98 h 115" name="T7"/>
                <a:gd fmla="*/ 104 w 399" name="T8"/>
                <a:gd fmla="*/ 98 h 115" name="T9"/>
                <a:gd fmla="*/ 160 w 399" name="T10"/>
                <a:gd fmla="*/ 55 h 115" name="T11"/>
                <a:gd fmla="*/ 232 w 399" name="T12"/>
                <a:gd fmla="*/ 2 h 115" name="T13"/>
                <a:gd fmla="*/ 399 w 399" name="T14"/>
                <a:gd fmla="*/ 2 h 115" name="T15"/>
                <a:gd fmla="*/ 399 w 399" name="T16"/>
                <a:gd fmla="*/ 19 h 115" name="T17"/>
                <a:gd fmla="*/ 232 w 399" name="T18"/>
                <a:gd fmla="*/ 19 h 115" name="T19"/>
                <a:gd fmla="*/ 176 w 399" name="T20"/>
                <a:gd fmla="*/ 62 h 115" name="T21"/>
                <a:gd fmla="*/ 106 w 399" name="T22"/>
                <a:gd fmla="*/ 115 h 11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5" w="399">
                  <a:moveTo>
                    <a:pt x="106" y="115"/>
                  </a:moveTo>
                  <a:cubicBezTo>
                    <a:pt x="104" y="115"/>
                    <a:pt x="103" y="115"/>
                    <a:pt x="103" y="115"/>
                  </a:cubicBezTo>
                  <a:cubicBezTo>
                    <a:pt x="0" y="115"/>
                    <a:pt x="0" y="115"/>
                    <a:pt x="0" y="115"/>
                  </a:cubicBezTo>
                  <a:cubicBezTo>
                    <a:pt x="0" y="98"/>
                    <a:pt x="0" y="98"/>
                    <a:pt x="0" y="98"/>
                  </a:cubicBezTo>
                  <a:cubicBezTo>
                    <a:pt x="104" y="98"/>
                    <a:pt x="104" y="98"/>
                    <a:pt x="104" y="98"/>
                  </a:cubicBezTo>
                  <a:cubicBezTo>
                    <a:pt x="106" y="99"/>
                    <a:pt x="141" y="102"/>
                    <a:pt x="160" y="55"/>
                  </a:cubicBezTo>
                  <a:cubicBezTo>
                    <a:pt x="182" y="0"/>
                    <a:pt x="230" y="2"/>
                    <a:pt x="232" y="2"/>
                  </a:cubicBezTo>
                  <a:cubicBezTo>
                    <a:pt x="399" y="2"/>
                    <a:pt x="399" y="2"/>
                    <a:pt x="399" y="2"/>
                  </a:cubicBezTo>
                  <a:cubicBezTo>
                    <a:pt x="399" y="19"/>
                    <a:pt x="399" y="19"/>
                    <a:pt x="399" y="19"/>
                  </a:cubicBezTo>
                  <a:cubicBezTo>
                    <a:pt x="232" y="19"/>
                    <a:pt x="232" y="19"/>
                    <a:pt x="232" y="19"/>
                  </a:cubicBezTo>
                  <a:cubicBezTo>
                    <a:pt x="230" y="19"/>
                    <a:pt x="193" y="18"/>
                    <a:pt x="176" y="62"/>
                  </a:cubicBezTo>
                  <a:cubicBezTo>
                    <a:pt x="156" y="111"/>
                    <a:pt x="118" y="115"/>
                    <a:pt x="106" y="115"/>
                  </a:cubicBez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a:solidFill>
                  <a:schemeClr val="bg1"/>
                </a:solidFill>
              </a:endParaRPr>
            </a:p>
          </p:txBody>
        </p:sp>
        <p:grpSp>
          <p:nvGrpSpPr>
            <p:cNvPr id="5" name="组合 40"/>
            <p:cNvGrpSpPr/>
            <p:nvPr/>
          </p:nvGrpSpPr>
          <p:grpSpPr>
            <a:xfrm>
              <a:off x="4353545" y="2164994"/>
              <a:ext cx="599456" cy="600285"/>
              <a:chOff x="3069803" y="657624"/>
              <a:chExt cx="1139586" cy="1141162"/>
            </a:xfrm>
          </p:grpSpPr>
          <p:sp>
            <p:nvSpPr>
              <p:cNvPr id="42" name="Freeform 29"/>
              <p:cNvSpPr>
                <a:spLocks noEditPoints="1"/>
              </p:cNvSpPr>
              <p:nvPr/>
            </p:nvSpPr>
            <p:spPr bwMode="auto">
              <a:xfrm flipH="1">
                <a:off x="3069803" y="657624"/>
                <a:ext cx="1139586" cy="1141162"/>
              </a:xfrm>
              <a:custGeom>
                <a:gdLst>
                  <a:gd fmla="*/ 305 w 305" name="T0"/>
                  <a:gd fmla="*/ 154 h 305" name="T1"/>
                  <a:gd fmla="*/ 283 w 305" name="T2"/>
                  <a:gd fmla="*/ 120 h 305" name="T3"/>
                  <a:gd fmla="*/ 295 w 305" name="T4"/>
                  <a:gd fmla="*/ 98 h 305" name="T5"/>
                  <a:gd fmla="*/ 260 w 305" name="T6"/>
                  <a:gd fmla="*/ 72 h 305" name="T7"/>
                  <a:gd fmla="*/ 262 w 305" name="T8"/>
                  <a:gd fmla="*/ 46 h 305" name="T9"/>
                  <a:gd fmla="*/ 222 w 305" name="T10"/>
                  <a:gd fmla="*/ 38 h 305" name="T11"/>
                  <a:gd fmla="*/ 214 w 305" name="T12"/>
                  <a:gd fmla="*/ 13 h 305" name="T13"/>
                  <a:gd fmla="*/ 171 w 305" name="T14"/>
                  <a:gd fmla="*/ 20 h 305" name="T15"/>
                  <a:gd fmla="*/ 155 w 305" name="T16"/>
                  <a:gd fmla="*/ 0 h 305" name="T17"/>
                  <a:gd fmla="*/ 120 w 305" name="T18"/>
                  <a:gd fmla="*/ 22 h 305" name="T19"/>
                  <a:gd fmla="*/ 98 w 305" name="T20"/>
                  <a:gd fmla="*/ 11 h 305" name="T21"/>
                  <a:gd fmla="*/ 72 w 305" name="T22"/>
                  <a:gd fmla="*/ 46 h 305" name="T23"/>
                  <a:gd fmla="*/ 46 w 305" name="T24"/>
                  <a:gd fmla="*/ 44 h 305" name="T25"/>
                  <a:gd fmla="*/ 38 w 305" name="T26"/>
                  <a:gd fmla="*/ 84 h 305" name="T27"/>
                  <a:gd fmla="*/ 13 w 305" name="T28"/>
                  <a:gd fmla="*/ 91 h 305" name="T29"/>
                  <a:gd fmla="*/ 20 w 305" name="T30"/>
                  <a:gd fmla="*/ 134 h 305" name="T31"/>
                  <a:gd fmla="*/ 0 w 305" name="T32"/>
                  <a:gd fmla="*/ 151 h 305" name="T33"/>
                  <a:gd fmla="*/ 23 w 305" name="T34"/>
                  <a:gd fmla="*/ 185 h 305" name="T35"/>
                  <a:gd fmla="*/ 11 w 305" name="T36"/>
                  <a:gd fmla="*/ 207 h 305" name="T37"/>
                  <a:gd fmla="*/ 46 w 305" name="T38"/>
                  <a:gd fmla="*/ 234 h 305" name="T39"/>
                  <a:gd fmla="*/ 44 w 305" name="T40"/>
                  <a:gd fmla="*/ 259 h 305" name="T41"/>
                  <a:gd fmla="*/ 84 w 305" name="T42"/>
                  <a:gd fmla="*/ 268 h 305" name="T43"/>
                  <a:gd fmla="*/ 91 w 305" name="T44"/>
                  <a:gd fmla="*/ 292 h 305" name="T45"/>
                  <a:gd fmla="*/ 134 w 305" name="T46"/>
                  <a:gd fmla="*/ 285 h 305" name="T47"/>
                  <a:gd fmla="*/ 151 w 305" name="T48"/>
                  <a:gd fmla="*/ 305 h 305" name="T49"/>
                  <a:gd fmla="*/ 185 w 305" name="T50"/>
                  <a:gd fmla="*/ 283 h 305" name="T51"/>
                  <a:gd fmla="*/ 207 w 305" name="T52"/>
                  <a:gd fmla="*/ 295 h 305" name="T53"/>
                  <a:gd fmla="*/ 234 w 305" name="T54"/>
                  <a:gd fmla="*/ 259 h 305" name="T55"/>
                  <a:gd fmla="*/ 259 w 305" name="T56"/>
                  <a:gd fmla="*/ 261 h 305" name="T57"/>
                  <a:gd fmla="*/ 267 w 305" name="T58"/>
                  <a:gd fmla="*/ 222 h 305" name="T59"/>
                  <a:gd fmla="*/ 292 w 305" name="T60"/>
                  <a:gd fmla="*/ 214 h 305" name="T61"/>
                  <a:gd fmla="*/ 285 w 305" name="T62"/>
                  <a:gd fmla="*/ 171 h 305" name="T63"/>
                  <a:gd fmla="*/ 187 w 305" name="T64"/>
                  <a:gd fmla="*/ 259 h 305" name="T65"/>
                  <a:gd fmla="*/ 118 w 305" name="T66"/>
                  <a:gd fmla="*/ 47 h 305" name="T67"/>
                  <a:gd fmla="*/ 187 w 305" name="T68"/>
                  <a:gd fmla="*/ 259 h 30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05" w="305">
                    <a:moveTo>
                      <a:pt x="304" y="172"/>
                    </a:moveTo>
                    <a:cubicBezTo>
                      <a:pt x="305" y="154"/>
                      <a:pt x="305" y="154"/>
                      <a:pt x="305" y="154"/>
                    </a:cubicBezTo>
                    <a:cubicBezTo>
                      <a:pt x="287" y="153"/>
                      <a:pt x="287" y="153"/>
                      <a:pt x="287" y="153"/>
                    </a:cubicBezTo>
                    <a:cubicBezTo>
                      <a:pt x="287" y="142"/>
                      <a:pt x="285" y="131"/>
                      <a:pt x="283" y="120"/>
                    </a:cubicBezTo>
                    <a:cubicBezTo>
                      <a:pt x="300" y="115"/>
                      <a:pt x="300" y="115"/>
                      <a:pt x="300" y="115"/>
                    </a:cubicBezTo>
                    <a:cubicBezTo>
                      <a:pt x="295" y="98"/>
                      <a:pt x="295" y="98"/>
                      <a:pt x="295" y="98"/>
                    </a:cubicBezTo>
                    <a:cubicBezTo>
                      <a:pt x="277" y="103"/>
                      <a:pt x="277" y="103"/>
                      <a:pt x="277" y="103"/>
                    </a:cubicBezTo>
                    <a:cubicBezTo>
                      <a:pt x="273" y="92"/>
                      <a:pt x="267" y="81"/>
                      <a:pt x="260" y="72"/>
                    </a:cubicBezTo>
                    <a:cubicBezTo>
                      <a:pt x="273" y="60"/>
                      <a:pt x="273" y="60"/>
                      <a:pt x="273" y="60"/>
                    </a:cubicBezTo>
                    <a:cubicBezTo>
                      <a:pt x="262" y="46"/>
                      <a:pt x="262" y="46"/>
                      <a:pt x="262" y="46"/>
                    </a:cubicBezTo>
                    <a:cubicBezTo>
                      <a:pt x="248" y="58"/>
                      <a:pt x="248" y="58"/>
                      <a:pt x="248" y="58"/>
                    </a:cubicBezTo>
                    <a:cubicBezTo>
                      <a:pt x="240" y="50"/>
                      <a:pt x="231" y="43"/>
                      <a:pt x="222" y="38"/>
                    </a:cubicBezTo>
                    <a:cubicBezTo>
                      <a:pt x="230" y="22"/>
                      <a:pt x="230" y="22"/>
                      <a:pt x="230" y="22"/>
                    </a:cubicBezTo>
                    <a:cubicBezTo>
                      <a:pt x="214" y="13"/>
                      <a:pt x="214" y="13"/>
                      <a:pt x="214" y="13"/>
                    </a:cubicBezTo>
                    <a:cubicBezTo>
                      <a:pt x="206" y="30"/>
                      <a:pt x="206" y="30"/>
                      <a:pt x="206" y="30"/>
                    </a:cubicBezTo>
                    <a:cubicBezTo>
                      <a:pt x="195" y="24"/>
                      <a:pt x="183" y="21"/>
                      <a:pt x="171" y="20"/>
                    </a:cubicBezTo>
                    <a:cubicBezTo>
                      <a:pt x="172" y="1"/>
                      <a:pt x="172" y="1"/>
                      <a:pt x="172" y="1"/>
                    </a:cubicBezTo>
                    <a:cubicBezTo>
                      <a:pt x="155" y="0"/>
                      <a:pt x="155" y="0"/>
                      <a:pt x="155" y="0"/>
                    </a:cubicBezTo>
                    <a:cubicBezTo>
                      <a:pt x="153" y="18"/>
                      <a:pt x="153" y="18"/>
                      <a:pt x="153" y="18"/>
                    </a:cubicBezTo>
                    <a:cubicBezTo>
                      <a:pt x="142" y="18"/>
                      <a:pt x="131" y="20"/>
                      <a:pt x="120" y="22"/>
                    </a:cubicBezTo>
                    <a:cubicBezTo>
                      <a:pt x="115" y="5"/>
                      <a:pt x="115" y="5"/>
                      <a:pt x="115" y="5"/>
                    </a:cubicBezTo>
                    <a:cubicBezTo>
                      <a:pt x="98" y="11"/>
                      <a:pt x="98" y="11"/>
                      <a:pt x="98" y="11"/>
                    </a:cubicBezTo>
                    <a:cubicBezTo>
                      <a:pt x="103" y="28"/>
                      <a:pt x="103" y="28"/>
                      <a:pt x="103" y="28"/>
                    </a:cubicBezTo>
                    <a:cubicBezTo>
                      <a:pt x="92" y="32"/>
                      <a:pt x="81" y="39"/>
                      <a:pt x="72" y="46"/>
                    </a:cubicBezTo>
                    <a:cubicBezTo>
                      <a:pt x="60" y="32"/>
                      <a:pt x="60" y="32"/>
                      <a:pt x="60" y="32"/>
                    </a:cubicBezTo>
                    <a:cubicBezTo>
                      <a:pt x="46" y="44"/>
                      <a:pt x="46" y="44"/>
                      <a:pt x="46" y="44"/>
                    </a:cubicBezTo>
                    <a:cubicBezTo>
                      <a:pt x="58" y="57"/>
                      <a:pt x="58" y="57"/>
                      <a:pt x="58" y="57"/>
                    </a:cubicBezTo>
                    <a:cubicBezTo>
                      <a:pt x="50" y="65"/>
                      <a:pt x="43" y="74"/>
                      <a:pt x="38" y="84"/>
                    </a:cubicBezTo>
                    <a:cubicBezTo>
                      <a:pt x="22" y="75"/>
                      <a:pt x="22" y="75"/>
                      <a:pt x="22" y="75"/>
                    </a:cubicBezTo>
                    <a:cubicBezTo>
                      <a:pt x="13" y="91"/>
                      <a:pt x="13" y="91"/>
                      <a:pt x="13" y="91"/>
                    </a:cubicBezTo>
                    <a:cubicBezTo>
                      <a:pt x="30" y="99"/>
                      <a:pt x="30" y="99"/>
                      <a:pt x="30" y="99"/>
                    </a:cubicBezTo>
                    <a:cubicBezTo>
                      <a:pt x="25" y="110"/>
                      <a:pt x="21" y="122"/>
                      <a:pt x="20" y="134"/>
                    </a:cubicBezTo>
                    <a:cubicBezTo>
                      <a:pt x="2" y="133"/>
                      <a:pt x="2" y="133"/>
                      <a:pt x="2" y="133"/>
                    </a:cubicBezTo>
                    <a:cubicBezTo>
                      <a:pt x="0" y="151"/>
                      <a:pt x="0" y="151"/>
                      <a:pt x="0" y="151"/>
                    </a:cubicBezTo>
                    <a:cubicBezTo>
                      <a:pt x="18" y="152"/>
                      <a:pt x="18" y="152"/>
                      <a:pt x="18" y="152"/>
                    </a:cubicBezTo>
                    <a:cubicBezTo>
                      <a:pt x="18" y="163"/>
                      <a:pt x="20" y="174"/>
                      <a:pt x="23" y="185"/>
                    </a:cubicBezTo>
                    <a:cubicBezTo>
                      <a:pt x="5" y="190"/>
                      <a:pt x="5" y="190"/>
                      <a:pt x="5" y="190"/>
                    </a:cubicBezTo>
                    <a:cubicBezTo>
                      <a:pt x="11" y="207"/>
                      <a:pt x="11" y="207"/>
                      <a:pt x="11" y="207"/>
                    </a:cubicBezTo>
                    <a:cubicBezTo>
                      <a:pt x="28" y="202"/>
                      <a:pt x="28" y="202"/>
                      <a:pt x="28" y="202"/>
                    </a:cubicBezTo>
                    <a:cubicBezTo>
                      <a:pt x="32" y="213"/>
                      <a:pt x="38" y="224"/>
                      <a:pt x="46" y="234"/>
                    </a:cubicBezTo>
                    <a:cubicBezTo>
                      <a:pt x="32" y="245"/>
                      <a:pt x="32" y="245"/>
                      <a:pt x="32" y="245"/>
                    </a:cubicBezTo>
                    <a:cubicBezTo>
                      <a:pt x="44" y="259"/>
                      <a:pt x="44" y="259"/>
                      <a:pt x="44" y="259"/>
                    </a:cubicBezTo>
                    <a:cubicBezTo>
                      <a:pt x="57" y="247"/>
                      <a:pt x="57" y="247"/>
                      <a:pt x="57" y="247"/>
                    </a:cubicBezTo>
                    <a:cubicBezTo>
                      <a:pt x="65" y="255"/>
                      <a:pt x="74" y="262"/>
                      <a:pt x="84" y="268"/>
                    </a:cubicBezTo>
                    <a:cubicBezTo>
                      <a:pt x="75" y="284"/>
                      <a:pt x="75" y="284"/>
                      <a:pt x="75" y="284"/>
                    </a:cubicBezTo>
                    <a:cubicBezTo>
                      <a:pt x="91" y="292"/>
                      <a:pt x="91" y="292"/>
                      <a:pt x="91" y="292"/>
                    </a:cubicBezTo>
                    <a:cubicBezTo>
                      <a:pt x="99" y="275"/>
                      <a:pt x="99" y="275"/>
                      <a:pt x="99" y="275"/>
                    </a:cubicBezTo>
                    <a:cubicBezTo>
                      <a:pt x="110" y="280"/>
                      <a:pt x="122" y="284"/>
                      <a:pt x="134" y="285"/>
                    </a:cubicBezTo>
                    <a:cubicBezTo>
                      <a:pt x="133" y="304"/>
                      <a:pt x="133" y="304"/>
                      <a:pt x="133" y="304"/>
                    </a:cubicBezTo>
                    <a:cubicBezTo>
                      <a:pt x="151" y="305"/>
                      <a:pt x="151" y="305"/>
                      <a:pt x="151" y="305"/>
                    </a:cubicBezTo>
                    <a:cubicBezTo>
                      <a:pt x="152" y="287"/>
                      <a:pt x="152" y="287"/>
                      <a:pt x="152" y="287"/>
                    </a:cubicBezTo>
                    <a:cubicBezTo>
                      <a:pt x="163" y="287"/>
                      <a:pt x="174" y="285"/>
                      <a:pt x="185" y="283"/>
                    </a:cubicBezTo>
                    <a:cubicBezTo>
                      <a:pt x="190" y="300"/>
                      <a:pt x="190" y="300"/>
                      <a:pt x="190" y="300"/>
                    </a:cubicBezTo>
                    <a:cubicBezTo>
                      <a:pt x="207" y="295"/>
                      <a:pt x="207" y="295"/>
                      <a:pt x="207" y="295"/>
                    </a:cubicBezTo>
                    <a:cubicBezTo>
                      <a:pt x="202" y="277"/>
                      <a:pt x="202" y="277"/>
                      <a:pt x="202" y="277"/>
                    </a:cubicBezTo>
                    <a:cubicBezTo>
                      <a:pt x="214" y="273"/>
                      <a:pt x="224" y="267"/>
                      <a:pt x="234" y="259"/>
                    </a:cubicBezTo>
                    <a:cubicBezTo>
                      <a:pt x="245" y="273"/>
                      <a:pt x="245" y="273"/>
                      <a:pt x="245" y="273"/>
                    </a:cubicBezTo>
                    <a:cubicBezTo>
                      <a:pt x="259" y="261"/>
                      <a:pt x="259" y="261"/>
                      <a:pt x="259" y="261"/>
                    </a:cubicBezTo>
                    <a:cubicBezTo>
                      <a:pt x="247" y="248"/>
                      <a:pt x="247" y="248"/>
                      <a:pt x="247" y="248"/>
                    </a:cubicBezTo>
                    <a:cubicBezTo>
                      <a:pt x="255" y="240"/>
                      <a:pt x="262" y="231"/>
                      <a:pt x="267" y="222"/>
                    </a:cubicBezTo>
                    <a:cubicBezTo>
                      <a:pt x="284" y="230"/>
                      <a:pt x="284" y="230"/>
                      <a:pt x="284" y="230"/>
                    </a:cubicBezTo>
                    <a:cubicBezTo>
                      <a:pt x="292" y="214"/>
                      <a:pt x="292" y="214"/>
                      <a:pt x="292" y="214"/>
                    </a:cubicBezTo>
                    <a:cubicBezTo>
                      <a:pt x="276" y="206"/>
                      <a:pt x="276" y="206"/>
                      <a:pt x="276" y="206"/>
                    </a:cubicBezTo>
                    <a:cubicBezTo>
                      <a:pt x="281" y="195"/>
                      <a:pt x="284" y="183"/>
                      <a:pt x="285" y="171"/>
                    </a:cubicBezTo>
                    <a:lnTo>
                      <a:pt x="304" y="172"/>
                    </a:lnTo>
                    <a:close/>
                    <a:moveTo>
                      <a:pt x="187" y="259"/>
                    </a:moveTo>
                    <a:cubicBezTo>
                      <a:pt x="128" y="277"/>
                      <a:pt x="65" y="245"/>
                      <a:pt x="47" y="186"/>
                    </a:cubicBezTo>
                    <a:cubicBezTo>
                      <a:pt x="28" y="128"/>
                      <a:pt x="60" y="65"/>
                      <a:pt x="118" y="47"/>
                    </a:cubicBezTo>
                    <a:cubicBezTo>
                      <a:pt x="177" y="28"/>
                      <a:pt x="240" y="60"/>
                      <a:pt x="258" y="118"/>
                    </a:cubicBezTo>
                    <a:cubicBezTo>
                      <a:pt x="277" y="177"/>
                      <a:pt x="245" y="240"/>
                      <a:pt x="187" y="259"/>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a:solidFill>
                    <a:schemeClr val="bg1"/>
                  </a:solidFill>
                </a:endParaRPr>
              </a:p>
            </p:txBody>
          </p:sp>
          <p:sp>
            <p:nvSpPr>
              <p:cNvPr id="43" name="Freeform 30"/>
              <p:cNvSpPr/>
              <p:nvPr/>
            </p:nvSpPr>
            <p:spPr bwMode="auto">
              <a:xfrm flipH="1">
                <a:off x="3260523" y="845190"/>
                <a:ext cx="764453" cy="766028"/>
              </a:xfrm>
              <a:custGeom>
                <a:gdLst>
                  <a:gd fmla="*/ 190 w 205" name="T0"/>
                  <a:gd fmla="*/ 74 h 205" name="T1"/>
                  <a:gd fmla="*/ 131 w 205" name="T2"/>
                  <a:gd fmla="*/ 190 h 205" name="T3"/>
                  <a:gd fmla="*/ 15 w 205" name="T4"/>
                  <a:gd fmla="*/ 130 h 205" name="T5"/>
                  <a:gd fmla="*/ 74 w 205" name="T6"/>
                  <a:gd fmla="*/ 15 h 205" name="T7"/>
                  <a:gd fmla="*/ 190 w 205" name="T8"/>
                  <a:gd fmla="*/ 74 h 205" name="T9"/>
                </a:gdLst>
                <a:cxnLst>
                  <a:cxn ang="0">
                    <a:pos x="T0" y="T1"/>
                  </a:cxn>
                  <a:cxn ang="0">
                    <a:pos x="T2" y="T3"/>
                  </a:cxn>
                  <a:cxn ang="0">
                    <a:pos x="T4" y="T5"/>
                  </a:cxn>
                  <a:cxn ang="0">
                    <a:pos x="T6" y="T7"/>
                  </a:cxn>
                  <a:cxn ang="0">
                    <a:pos x="T8" y="T9"/>
                  </a:cxn>
                </a:cxnLst>
                <a:rect b="b" l="0" r="r" t="0"/>
                <a:pathLst>
                  <a:path h="205" w="205">
                    <a:moveTo>
                      <a:pt x="190" y="74"/>
                    </a:moveTo>
                    <a:cubicBezTo>
                      <a:pt x="205" y="123"/>
                      <a:pt x="179" y="174"/>
                      <a:pt x="131" y="190"/>
                    </a:cubicBezTo>
                    <a:cubicBezTo>
                      <a:pt x="82" y="205"/>
                      <a:pt x="31" y="179"/>
                      <a:pt x="15" y="130"/>
                    </a:cubicBezTo>
                    <a:cubicBezTo>
                      <a:pt x="0" y="82"/>
                      <a:pt x="27" y="31"/>
                      <a:pt x="74" y="15"/>
                    </a:cubicBezTo>
                    <a:cubicBezTo>
                      <a:pt x="123" y="0"/>
                      <a:pt x="174" y="26"/>
                      <a:pt x="190" y="74"/>
                    </a:cubicBez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pPr algn="ctr"/>
                <a:r>
                  <a:rPr altLang="zh-CN" lang="en-US">
                    <a:solidFill>
                      <a:schemeClr val="bg1"/>
                    </a:solidFill>
                  </a:rPr>
                  <a:t>B</a:t>
                </a:r>
              </a:p>
            </p:txBody>
          </p:sp>
        </p:grpSp>
      </p:grpSp>
      <p:grpSp>
        <p:nvGrpSpPr>
          <p:cNvPr id="7" name="组合 51"/>
          <p:cNvGrpSpPr/>
          <p:nvPr/>
        </p:nvGrpSpPr>
        <p:grpSpPr>
          <a:xfrm>
            <a:off x="3900606" y="2312052"/>
            <a:ext cx="1763478" cy="1227323"/>
            <a:chOff x="3188979" y="2181423"/>
            <a:chExt cx="1764022" cy="1227323"/>
          </a:xfrm>
        </p:grpSpPr>
        <p:sp>
          <p:nvSpPr>
            <p:cNvPr id="14" name="Freeform 11"/>
            <p:cNvSpPr/>
            <p:nvPr/>
          </p:nvSpPr>
          <p:spPr bwMode="auto">
            <a:xfrm flipH="1">
              <a:off x="3188979" y="2181423"/>
              <a:ext cx="1513143" cy="953596"/>
            </a:xfrm>
            <a:custGeom>
              <a:gdLst>
                <a:gd fmla="*/ 100 w 405" name="T0"/>
                <a:gd fmla="*/ 255 h 255" name="T1"/>
                <a:gd fmla="*/ 94 w 405" name="T2"/>
                <a:gd fmla="*/ 255 h 255" name="T3"/>
                <a:gd fmla="*/ 0 w 405" name="T4"/>
                <a:gd fmla="*/ 255 h 255" name="T5"/>
                <a:gd fmla="*/ 0 w 405" name="T6"/>
                <a:gd fmla="*/ 238 h 255" name="T7"/>
                <a:gd fmla="*/ 94 w 405" name="T8"/>
                <a:gd fmla="*/ 238 h 255" name="T9"/>
                <a:gd fmla="*/ 137 w 405" name="T10"/>
                <a:gd fmla="*/ 230 h 255" name="T11"/>
                <a:gd fmla="*/ 170 w 405" name="T12"/>
                <a:gd fmla="*/ 164 h 255" name="T13"/>
                <a:gd fmla="*/ 183 w 405" name="T14"/>
                <a:gd fmla="*/ 98 h 255" name="T15"/>
                <a:gd fmla="*/ 195 w 405" name="T16"/>
                <a:gd fmla="*/ 48 h 255" name="T17"/>
                <a:gd fmla="*/ 228 w 405" name="T18"/>
                <a:gd fmla="*/ 9 h 255" name="T19"/>
                <a:gd fmla="*/ 277 w 405" name="T20"/>
                <a:gd fmla="*/ 0 h 255" name="T21"/>
                <a:gd fmla="*/ 405 w 405" name="T22"/>
                <a:gd fmla="*/ 0 h 255" name="T23"/>
                <a:gd fmla="*/ 405 w 405" name="T24"/>
                <a:gd fmla="*/ 17 h 255" name="T25"/>
                <a:gd fmla="*/ 277 w 405" name="T26"/>
                <a:gd fmla="*/ 17 h 255" name="T27"/>
                <a:gd fmla="*/ 237 w 405" name="T28"/>
                <a:gd fmla="*/ 24 h 255" name="T29"/>
                <a:gd fmla="*/ 211 w 405" name="T30"/>
                <a:gd fmla="*/ 54 h 255" name="T31"/>
                <a:gd fmla="*/ 199 w 405" name="T32"/>
                <a:gd fmla="*/ 101 h 255" name="T33"/>
                <a:gd fmla="*/ 186 w 405" name="T34"/>
                <a:gd fmla="*/ 167 h 255" name="T35"/>
                <a:gd fmla="*/ 148 w 405" name="T36"/>
                <a:gd fmla="*/ 243 h 255" name="T37"/>
                <a:gd fmla="*/ 100 w 405" name="T38"/>
                <a:gd fmla="*/ 255 h 255"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55" w="405">
                  <a:moveTo>
                    <a:pt x="100" y="255"/>
                  </a:moveTo>
                  <a:cubicBezTo>
                    <a:pt x="98" y="255"/>
                    <a:pt x="96" y="255"/>
                    <a:pt x="94" y="255"/>
                  </a:cubicBezTo>
                  <a:cubicBezTo>
                    <a:pt x="0" y="255"/>
                    <a:pt x="0" y="255"/>
                    <a:pt x="0" y="255"/>
                  </a:cubicBezTo>
                  <a:cubicBezTo>
                    <a:pt x="0" y="238"/>
                    <a:pt x="0" y="238"/>
                    <a:pt x="0" y="238"/>
                  </a:cubicBezTo>
                  <a:cubicBezTo>
                    <a:pt x="94" y="238"/>
                    <a:pt x="94" y="238"/>
                    <a:pt x="94" y="238"/>
                  </a:cubicBezTo>
                  <a:cubicBezTo>
                    <a:pt x="109" y="238"/>
                    <a:pt x="126" y="238"/>
                    <a:pt x="137" y="230"/>
                  </a:cubicBezTo>
                  <a:cubicBezTo>
                    <a:pt x="157" y="215"/>
                    <a:pt x="163" y="189"/>
                    <a:pt x="170" y="164"/>
                  </a:cubicBezTo>
                  <a:cubicBezTo>
                    <a:pt x="175" y="141"/>
                    <a:pt x="179" y="119"/>
                    <a:pt x="183" y="98"/>
                  </a:cubicBezTo>
                  <a:cubicBezTo>
                    <a:pt x="186" y="81"/>
                    <a:pt x="189" y="64"/>
                    <a:pt x="195" y="48"/>
                  </a:cubicBezTo>
                  <a:cubicBezTo>
                    <a:pt x="201" y="32"/>
                    <a:pt x="213" y="18"/>
                    <a:pt x="228" y="9"/>
                  </a:cubicBezTo>
                  <a:cubicBezTo>
                    <a:pt x="245" y="0"/>
                    <a:pt x="260" y="0"/>
                    <a:pt x="277" y="0"/>
                  </a:cubicBezTo>
                  <a:cubicBezTo>
                    <a:pt x="405" y="0"/>
                    <a:pt x="405" y="0"/>
                    <a:pt x="405" y="0"/>
                  </a:cubicBezTo>
                  <a:cubicBezTo>
                    <a:pt x="405" y="17"/>
                    <a:pt x="405" y="17"/>
                    <a:pt x="405" y="17"/>
                  </a:cubicBezTo>
                  <a:cubicBezTo>
                    <a:pt x="277" y="17"/>
                    <a:pt x="277" y="17"/>
                    <a:pt x="277" y="17"/>
                  </a:cubicBezTo>
                  <a:cubicBezTo>
                    <a:pt x="262" y="17"/>
                    <a:pt x="249" y="17"/>
                    <a:pt x="237" y="24"/>
                  </a:cubicBezTo>
                  <a:cubicBezTo>
                    <a:pt x="225" y="31"/>
                    <a:pt x="215" y="42"/>
                    <a:pt x="211" y="54"/>
                  </a:cubicBezTo>
                  <a:cubicBezTo>
                    <a:pt x="205" y="69"/>
                    <a:pt x="202" y="84"/>
                    <a:pt x="199" y="101"/>
                  </a:cubicBezTo>
                  <a:cubicBezTo>
                    <a:pt x="196" y="122"/>
                    <a:pt x="192" y="145"/>
                    <a:pt x="186" y="167"/>
                  </a:cubicBezTo>
                  <a:cubicBezTo>
                    <a:pt x="179" y="195"/>
                    <a:pt x="172" y="225"/>
                    <a:pt x="148" y="243"/>
                  </a:cubicBezTo>
                  <a:cubicBezTo>
                    <a:pt x="134" y="254"/>
                    <a:pt x="116" y="255"/>
                    <a:pt x="100" y="255"/>
                  </a:cubicBez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a:solidFill>
                  <a:schemeClr val="bg1"/>
                </a:solidFill>
              </a:endParaRPr>
            </a:p>
          </p:txBody>
        </p:sp>
        <p:grpSp>
          <p:nvGrpSpPr>
            <p:cNvPr id="8" name="组合 43"/>
            <p:cNvGrpSpPr/>
            <p:nvPr/>
          </p:nvGrpSpPr>
          <p:grpSpPr>
            <a:xfrm>
              <a:off x="4353545" y="2808461"/>
              <a:ext cx="599456" cy="600285"/>
              <a:chOff x="3069803" y="657624"/>
              <a:chExt cx="1139586" cy="1141162"/>
            </a:xfrm>
          </p:grpSpPr>
          <p:sp>
            <p:nvSpPr>
              <p:cNvPr id="45" name="Freeform 29"/>
              <p:cNvSpPr>
                <a:spLocks noEditPoints="1"/>
              </p:cNvSpPr>
              <p:nvPr/>
            </p:nvSpPr>
            <p:spPr bwMode="auto">
              <a:xfrm flipH="1">
                <a:off x="3069803" y="657624"/>
                <a:ext cx="1139586" cy="1141162"/>
              </a:xfrm>
              <a:custGeom>
                <a:gdLst>
                  <a:gd fmla="*/ 305 w 305" name="T0"/>
                  <a:gd fmla="*/ 154 h 305" name="T1"/>
                  <a:gd fmla="*/ 283 w 305" name="T2"/>
                  <a:gd fmla="*/ 120 h 305" name="T3"/>
                  <a:gd fmla="*/ 295 w 305" name="T4"/>
                  <a:gd fmla="*/ 98 h 305" name="T5"/>
                  <a:gd fmla="*/ 260 w 305" name="T6"/>
                  <a:gd fmla="*/ 72 h 305" name="T7"/>
                  <a:gd fmla="*/ 262 w 305" name="T8"/>
                  <a:gd fmla="*/ 46 h 305" name="T9"/>
                  <a:gd fmla="*/ 222 w 305" name="T10"/>
                  <a:gd fmla="*/ 38 h 305" name="T11"/>
                  <a:gd fmla="*/ 214 w 305" name="T12"/>
                  <a:gd fmla="*/ 13 h 305" name="T13"/>
                  <a:gd fmla="*/ 171 w 305" name="T14"/>
                  <a:gd fmla="*/ 20 h 305" name="T15"/>
                  <a:gd fmla="*/ 155 w 305" name="T16"/>
                  <a:gd fmla="*/ 0 h 305" name="T17"/>
                  <a:gd fmla="*/ 120 w 305" name="T18"/>
                  <a:gd fmla="*/ 22 h 305" name="T19"/>
                  <a:gd fmla="*/ 98 w 305" name="T20"/>
                  <a:gd fmla="*/ 11 h 305" name="T21"/>
                  <a:gd fmla="*/ 72 w 305" name="T22"/>
                  <a:gd fmla="*/ 46 h 305" name="T23"/>
                  <a:gd fmla="*/ 46 w 305" name="T24"/>
                  <a:gd fmla="*/ 44 h 305" name="T25"/>
                  <a:gd fmla="*/ 38 w 305" name="T26"/>
                  <a:gd fmla="*/ 84 h 305" name="T27"/>
                  <a:gd fmla="*/ 13 w 305" name="T28"/>
                  <a:gd fmla="*/ 91 h 305" name="T29"/>
                  <a:gd fmla="*/ 20 w 305" name="T30"/>
                  <a:gd fmla="*/ 134 h 305" name="T31"/>
                  <a:gd fmla="*/ 0 w 305" name="T32"/>
                  <a:gd fmla="*/ 151 h 305" name="T33"/>
                  <a:gd fmla="*/ 23 w 305" name="T34"/>
                  <a:gd fmla="*/ 185 h 305" name="T35"/>
                  <a:gd fmla="*/ 11 w 305" name="T36"/>
                  <a:gd fmla="*/ 207 h 305" name="T37"/>
                  <a:gd fmla="*/ 46 w 305" name="T38"/>
                  <a:gd fmla="*/ 234 h 305" name="T39"/>
                  <a:gd fmla="*/ 44 w 305" name="T40"/>
                  <a:gd fmla="*/ 259 h 305" name="T41"/>
                  <a:gd fmla="*/ 84 w 305" name="T42"/>
                  <a:gd fmla="*/ 268 h 305" name="T43"/>
                  <a:gd fmla="*/ 91 w 305" name="T44"/>
                  <a:gd fmla="*/ 292 h 305" name="T45"/>
                  <a:gd fmla="*/ 134 w 305" name="T46"/>
                  <a:gd fmla="*/ 285 h 305" name="T47"/>
                  <a:gd fmla="*/ 151 w 305" name="T48"/>
                  <a:gd fmla="*/ 305 h 305" name="T49"/>
                  <a:gd fmla="*/ 185 w 305" name="T50"/>
                  <a:gd fmla="*/ 283 h 305" name="T51"/>
                  <a:gd fmla="*/ 207 w 305" name="T52"/>
                  <a:gd fmla="*/ 295 h 305" name="T53"/>
                  <a:gd fmla="*/ 234 w 305" name="T54"/>
                  <a:gd fmla="*/ 259 h 305" name="T55"/>
                  <a:gd fmla="*/ 259 w 305" name="T56"/>
                  <a:gd fmla="*/ 261 h 305" name="T57"/>
                  <a:gd fmla="*/ 267 w 305" name="T58"/>
                  <a:gd fmla="*/ 222 h 305" name="T59"/>
                  <a:gd fmla="*/ 292 w 305" name="T60"/>
                  <a:gd fmla="*/ 214 h 305" name="T61"/>
                  <a:gd fmla="*/ 285 w 305" name="T62"/>
                  <a:gd fmla="*/ 171 h 305" name="T63"/>
                  <a:gd fmla="*/ 187 w 305" name="T64"/>
                  <a:gd fmla="*/ 259 h 305" name="T65"/>
                  <a:gd fmla="*/ 118 w 305" name="T66"/>
                  <a:gd fmla="*/ 47 h 305" name="T67"/>
                  <a:gd fmla="*/ 187 w 305" name="T68"/>
                  <a:gd fmla="*/ 259 h 30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05" w="305">
                    <a:moveTo>
                      <a:pt x="304" y="172"/>
                    </a:moveTo>
                    <a:cubicBezTo>
                      <a:pt x="305" y="154"/>
                      <a:pt x="305" y="154"/>
                      <a:pt x="305" y="154"/>
                    </a:cubicBezTo>
                    <a:cubicBezTo>
                      <a:pt x="287" y="153"/>
                      <a:pt x="287" y="153"/>
                      <a:pt x="287" y="153"/>
                    </a:cubicBezTo>
                    <a:cubicBezTo>
                      <a:pt x="287" y="142"/>
                      <a:pt x="285" y="131"/>
                      <a:pt x="283" y="120"/>
                    </a:cubicBezTo>
                    <a:cubicBezTo>
                      <a:pt x="300" y="115"/>
                      <a:pt x="300" y="115"/>
                      <a:pt x="300" y="115"/>
                    </a:cubicBezTo>
                    <a:cubicBezTo>
                      <a:pt x="295" y="98"/>
                      <a:pt x="295" y="98"/>
                      <a:pt x="295" y="98"/>
                    </a:cubicBezTo>
                    <a:cubicBezTo>
                      <a:pt x="277" y="103"/>
                      <a:pt x="277" y="103"/>
                      <a:pt x="277" y="103"/>
                    </a:cubicBezTo>
                    <a:cubicBezTo>
                      <a:pt x="273" y="92"/>
                      <a:pt x="267" y="81"/>
                      <a:pt x="260" y="72"/>
                    </a:cubicBezTo>
                    <a:cubicBezTo>
                      <a:pt x="273" y="60"/>
                      <a:pt x="273" y="60"/>
                      <a:pt x="273" y="60"/>
                    </a:cubicBezTo>
                    <a:cubicBezTo>
                      <a:pt x="262" y="46"/>
                      <a:pt x="262" y="46"/>
                      <a:pt x="262" y="46"/>
                    </a:cubicBezTo>
                    <a:cubicBezTo>
                      <a:pt x="248" y="58"/>
                      <a:pt x="248" y="58"/>
                      <a:pt x="248" y="58"/>
                    </a:cubicBezTo>
                    <a:cubicBezTo>
                      <a:pt x="240" y="50"/>
                      <a:pt x="231" y="43"/>
                      <a:pt x="222" y="38"/>
                    </a:cubicBezTo>
                    <a:cubicBezTo>
                      <a:pt x="230" y="22"/>
                      <a:pt x="230" y="22"/>
                      <a:pt x="230" y="22"/>
                    </a:cubicBezTo>
                    <a:cubicBezTo>
                      <a:pt x="214" y="13"/>
                      <a:pt x="214" y="13"/>
                      <a:pt x="214" y="13"/>
                    </a:cubicBezTo>
                    <a:cubicBezTo>
                      <a:pt x="206" y="30"/>
                      <a:pt x="206" y="30"/>
                      <a:pt x="206" y="30"/>
                    </a:cubicBezTo>
                    <a:cubicBezTo>
                      <a:pt x="195" y="24"/>
                      <a:pt x="183" y="21"/>
                      <a:pt x="171" y="20"/>
                    </a:cubicBezTo>
                    <a:cubicBezTo>
                      <a:pt x="172" y="1"/>
                      <a:pt x="172" y="1"/>
                      <a:pt x="172" y="1"/>
                    </a:cubicBezTo>
                    <a:cubicBezTo>
                      <a:pt x="155" y="0"/>
                      <a:pt x="155" y="0"/>
                      <a:pt x="155" y="0"/>
                    </a:cubicBezTo>
                    <a:cubicBezTo>
                      <a:pt x="153" y="18"/>
                      <a:pt x="153" y="18"/>
                      <a:pt x="153" y="18"/>
                    </a:cubicBezTo>
                    <a:cubicBezTo>
                      <a:pt x="142" y="18"/>
                      <a:pt x="131" y="20"/>
                      <a:pt x="120" y="22"/>
                    </a:cubicBezTo>
                    <a:cubicBezTo>
                      <a:pt x="115" y="5"/>
                      <a:pt x="115" y="5"/>
                      <a:pt x="115" y="5"/>
                    </a:cubicBezTo>
                    <a:cubicBezTo>
                      <a:pt x="98" y="11"/>
                      <a:pt x="98" y="11"/>
                      <a:pt x="98" y="11"/>
                    </a:cubicBezTo>
                    <a:cubicBezTo>
                      <a:pt x="103" y="28"/>
                      <a:pt x="103" y="28"/>
                      <a:pt x="103" y="28"/>
                    </a:cubicBezTo>
                    <a:cubicBezTo>
                      <a:pt x="92" y="32"/>
                      <a:pt x="81" y="39"/>
                      <a:pt x="72" y="46"/>
                    </a:cubicBezTo>
                    <a:cubicBezTo>
                      <a:pt x="60" y="32"/>
                      <a:pt x="60" y="32"/>
                      <a:pt x="60" y="32"/>
                    </a:cubicBezTo>
                    <a:cubicBezTo>
                      <a:pt x="46" y="44"/>
                      <a:pt x="46" y="44"/>
                      <a:pt x="46" y="44"/>
                    </a:cubicBezTo>
                    <a:cubicBezTo>
                      <a:pt x="58" y="57"/>
                      <a:pt x="58" y="57"/>
                      <a:pt x="58" y="57"/>
                    </a:cubicBezTo>
                    <a:cubicBezTo>
                      <a:pt x="50" y="65"/>
                      <a:pt x="43" y="74"/>
                      <a:pt x="38" y="84"/>
                    </a:cubicBezTo>
                    <a:cubicBezTo>
                      <a:pt x="22" y="75"/>
                      <a:pt x="22" y="75"/>
                      <a:pt x="22" y="75"/>
                    </a:cubicBezTo>
                    <a:cubicBezTo>
                      <a:pt x="13" y="91"/>
                      <a:pt x="13" y="91"/>
                      <a:pt x="13" y="91"/>
                    </a:cubicBezTo>
                    <a:cubicBezTo>
                      <a:pt x="30" y="99"/>
                      <a:pt x="30" y="99"/>
                      <a:pt x="30" y="99"/>
                    </a:cubicBezTo>
                    <a:cubicBezTo>
                      <a:pt x="25" y="110"/>
                      <a:pt x="21" y="122"/>
                      <a:pt x="20" y="134"/>
                    </a:cubicBezTo>
                    <a:cubicBezTo>
                      <a:pt x="2" y="133"/>
                      <a:pt x="2" y="133"/>
                      <a:pt x="2" y="133"/>
                    </a:cubicBezTo>
                    <a:cubicBezTo>
                      <a:pt x="0" y="151"/>
                      <a:pt x="0" y="151"/>
                      <a:pt x="0" y="151"/>
                    </a:cubicBezTo>
                    <a:cubicBezTo>
                      <a:pt x="18" y="152"/>
                      <a:pt x="18" y="152"/>
                      <a:pt x="18" y="152"/>
                    </a:cubicBezTo>
                    <a:cubicBezTo>
                      <a:pt x="18" y="163"/>
                      <a:pt x="20" y="174"/>
                      <a:pt x="23" y="185"/>
                    </a:cubicBezTo>
                    <a:cubicBezTo>
                      <a:pt x="5" y="190"/>
                      <a:pt x="5" y="190"/>
                      <a:pt x="5" y="190"/>
                    </a:cubicBezTo>
                    <a:cubicBezTo>
                      <a:pt x="11" y="207"/>
                      <a:pt x="11" y="207"/>
                      <a:pt x="11" y="207"/>
                    </a:cubicBezTo>
                    <a:cubicBezTo>
                      <a:pt x="28" y="202"/>
                      <a:pt x="28" y="202"/>
                      <a:pt x="28" y="202"/>
                    </a:cubicBezTo>
                    <a:cubicBezTo>
                      <a:pt x="32" y="213"/>
                      <a:pt x="38" y="224"/>
                      <a:pt x="46" y="234"/>
                    </a:cubicBezTo>
                    <a:cubicBezTo>
                      <a:pt x="32" y="245"/>
                      <a:pt x="32" y="245"/>
                      <a:pt x="32" y="245"/>
                    </a:cubicBezTo>
                    <a:cubicBezTo>
                      <a:pt x="44" y="259"/>
                      <a:pt x="44" y="259"/>
                      <a:pt x="44" y="259"/>
                    </a:cubicBezTo>
                    <a:cubicBezTo>
                      <a:pt x="57" y="247"/>
                      <a:pt x="57" y="247"/>
                      <a:pt x="57" y="247"/>
                    </a:cubicBezTo>
                    <a:cubicBezTo>
                      <a:pt x="65" y="255"/>
                      <a:pt x="74" y="262"/>
                      <a:pt x="84" y="268"/>
                    </a:cubicBezTo>
                    <a:cubicBezTo>
                      <a:pt x="75" y="284"/>
                      <a:pt x="75" y="284"/>
                      <a:pt x="75" y="284"/>
                    </a:cubicBezTo>
                    <a:cubicBezTo>
                      <a:pt x="91" y="292"/>
                      <a:pt x="91" y="292"/>
                      <a:pt x="91" y="292"/>
                    </a:cubicBezTo>
                    <a:cubicBezTo>
                      <a:pt x="99" y="275"/>
                      <a:pt x="99" y="275"/>
                      <a:pt x="99" y="275"/>
                    </a:cubicBezTo>
                    <a:cubicBezTo>
                      <a:pt x="110" y="280"/>
                      <a:pt x="122" y="284"/>
                      <a:pt x="134" y="285"/>
                    </a:cubicBezTo>
                    <a:cubicBezTo>
                      <a:pt x="133" y="304"/>
                      <a:pt x="133" y="304"/>
                      <a:pt x="133" y="304"/>
                    </a:cubicBezTo>
                    <a:cubicBezTo>
                      <a:pt x="151" y="305"/>
                      <a:pt x="151" y="305"/>
                      <a:pt x="151" y="305"/>
                    </a:cubicBezTo>
                    <a:cubicBezTo>
                      <a:pt x="152" y="287"/>
                      <a:pt x="152" y="287"/>
                      <a:pt x="152" y="287"/>
                    </a:cubicBezTo>
                    <a:cubicBezTo>
                      <a:pt x="163" y="287"/>
                      <a:pt x="174" y="285"/>
                      <a:pt x="185" y="283"/>
                    </a:cubicBezTo>
                    <a:cubicBezTo>
                      <a:pt x="190" y="300"/>
                      <a:pt x="190" y="300"/>
                      <a:pt x="190" y="300"/>
                    </a:cubicBezTo>
                    <a:cubicBezTo>
                      <a:pt x="207" y="295"/>
                      <a:pt x="207" y="295"/>
                      <a:pt x="207" y="295"/>
                    </a:cubicBezTo>
                    <a:cubicBezTo>
                      <a:pt x="202" y="277"/>
                      <a:pt x="202" y="277"/>
                      <a:pt x="202" y="277"/>
                    </a:cubicBezTo>
                    <a:cubicBezTo>
                      <a:pt x="214" y="273"/>
                      <a:pt x="224" y="267"/>
                      <a:pt x="234" y="259"/>
                    </a:cubicBezTo>
                    <a:cubicBezTo>
                      <a:pt x="245" y="273"/>
                      <a:pt x="245" y="273"/>
                      <a:pt x="245" y="273"/>
                    </a:cubicBezTo>
                    <a:cubicBezTo>
                      <a:pt x="259" y="261"/>
                      <a:pt x="259" y="261"/>
                      <a:pt x="259" y="261"/>
                    </a:cubicBezTo>
                    <a:cubicBezTo>
                      <a:pt x="247" y="248"/>
                      <a:pt x="247" y="248"/>
                      <a:pt x="247" y="248"/>
                    </a:cubicBezTo>
                    <a:cubicBezTo>
                      <a:pt x="255" y="240"/>
                      <a:pt x="262" y="231"/>
                      <a:pt x="267" y="222"/>
                    </a:cubicBezTo>
                    <a:cubicBezTo>
                      <a:pt x="284" y="230"/>
                      <a:pt x="284" y="230"/>
                      <a:pt x="284" y="230"/>
                    </a:cubicBezTo>
                    <a:cubicBezTo>
                      <a:pt x="292" y="214"/>
                      <a:pt x="292" y="214"/>
                      <a:pt x="292" y="214"/>
                    </a:cubicBezTo>
                    <a:cubicBezTo>
                      <a:pt x="276" y="206"/>
                      <a:pt x="276" y="206"/>
                      <a:pt x="276" y="206"/>
                    </a:cubicBezTo>
                    <a:cubicBezTo>
                      <a:pt x="281" y="195"/>
                      <a:pt x="284" y="183"/>
                      <a:pt x="285" y="171"/>
                    </a:cubicBezTo>
                    <a:lnTo>
                      <a:pt x="304" y="172"/>
                    </a:lnTo>
                    <a:close/>
                    <a:moveTo>
                      <a:pt x="187" y="259"/>
                    </a:moveTo>
                    <a:cubicBezTo>
                      <a:pt x="128" y="277"/>
                      <a:pt x="65" y="245"/>
                      <a:pt x="47" y="186"/>
                    </a:cubicBezTo>
                    <a:cubicBezTo>
                      <a:pt x="28" y="128"/>
                      <a:pt x="60" y="65"/>
                      <a:pt x="118" y="47"/>
                    </a:cubicBezTo>
                    <a:cubicBezTo>
                      <a:pt x="177" y="28"/>
                      <a:pt x="240" y="60"/>
                      <a:pt x="258" y="118"/>
                    </a:cubicBezTo>
                    <a:cubicBezTo>
                      <a:pt x="277" y="177"/>
                      <a:pt x="245" y="240"/>
                      <a:pt x="187" y="259"/>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a:solidFill>
                    <a:schemeClr val="bg1"/>
                  </a:solidFill>
                </a:endParaRPr>
              </a:p>
            </p:txBody>
          </p:sp>
          <p:sp>
            <p:nvSpPr>
              <p:cNvPr id="46" name="Freeform 30"/>
              <p:cNvSpPr/>
              <p:nvPr/>
            </p:nvSpPr>
            <p:spPr bwMode="auto">
              <a:xfrm flipH="1">
                <a:off x="3260523" y="845190"/>
                <a:ext cx="764453" cy="766028"/>
              </a:xfrm>
              <a:custGeom>
                <a:gdLst>
                  <a:gd fmla="*/ 190 w 205" name="T0"/>
                  <a:gd fmla="*/ 74 h 205" name="T1"/>
                  <a:gd fmla="*/ 131 w 205" name="T2"/>
                  <a:gd fmla="*/ 190 h 205" name="T3"/>
                  <a:gd fmla="*/ 15 w 205" name="T4"/>
                  <a:gd fmla="*/ 130 h 205" name="T5"/>
                  <a:gd fmla="*/ 74 w 205" name="T6"/>
                  <a:gd fmla="*/ 15 h 205" name="T7"/>
                  <a:gd fmla="*/ 190 w 205" name="T8"/>
                  <a:gd fmla="*/ 74 h 205" name="T9"/>
                </a:gdLst>
                <a:cxnLst>
                  <a:cxn ang="0">
                    <a:pos x="T0" y="T1"/>
                  </a:cxn>
                  <a:cxn ang="0">
                    <a:pos x="T2" y="T3"/>
                  </a:cxn>
                  <a:cxn ang="0">
                    <a:pos x="T4" y="T5"/>
                  </a:cxn>
                  <a:cxn ang="0">
                    <a:pos x="T6" y="T7"/>
                  </a:cxn>
                  <a:cxn ang="0">
                    <a:pos x="T8" y="T9"/>
                  </a:cxn>
                </a:cxnLst>
                <a:rect b="b" l="0" r="r" t="0"/>
                <a:pathLst>
                  <a:path h="205" w="205">
                    <a:moveTo>
                      <a:pt x="190" y="74"/>
                    </a:moveTo>
                    <a:cubicBezTo>
                      <a:pt x="205" y="123"/>
                      <a:pt x="179" y="174"/>
                      <a:pt x="131" y="190"/>
                    </a:cubicBezTo>
                    <a:cubicBezTo>
                      <a:pt x="82" y="205"/>
                      <a:pt x="31" y="179"/>
                      <a:pt x="15" y="130"/>
                    </a:cubicBezTo>
                    <a:cubicBezTo>
                      <a:pt x="0" y="82"/>
                      <a:pt x="27" y="31"/>
                      <a:pt x="74" y="15"/>
                    </a:cubicBezTo>
                    <a:cubicBezTo>
                      <a:pt x="123" y="0"/>
                      <a:pt x="174" y="26"/>
                      <a:pt x="190" y="74"/>
                    </a:cubicBez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pPr algn="ctr"/>
                <a:r>
                  <a:rPr altLang="zh-CN" lang="en-US">
                    <a:solidFill>
                      <a:schemeClr val="bg1"/>
                    </a:solidFill>
                  </a:rPr>
                  <a:t>C</a:t>
                </a:r>
              </a:p>
            </p:txBody>
          </p:sp>
        </p:grpSp>
      </p:grpSp>
      <p:grpSp>
        <p:nvGrpSpPr>
          <p:cNvPr id="9" name="组合 52"/>
          <p:cNvGrpSpPr/>
          <p:nvPr/>
        </p:nvGrpSpPr>
        <p:grpSpPr>
          <a:xfrm>
            <a:off x="3865940" y="2453910"/>
            <a:ext cx="1798143" cy="1737399"/>
            <a:chOff x="3154303" y="2323280"/>
            <a:chExt cx="1798698" cy="1737399"/>
          </a:xfrm>
        </p:grpSpPr>
        <p:sp>
          <p:nvSpPr>
            <p:cNvPr id="11" name="Freeform 5"/>
            <p:cNvSpPr/>
            <p:nvPr/>
          </p:nvSpPr>
          <p:spPr bwMode="auto">
            <a:xfrm flipH="1">
              <a:off x="3154303" y="2323280"/>
              <a:ext cx="1521024" cy="1481619"/>
            </a:xfrm>
            <a:custGeom>
              <a:gdLst>
                <a:gd fmla="*/ 133 w 407" name="T0"/>
                <a:gd fmla="*/ 396 h 396" name="T1"/>
                <a:gd fmla="*/ 0 w 407" name="T2"/>
                <a:gd fmla="*/ 396 h 396" name="T3"/>
                <a:gd fmla="*/ 0 w 407" name="T4"/>
                <a:gd fmla="*/ 379 h 396" name="T5"/>
                <a:gd fmla="*/ 133 w 407" name="T6"/>
                <a:gd fmla="*/ 379 h 396" name="T7"/>
                <a:gd fmla="*/ 167 w 407" name="T8"/>
                <a:gd fmla="*/ 370 h 396" name="T9"/>
                <a:gd fmla="*/ 180 w 407" name="T10"/>
                <a:gd fmla="*/ 355 h 396" name="T11"/>
                <a:gd fmla="*/ 208 w 407" name="T12"/>
                <a:gd fmla="*/ 286 h 396" name="T13"/>
                <a:gd fmla="*/ 224 w 407" name="T14"/>
                <a:gd fmla="*/ 173 h 396" name="T15"/>
                <a:gd fmla="*/ 248 w 407" name="T16"/>
                <a:gd fmla="*/ 49 h 396" name="T17"/>
                <a:gd fmla="*/ 266 w 407" name="T18"/>
                <a:gd fmla="*/ 19 h 396" name="T19"/>
                <a:gd fmla="*/ 285 w 407" name="T20"/>
                <a:gd fmla="*/ 6 h 396" name="T21"/>
                <a:gd fmla="*/ 321 w 407" name="T22"/>
                <a:gd fmla="*/ 1 h 396" name="T23"/>
                <a:gd fmla="*/ 329 w 407" name="T24"/>
                <a:gd fmla="*/ 1 h 396" name="T25"/>
                <a:gd fmla="*/ 407 w 407" name="T26"/>
                <a:gd fmla="*/ 1 h 396" name="T27"/>
                <a:gd fmla="*/ 407 w 407" name="T28"/>
                <a:gd fmla="*/ 18 h 396" name="T29"/>
                <a:gd fmla="*/ 321 w 407" name="T30"/>
                <a:gd fmla="*/ 18 h 396" name="T31"/>
                <a:gd fmla="*/ 293 w 407" name="T32"/>
                <a:gd fmla="*/ 21 h 396" name="T33"/>
                <a:gd fmla="*/ 278 w 407" name="T34"/>
                <a:gd fmla="*/ 31 h 396" name="T35"/>
                <a:gd fmla="*/ 264 w 407" name="T36"/>
                <a:gd fmla="*/ 55 h 396" name="T37"/>
                <a:gd fmla="*/ 241 w 407" name="T38"/>
                <a:gd fmla="*/ 174 h 396" name="T39"/>
                <a:gd fmla="*/ 224 w 407" name="T40"/>
                <a:gd fmla="*/ 290 h 396" name="T41"/>
                <a:gd fmla="*/ 194 w 407" name="T42"/>
                <a:gd fmla="*/ 365 h 396" name="T43"/>
                <a:gd fmla="*/ 178 w 407" name="T44"/>
                <a:gd fmla="*/ 383 h 396" name="T45"/>
                <a:gd fmla="*/ 133 w 407" name="T46"/>
                <a:gd fmla="*/ 396 h 39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96" w="407">
                  <a:moveTo>
                    <a:pt x="133" y="396"/>
                  </a:moveTo>
                  <a:cubicBezTo>
                    <a:pt x="0" y="396"/>
                    <a:pt x="0" y="396"/>
                    <a:pt x="0" y="396"/>
                  </a:cubicBezTo>
                  <a:cubicBezTo>
                    <a:pt x="0" y="379"/>
                    <a:pt x="0" y="379"/>
                    <a:pt x="0" y="379"/>
                  </a:cubicBezTo>
                  <a:cubicBezTo>
                    <a:pt x="133" y="379"/>
                    <a:pt x="133" y="379"/>
                    <a:pt x="133" y="379"/>
                  </a:cubicBezTo>
                  <a:cubicBezTo>
                    <a:pt x="147" y="379"/>
                    <a:pt x="158" y="377"/>
                    <a:pt x="167" y="370"/>
                  </a:cubicBezTo>
                  <a:cubicBezTo>
                    <a:pt x="172" y="366"/>
                    <a:pt x="176" y="361"/>
                    <a:pt x="180" y="355"/>
                  </a:cubicBezTo>
                  <a:cubicBezTo>
                    <a:pt x="195" y="334"/>
                    <a:pt x="203" y="307"/>
                    <a:pt x="208" y="286"/>
                  </a:cubicBezTo>
                  <a:cubicBezTo>
                    <a:pt x="216" y="254"/>
                    <a:pt x="221" y="218"/>
                    <a:pt x="224" y="173"/>
                  </a:cubicBezTo>
                  <a:cubicBezTo>
                    <a:pt x="227" y="137"/>
                    <a:pt x="232" y="91"/>
                    <a:pt x="248" y="49"/>
                  </a:cubicBezTo>
                  <a:cubicBezTo>
                    <a:pt x="252" y="38"/>
                    <a:pt x="257" y="27"/>
                    <a:pt x="266" y="19"/>
                  </a:cubicBezTo>
                  <a:cubicBezTo>
                    <a:pt x="271" y="14"/>
                    <a:pt x="277" y="9"/>
                    <a:pt x="285" y="6"/>
                  </a:cubicBezTo>
                  <a:cubicBezTo>
                    <a:pt x="298" y="0"/>
                    <a:pt x="310" y="0"/>
                    <a:pt x="321" y="1"/>
                  </a:cubicBezTo>
                  <a:cubicBezTo>
                    <a:pt x="329" y="1"/>
                    <a:pt x="329" y="1"/>
                    <a:pt x="329" y="1"/>
                  </a:cubicBezTo>
                  <a:cubicBezTo>
                    <a:pt x="407" y="1"/>
                    <a:pt x="407" y="1"/>
                    <a:pt x="407" y="1"/>
                  </a:cubicBezTo>
                  <a:cubicBezTo>
                    <a:pt x="407" y="18"/>
                    <a:pt x="407" y="18"/>
                    <a:pt x="407" y="18"/>
                  </a:cubicBezTo>
                  <a:cubicBezTo>
                    <a:pt x="321" y="18"/>
                    <a:pt x="321" y="18"/>
                    <a:pt x="321" y="18"/>
                  </a:cubicBezTo>
                  <a:cubicBezTo>
                    <a:pt x="310" y="17"/>
                    <a:pt x="301" y="17"/>
                    <a:pt x="293" y="21"/>
                  </a:cubicBezTo>
                  <a:cubicBezTo>
                    <a:pt x="286" y="24"/>
                    <a:pt x="281" y="27"/>
                    <a:pt x="278" y="31"/>
                  </a:cubicBezTo>
                  <a:cubicBezTo>
                    <a:pt x="271" y="37"/>
                    <a:pt x="267" y="46"/>
                    <a:pt x="264" y="55"/>
                  </a:cubicBezTo>
                  <a:cubicBezTo>
                    <a:pt x="249" y="95"/>
                    <a:pt x="244" y="140"/>
                    <a:pt x="241" y="174"/>
                  </a:cubicBezTo>
                  <a:cubicBezTo>
                    <a:pt x="238" y="220"/>
                    <a:pt x="233" y="257"/>
                    <a:pt x="224" y="290"/>
                  </a:cubicBezTo>
                  <a:cubicBezTo>
                    <a:pt x="219" y="312"/>
                    <a:pt x="211" y="341"/>
                    <a:pt x="194" y="365"/>
                  </a:cubicBezTo>
                  <a:cubicBezTo>
                    <a:pt x="189" y="372"/>
                    <a:pt x="184" y="378"/>
                    <a:pt x="178" y="383"/>
                  </a:cubicBezTo>
                  <a:cubicBezTo>
                    <a:pt x="165" y="394"/>
                    <a:pt x="148" y="396"/>
                    <a:pt x="133" y="396"/>
                  </a:cubicBez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a:solidFill>
                  <a:schemeClr val="bg1"/>
                </a:solidFill>
              </a:endParaRPr>
            </a:p>
          </p:txBody>
        </p:sp>
        <p:grpSp>
          <p:nvGrpSpPr>
            <p:cNvPr id="10" name="组合 46"/>
            <p:cNvGrpSpPr/>
            <p:nvPr/>
          </p:nvGrpSpPr>
          <p:grpSpPr>
            <a:xfrm>
              <a:off x="4353545" y="3460394"/>
              <a:ext cx="599456" cy="600285"/>
              <a:chOff x="3069803" y="657624"/>
              <a:chExt cx="1139586" cy="1141162"/>
            </a:xfrm>
          </p:grpSpPr>
          <p:sp>
            <p:nvSpPr>
              <p:cNvPr id="48" name="Freeform 29"/>
              <p:cNvSpPr>
                <a:spLocks noEditPoints="1"/>
              </p:cNvSpPr>
              <p:nvPr/>
            </p:nvSpPr>
            <p:spPr bwMode="auto">
              <a:xfrm flipH="1">
                <a:off x="3069803" y="657624"/>
                <a:ext cx="1139586" cy="1141162"/>
              </a:xfrm>
              <a:custGeom>
                <a:gdLst>
                  <a:gd fmla="*/ 305 w 305" name="T0"/>
                  <a:gd fmla="*/ 154 h 305" name="T1"/>
                  <a:gd fmla="*/ 283 w 305" name="T2"/>
                  <a:gd fmla="*/ 120 h 305" name="T3"/>
                  <a:gd fmla="*/ 295 w 305" name="T4"/>
                  <a:gd fmla="*/ 98 h 305" name="T5"/>
                  <a:gd fmla="*/ 260 w 305" name="T6"/>
                  <a:gd fmla="*/ 72 h 305" name="T7"/>
                  <a:gd fmla="*/ 262 w 305" name="T8"/>
                  <a:gd fmla="*/ 46 h 305" name="T9"/>
                  <a:gd fmla="*/ 222 w 305" name="T10"/>
                  <a:gd fmla="*/ 38 h 305" name="T11"/>
                  <a:gd fmla="*/ 214 w 305" name="T12"/>
                  <a:gd fmla="*/ 13 h 305" name="T13"/>
                  <a:gd fmla="*/ 171 w 305" name="T14"/>
                  <a:gd fmla="*/ 20 h 305" name="T15"/>
                  <a:gd fmla="*/ 155 w 305" name="T16"/>
                  <a:gd fmla="*/ 0 h 305" name="T17"/>
                  <a:gd fmla="*/ 120 w 305" name="T18"/>
                  <a:gd fmla="*/ 22 h 305" name="T19"/>
                  <a:gd fmla="*/ 98 w 305" name="T20"/>
                  <a:gd fmla="*/ 11 h 305" name="T21"/>
                  <a:gd fmla="*/ 72 w 305" name="T22"/>
                  <a:gd fmla="*/ 46 h 305" name="T23"/>
                  <a:gd fmla="*/ 46 w 305" name="T24"/>
                  <a:gd fmla="*/ 44 h 305" name="T25"/>
                  <a:gd fmla="*/ 38 w 305" name="T26"/>
                  <a:gd fmla="*/ 84 h 305" name="T27"/>
                  <a:gd fmla="*/ 13 w 305" name="T28"/>
                  <a:gd fmla="*/ 91 h 305" name="T29"/>
                  <a:gd fmla="*/ 20 w 305" name="T30"/>
                  <a:gd fmla="*/ 134 h 305" name="T31"/>
                  <a:gd fmla="*/ 0 w 305" name="T32"/>
                  <a:gd fmla="*/ 151 h 305" name="T33"/>
                  <a:gd fmla="*/ 23 w 305" name="T34"/>
                  <a:gd fmla="*/ 185 h 305" name="T35"/>
                  <a:gd fmla="*/ 11 w 305" name="T36"/>
                  <a:gd fmla="*/ 207 h 305" name="T37"/>
                  <a:gd fmla="*/ 46 w 305" name="T38"/>
                  <a:gd fmla="*/ 234 h 305" name="T39"/>
                  <a:gd fmla="*/ 44 w 305" name="T40"/>
                  <a:gd fmla="*/ 259 h 305" name="T41"/>
                  <a:gd fmla="*/ 84 w 305" name="T42"/>
                  <a:gd fmla="*/ 268 h 305" name="T43"/>
                  <a:gd fmla="*/ 91 w 305" name="T44"/>
                  <a:gd fmla="*/ 292 h 305" name="T45"/>
                  <a:gd fmla="*/ 134 w 305" name="T46"/>
                  <a:gd fmla="*/ 285 h 305" name="T47"/>
                  <a:gd fmla="*/ 151 w 305" name="T48"/>
                  <a:gd fmla="*/ 305 h 305" name="T49"/>
                  <a:gd fmla="*/ 185 w 305" name="T50"/>
                  <a:gd fmla="*/ 283 h 305" name="T51"/>
                  <a:gd fmla="*/ 207 w 305" name="T52"/>
                  <a:gd fmla="*/ 295 h 305" name="T53"/>
                  <a:gd fmla="*/ 234 w 305" name="T54"/>
                  <a:gd fmla="*/ 259 h 305" name="T55"/>
                  <a:gd fmla="*/ 259 w 305" name="T56"/>
                  <a:gd fmla="*/ 261 h 305" name="T57"/>
                  <a:gd fmla="*/ 267 w 305" name="T58"/>
                  <a:gd fmla="*/ 222 h 305" name="T59"/>
                  <a:gd fmla="*/ 292 w 305" name="T60"/>
                  <a:gd fmla="*/ 214 h 305" name="T61"/>
                  <a:gd fmla="*/ 285 w 305" name="T62"/>
                  <a:gd fmla="*/ 171 h 305" name="T63"/>
                  <a:gd fmla="*/ 187 w 305" name="T64"/>
                  <a:gd fmla="*/ 259 h 305" name="T65"/>
                  <a:gd fmla="*/ 118 w 305" name="T66"/>
                  <a:gd fmla="*/ 47 h 305" name="T67"/>
                  <a:gd fmla="*/ 187 w 305" name="T68"/>
                  <a:gd fmla="*/ 259 h 30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05" w="305">
                    <a:moveTo>
                      <a:pt x="304" y="172"/>
                    </a:moveTo>
                    <a:cubicBezTo>
                      <a:pt x="305" y="154"/>
                      <a:pt x="305" y="154"/>
                      <a:pt x="305" y="154"/>
                    </a:cubicBezTo>
                    <a:cubicBezTo>
                      <a:pt x="287" y="153"/>
                      <a:pt x="287" y="153"/>
                      <a:pt x="287" y="153"/>
                    </a:cubicBezTo>
                    <a:cubicBezTo>
                      <a:pt x="287" y="142"/>
                      <a:pt x="285" y="131"/>
                      <a:pt x="283" y="120"/>
                    </a:cubicBezTo>
                    <a:cubicBezTo>
                      <a:pt x="300" y="115"/>
                      <a:pt x="300" y="115"/>
                      <a:pt x="300" y="115"/>
                    </a:cubicBezTo>
                    <a:cubicBezTo>
                      <a:pt x="295" y="98"/>
                      <a:pt x="295" y="98"/>
                      <a:pt x="295" y="98"/>
                    </a:cubicBezTo>
                    <a:cubicBezTo>
                      <a:pt x="277" y="103"/>
                      <a:pt x="277" y="103"/>
                      <a:pt x="277" y="103"/>
                    </a:cubicBezTo>
                    <a:cubicBezTo>
                      <a:pt x="273" y="92"/>
                      <a:pt x="267" y="81"/>
                      <a:pt x="260" y="72"/>
                    </a:cubicBezTo>
                    <a:cubicBezTo>
                      <a:pt x="273" y="60"/>
                      <a:pt x="273" y="60"/>
                      <a:pt x="273" y="60"/>
                    </a:cubicBezTo>
                    <a:cubicBezTo>
                      <a:pt x="262" y="46"/>
                      <a:pt x="262" y="46"/>
                      <a:pt x="262" y="46"/>
                    </a:cubicBezTo>
                    <a:cubicBezTo>
                      <a:pt x="248" y="58"/>
                      <a:pt x="248" y="58"/>
                      <a:pt x="248" y="58"/>
                    </a:cubicBezTo>
                    <a:cubicBezTo>
                      <a:pt x="240" y="50"/>
                      <a:pt x="231" y="43"/>
                      <a:pt x="222" y="38"/>
                    </a:cubicBezTo>
                    <a:cubicBezTo>
                      <a:pt x="230" y="22"/>
                      <a:pt x="230" y="22"/>
                      <a:pt x="230" y="22"/>
                    </a:cubicBezTo>
                    <a:cubicBezTo>
                      <a:pt x="214" y="13"/>
                      <a:pt x="214" y="13"/>
                      <a:pt x="214" y="13"/>
                    </a:cubicBezTo>
                    <a:cubicBezTo>
                      <a:pt x="206" y="30"/>
                      <a:pt x="206" y="30"/>
                      <a:pt x="206" y="30"/>
                    </a:cubicBezTo>
                    <a:cubicBezTo>
                      <a:pt x="195" y="24"/>
                      <a:pt x="183" y="21"/>
                      <a:pt x="171" y="20"/>
                    </a:cubicBezTo>
                    <a:cubicBezTo>
                      <a:pt x="172" y="1"/>
                      <a:pt x="172" y="1"/>
                      <a:pt x="172" y="1"/>
                    </a:cubicBezTo>
                    <a:cubicBezTo>
                      <a:pt x="155" y="0"/>
                      <a:pt x="155" y="0"/>
                      <a:pt x="155" y="0"/>
                    </a:cubicBezTo>
                    <a:cubicBezTo>
                      <a:pt x="153" y="18"/>
                      <a:pt x="153" y="18"/>
                      <a:pt x="153" y="18"/>
                    </a:cubicBezTo>
                    <a:cubicBezTo>
                      <a:pt x="142" y="18"/>
                      <a:pt x="131" y="20"/>
                      <a:pt x="120" y="22"/>
                    </a:cubicBezTo>
                    <a:cubicBezTo>
                      <a:pt x="115" y="5"/>
                      <a:pt x="115" y="5"/>
                      <a:pt x="115" y="5"/>
                    </a:cubicBezTo>
                    <a:cubicBezTo>
                      <a:pt x="98" y="11"/>
                      <a:pt x="98" y="11"/>
                      <a:pt x="98" y="11"/>
                    </a:cubicBezTo>
                    <a:cubicBezTo>
                      <a:pt x="103" y="28"/>
                      <a:pt x="103" y="28"/>
                      <a:pt x="103" y="28"/>
                    </a:cubicBezTo>
                    <a:cubicBezTo>
                      <a:pt x="92" y="32"/>
                      <a:pt x="81" y="39"/>
                      <a:pt x="72" y="46"/>
                    </a:cubicBezTo>
                    <a:cubicBezTo>
                      <a:pt x="60" y="32"/>
                      <a:pt x="60" y="32"/>
                      <a:pt x="60" y="32"/>
                    </a:cubicBezTo>
                    <a:cubicBezTo>
                      <a:pt x="46" y="44"/>
                      <a:pt x="46" y="44"/>
                      <a:pt x="46" y="44"/>
                    </a:cubicBezTo>
                    <a:cubicBezTo>
                      <a:pt x="58" y="57"/>
                      <a:pt x="58" y="57"/>
                      <a:pt x="58" y="57"/>
                    </a:cubicBezTo>
                    <a:cubicBezTo>
                      <a:pt x="50" y="65"/>
                      <a:pt x="43" y="74"/>
                      <a:pt x="38" y="84"/>
                    </a:cubicBezTo>
                    <a:cubicBezTo>
                      <a:pt x="22" y="75"/>
                      <a:pt x="22" y="75"/>
                      <a:pt x="22" y="75"/>
                    </a:cubicBezTo>
                    <a:cubicBezTo>
                      <a:pt x="13" y="91"/>
                      <a:pt x="13" y="91"/>
                      <a:pt x="13" y="91"/>
                    </a:cubicBezTo>
                    <a:cubicBezTo>
                      <a:pt x="30" y="99"/>
                      <a:pt x="30" y="99"/>
                      <a:pt x="30" y="99"/>
                    </a:cubicBezTo>
                    <a:cubicBezTo>
                      <a:pt x="25" y="110"/>
                      <a:pt x="21" y="122"/>
                      <a:pt x="20" y="134"/>
                    </a:cubicBezTo>
                    <a:cubicBezTo>
                      <a:pt x="2" y="133"/>
                      <a:pt x="2" y="133"/>
                      <a:pt x="2" y="133"/>
                    </a:cubicBezTo>
                    <a:cubicBezTo>
                      <a:pt x="0" y="151"/>
                      <a:pt x="0" y="151"/>
                      <a:pt x="0" y="151"/>
                    </a:cubicBezTo>
                    <a:cubicBezTo>
                      <a:pt x="18" y="152"/>
                      <a:pt x="18" y="152"/>
                      <a:pt x="18" y="152"/>
                    </a:cubicBezTo>
                    <a:cubicBezTo>
                      <a:pt x="18" y="163"/>
                      <a:pt x="20" y="174"/>
                      <a:pt x="23" y="185"/>
                    </a:cubicBezTo>
                    <a:cubicBezTo>
                      <a:pt x="5" y="190"/>
                      <a:pt x="5" y="190"/>
                      <a:pt x="5" y="190"/>
                    </a:cubicBezTo>
                    <a:cubicBezTo>
                      <a:pt x="11" y="207"/>
                      <a:pt x="11" y="207"/>
                      <a:pt x="11" y="207"/>
                    </a:cubicBezTo>
                    <a:cubicBezTo>
                      <a:pt x="28" y="202"/>
                      <a:pt x="28" y="202"/>
                      <a:pt x="28" y="202"/>
                    </a:cubicBezTo>
                    <a:cubicBezTo>
                      <a:pt x="32" y="213"/>
                      <a:pt x="38" y="224"/>
                      <a:pt x="46" y="234"/>
                    </a:cubicBezTo>
                    <a:cubicBezTo>
                      <a:pt x="32" y="245"/>
                      <a:pt x="32" y="245"/>
                      <a:pt x="32" y="245"/>
                    </a:cubicBezTo>
                    <a:cubicBezTo>
                      <a:pt x="44" y="259"/>
                      <a:pt x="44" y="259"/>
                      <a:pt x="44" y="259"/>
                    </a:cubicBezTo>
                    <a:cubicBezTo>
                      <a:pt x="57" y="247"/>
                      <a:pt x="57" y="247"/>
                      <a:pt x="57" y="247"/>
                    </a:cubicBezTo>
                    <a:cubicBezTo>
                      <a:pt x="65" y="255"/>
                      <a:pt x="74" y="262"/>
                      <a:pt x="84" y="268"/>
                    </a:cubicBezTo>
                    <a:cubicBezTo>
                      <a:pt x="75" y="284"/>
                      <a:pt x="75" y="284"/>
                      <a:pt x="75" y="284"/>
                    </a:cubicBezTo>
                    <a:cubicBezTo>
                      <a:pt x="91" y="292"/>
                      <a:pt x="91" y="292"/>
                      <a:pt x="91" y="292"/>
                    </a:cubicBezTo>
                    <a:cubicBezTo>
                      <a:pt x="99" y="275"/>
                      <a:pt x="99" y="275"/>
                      <a:pt x="99" y="275"/>
                    </a:cubicBezTo>
                    <a:cubicBezTo>
                      <a:pt x="110" y="280"/>
                      <a:pt x="122" y="284"/>
                      <a:pt x="134" y="285"/>
                    </a:cubicBezTo>
                    <a:cubicBezTo>
                      <a:pt x="133" y="304"/>
                      <a:pt x="133" y="304"/>
                      <a:pt x="133" y="304"/>
                    </a:cubicBezTo>
                    <a:cubicBezTo>
                      <a:pt x="151" y="305"/>
                      <a:pt x="151" y="305"/>
                      <a:pt x="151" y="305"/>
                    </a:cubicBezTo>
                    <a:cubicBezTo>
                      <a:pt x="152" y="287"/>
                      <a:pt x="152" y="287"/>
                      <a:pt x="152" y="287"/>
                    </a:cubicBezTo>
                    <a:cubicBezTo>
                      <a:pt x="163" y="287"/>
                      <a:pt x="174" y="285"/>
                      <a:pt x="185" y="283"/>
                    </a:cubicBezTo>
                    <a:cubicBezTo>
                      <a:pt x="190" y="300"/>
                      <a:pt x="190" y="300"/>
                      <a:pt x="190" y="300"/>
                    </a:cubicBezTo>
                    <a:cubicBezTo>
                      <a:pt x="207" y="295"/>
                      <a:pt x="207" y="295"/>
                      <a:pt x="207" y="295"/>
                    </a:cubicBezTo>
                    <a:cubicBezTo>
                      <a:pt x="202" y="277"/>
                      <a:pt x="202" y="277"/>
                      <a:pt x="202" y="277"/>
                    </a:cubicBezTo>
                    <a:cubicBezTo>
                      <a:pt x="214" y="273"/>
                      <a:pt x="224" y="267"/>
                      <a:pt x="234" y="259"/>
                    </a:cubicBezTo>
                    <a:cubicBezTo>
                      <a:pt x="245" y="273"/>
                      <a:pt x="245" y="273"/>
                      <a:pt x="245" y="273"/>
                    </a:cubicBezTo>
                    <a:cubicBezTo>
                      <a:pt x="259" y="261"/>
                      <a:pt x="259" y="261"/>
                      <a:pt x="259" y="261"/>
                    </a:cubicBezTo>
                    <a:cubicBezTo>
                      <a:pt x="247" y="248"/>
                      <a:pt x="247" y="248"/>
                      <a:pt x="247" y="248"/>
                    </a:cubicBezTo>
                    <a:cubicBezTo>
                      <a:pt x="255" y="240"/>
                      <a:pt x="262" y="231"/>
                      <a:pt x="267" y="222"/>
                    </a:cubicBezTo>
                    <a:cubicBezTo>
                      <a:pt x="284" y="230"/>
                      <a:pt x="284" y="230"/>
                      <a:pt x="284" y="230"/>
                    </a:cubicBezTo>
                    <a:cubicBezTo>
                      <a:pt x="292" y="214"/>
                      <a:pt x="292" y="214"/>
                      <a:pt x="292" y="214"/>
                    </a:cubicBezTo>
                    <a:cubicBezTo>
                      <a:pt x="276" y="206"/>
                      <a:pt x="276" y="206"/>
                      <a:pt x="276" y="206"/>
                    </a:cubicBezTo>
                    <a:cubicBezTo>
                      <a:pt x="281" y="195"/>
                      <a:pt x="284" y="183"/>
                      <a:pt x="285" y="171"/>
                    </a:cubicBezTo>
                    <a:lnTo>
                      <a:pt x="304" y="172"/>
                    </a:lnTo>
                    <a:close/>
                    <a:moveTo>
                      <a:pt x="187" y="259"/>
                    </a:moveTo>
                    <a:cubicBezTo>
                      <a:pt x="128" y="277"/>
                      <a:pt x="65" y="245"/>
                      <a:pt x="47" y="186"/>
                    </a:cubicBezTo>
                    <a:cubicBezTo>
                      <a:pt x="28" y="128"/>
                      <a:pt x="60" y="65"/>
                      <a:pt x="118" y="47"/>
                    </a:cubicBezTo>
                    <a:cubicBezTo>
                      <a:pt x="177" y="28"/>
                      <a:pt x="240" y="60"/>
                      <a:pt x="258" y="118"/>
                    </a:cubicBezTo>
                    <a:cubicBezTo>
                      <a:pt x="277" y="177"/>
                      <a:pt x="245" y="240"/>
                      <a:pt x="187" y="259"/>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a:solidFill>
                    <a:schemeClr val="bg1"/>
                  </a:solidFill>
                </a:endParaRPr>
              </a:p>
            </p:txBody>
          </p:sp>
          <p:sp>
            <p:nvSpPr>
              <p:cNvPr id="49" name="Freeform 30"/>
              <p:cNvSpPr/>
              <p:nvPr/>
            </p:nvSpPr>
            <p:spPr bwMode="auto">
              <a:xfrm flipH="1">
                <a:off x="3260523" y="845190"/>
                <a:ext cx="764453" cy="766028"/>
              </a:xfrm>
              <a:custGeom>
                <a:gdLst>
                  <a:gd fmla="*/ 190 w 205" name="T0"/>
                  <a:gd fmla="*/ 74 h 205" name="T1"/>
                  <a:gd fmla="*/ 131 w 205" name="T2"/>
                  <a:gd fmla="*/ 190 h 205" name="T3"/>
                  <a:gd fmla="*/ 15 w 205" name="T4"/>
                  <a:gd fmla="*/ 130 h 205" name="T5"/>
                  <a:gd fmla="*/ 74 w 205" name="T6"/>
                  <a:gd fmla="*/ 15 h 205" name="T7"/>
                  <a:gd fmla="*/ 190 w 205" name="T8"/>
                  <a:gd fmla="*/ 74 h 205" name="T9"/>
                </a:gdLst>
                <a:cxnLst>
                  <a:cxn ang="0">
                    <a:pos x="T0" y="T1"/>
                  </a:cxn>
                  <a:cxn ang="0">
                    <a:pos x="T2" y="T3"/>
                  </a:cxn>
                  <a:cxn ang="0">
                    <a:pos x="T4" y="T5"/>
                  </a:cxn>
                  <a:cxn ang="0">
                    <a:pos x="T6" y="T7"/>
                  </a:cxn>
                  <a:cxn ang="0">
                    <a:pos x="T8" y="T9"/>
                  </a:cxn>
                </a:cxnLst>
                <a:rect b="b" l="0" r="r" t="0"/>
                <a:pathLst>
                  <a:path h="205" w="205">
                    <a:moveTo>
                      <a:pt x="190" y="74"/>
                    </a:moveTo>
                    <a:cubicBezTo>
                      <a:pt x="205" y="123"/>
                      <a:pt x="179" y="174"/>
                      <a:pt x="131" y="190"/>
                    </a:cubicBezTo>
                    <a:cubicBezTo>
                      <a:pt x="82" y="205"/>
                      <a:pt x="31" y="179"/>
                      <a:pt x="15" y="130"/>
                    </a:cubicBezTo>
                    <a:cubicBezTo>
                      <a:pt x="0" y="82"/>
                      <a:pt x="27" y="31"/>
                      <a:pt x="74" y="15"/>
                    </a:cubicBezTo>
                    <a:cubicBezTo>
                      <a:pt x="123" y="0"/>
                      <a:pt x="174" y="26"/>
                      <a:pt x="190" y="74"/>
                    </a:cubicBez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pPr algn="ctr"/>
                <a:r>
                  <a:rPr altLang="zh-CN" lang="en-US">
                    <a:solidFill>
                      <a:schemeClr val="bg1"/>
                    </a:solidFill>
                  </a:rPr>
                  <a:t>D</a:t>
                </a:r>
              </a:p>
            </p:txBody>
          </p:sp>
        </p:grpSp>
      </p:grpSp>
      <p:grpSp>
        <p:nvGrpSpPr>
          <p:cNvPr id="12" name="组合 53"/>
          <p:cNvGrpSpPr/>
          <p:nvPr/>
        </p:nvGrpSpPr>
        <p:grpSpPr>
          <a:xfrm>
            <a:off x="2884277" y="1694185"/>
            <a:ext cx="1139234" cy="1141162"/>
            <a:chOff x="2172336" y="1563557"/>
            <a:chExt cx="1139586" cy="1141162"/>
          </a:xfrm>
        </p:grpSpPr>
        <p:sp>
          <p:nvSpPr>
            <p:cNvPr id="24" name="Freeform 30"/>
            <p:cNvSpPr/>
            <p:nvPr/>
          </p:nvSpPr>
          <p:spPr bwMode="auto">
            <a:xfrm flipH="1">
              <a:off x="2363056" y="1751123"/>
              <a:ext cx="764453" cy="766028"/>
            </a:xfrm>
            <a:custGeom>
              <a:gdLst>
                <a:gd fmla="*/ 190 w 205" name="T0"/>
                <a:gd fmla="*/ 74 h 205" name="T1"/>
                <a:gd fmla="*/ 131 w 205" name="T2"/>
                <a:gd fmla="*/ 190 h 205" name="T3"/>
                <a:gd fmla="*/ 15 w 205" name="T4"/>
                <a:gd fmla="*/ 130 h 205" name="T5"/>
                <a:gd fmla="*/ 74 w 205" name="T6"/>
                <a:gd fmla="*/ 15 h 205" name="T7"/>
                <a:gd fmla="*/ 190 w 205" name="T8"/>
                <a:gd fmla="*/ 74 h 205" name="T9"/>
              </a:gdLst>
              <a:cxnLst>
                <a:cxn ang="0">
                  <a:pos x="T0" y="T1"/>
                </a:cxn>
                <a:cxn ang="0">
                  <a:pos x="T2" y="T3"/>
                </a:cxn>
                <a:cxn ang="0">
                  <a:pos x="T4" y="T5"/>
                </a:cxn>
                <a:cxn ang="0">
                  <a:pos x="T6" y="T7"/>
                </a:cxn>
                <a:cxn ang="0">
                  <a:pos x="T8" y="T9"/>
                </a:cxn>
              </a:cxnLst>
              <a:rect b="b" l="0" r="r" t="0"/>
              <a:pathLst>
                <a:path h="205" w="205">
                  <a:moveTo>
                    <a:pt x="190" y="74"/>
                  </a:moveTo>
                  <a:cubicBezTo>
                    <a:pt x="205" y="123"/>
                    <a:pt x="179" y="174"/>
                    <a:pt x="131" y="190"/>
                  </a:cubicBezTo>
                  <a:cubicBezTo>
                    <a:pt x="82" y="205"/>
                    <a:pt x="31" y="179"/>
                    <a:pt x="15" y="130"/>
                  </a:cubicBezTo>
                  <a:cubicBezTo>
                    <a:pt x="0" y="82"/>
                    <a:pt x="27" y="31"/>
                    <a:pt x="74" y="15"/>
                  </a:cubicBezTo>
                  <a:cubicBezTo>
                    <a:pt x="123" y="0"/>
                    <a:pt x="174" y="26"/>
                    <a:pt x="190" y="74"/>
                  </a:cubicBez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a:solidFill>
                  <a:schemeClr val="bg1"/>
                </a:solidFill>
              </a:endParaRPr>
            </a:p>
          </p:txBody>
        </p:sp>
        <p:sp>
          <p:nvSpPr>
            <p:cNvPr id="6" name="文本框 147"/>
            <p:cNvSpPr txBox="1"/>
            <p:nvPr/>
          </p:nvSpPr>
          <p:spPr>
            <a:xfrm flipH="1">
              <a:off x="2451656" y="1951161"/>
              <a:ext cx="827551" cy="297180"/>
            </a:xfrm>
            <a:prstGeom prst="rect">
              <a:avLst/>
            </a:prstGeom>
            <a:noFill/>
          </p:spPr>
          <p:txBody>
            <a:bodyPr rtlCol="0" wrap="square">
              <a:spAutoFit/>
            </a:bodyPr>
            <a:lstStyle/>
            <a:p>
              <a:r>
                <a:rPr altLang="en-US" b="1" lang="zh-CN">
                  <a:solidFill>
                    <a:schemeClr val="bg1"/>
                  </a:solidFill>
                  <a:latin charset="-122" panose="020b0503020204020204" pitchFamily="34" typeface="微软雅黑"/>
                  <a:ea charset="-122" panose="020b0503020204020204" pitchFamily="34" typeface="微软雅黑"/>
                </a:rPr>
                <a:t>标题</a:t>
              </a:r>
            </a:p>
          </p:txBody>
        </p:sp>
        <p:sp>
          <p:nvSpPr>
            <p:cNvPr id="23" name="Freeform 29"/>
            <p:cNvSpPr>
              <a:spLocks noEditPoints="1"/>
            </p:cNvSpPr>
            <p:nvPr/>
          </p:nvSpPr>
          <p:spPr bwMode="auto">
            <a:xfrm flipH="1">
              <a:off x="2172336" y="1563557"/>
              <a:ext cx="1139586" cy="1141162"/>
            </a:xfrm>
            <a:custGeom>
              <a:gdLst>
                <a:gd fmla="*/ 305 w 305" name="T0"/>
                <a:gd fmla="*/ 154 h 305" name="T1"/>
                <a:gd fmla="*/ 283 w 305" name="T2"/>
                <a:gd fmla="*/ 120 h 305" name="T3"/>
                <a:gd fmla="*/ 295 w 305" name="T4"/>
                <a:gd fmla="*/ 98 h 305" name="T5"/>
                <a:gd fmla="*/ 260 w 305" name="T6"/>
                <a:gd fmla="*/ 72 h 305" name="T7"/>
                <a:gd fmla="*/ 262 w 305" name="T8"/>
                <a:gd fmla="*/ 46 h 305" name="T9"/>
                <a:gd fmla="*/ 222 w 305" name="T10"/>
                <a:gd fmla="*/ 38 h 305" name="T11"/>
                <a:gd fmla="*/ 214 w 305" name="T12"/>
                <a:gd fmla="*/ 13 h 305" name="T13"/>
                <a:gd fmla="*/ 171 w 305" name="T14"/>
                <a:gd fmla="*/ 20 h 305" name="T15"/>
                <a:gd fmla="*/ 155 w 305" name="T16"/>
                <a:gd fmla="*/ 0 h 305" name="T17"/>
                <a:gd fmla="*/ 120 w 305" name="T18"/>
                <a:gd fmla="*/ 22 h 305" name="T19"/>
                <a:gd fmla="*/ 98 w 305" name="T20"/>
                <a:gd fmla="*/ 11 h 305" name="T21"/>
                <a:gd fmla="*/ 72 w 305" name="T22"/>
                <a:gd fmla="*/ 46 h 305" name="T23"/>
                <a:gd fmla="*/ 46 w 305" name="T24"/>
                <a:gd fmla="*/ 44 h 305" name="T25"/>
                <a:gd fmla="*/ 38 w 305" name="T26"/>
                <a:gd fmla="*/ 84 h 305" name="T27"/>
                <a:gd fmla="*/ 13 w 305" name="T28"/>
                <a:gd fmla="*/ 91 h 305" name="T29"/>
                <a:gd fmla="*/ 20 w 305" name="T30"/>
                <a:gd fmla="*/ 134 h 305" name="T31"/>
                <a:gd fmla="*/ 0 w 305" name="T32"/>
                <a:gd fmla="*/ 151 h 305" name="T33"/>
                <a:gd fmla="*/ 23 w 305" name="T34"/>
                <a:gd fmla="*/ 185 h 305" name="T35"/>
                <a:gd fmla="*/ 11 w 305" name="T36"/>
                <a:gd fmla="*/ 207 h 305" name="T37"/>
                <a:gd fmla="*/ 46 w 305" name="T38"/>
                <a:gd fmla="*/ 234 h 305" name="T39"/>
                <a:gd fmla="*/ 44 w 305" name="T40"/>
                <a:gd fmla="*/ 259 h 305" name="T41"/>
                <a:gd fmla="*/ 84 w 305" name="T42"/>
                <a:gd fmla="*/ 268 h 305" name="T43"/>
                <a:gd fmla="*/ 91 w 305" name="T44"/>
                <a:gd fmla="*/ 292 h 305" name="T45"/>
                <a:gd fmla="*/ 134 w 305" name="T46"/>
                <a:gd fmla="*/ 285 h 305" name="T47"/>
                <a:gd fmla="*/ 151 w 305" name="T48"/>
                <a:gd fmla="*/ 305 h 305" name="T49"/>
                <a:gd fmla="*/ 185 w 305" name="T50"/>
                <a:gd fmla="*/ 283 h 305" name="T51"/>
                <a:gd fmla="*/ 207 w 305" name="T52"/>
                <a:gd fmla="*/ 295 h 305" name="T53"/>
                <a:gd fmla="*/ 234 w 305" name="T54"/>
                <a:gd fmla="*/ 259 h 305" name="T55"/>
                <a:gd fmla="*/ 259 w 305" name="T56"/>
                <a:gd fmla="*/ 261 h 305" name="T57"/>
                <a:gd fmla="*/ 267 w 305" name="T58"/>
                <a:gd fmla="*/ 222 h 305" name="T59"/>
                <a:gd fmla="*/ 292 w 305" name="T60"/>
                <a:gd fmla="*/ 214 h 305" name="T61"/>
                <a:gd fmla="*/ 285 w 305" name="T62"/>
                <a:gd fmla="*/ 171 h 305" name="T63"/>
                <a:gd fmla="*/ 187 w 305" name="T64"/>
                <a:gd fmla="*/ 259 h 305" name="T65"/>
                <a:gd fmla="*/ 118 w 305" name="T66"/>
                <a:gd fmla="*/ 47 h 305" name="T67"/>
                <a:gd fmla="*/ 187 w 305" name="T68"/>
                <a:gd fmla="*/ 259 h 30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05" w="305">
                  <a:moveTo>
                    <a:pt x="304" y="172"/>
                  </a:moveTo>
                  <a:cubicBezTo>
                    <a:pt x="305" y="154"/>
                    <a:pt x="305" y="154"/>
                    <a:pt x="305" y="154"/>
                  </a:cubicBezTo>
                  <a:cubicBezTo>
                    <a:pt x="287" y="153"/>
                    <a:pt x="287" y="153"/>
                    <a:pt x="287" y="153"/>
                  </a:cubicBezTo>
                  <a:cubicBezTo>
                    <a:pt x="287" y="142"/>
                    <a:pt x="285" y="131"/>
                    <a:pt x="283" y="120"/>
                  </a:cubicBezTo>
                  <a:cubicBezTo>
                    <a:pt x="300" y="115"/>
                    <a:pt x="300" y="115"/>
                    <a:pt x="300" y="115"/>
                  </a:cubicBezTo>
                  <a:cubicBezTo>
                    <a:pt x="295" y="98"/>
                    <a:pt x="295" y="98"/>
                    <a:pt x="295" y="98"/>
                  </a:cubicBezTo>
                  <a:cubicBezTo>
                    <a:pt x="277" y="103"/>
                    <a:pt x="277" y="103"/>
                    <a:pt x="277" y="103"/>
                  </a:cubicBezTo>
                  <a:cubicBezTo>
                    <a:pt x="273" y="92"/>
                    <a:pt x="267" y="81"/>
                    <a:pt x="260" y="72"/>
                  </a:cubicBezTo>
                  <a:cubicBezTo>
                    <a:pt x="273" y="60"/>
                    <a:pt x="273" y="60"/>
                    <a:pt x="273" y="60"/>
                  </a:cubicBezTo>
                  <a:cubicBezTo>
                    <a:pt x="262" y="46"/>
                    <a:pt x="262" y="46"/>
                    <a:pt x="262" y="46"/>
                  </a:cubicBezTo>
                  <a:cubicBezTo>
                    <a:pt x="248" y="58"/>
                    <a:pt x="248" y="58"/>
                    <a:pt x="248" y="58"/>
                  </a:cubicBezTo>
                  <a:cubicBezTo>
                    <a:pt x="240" y="50"/>
                    <a:pt x="231" y="43"/>
                    <a:pt x="222" y="38"/>
                  </a:cubicBezTo>
                  <a:cubicBezTo>
                    <a:pt x="230" y="22"/>
                    <a:pt x="230" y="22"/>
                    <a:pt x="230" y="22"/>
                  </a:cubicBezTo>
                  <a:cubicBezTo>
                    <a:pt x="214" y="13"/>
                    <a:pt x="214" y="13"/>
                    <a:pt x="214" y="13"/>
                  </a:cubicBezTo>
                  <a:cubicBezTo>
                    <a:pt x="206" y="30"/>
                    <a:pt x="206" y="30"/>
                    <a:pt x="206" y="30"/>
                  </a:cubicBezTo>
                  <a:cubicBezTo>
                    <a:pt x="195" y="24"/>
                    <a:pt x="183" y="21"/>
                    <a:pt x="171" y="20"/>
                  </a:cubicBezTo>
                  <a:cubicBezTo>
                    <a:pt x="172" y="1"/>
                    <a:pt x="172" y="1"/>
                    <a:pt x="172" y="1"/>
                  </a:cubicBezTo>
                  <a:cubicBezTo>
                    <a:pt x="155" y="0"/>
                    <a:pt x="155" y="0"/>
                    <a:pt x="155" y="0"/>
                  </a:cubicBezTo>
                  <a:cubicBezTo>
                    <a:pt x="153" y="18"/>
                    <a:pt x="153" y="18"/>
                    <a:pt x="153" y="18"/>
                  </a:cubicBezTo>
                  <a:cubicBezTo>
                    <a:pt x="142" y="18"/>
                    <a:pt x="131" y="20"/>
                    <a:pt x="120" y="22"/>
                  </a:cubicBezTo>
                  <a:cubicBezTo>
                    <a:pt x="115" y="5"/>
                    <a:pt x="115" y="5"/>
                    <a:pt x="115" y="5"/>
                  </a:cubicBezTo>
                  <a:cubicBezTo>
                    <a:pt x="98" y="11"/>
                    <a:pt x="98" y="11"/>
                    <a:pt x="98" y="11"/>
                  </a:cubicBezTo>
                  <a:cubicBezTo>
                    <a:pt x="103" y="28"/>
                    <a:pt x="103" y="28"/>
                    <a:pt x="103" y="28"/>
                  </a:cubicBezTo>
                  <a:cubicBezTo>
                    <a:pt x="92" y="32"/>
                    <a:pt x="81" y="39"/>
                    <a:pt x="72" y="46"/>
                  </a:cubicBezTo>
                  <a:cubicBezTo>
                    <a:pt x="60" y="32"/>
                    <a:pt x="60" y="32"/>
                    <a:pt x="60" y="32"/>
                  </a:cubicBezTo>
                  <a:cubicBezTo>
                    <a:pt x="46" y="44"/>
                    <a:pt x="46" y="44"/>
                    <a:pt x="46" y="44"/>
                  </a:cubicBezTo>
                  <a:cubicBezTo>
                    <a:pt x="58" y="57"/>
                    <a:pt x="58" y="57"/>
                    <a:pt x="58" y="57"/>
                  </a:cubicBezTo>
                  <a:cubicBezTo>
                    <a:pt x="50" y="65"/>
                    <a:pt x="43" y="74"/>
                    <a:pt x="38" y="84"/>
                  </a:cubicBezTo>
                  <a:cubicBezTo>
                    <a:pt x="22" y="75"/>
                    <a:pt x="22" y="75"/>
                    <a:pt x="22" y="75"/>
                  </a:cubicBezTo>
                  <a:cubicBezTo>
                    <a:pt x="13" y="91"/>
                    <a:pt x="13" y="91"/>
                    <a:pt x="13" y="91"/>
                  </a:cubicBezTo>
                  <a:cubicBezTo>
                    <a:pt x="30" y="99"/>
                    <a:pt x="30" y="99"/>
                    <a:pt x="30" y="99"/>
                  </a:cubicBezTo>
                  <a:cubicBezTo>
                    <a:pt x="25" y="110"/>
                    <a:pt x="21" y="122"/>
                    <a:pt x="20" y="134"/>
                  </a:cubicBezTo>
                  <a:cubicBezTo>
                    <a:pt x="2" y="133"/>
                    <a:pt x="2" y="133"/>
                    <a:pt x="2" y="133"/>
                  </a:cubicBezTo>
                  <a:cubicBezTo>
                    <a:pt x="0" y="151"/>
                    <a:pt x="0" y="151"/>
                    <a:pt x="0" y="151"/>
                  </a:cubicBezTo>
                  <a:cubicBezTo>
                    <a:pt x="18" y="152"/>
                    <a:pt x="18" y="152"/>
                    <a:pt x="18" y="152"/>
                  </a:cubicBezTo>
                  <a:cubicBezTo>
                    <a:pt x="18" y="163"/>
                    <a:pt x="20" y="174"/>
                    <a:pt x="23" y="185"/>
                  </a:cubicBezTo>
                  <a:cubicBezTo>
                    <a:pt x="5" y="190"/>
                    <a:pt x="5" y="190"/>
                    <a:pt x="5" y="190"/>
                  </a:cubicBezTo>
                  <a:cubicBezTo>
                    <a:pt x="11" y="207"/>
                    <a:pt x="11" y="207"/>
                    <a:pt x="11" y="207"/>
                  </a:cubicBezTo>
                  <a:cubicBezTo>
                    <a:pt x="28" y="202"/>
                    <a:pt x="28" y="202"/>
                    <a:pt x="28" y="202"/>
                  </a:cubicBezTo>
                  <a:cubicBezTo>
                    <a:pt x="32" y="213"/>
                    <a:pt x="38" y="224"/>
                    <a:pt x="46" y="234"/>
                  </a:cubicBezTo>
                  <a:cubicBezTo>
                    <a:pt x="32" y="245"/>
                    <a:pt x="32" y="245"/>
                    <a:pt x="32" y="245"/>
                  </a:cubicBezTo>
                  <a:cubicBezTo>
                    <a:pt x="44" y="259"/>
                    <a:pt x="44" y="259"/>
                    <a:pt x="44" y="259"/>
                  </a:cubicBezTo>
                  <a:cubicBezTo>
                    <a:pt x="57" y="247"/>
                    <a:pt x="57" y="247"/>
                    <a:pt x="57" y="247"/>
                  </a:cubicBezTo>
                  <a:cubicBezTo>
                    <a:pt x="65" y="255"/>
                    <a:pt x="74" y="262"/>
                    <a:pt x="84" y="268"/>
                  </a:cubicBezTo>
                  <a:cubicBezTo>
                    <a:pt x="75" y="284"/>
                    <a:pt x="75" y="284"/>
                    <a:pt x="75" y="284"/>
                  </a:cubicBezTo>
                  <a:cubicBezTo>
                    <a:pt x="91" y="292"/>
                    <a:pt x="91" y="292"/>
                    <a:pt x="91" y="292"/>
                  </a:cubicBezTo>
                  <a:cubicBezTo>
                    <a:pt x="99" y="275"/>
                    <a:pt x="99" y="275"/>
                    <a:pt x="99" y="275"/>
                  </a:cubicBezTo>
                  <a:cubicBezTo>
                    <a:pt x="110" y="280"/>
                    <a:pt x="122" y="284"/>
                    <a:pt x="134" y="285"/>
                  </a:cubicBezTo>
                  <a:cubicBezTo>
                    <a:pt x="133" y="304"/>
                    <a:pt x="133" y="304"/>
                    <a:pt x="133" y="304"/>
                  </a:cubicBezTo>
                  <a:cubicBezTo>
                    <a:pt x="151" y="305"/>
                    <a:pt x="151" y="305"/>
                    <a:pt x="151" y="305"/>
                  </a:cubicBezTo>
                  <a:cubicBezTo>
                    <a:pt x="152" y="287"/>
                    <a:pt x="152" y="287"/>
                    <a:pt x="152" y="287"/>
                  </a:cubicBezTo>
                  <a:cubicBezTo>
                    <a:pt x="163" y="287"/>
                    <a:pt x="174" y="285"/>
                    <a:pt x="185" y="283"/>
                  </a:cubicBezTo>
                  <a:cubicBezTo>
                    <a:pt x="190" y="300"/>
                    <a:pt x="190" y="300"/>
                    <a:pt x="190" y="300"/>
                  </a:cubicBezTo>
                  <a:cubicBezTo>
                    <a:pt x="207" y="295"/>
                    <a:pt x="207" y="295"/>
                    <a:pt x="207" y="295"/>
                  </a:cubicBezTo>
                  <a:cubicBezTo>
                    <a:pt x="202" y="277"/>
                    <a:pt x="202" y="277"/>
                    <a:pt x="202" y="277"/>
                  </a:cubicBezTo>
                  <a:cubicBezTo>
                    <a:pt x="214" y="273"/>
                    <a:pt x="224" y="267"/>
                    <a:pt x="234" y="259"/>
                  </a:cubicBezTo>
                  <a:cubicBezTo>
                    <a:pt x="245" y="273"/>
                    <a:pt x="245" y="273"/>
                    <a:pt x="245" y="273"/>
                  </a:cubicBezTo>
                  <a:cubicBezTo>
                    <a:pt x="259" y="261"/>
                    <a:pt x="259" y="261"/>
                    <a:pt x="259" y="261"/>
                  </a:cubicBezTo>
                  <a:cubicBezTo>
                    <a:pt x="247" y="248"/>
                    <a:pt x="247" y="248"/>
                    <a:pt x="247" y="248"/>
                  </a:cubicBezTo>
                  <a:cubicBezTo>
                    <a:pt x="255" y="240"/>
                    <a:pt x="262" y="231"/>
                    <a:pt x="267" y="222"/>
                  </a:cubicBezTo>
                  <a:cubicBezTo>
                    <a:pt x="284" y="230"/>
                    <a:pt x="284" y="230"/>
                    <a:pt x="284" y="230"/>
                  </a:cubicBezTo>
                  <a:cubicBezTo>
                    <a:pt x="292" y="214"/>
                    <a:pt x="292" y="214"/>
                    <a:pt x="292" y="214"/>
                  </a:cubicBezTo>
                  <a:cubicBezTo>
                    <a:pt x="276" y="206"/>
                    <a:pt x="276" y="206"/>
                    <a:pt x="276" y="206"/>
                  </a:cubicBezTo>
                  <a:cubicBezTo>
                    <a:pt x="281" y="195"/>
                    <a:pt x="284" y="183"/>
                    <a:pt x="285" y="171"/>
                  </a:cubicBezTo>
                  <a:lnTo>
                    <a:pt x="304" y="172"/>
                  </a:lnTo>
                  <a:close/>
                  <a:moveTo>
                    <a:pt x="187" y="259"/>
                  </a:moveTo>
                  <a:cubicBezTo>
                    <a:pt x="128" y="277"/>
                    <a:pt x="65" y="245"/>
                    <a:pt x="47" y="186"/>
                  </a:cubicBezTo>
                  <a:cubicBezTo>
                    <a:pt x="28" y="128"/>
                    <a:pt x="60" y="65"/>
                    <a:pt x="118" y="47"/>
                  </a:cubicBezTo>
                  <a:cubicBezTo>
                    <a:pt x="177" y="28"/>
                    <a:pt x="240" y="60"/>
                    <a:pt x="258" y="118"/>
                  </a:cubicBezTo>
                  <a:cubicBezTo>
                    <a:pt x="277" y="177"/>
                    <a:pt x="245" y="240"/>
                    <a:pt x="187" y="259"/>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a:solidFill>
                  <a:schemeClr val="bg1"/>
                </a:solidFill>
              </a:endParaRPr>
            </a:p>
          </p:txBody>
        </p:sp>
      </p:grpSp>
      <p:sp>
        <p:nvSpPr>
          <p:cNvPr id="55" name="灯片编号占位符 54"/>
          <p:cNvSpPr>
            <a:spLocks noGrp="1"/>
          </p:cNvSpPr>
          <p:nvPr>
            <p:ph idx="4294967295" sz="quarter" type="sldNum"/>
          </p:nvPr>
        </p:nvSpPr>
        <p:spPr>
          <a:xfrm>
            <a:off x="7086600" y="4767263"/>
            <a:ext cx="2057400" cy="274637"/>
          </a:xfrm>
          <a:prstGeom prst="rect">
            <a:avLst/>
          </a:prstGeom>
        </p:spPr>
        <p:txBody>
          <a:bodyPr anchor="ctr" bIns="45715" lIns="91430" rIns="91430" rtlCol="0" tIns="45715" vert="horz"/>
          <a:lstStyle/>
          <a:p>
            <a:fld id="{4CFCD6B2-9456-4607-8BB7-F7E2C4D52D17}" type="slidenum">
              <a:rPr altLang="en-US" lang="zh-CN" smtClean="0"/>
              <a:t>11</a:t>
            </a:fld>
          </a:p>
        </p:txBody>
      </p:sp>
    </p:spTree>
    <p:extLst>
      <p:ext uri="{BB962C8B-B14F-4D97-AF65-F5344CB8AC3E}">
        <p14:creationId val="3569851595"/>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31"/>
                                        </p:tgtEl>
                                        <p:attrNameLst>
                                          <p:attrName>style.visibility</p:attrName>
                                        </p:attrNameLst>
                                      </p:cBhvr>
                                      <p:to>
                                        <p:strVal val="visible"/>
                                      </p:to>
                                    </p:set>
                                    <p:anim calcmode="lin" valueType="num">
                                      <p:cBhvr>
                                        <p:cTn dur="500" fill="hold" id="7"/>
                                        <p:tgtEl>
                                          <p:spTgt spid="31"/>
                                        </p:tgtEl>
                                        <p:attrNameLst>
                                          <p:attrName>ppt_w</p:attrName>
                                        </p:attrNameLst>
                                      </p:cBhvr>
                                      <p:tavLst>
                                        <p:tav tm="0">
                                          <p:val>
                                            <p:fltVal val="0"/>
                                          </p:val>
                                        </p:tav>
                                        <p:tav tm="100000">
                                          <p:val>
                                            <p:strVal val="#ppt_w"/>
                                          </p:val>
                                        </p:tav>
                                      </p:tavLst>
                                    </p:anim>
                                    <p:anim calcmode="lin" valueType="num">
                                      <p:cBhvr>
                                        <p:cTn dur="500" fill="hold" id="8"/>
                                        <p:tgtEl>
                                          <p:spTgt spid="31"/>
                                        </p:tgtEl>
                                        <p:attrNameLst>
                                          <p:attrName>ppt_h</p:attrName>
                                        </p:attrNameLst>
                                      </p:cBhvr>
                                      <p:tavLst>
                                        <p:tav tm="0">
                                          <p:val>
                                            <p:fltVal val="0"/>
                                          </p:val>
                                        </p:tav>
                                        <p:tav tm="100000">
                                          <p:val>
                                            <p:strVal val="#ppt_h"/>
                                          </p:val>
                                        </p:tav>
                                      </p:tavLst>
                                    </p:anim>
                                    <p:animEffect filter="fade" transition="in">
                                      <p:cBhvr>
                                        <p:cTn dur="500" id="9"/>
                                        <p:tgtEl>
                                          <p:spTgt spid="31"/>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32"/>
                                        </p:tgtEl>
                                        <p:attrNameLst>
                                          <p:attrName>style.visibility</p:attrName>
                                        </p:attrNameLst>
                                      </p:cBhvr>
                                      <p:to>
                                        <p:strVal val="visible"/>
                                      </p:to>
                                    </p:set>
                                    <p:anim calcmode="lin" valueType="num">
                                      <p:cBhvr>
                                        <p:cTn dur="500" fill="hold" id="13"/>
                                        <p:tgtEl>
                                          <p:spTgt spid="32"/>
                                        </p:tgtEl>
                                        <p:attrNameLst>
                                          <p:attrName>ppt_w</p:attrName>
                                        </p:attrNameLst>
                                      </p:cBhvr>
                                      <p:tavLst>
                                        <p:tav tm="0">
                                          <p:val>
                                            <p:fltVal val="0"/>
                                          </p:val>
                                        </p:tav>
                                        <p:tav tm="100000">
                                          <p:val>
                                            <p:strVal val="#ppt_w"/>
                                          </p:val>
                                        </p:tav>
                                      </p:tavLst>
                                    </p:anim>
                                    <p:anim calcmode="lin" valueType="num">
                                      <p:cBhvr>
                                        <p:cTn dur="500" fill="hold" id="14"/>
                                        <p:tgtEl>
                                          <p:spTgt spid="32"/>
                                        </p:tgtEl>
                                        <p:attrNameLst>
                                          <p:attrName>ppt_h</p:attrName>
                                        </p:attrNameLst>
                                      </p:cBhvr>
                                      <p:tavLst>
                                        <p:tav tm="0">
                                          <p:val>
                                            <p:fltVal val="0"/>
                                          </p:val>
                                        </p:tav>
                                        <p:tav tm="100000">
                                          <p:val>
                                            <p:strVal val="#ppt_h"/>
                                          </p:val>
                                        </p:tav>
                                      </p:tavLst>
                                    </p:anim>
                                    <p:animEffect filter="fade" transition="in">
                                      <p:cBhvr>
                                        <p:cTn dur="500" id="15"/>
                                        <p:tgtEl>
                                          <p:spTgt spid="32"/>
                                        </p:tgtEl>
                                      </p:cBhvr>
                                    </p:animEffect>
                                  </p:childTnLst>
                                </p:cTn>
                              </p:par>
                            </p:childTnLst>
                          </p:cTn>
                        </p:par>
                        <p:par>
                          <p:cTn fill="hold" id="16" nodeType="afterGroup">
                            <p:stCondLst>
                              <p:cond delay="1000"/>
                            </p:stCondLst>
                            <p:childTnLst>
                              <p:par>
                                <p:cTn fill="hold" grpId="0" id="17" nodeType="afterEffect" presetClass="entr" presetID="53" presetSubtype="0">
                                  <p:stCondLst>
                                    <p:cond delay="0"/>
                                  </p:stCondLst>
                                  <p:childTnLst>
                                    <p:set>
                                      <p:cBhvr>
                                        <p:cTn dur="1" fill="hold" id="18">
                                          <p:stCondLst>
                                            <p:cond delay="0"/>
                                          </p:stCondLst>
                                        </p:cTn>
                                        <p:tgtEl>
                                          <p:spTgt spid="33"/>
                                        </p:tgtEl>
                                        <p:attrNameLst>
                                          <p:attrName>style.visibility</p:attrName>
                                        </p:attrNameLst>
                                      </p:cBhvr>
                                      <p:to>
                                        <p:strVal val="visible"/>
                                      </p:to>
                                    </p:set>
                                    <p:anim calcmode="lin" valueType="num">
                                      <p:cBhvr>
                                        <p:cTn dur="500" fill="hold" id="19"/>
                                        <p:tgtEl>
                                          <p:spTgt spid="33"/>
                                        </p:tgtEl>
                                        <p:attrNameLst>
                                          <p:attrName>ppt_w</p:attrName>
                                        </p:attrNameLst>
                                      </p:cBhvr>
                                      <p:tavLst>
                                        <p:tav tm="0">
                                          <p:val>
                                            <p:fltVal val="0"/>
                                          </p:val>
                                        </p:tav>
                                        <p:tav tm="100000">
                                          <p:val>
                                            <p:strVal val="#ppt_w"/>
                                          </p:val>
                                        </p:tav>
                                      </p:tavLst>
                                    </p:anim>
                                    <p:anim calcmode="lin" valueType="num">
                                      <p:cBhvr>
                                        <p:cTn dur="500" fill="hold" id="20"/>
                                        <p:tgtEl>
                                          <p:spTgt spid="33"/>
                                        </p:tgtEl>
                                        <p:attrNameLst>
                                          <p:attrName>ppt_h</p:attrName>
                                        </p:attrNameLst>
                                      </p:cBhvr>
                                      <p:tavLst>
                                        <p:tav tm="0">
                                          <p:val>
                                            <p:fltVal val="0"/>
                                          </p:val>
                                        </p:tav>
                                        <p:tav tm="100000">
                                          <p:val>
                                            <p:strVal val="#ppt_h"/>
                                          </p:val>
                                        </p:tav>
                                      </p:tavLst>
                                    </p:anim>
                                    <p:animEffect filter="fade" transition="in">
                                      <p:cBhvr>
                                        <p:cTn dur="500" id="21"/>
                                        <p:tgtEl>
                                          <p:spTgt spid="33"/>
                                        </p:tgtEl>
                                      </p:cBhvr>
                                    </p:animEffect>
                                  </p:childTnLst>
                                </p:cTn>
                              </p:par>
                            </p:childTnLst>
                          </p:cTn>
                        </p:par>
                        <p:par>
                          <p:cTn fill="hold" id="22" nodeType="afterGroup">
                            <p:stCondLst>
                              <p:cond delay="1500"/>
                            </p:stCondLst>
                            <p:childTnLst>
                              <p:par>
                                <p:cTn fill="hold" id="23" nodeType="afterEffect" presetClass="entr" presetID="53" presetSubtype="0">
                                  <p:stCondLst>
                                    <p:cond delay="0"/>
                                  </p:stCondLst>
                                  <p:childTnLst>
                                    <p:set>
                                      <p:cBhvr>
                                        <p:cTn dur="1" fill="hold" id="24">
                                          <p:stCondLst>
                                            <p:cond delay="0"/>
                                          </p:stCondLst>
                                        </p:cTn>
                                        <p:tgtEl>
                                          <p:spTgt spid="12"/>
                                        </p:tgtEl>
                                        <p:attrNameLst>
                                          <p:attrName>style.visibility</p:attrName>
                                        </p:attrNameLst>
                                      </p:cBhvr>
                                      <p:to>
                                        <p:strVal val="visible"/>
                                      </p:to>
                                    </p:set>
                                    <p:anim calcmode="lin" valueType="num">
                                      <p:cBhvr>
                                        <p:cTn dur="500" fill="hold" id="25"/>
                                        <p:tgtEl>
                                          <p:spTgt spid="12"/>
                                        </p:tgtEl>
                                        <p:attrNameLst>
                                          <p:attrName>ppt_w</p:attrName>
                                        </p:attrNameLst>
                                      </p:cBhvr>
                                      <p:tavLst>
                                        <p:tav tm="0">
                                          <p:val>
                                            <p:fltVal val="0"/>
                                          </p:val>
                                        </p:tav>
                                        <p:tav tm="100000">
                                          <p:val>
                                            <p:strVal val="#ppt_w"/>
                                          </p:val>
                                        </p:tav>
                                      </p:tavLst>
                                    </p:anim>
                                    <p:anim calcmode="lin" valueType="num">
                                      <p:cBhvr>
                                        <p:cTn dur="500" fill="hold" id="26"/>
                                        <p:tgtEl>
                                          <p:spTgt spid="12"/>
                                        </p:tgtEl>
                                        <p:attrNameLst>
                                          <p:attrName>ppt_h</p:attrName>
                                        </p:attrNameLst>
                                      </p:cBhvr>
                                      <p:tavLst>
                                        <p:tav tm="0">
                                          <p:val>
                                            <p:fltVal val="0"/>
                                          </p:val>
                                        </p:tav>
                                        <p:tav tm="100000">
                                          <p:val>
                                            <p:strVal val="#ppt_h"/>
                                          </p:val>
                                        </p:tav>
                                      </p:tavLst>
                                    </p:anim>
                                    <p:animEffect filter="fade" transition="in">
                                      <p:cBhvr>
                                        <p:cTn dur="500" id="27"/>
                                        <p:tgtEl>
                                          <p:spTgt spid="12"/>
                                        </p:tgtEl>
                                      </p:cBhvr>
                                    </p:animEffect>
                                  </p:childTnLst>
                                </p:cTn>
                              </p:par>
                            </p:childTnLst>
                          </p:cTn>
                        </p:par>
                        <p:par>
                          <p:cTn fill="hold" id="28" nodeType="afterGroup">
                            <p:stCondLst>
                              <p:cond delay="2000"/>
                            </p:stCondLst>
                            <p:childTnLst>
                              <p:par>
                                <p:cTn fill="hold" id="29" nodeType="afterEffect" presetClass="entr" presetID="22" presetSubtype="8">
                                  <p:stCondLst>
                                    <p:cond delay="0"/>
                                  </p:stCondLst>
                                  <p:childTnLst>
                                    <p:set>
                                      <p:cBhvr>
                                        <p:cTn dur="1" fill="hold" id="30">
                                          <p:stCondLst>
                                            <p:cond delay="0"/>
                                          </p:stCondLst>
                                        </p:cTn>
                                        <p:tgtEl>
                                          <p:spTgt spid="2"/>
                                        </p:tgtEl>
                                        <p:attrNameLst>
                                          <p:attrName>style.visibility</p:attrName>
                                        </p:attrNameLst>
                                      </p:cBhvr>
                                      <p:to>
                                        <p:strVal val="visible"/>
                                      </p:to>
                                    </p:set>
                                    <p:animEffect filter="wipe(left)" transition="in">
                                      <p:cBhvr>
                                        <p:cTn dur="500" id="31"/>
                                        <p:tgtEl>
                                          <p:spTgt spid="2"/>
                                        </p:tgtEl>
                                      </p:cBhvr>
                                    </p:animEffect>
                                  </p:childTnLst>
                                </p:cTn>
                              </p:par>
                            </p:childTnLst>
                          </p:cTn>
                        </p:par>
                        <p:par>
                          <p:cTn fill="hold" id="32" nodeType="afterGroup">
                            <p:stCondLst>
                              <p:cond delay="2500"/>
                            </p:stCondLst>
                            <p:childTnLst>
                              <p:par>
                                <p:cTn fill="hold" grpId="0" id="33" nodeType="afterEffect" presetClass="entr" presetID="22" presetSubtype="8">
                                  <p:stCondLst>
                                    <p:cond delay="0"/>
                                  </p:stCondLst>
                                  <p:childTnLst>
                                    <p:set>
                                      <p:cBhvr>
                                        <p:cTn dur="1" fill="hold" id="34">
                                          <p:stCondLst>
                                            <p:cond delay="0"/>
                                          </p:stCondLst>
                                        </p:cTn>
                                        <p:tgtEl>
                                          <p:spTgt spid="25"/>
                                        </p:tgtEl>
                                        <p:attrNameLst>
                                          <p:attrName>style.visibility</p:attrName>
                                        </p:attrNameLst>
                                      </p:cBhvr>
                                      <p:to>
                                        <p:strVal val="visible"/>
                                      </p:to>
                                    </p:set>
                                    <p:animEffect filter="wipe(left)" transition="in">
                                      <p:cBhvr>
                                        <p:cTn dur="500" id="35"/>
                                        <p:tgtEl>
                                          <p:spTgt spid="25"/>
                                        </p:tgtEl>
                                      </p:cBhvr>
                                    </p:animEffect>
                                  </p:childTnLst>
                                </p:cTn>
                              </p:par>
                            </p:childTnLst>
                          </p:cTn>
                        </p:par>
                        <p:par>
                          <p:cTn fill="hold" id="36" nodeType="afterGroup">
                            <p:stCondLst>
                              <p:cond delay="3000"/>
                            </p:stCondLst>
                            <p:childTnLst>
                              <p:par>
                                <p:cTn fill="hold" id="37" nodeType="afterEffect" presetClass="entr" presetID="22" presetSubtype="8">
                                  <p:stCondLst>
                                    <p:cond delay="0"/>
                                  </p:stCondLst>
                                  <p:childTnLst>
                                    <p:set>
                                      <p:cBhvr>
                                        <p:cTn dur="1" fill="hold" id="38">
                                          <p:stCondLst>
                                            <p:cond delay="0"/>
                                          </p:stCondLst>
                                        </p:cTn>
                                        <p:tgtEl>
                                          <p:spTgt spid="4"/>
                                        </p:tgtEl>
                                        <p:attrNameLst>
                                          <p:attrName>style.visibility</p:attrName>
                                        </p:attrNameLst>
                                      </p:cBhvr>
                                      <p:to>
                                        <p:strVal val="visible"/>
                                      </p:to>
                                    </p:set>
                                    <p:animEffect filter="wipe(left)" transition="in">
                                      <p:cBhvr>
                                        <p:cTn dur="500" id="39"/>
                                        <p:tgtEl>
                                          <p:spTgt spid="4"/>
                                        </p:tgtEl>
                                      </p:cBhvr>
                                    </p:animEffect>
                                  </p:childTnLst>
                                </p:cTn>
                              </p:par>
                            </p:childTnLst>
                          </p:cTn>
                        </p:par>
                        <p:par>
                          <p:cTn fill="hold" id="40" nodeType="afterGroup">
                            <p:stCondLst>
                              <p:cond delay="3500"/>
                            </p:stCondLst>
                            <p:childTnLst>
                              <p:par>
                                <p:cTn fill="hold" grpId="0" id="41" nodeType="afterEffect" presetClass="entr" presetID="22" presetSubtype="8">
                                  <p:stCondLst>
                                    <p:cond delay="0"/>
                                  </p:stCondLst>
                                  <p:childTnLst>
                                    <p:set>
                                      <p:cBhvr>
                                        <p:cTn dur="1" fill="hold" id="42">
                                          <p:stCondLst>
                                            <p:cond delay="0"/>
                                          </p:stCondLst>
                                        </p:cTn>
                                        <p:tgtEl>
                                          <p:spTgt spid="26"/>
                                        </p:tgtEl>
                                        <p:attrNameLst>
                                          <p:attrName>style.visibility</p:attrName>
                                        </p:attrNameLst>
                                      </p:cBhvr>
                                      <p:to>
                                        <p:strVal val="visible"/>
                                      </p:to>
                                    </p:set>
                                    <p:animEffect filter="wipe(left)" transition="in">
                                      <p:cBhvr>
                                        <p:cTn dur="500" id="43"/>
                                        <p:tgtEl>
                                          <p:spTgt spid="26"/>
                                        </p:tgtEl>
                                      </p:cBhvr>
                                    </p:animEffect>
                                  </p:childTnLst>
                                </p:cTn>
                              </p:par>
                            </p:childTnLst>
                          </p:cTn>
                        </p:par>
                        <p:par>
                          <p:cTn fill="hold" id="44" nodeType="afterGroup">
                            <p:stCondLst>
                              <p:cond delay="4000"/>
                            </p:stCondLst>
                            <p:childTnLst>
                              <p:par>
                                <p:cTn fill="hold" id="45" nodeType="afterEffect" presetClass="entr" presetID="22" presetSubtype="8">
                                  <p:stCondLst>
                                    <p:cond delay="0"/>
                                  </p:stCondLst>
                                  <p:childTnLst>
                                    <p:set>
                                      <p:cBhvr>
                                        <p:cTn dur="1" fill="hold" id="46">
                                          <p:stCondLst>
                                            <p:cond delay="0"/>
                                          </p:stCondLst>
                                        </p:cTn>
                                        <p:tgtEl>
                                          <p:spTgt spid="7"/>
                                        </p:tgtEl>
                                        <p:attrNameLst>
                                          <p:attrName>style.visibility</p:attrName>
                                        </p:attrNameLst>
                                      </p:cBhvr>
                                      <p:to>
                                        <p:strVal val="visible"/>
                                      </p:to>
                                    </p:set>
                                    <p:animEffect filter="wipe(left)" transition="in">
                                      <p:cBhvr>
                                        <p:cTn dur="500" id="47"/>
                                        <p:tgtEl>
                                          <p:spTgt spid="7"/>
                                        </p:tgtEl>
                                      </p:cBhvr>
                                    </p:animEffect>
                                  </p:childTnLst>
                                </p:cTn>
                              </p:par>
                            </p:childTnLst>
                          </p:cTn>
                        </p:par>
                        <p:par>
                          <p:cTn fill="hold" id="48" nodeType="afterGroup">
                            <p:stCondLst>
                              <p:cond delay="4500"/>
                            </p:stCondLst>
                            <p:childTnLst>
                              <p:par>
                                <p:cTn fill="hold" grpId="0" id="49" nodeType="afterEffect" presetClass="entr" presetID="22" presetSubtype="8">
                                  <p:stCondLst>
                                    <p:cond delay="0"/>
                                  </p:stCondLst>
                                  <p:childTnLst>
                                    <p:set>
                                      <p:cBhvr>
                                        <p:cTn dur="1" fill="hold" id="50">
                                          <p:stCondLst>
                                            <p:cond delay="0"/>
                                          </p:stCondLst>
                                        </p:cTn>
                                        <p:tgtEl>
                                          <p:spTgt spid="27"/>
                                        </p:tgtEl>
                                        <p:attrNameLst>
                                          <p:attrName>style.visibility</p:attrName>
                                        </p:attrNameLst>
                                      </p:cBhvr>
                                      <p:to>
                                        <p:strVal val="visible"/>
                                      </p:to>
                                    </p:set>
                                    <p:animEffect filter="wipe(left)" transition="in">
                                      <p:cBhvr>
                                        <p:cTn dur="500" id="51"/>
                                        <p:tgtEl>
                                          <p:spTgt spid="27"/>
                                        </p:tgtEl>
                                      </p:cBhvr>
                                    </p:animEffect>
                                  </p:childTnLst>
                                </p:cTn>
                              </p:par>
                            </p:childTnLst>
                          </p:cTn>
                        </p:par>
                        <p:par>
                          <p:cTn fill="hold" id="52" nodeType="afterGroup">
                            <p:stCondLst>
                              <p:cond delay="5000"/>
                            </p:stCondLst>
                            <p:childTnLst>
                              <p:par>
                                <p:cTn fill="hold" id="53" nodeType="afterEffect" presetClass="entr" presetID="22" presetSubtype="8">
                                  <p:stCondLst>
                                    <p:cond delay="0"/>
                                  </p:stCondLst>
                                  <p:childTnLst>
                                    <p:set>
                                      <p:cBhvr>
                                        <p:cTn dur="1" fill="hold" id="54">
                                          <p:stCondLst>
                                            <p:cond delay="0"/>
                                          </p:stCondLst>
                                        </p:cTn>
                                        <p:tgtEl>
                                          <p:spTgt spid="9"/>
                                        </p:tgtEl>
                                        <p:attrNameLst>
                                          <p:attrName>style.visibility</p:attrName>
                                        </p:attrNameLst>
                                      </p:cBhvr>
                                      <p:to>
                                        <p:strVal val="visible"/>
                                      </p:to>
                                    </p:set>
                                    <p:animEffect filter="wipe(left)" transition="in">
                                      <p:cBhvr>
                                        <p:cTn dur="500" id="55"/>
                                        <p:tgtEl>
                                          <p:spTgt spid="9"/>
                                        </p:tgtEl>
                                      </p:cBhvr>
                                    </p:animEffect>
                                  </p:childTnLst>
                                </p:cTn>
                              </p:par>
                            </p:childTnLst>
                          </p:cTn>
                        </p:par>
                        <p:par>
                          <p:cTn fill="hold" id="56" nodeType="afterGroup">
                            <p:stCondLst>
                              <p:cond delay="5500"/>
                            </p:stCondLst>
                            <p:childTnLst>
                              <p:par>
                                <p:cTn fill="hold" grpId="0" id="57" nodeType="afterEffect" presetClass="entr" presetID="22" presetSubtype="8">
                                  <p:stCondLst>
                                    <p:cond delay="0"/>
                                  </p:stCondLst>
                                  <p:childTnLst>
                                    <p:set>
                                      <p:cBhvr>
                                        <p:cTn dur="1" fill="hold" id="58">
                                          <p:stCondLst>
                                            <p:cond delay="0"/>
                                          </p:stCondLst>
                                        </p:cTn>
                                        <p:tgtEl>
                                          <p:spTgt spid="28"/>
                                        </p:tgtEl>
                                        <p:attrNameLst>
                                          <p:attrName>style.visibility</p:attrName>
                                        </p:attrNameLst>
                                      </p:cBhvr>
                                      <p:to>
                                        <p:strVal val="visible"/>
                                      </p:to>
                                    </p:set>
                                    <p:animEffect filter="wipe(left)" transition="in">
                                      <p:cBhvr>
                                        <p:cTn dur="500" id="59"/>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26"/>
      <p:bldP grpId="0" spid="27"/>
      <p:bldP grpId="0" spid="28"/>
      <p:bldP grpId="0" spid="31"/>
      <p:bldP grpId="0" spid="32"/>
      <p:bldP grpId="0" spid="33"/>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Freeform 86"/>
          <p:cNvSpPr>
            <a:spLocks noEditPoints="1"/>
          </p:cNvSpPr>
          <p:nvPr/>
        </p:nvSpPr>
        <p:spPr bwMode="auto">
          <a:xfrm>
            <a:off x="5417672" y="1315503"/>
            <a:ext cx="565567" cy="490091"/>
          </a:xfrm>
          <a:custGeom>
            <a:gdLst>
              <a:gd fmla="*/ 71 w 72" name="T0"/>
              <a:gd fmla="*/ 15 h 60" name="T1"/>
              <a:gd fmla="*/ 57 w 72" name="T2"/>
              <a:gd fmla="*/ 17 h 60" name="T3"/>
              <a:gd fmla="*/ 44 w 72" name="T4"/>
              <a:gd fmla="*/ 45 h 60" name="T5"/>
              <a:gd fmla="*/ 12 w 72" name="T6"/>
              <a:gd fmla="*/ 45 h 60" name="T7"/>
              <a:gd fmla="*/ 14 w 72" name="T8"/>
              <a:gd fmla="*/ 48 h 60" name="T9"/>
              <a:gd fmla="*/ 48 w 72" name="T10"/>
              <a:gd fmla="*/ 50 h 60" name="T11"/>
              <a:gd fmla="*/ 14 w 72" name="T12"/>
              <a:gd fmla="*/ 51 h 60" name="T13"/>
              <a:gd fmla="*/ 9 w 72" name="T14"/>
              <a:gd fmla="*/ 44 h 60" name="T15"/>
              <a:gd fmla="*/ 8 w 72" name="T16"/>
              <a:gd fmla="*/ 41 h 60" name="T17"/>
              <a:gd fmla="*/ 1 w 72" name="T18"/>
              <a:gd fmla="*/ 22 h 60" name="T19"/>
              <a:gd fmla="*/ 11 w 72" name="T20"/>
              <a:gd fmla="*/ 40 h 60" name="T21"/>
              <a:gd fmla="*/ 44 w 72" name="T22"/>
              <a:gd fmla="*/ 42 h 60" name="T23"/>
              <a:gd fmla="*/ 54 w 72" name="T24"/>
              <a:gd fmla="*/ 16 h 60" name="T25"/>
              <a:gd fmla="*/ 71 w 72" name="T26"/>
              <a:gd fmla="*/ 12 h 60" name="T27"/>
              <a:gd fmla="*/ 18 w 72" name="T28"/>
              <a:gd fmla="*/ 56 h 60" name="T29"/>
              <a:gd fmla="*/ 11 w 72" name="T30"/>
              <a:gd fmla="*/ 56 h 60" name="T31"/>
              <a:gd fmla="*/ 18 w 72" name="T32"/>
              <a:gd fmla="*/ 56 h 60" name="T33"/>
              <a:gd fmla="*/ 15 w 72" name="T34"/>
              <a:gd fmla="*/ 54 h 60" name="T35"/>
              <a:gd fmla="*/ 15 w 72" name="T36"/>
              <a:gd fmla="*/ 58 h 60" name="T37"/>
              <a:gd fmla="*/ 45 w 72" name="T38"/>
              <a:gd fmla="*/ 56 h 60" name="T39"/>
              <a:gd fmla="*/ 38 w 72" name="T40"/>
              <a:gd fmla="*/ 56 h 60" name="T41"/>
              <a:gd fmla="*/ 45 w 72" name="T42"/>
              <a:gd fmla="*/ 56 h 60" name="T43"/>
              <a:gd fmla="*/ 42 w 72" name="T44"/>
              <a:gd fmla="*/ 54 h 60" name="T45"/>
              <a:gd fmla="*/ 42 w 72" name="T46"/>
              <a:gd fmla="*/ 58 h 60" name="T47"/>
              <a:gd fmla="*/ 46 w 72" name="T48"/>
              <a:gd fmla="*/ 35 h 60" name="T49"/>
              <a:gd fmla="*/ 12 w 72" name="T50"/>
              <a:gd fmla="*/ 34 h 60" name="T51"/>
              <a:gd fmla="*/ 12 w 72" name="T52"/>
              <a:gd fmla="*/ 36 h 60" name="T53"/>
              <a:gd fmla="*/ 46 w 72" name="T54"/>
              <a:gd fmla="*/ 35 h 60" name="T55"/>
              <a:gd fmla="*/ 12 w 72" name="T56"/>
              <a:gd fmla="*/ 39 h 60" name="T57"/>
              <a:gd fmla="*/ 43 w 72" name="T58"/>
              <a:gd fmla="*/ 40 h 60" name="T59"/>
              <a:gd fmla="*/ 43 w 72" name="T60"/>
              <a:gd fmla="*/ 38 h 60" name="T61"/>
              <a:gd fmla="*/ 13 w 72" name="T62"/>
              <a:gd fmla="*/ 28 h 60" name="T63"/>
              <a:gd fmla="*/ 16 w 72" name="T64"/>
              <a:gd fmla="*/ 23 h 60" name="T65"/>
              <a:gd fmla="*/ 28 w 72" name="T66"/>
              <a:gd fmla="*/ 14 h 60" name="T67"/>
              <a:gd fmla="*/ 33 w 72" name="T68"/>
              <a:gd fmla="*/ 17 h 60" name="T69"/>
              <a:gd fmla="*/ 36 w 72" name="T70"/>
              <a:gd fmla="*/ 22 h 60" name="T71"/>
              <a:gd fmla="*/ 39 w 72" name="T72"/>
              <a:gd fmla="*/ 17 h 60" name="T73"/>
              <a:gd fmla="*/ 51 w 72" name="T74"/>
              <a:gd fmla="*/ 7 h 60" name="T75"/>
              <a:gd fmla="*/ 51 w 72" name="T76"/>
              <a:gd fmla="*/ 0 h 60" name="T77"/>
              <a:gd fmla="*/ 49 w 72" name="T78"/>
              <a:gd fmla="*/ 5 h 60" name="T79"/>
              <a:gd fmla="*/ 36 w 72" name="T80"/>
              <a:gd fmla="*/ 15 h 60" name="T81"/>
              <a:gd fmla="*/ 31 w 72" name="T82"/>
              <a:gd fmla="*/ 12 h 60" name="T83"/>
              <a:gd fmla="*/ 28 w 72" name="T84"/>
              <a:gd fmla="*/ 7 h 60" name="T85"/>
              <a:gd fmla="*/ 25 w 72" name="T86"/>
              <a:gd fmla="*/ 11 h 60" name="T87"/>
              <a:gd fmla="*/ 13 w 72" name="T88"/>
              <a:gd fmla="*/ 22 h 60" name="T89"/>
              <a:gd fmla="*/ 13 w 72" name="T90"/>
              <a:gd fmla="*/ 28 h 6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60" w="72">
                <a:moveTo>
                  <a:pt x="72" y="13"/>
                </a:moveTo>
                <a:cubicBezTo>
                  <a:pt x="72" y="14"/>
                  <a:pt x="71" y="15"/>
                  <a:pt x="71" y="15"/>
                </a:cubicBezTo>
                <a:cubicBezTo>
                  <a:pt x="60" y="15"/>
                  <a:pt x="60" y="15"/>
                  <a:pt x="60" y="15"/>
                </a:cubicBezTo>
                <a:cubicBezTo>
                  <a:pt x="59" y="15"/>
                  <a:pt x="57" y="16"/>
                  <a:pt x="57" y="17"/>
                </a:cubicBezTo>
                <a:cubicBezTo>
                  <a:pt x="49" y="41"/>
                  <a:pt x="49" y="41"/>
                  <a:pt x="49" y="41"/>
                </a:cubicBezTo>
                <a:cubicBezTo>
                  <a:pt x="49" y="43"/>
                  <a:pt x="46" y="45"/>
                  <a:pt x="44" y="45"/>
                </a:cubicBezTo>
                <a:cubicBezTo>
                  <a:pt x="14" y="45"/>
                  <a:pt x="14" y="45"/>
                  <a:pt x="14" y="45"/>
                </a:cubicBezTo>
                <a:cubicBezTo>
                  <a:pt x="13" y="45"/>
                  <a:pt x="13" y="45"/>
                  <a:pt x="12" y="45"/>
                </a:cubicBezTo>
                <a:cubicBezTo>
                  <a:pt x="12" y="47"/>
                  <a:pt x="12" y="47"/>
                  <a:pt x="12" y="47"/>
                </a:cubicBezTo>
                <a:cubicBezTo>
                  <a:pt x="12" y="47"/>
                  <a:pt x="13" y="48"/>
                  <a:pt x="14" y="48"/>
                </a:cubicBezTo>
                <a:cubicBezTo>
                  <a:pt x="47" y="48"/>
                  <a:pt x="47" y="48"/>
                  <a:pt x="47" y="48"/>
                </a:cubicBezTo>
                <a:cubicBezTo>
                  <a:pt x="48" y="48"/>
                  <a:pt x="48" y="49"/>
                  <a:pt x="48" y="50"/>
                </a:cubicBezTo>
                <a:cubicBezTo>
                  <a:pt x="48" y="50"/>
                  <a:pt x="48" y="51"/>
                  <a:pt x="47" y="51"/>
                </a:cubicBezTo>
                <a:cubicBezTo>
                  <a:pt x="14" y="51"/>
                  <a:pt x="14" y="51"/>
                  <a:pt x="14" y="51"/>
                </a:cubicBezTo>
                <a:cubicBezTo>
                  <a:pt x="11" y="51"/>
                  <a:pt x="9" y="49"/>
                  <a:pt x="9" y="47"/>
                </a:cubicBezTo>
                <a:cubicBezTo>
                  <a:pt x="9" y="44"/>
                  <a:pt x="9" y="44"/>
                  <a:pt x="9" y="44"/>
                </a:cubicBezTo>
                <a:cubicBezTo>
                  <a:pt x="9" y="43"/>
                  <a:pt x="9" y="43"/>
                  <a:pt x="9" y="43"/>
                </a:cubicBezTo>
                <a:cubicBezTo>
                  <a:pt x="9" y="42"/>
                  <a:pt x="8" y="42"/>
                  <a:pt x="8" y="41"/>
                </a:cubicBezTo>
                <a:cubicBezTo>
                  <a:pt x="0" y="24"/>
                  <a:pt x="0" y="24"/>
                  <a:pt x="0" y="24"/>
                </a:cubicBezTo>
                <a:cubicBezTo>
                  <a:pt x="0" y="23"/>
                  <a:pt x="0" y="22"/>
                  <a:pt x="1" y="22"/>
                </a:cubicBezTo>
                <a:cubicBezTo>
                  <a:pt x="2" y="21"/>
                  <a:pt x="3" y="22"/>
                  <a:pt x="3" y="22"/>
                </a:cubicBezTo>
                <a:cubicBezTo>
                  <a:pt x="11" y="40"/>
                  <a:pt x="11" y="40"/>
                  <a:pt x="11" y="40"/>
                </a:cubicBezTo>
                <a:cubicBezTo>
                  <a:pt x="11" y="41"/>
                  <a:pt x="13" y="42"/>
                  <a:pt x="14" y="42"/>
                </a:cubicBezTo>
                <a:cubicBezTo>
                  <a:pt x="44" y="42"/>
                  <a:pt x="44" y="42"/>
                  <a:pt x="44" y="42"/>
                </a:cubicBezTo>
                <a:cubicBezTo>
                  <a:pt x="45" y="42"/>
                  <a:pt x="46" y="41"/>
                  <a:pt x="47" y="40"/>
                </a:cubicBezTo>
                <a:cubicBezTo>
                  <a:pt x="54" y="16"/>
                  <a:pt x="54" y="16"/>
                  <a:pt x="54" y="16"/>
                </a:cubicBezTo>
                <a:cubicBezTo>
                  <a:pt x="55" y="13"/>
                  <a:pt x="57" y="12"/>
                  <a:pt x="60" y="12"/>
                </a:cubicBezTo>
                <a:cubicBezTo>
                  <a:pt x="71" y="12"/>
                  <a:pt x="71" y="12"/>
                  <a:pt x="71" y="12"/>
                </a:cubicBezTo>
                <a:cubicBezTo>
                  <a:pt x="71" y="12"/>
                  <a:pt x="72" y="12"/>
                  <a:pt x="72" y="13"/>
                </a:cubicBezTo>
                <a:close/>
                <a:moveTo>
                  <a:pt x="18" y="56"/>
                </a:moveTo>
                <a:cubicBezTo>
                  <a:pt x="18" y="58"/>
                  <a:pt x="17" y="60"/>
                  <a:pt x="15" y="60"/>
                </a:cubicBezTo>
                <a:cubicBezTo>
                  <a:pt x="13" y="60"/>
                  <a:pt x="11" y="58"/>
                  <a:pt x="11" y="56"/>
                </a:cubicBezTo>
                <a:cubicBezTo>
                  <a:pt x="11" y="54"/>
                  <a:pt x="13" y="52"/>
                  <a:pt x="15" y="52"/>
                </a:cubicBezTo>
                <a:cubicBezTo>
                  <a:pt x="17" y="52"/>
                  <a:pt x="18" y="54"/>
                  <a:pt x="18" y="56"/>
                </a:cubicBezTo>
                <a:close/>
                <a:moveTo>
                  <a:pt x="16" y="56"/>
                </a:moveTo>
                <a:cubicBezTo>
                  <a:pt x="16" y="55"/>
                  <a:pt x="16" y="54"/>
                  <a:pt x="15" y="54"/>
                </a:cubicBezTo>
                <a:cubicBezTo>
                  <a:pt x="14" y="54"/>
                  <a:pt x="13" y="55"/>
                  <a:pt x="13" y="56"/>
                </a:cubicBezTo>
                <a:cubicBezTo>
                  <a:pt x="13" y="57"/>
                  <a:pt x="14" y="58"/>
                  <a:pt x="15" y="58"/>
                </a:cubicBezTo>
                <a:cubicBezTo>
                  <a:pt x="16" y="58"/>
                  <a:pt x="16" y="57"/>
                  <a:pt x="16" y="56"/>
                </a:cubicBezTo>
                <a:close/>
                <a:moveTo>
                  <a:pt x="45" y="56"/>
                </a:moveTo>
                <a:cubicBezTo>
                  <a:pt x="45" y="58"/>
                  <a:pt x="44" y="60"/>
                  <a:pt x="42" y="60"/>
                </a:cubicBezTo>
                <a:cubicBezTo>
                  <a:pt x="40" y="60"/>
                  <a:pt x="38" y="58"/>
                  <a:pt x="38" y="56"/>
                </a:cubicBezTo>
                <a:cubicBezTo>
                  <a:pt x="38" y="54"/>
                  <a:pt x="40" y="52"/>
                  <a:pt x="42" y="52"/>
                </a:cubicBezTo>
                <a:cubicBezTo>
                  <a:pt x="44" y="52"/>
                  <a:pt x="45" y="54"/>
                  <a:pt x="45" y="56"/>
                </a:cubicBezTo>
                <a:close/>
                <a:moveTo>
                  <a:pt x="43" y="56"/>
                </a:moveTo>
                <a:cubicBezTo>
                  <a:pt x="43" y="55"/>
                  <a:pt x="43" y="54"/>
                  <a:pt x="42" y="54"/>
                </a:cubicBezTo>
                <a:cubicBezTo>
                  <a:pt x="41" y="54"/>
                  <a:pt x="40" y="55"/>
                  <a:pt x="40" y="56"/>
                </a:cubicBezTo>
                <a:cubicBezTo>
                  <a:pt x="40" y="57"/>
                  <a:pt x="41" y="58"/>
                  <a:pt x="42" y="58"/>
                </a:cubicBezTo>
                <a:cubicBezTo>
                  <a:pt x="43" y="58"/>
                  <a:pt x="43" y="57"/>
                  <a:pt x="43" y="56"/>
                </a:cubicBezTo>
                <a:close/>
                <a:moveTo>
                  <a:pt x="46" y="35"/>
                </a:moveTo>
                <a:cubicBezTo>
                  <a:pt x="46" y="34"/>
                  <a:pt x="45" y="34"/>
                  <a:pt x="45" y="34"/>
                </a:cubicBezTo>
                <a:cubicBezTo>
                  <a:pt x="12" y="34"/>
                  <a:pt x="12" y="34"/>
                  <a:pt x="12" y="34"/>
                </a:cubicBezTo>
                <a:cubicBezTo>
                  <a:pt x="11" y="34"/>
                  <a:pt x="11" y="34"/>
                  <a:pt x="11" y="35"/>
                </a:cubicBezTo>
                <a:cubicBezTo>
                  <a:pt x="11" y="35"/>
                  <a:pt x="11" y="36"/>
                  <a:pt x="12" y="36"/>
                </a:cubicBezTo>
                <a:cubicBezTo>
                  <a:pt x="45" y="36"/>
                  <a:pt x="45" y="36"/>
                  <a:pt x="45" y="36"/>
                </a:cubicBezTo>
                <a:cubicBezTo>
                  <a:pt x="45" y="36"/>
                  <a:pt x="46" y="35"/>
                  <a:pt x="46" y="35"/>
                </a:cubicBezTo>
                <a:close/>
                <a:moveTo>
                  <a:pt x="13" y="38"/>
                </a:moveTo>
                <a:cubicBezTo>
                  <a:pt x="13" y="38"/>
                  <a:pt x="12" y="39"/>
                  <a:pt x="12" y="39"/>
                </a:cubicBezTo>
                <a:cubicBezTo>
                  <a:pt x="12" y="40"/>
                  <a:pt x="13" y="40"/>
                  <a:pt x="13" y="40"/>
                </a:cubicBezTo>
                <a:cubicBezTo>
                  <a:pt x="43" y="40"/>
                  <a:pt x="43" y="40"/>
                  <a:pt x="43" y="40"/>
                </a:cubicBezTo>
                <a:cubicBezTo>
                  <a:pt x="44" y="40"/>
                  <a:pt x="44" y="40"/>
                  <a:pt x="44" y="39"/>
                </a:cubicBezTo>
                <a:cubicBezTo>
                  <a:pt x="44" y="39"/>
                  <a:pt x="44" y="38"/>
                  <a:pt x="43" y="38"/>
                </a:cubicBezTo>
                <a:lnTo>
                  <a:pt x="13" y="38"/>
                </a:lnTo>
                <a:close/>
                <a:moveTo>
                  <a:pt x="13" y="28"/>
                </a:moveTo>
                <a:cubicBezTo>
                  <a:pt x="14" y="28"/>
                  <a:pt x="16" y="27"/>
                  <a:pt x="16" y="25"/>
                </a:cubicBezTo>
                <a:cubicBezTo>
                  <a:pt x="16" y="24"/>
                  <a:pt x="16" y="24"/>
                  <a:pt x="16" y="23"/>
                </a:cubicBezTo>
                <a:cubicBezTo>
                  <a:pt x="26" y="13"/>
                  <a:pt x="26" y="13"/>
                  <a:pt x="26" y="13"/>
                </a:cubicBezTo>
                <a:cubicBezTo>
                  <a:pt x="27" y="13"/>
                  <a:pt x="27" y="14"/>
                  <a:pt x="28" y="14"/>
                </a:cubicBezTo>
                <a:cubicBezTo>
                  <a:pt x="28" y="14"/>
                  <a:pt x="29" y="13"/>
                  <a:pt x="29" y="13"/>
                </a:cubicBezTo>
                <a:cubicBezTo>
                  <a:pt x="33" y="17"/>
                  <a:pt x="33" y="17"/>
                  <a:pt x="33" y="17"/>
                </a:cubicBezTo>
                <a:cubicBezTo>
                  <a:pt x="33" y="18"/>
                  <a:pt x="33" y="18"/>
                  <a:pt x="33" y="19"/>
                </a:cubicBezTo>
                <a:cubicBezTo>
                  <a:pt x="33" y="20"/>
                  <a:pt x="34" y="22"/>
                  <a:pt x="36" y="22"/>
                </a:cubicBezTo>
                <a:cubicBezTo>
                  <a:pt x="38" y="22"/>
                  <a:pt x="39" y="20"/>
                  <a:pt x="39" y="19"/>
                </a:cubicBezTo>
                <a:cubicBezTo>
                  <a:pt x="39" y="18"/>
                  <a:pt x="39" y="18"/>
                  <a:pt x="39" y="17"/>
                </a:cubicBezTo>
                <a:cubicBezTo>
                  <a:pt x="50" y="6"/>
                  <a:pt x="50" y="6"/>
                  <a:pt x="50" y="6"/>
                </a:cubicBezTo>
                <a:cubicBezTo>
                  <a:pt x="50" y="7"/>
                  <a:pt x="51" y="7"/>
                  <a:pt x="51" y="7"/>
                </a:cubicBezTo>
                <a:cubicBezTo>
                  <a:pt x="53" y="7"/>
                  <a:pt x="54" y="5"/>
                  <a:pt x="54" y="4"/>
                </a:cubicBezTo>
                <a:cubicBezTo>
                  <a:pt x="54" y="2"/>
                  <a:pt x="53" y="0"/>
                  <a:pt x="51" y="0"/>
                </a:cubicBezTo>
                <a:cubicBezTo>
                  <a:pt x="50" y="0"/>
                  <a:pt x="48" y="2"/>
                  <a:pt x="48" y="4"/>
                </a:cubicBezTo>
                <a:cubicBezTo>
                  <a:pt x="48" y="4"/>
                  <a:pt x="48" y="5"/>
                  <a:pt x="49" y="5"/>
                </a:cubicBezTo>
                <a:cubicBezTo>
                  <a:pt x="38" y="16"/>
                  <a:pt x="38" y="16"/>
                  <a:pt x="38" y="16"/>
                </a:cubicBezTo>
                <a:cubicBezTo>
                  <a:pt x="37" y="16"/>
                  <a:pt x="37" y="15"/>
                  <a:pt x="36" y="15"/>
                </a:cubicBezTo>
                <a:cubicBezTo>
                  <a:pt x="36" y="15"/>
                  <a:pt x="35" y="16"/>
                  <a:pt x="35" y="16"/>
                </a:cubicBezTo>
                <a:cubicBezTo>
                  <a:pt x="31" y="12"/>
                  <a:pt x="31" y="12"/>
                  <a:pt x="31" y="12"/>
                </a:cubicBezTo>
                <a:cubicBezTo>
                  <a:pt x="31" y="11"/>
                  <a:pt x="31" y="11"/>
                  <a:pt x="31" y="10"/>
                </a:cubicBezTo>
                <a:cubicBezTo>
                  <a:pt x="31" y="9"/>
                  <a:pt x="30" y="7"/>
                  <a:pt x="28" y="7"/>
                </a:cubicBezTo>
                <a:cubicBezTo>
                  <a:pt x="26" y="7"/>
                  <a:pt x="25" y="9"/>
                  <a:pt x="25" y="10"/>
                </a:cubicBezTo>
                <a:cubicBezTo>
                  <a:pt x="25" y="11"/>
                  <a:pt x="25" y="11"/>
                  <a:pt x="25" y="11"/>
                </a:cubicBezTo>
                <a:cubicBezTo>
                  <a:pt x="14" y="22"/>
                  <a:pt x="14" y="22"/>
                  <a:pt x="14" y="22"/>
                </a:cubicBezTo>
                <a:cubicBezTo>
                  <a:pt x="14" y="22"/>
                  <a:pt x="13" y="22"/>
                  <a:pt x="13" y="22"/>
                </a:cubicBezTo>
                <a:cubicBezTo>
                  <a:pt x="11" y="22"/>
                  <a:pt x="10" y="23"/>
                  <a:pt x="10" y="25"/>
                </a:cubicBezTo>
                <a:cubicBezTo>
                  <a:pt x="10" y="27"/>
                  <a:pt x="11" y="28"/>
                  <a:pt x="13" y="28"/>
                </a:cubicBezTo>
                <a:close/>
              </a:path>
            </a:pathLst>
          </a:custGeom>
          <a:solidFill>
            <a:schemeClr val="accent3"/>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 name="Freeform 20"/>
          <p:cNvSpPr>
            <a:spLocks noEditPoints="1"/>
          </p:cNvSpPr>
          <p:nvPr/>
        </p:nvSpPr>
        <p:spPr bwMode="auto">
          <a:xfrm>
            <a:off x="3331680" y="1607004"/>
            <a:ext cx="393870" cy="365511"/>
          </a:xfrm>
          <a:custGeom>
            <a:gdLst>
              <a:gd fmla="*/ 55 w 70" name="T0"/>
              <a:gd fmla="*/ 45 h 65" name="T1"/>
              <a:gd fmla="*/ 55 w 70" name="T2"/>
              <a:gd fmla="*/ 35 h 65" name="T3"/>
              <a:gd fmla="*/ 29 w 70" name="T4"/>
              <a:gd fmla="*/ 25 h 65" name="T5"/>
              <a:gd fmla="*/ 40 w 70" name="T6"/>
              <a:gd fmla="*/ 50 h 65" name="T7"/>
              <a:gd fmla="*/ 49 w 70" name="T8"/>
              <a:gd fmla="*/ 51 h 65" name="T9"/>
              <a:gd fmla="*/ 64 w 70" name="T10"/>
              <a:gd fmla="*/ 65 h 65" name="T11"/>
              <a:gd fmla="*/ 48 w 70" name="T12"/>
              <a:gd fmla="*/ 44 h 65" name="T13"/>
              <a:gd fmla="*/ 28 w 70" name="T14"/>
              <a:gd fmla="*/ 35 h 65" name="T15"/>
              <a:gd fmla="*/ 48 w 70" name="T16"/>
              <a:gd fmla="*/ 27 h 65" name="T17"/>
              <a:gd fmla="*/ 50 w 70" name="T18"/>
              <a:gd fmla="*/ 47 h 65" name="T19"/>
              <a:gd fmla="*/ 51 w 70" name="T20"/>
              <a:gd fmla="*/ 45 h 65" name="T21"/>
              <a:gd fmla="*/ 66 w 70" name="T22"/>
              <a:gd fmla="*/ 61 h 65" name="T23"/>
              <a:gd fmla="*/ 52 w 70" name="T24"/>
              <a:gd fmla="*/ 50 h 65" name="T25"/>
              <a:gd fmla="*/ 53 w 70" name="T26"/>
              <a:gd fmla="*/ 49 h 65" name="T27"/>
              <a:gd fmla="*/ 55 w 70" name="T28"/>
              <a:gd fmla="*/ 48 h 65" name="T29"/>
              <a:gd fmla="*/ 66 w 70" name="T30"/>
              <a:gd fmla="*/ 61 h 65" name="T31"/>
              <a:gd fmla="*/ 34 w 70" name="T32"/>
              <a:gd fmla="*/ 42 h 65" name="T33"/>
              <a:gd fmla="*/ 32 w 70" name="T34"/>
              <a:gd fmla="*/ 43 h 65" name="T35"/>
              <a:gd fmla="*/ 34 w 70" name="T36"/>
              <a:gd fmla="*/ 28 h 65" name="T37"/>
              <a:gd fmla="*/ 39 w 70" name="T38"/>
              <a:gd fmla="*/ 60 h 65" name="T39"/>
              <a:gd fmla="*/ 33 w 70" name="T40"/>
              <a:gd fmla="*/ 60 h 65" name="T41"/>
              <a:gd fmla="*/ 31 w 70" name="T42"/>
              <a:gd fmla="*/ 60 h 65" name="T43"/>
              <a:gd fmla="*/ 28 w 70" name="T44"/>
              <a:gd fmla="*/ 47 h 65" name="T45"/>
              <a:gd fmla="*/ 18 w 70" name="T46"/>
              <a:gd fmla="*/ 33 h 65" name="T47"/>
              <a:gd fmla="*/ 18 w 70" name="T48"/>
              <a:gd fmla="*/ 31 h 65" name="T49"/>
              <a:gd fmla="*/ 31 w 70" name="T50"/>
              <a:gd fmla="*/ 21 h 65" name="T51"/>
              <a:gd fmla="*/ 45 w 70" name="T52"/>
              <a:gd fmla="*/ 19 h 65" name="T53"/>
              <a:gd fmla="*/ 47 w 70" name="T54"/>
              <a:gd fmla="*/ 19 h 65" name="T55"/>
              <a:gd fmla="*/ 56 w 70" name="T56"/>
              <a:gd fmla="*/ 33 h 65" name="T57"/>
              <a:gd fmla="*/ 55 w 70" name="T58"/>
              <a:gd fmla="*/ 43 h 65" name="T59"/>
              <a:gd fmla="*/ 60 w 70" name="T60"/>
              <a:gd fmla="*/ 45 h 65" name="T61"/>
              <a:gd fmla="*/ 32 w 70" name="T62"/>
              <a:gd fmla="*/ 0 h 65" name="T63"/>
              <a:gd fmla="*/ 51 w 70" name="T64"/>
              <a:gd fmla="*/ 57 h 65" name="T65"/>
              <a:gd fmla="*/ 60 w 70" name="T66"/>
              <a:gd fmla="*/ 24 h 65" name="T67"/>
              <a:gd fmla="*/ 60 w 70" name="T68"/>
              <a:gd fmla="*/ 24 h 65" name="T69"/>
              <a:gd fmla="*/ 33 w 70" name="T70"/>
              <a:gd fmla="*/ 15 h 65" name="T71"/>
              <a:gd fmla="*/ 31 w 70" name="T72"/>
              <a:gd fmla="*/ 15 h 65" name="T73"/>
              <a:gd fmla="*/ 25 w 70" name="T74"/>
              <a:gd fmla="*/ 4 h 65" name="T75"/>
              <a:gd fmla="*/ 25 w 70" name="T76"/>
              <a:gd fmla="*/ 4 h 65" name="T77"/>
              <a:gd fmla="*/ 3 w 70" name="T78"/>
              <a:gd fmla="*/ 31 h 65" name="T79"/>
              <a:gd fmla="*/ 17 w 70" name="T80"/>
              <a:gd fmla="*/ 44 h 65" name="T81"/>
              <a:gd fmla="*/ 4 w 70" name="T82"/>
              <a:gd fmla="*/ 39 h 65" name="T83"/>
              <a:gd fmla="*/ 4 w 70" name="T84"/>
              <a:gd fmla="*/ 39 h 6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65" w="70">
                <a:moveTo>
                  <a:pt x="68" y="55"/>
                </a:moveTo>
                <a:cubicBezTo>
                  <a:pt x="59" y="47"/>
                  <a:pt x="59" y="47"/>
                  <a:pt x="59" y="47"/>
                </a:cubicBezTo>
                <a:cubicBezTo>
                  <a:pt x="58" y="46"/>
                  <a:pt x="56" y="45"/>
                  <a:pt x="55" y="45"/>
                </a:cubicBezTo>
                <a:cubicBezTo>
                  <a:pt x="54" y="45"/>
                  <a:pt x="54" y="45"/>
                  <a:pt x="54" y="45"/>
                </a:cubicBezTo>
                <a:cubicBezTo>
                  <a:pt x="52" y="44"/>
                  <a:pt x="52" y="44"/>
                  <a:pt x="52" y="44"/>
                </a:cubicBezTo>
                <a:cubicBezTo>
                  <a:pt x="54" y="41"/>
                  <a:pt x="55" y="38"/>
                  <a:pt x="55" y="35"/>
                </a:cubicBezTo>
                <a:cubicBezTo>
                  <a:pt x="55" y="31"/>
                  <a:pt x="53" y="28"/>
                  <a:pt x="50" y="25"/>
                </a:cubicBezTo>
                <a:cubicBezTo>
                  <a:pt x="47" y="22"/>
                  <a:pt x="44" y="21"/>
                  <a:pt x="40" y="21"/>
                </a:cubicBezTo>
                <a:cubicBezTo>
                  <a:pt x="36" y="21"/>
                  <a:pt x="32" y="22"/>
                  <a:pt x="29" y="25"/>
                </a:cubicBezTo>
                <a:cubicBezTo>
                  <a:pt x="26" y="28"/>
                  <a:pt x="25" y="31"/>
                  <a:pt x="25" y="35"/>
                </a:cubicBezTo>
                <a:cubicBezTo>
                  <a:pt x="25" y="39"/>
                  <a:pt x="26" y="43"/>
                  <a:pt x="29" y="46"/>
                </a:cubicBezTo>
                <a:cubicBezTo>
                  <a:pt x="32" y="49"/>
                  <a:pt x="36" y="50"/>
                  <a:pt x="40" y="50"/>
                </a:cubicBezTo>
                <a:cubicBezTo>
                  <a:pt x="43" y="50"/>
                  <a:pt x="46" y="50"/>
                  <a:pt x="48" y="48"/>
                </a:cubicBezTo>
                <a:cubicBezTo>
                  <a:pt x="49" y="49"/>
                  <a:pt x="49" y="49"/>
                  <a:pt x="49" y="49"/>
                </a:cubicBezTo>
                <a:cubicBezTo>
                  <a:pt x="49" y="50"/>
                  <a:pt x="49" y="50"/>
                  <a:pt x="49" y="51"/>
                </a:cubicBezTo>
                <a:cubicBezTo>
                  <a:pt x="49" y="52"/>
                  <a:pt x="50" y="53"/>
                  <a:pt x="51" y="55"/>
                </a:cubicBezTo>
                <a:cubicBezTo>
                  <a:pt x="60" y="63"/>
                  <a:pt x="60" y="63"/>
                  <a:pt x="60" y="63"/>
                </a:cubicBezTo>
                <a:cubicBezTo>
                  <a:pt x="61" y="64"/>
                  <a:pt x="62" y="65"/>
                  <a:pt x="64" y="65"/>
                </a:cubicBezTo>
                <a:cubicBezTo>
                  <a:pt x="65" y="65"/>
                  <a:pt x="67" y="64"/>
                  <a:pt x="68" y="63"/>
                </a:cubicBezTo>
                <a:cubicBezTo>
                  <a:pt x="70" y="61"/>
                  <a:pt x="70" y="58"/>
                  <a:pt x="68" y="55"/>
                </a:cubicBezTo>
                <a:close/>
                <a:moveTo>
                  <a:pt x="48" y="44"/>
                </a:moveTo>
                <a:cubicBezTo>
                  <a:pt x="46" y="46"/>
                  <a:pt x="43" y="47"/>
                  <a:pt x="40" y="47"/>
                </a:cubicBezTo>
                <a:cubicBezTo>
                  <a:pt x="37" y="47"/>
                  <a:pt x="34" y="46"/>
                  <a:pt x="31" y="44"/>
                </a:cubicBezTo>
                <a:cubicBezTo>
                  <a:pt x="29" y="42"/>
                  <a:pt x="28" y="39"/>
                  <a:pt x="28" y="35"/>
                </a:cubicBezTo>
                <a:cubicBezTo>
                  <a:pt x="28" y="32"/>
                  <a:pt x="29" y="29"/>
                  <a:pt x="31" y="27"/>
                </a:cubicBezTo>
                <a:cubicBezTo>
                  <a:pt x="34" y="25"/>
                  <a:pt x="37" y="24"/>
                  <a:pt x="40" y="24"/>
                </a:cubicBezTo>
                <a:cubicBezTo>
                  <a:pt x="43" y="24"/>
                  <a:pt x="46" y="25"/>
                  <a:pt x="48" y="27"/>
                </a:cubicBezTo>
                <a:cubicBezTo>
                  <a:pt x="53" y="32"/>
                  <a:pt x="53" y="39"/>
                  <a:pt x="48" y="44"/>
                </a:cubicBezTo>
                <a:close/>
                <a:moveTo>
                  <a:pt x="51" y="47"/>
                </a:moveTo>
                <a:cubicBezTo>
                  <a:pt x="51" y="47"/>
                  <a:pt x="50" y="47"/>
                  <a:pt x="50" y="47"/>
                </a:cubicBezTo>
                <a:cubicBezTo>
                  <a:pt x="49" y="47"/>
                  <a:pt x="49" y="47"/>
                  <a:pt x="49" y="47"/>
                </a:cubicBezTo>
                <a:cubicBezTo>
                  <a:pt x="50" y="46"/>
                  <a:pt x="50" y="46"/>
                  <a:pt x="50" y="46"/>
                </a:cubicBezTo>
                <a:cubicBezTo>
                  <a:pt x="51" y="46"/>
                  <a:pt x="51" y="45"/>
                  <a:pt x="51" y="45"/>
                </a:cubicBezTo>
                <a:cubicBezTo>
                  <a:pt x="52" y="46"/>
                  <a:pt x="52" y="46"/>
                  <a:pt x="52" y="46"/>
                </a:cubicBezTo>
                <a:cubicBezTo>
                  <a:pt x="51" y="46"/>
                  <a:pt x="51" y="46"/>
                  <a:pt x="51" y="47"/>
                </a:cubicBezTo>
                <a:close/>
                <a:moveTo>
                  <a:pt x="66" y="61"/>
                </a:moveTo>
                <a:cubicBezTo>
                  <a:pt x="65" y="62"/>
                  <a:pt x="63" y="62"/>
                  <a:pt x="62" y="61"/>
                </a:cubicBezTo>
                <a:cubicBezTo>
                  <a:pt x="53" y="52"/>
                  <a:pt x="53" y="52"/>
                  <a:pt x="53" y="52"/>
                </a:cubicBezTo>
                <a:cubicBezTo>
                  <a:pt x="53" y="52"/>
                  <a:pt x="52" y="51"/>
                  <a:pt x="52" y="50"/>
                </a:cubicBezTo>
                <a:cubicBezTo>
                  <a:pt x="52" y="50"/>
                  <a:pt x="52" y="50"/>
                  <a:pt x="52" y="50"/>
                </a:cubicBezTo>
                <a:cubicBezTo>
                  <a:pt x="52" y="50"/>
                  <a:pt x="52" y="49"/>
                  <a:pt x="52" y="49"/>
                </a:cubicBezTo>
                <a:cubicBezTo>
                  <a:pt x="53" y="49"/>
                  <a:pt x="53" y="49"/>
                  <a:pt x="53" y="49"/>
                </a:cubicBezTo>
                <a:cubicBezTo>
                  <a:pt x="53" y="48"/>
                  <a:pt x="53" y="48"/>
                  <a:pt x="54" y="48"/>
                </a:cubicBezTo>
                <a:cubicBezTo>
                  <a:pt x="54" y="48"/>
                  <a:pt x="54" y="48"/>
                  <a:pt x="54" y="48"/>
                </a:cubicBezTo>
                <a:cubicBezTo>
                  <a:pt x="54" y="48"/>
                  <a:pt x="54" y="48"/>
                  <a:pt x="55" y="48"/>
                </a:cubicBezTo>
                <a:cubicBezTo>
                  <a:pt x="55" y="48"/>
                  <a:pt x="56" y="48"/>
                  <a:pt x="57" y="49"/>
                </a:cubicBezTo>
                <a:cubicBezTo>
                  <a:pt x="65" y="58"/>
                  <a:pt x="65" y="58"/>
                  <a:pt x="65" y="58"/>
                </a:cubicBezTo>
                <a:cubicBezTo>
                  <a:pt x="66" y="59"/>
                  <a:pt x="67" y="60"/>
                  <a:pt x="66" y="61"/>
                </a:cubicBezTo>
                <a:close/>
                <a:moveTo>
                  <a:pt x="34" y="29"/>
                </a:moveTo>
                <a:cubicBezTo>
                  <a:pt x="32" y="31"/>
                  <a:pt x="31" y="33"/>
                  <a:pt x="31" y="35"/>
                </a:cubicBezTo>
                <a:cubicBezTo>
                  <a:pt x="31" y="38"/>
                  <a:pt x="32" y="40"/>
                  <a:pt x="34" y="42"/>
                </a:cubicBezTo>
                <a:cubicBezTo>
                  <a:pt x="34" y="42"/>
                  <a:pt x="34" y="43"/>
                  <a:pt x="34" y="43"/>
                </a:cubicBezTo>
                <a:cubicBezTo>
                  <a:pt x="33" y="43"/>
                  <a:pt x="33" y="43"/>
                  <a:pt x="33" y="43"/>
                </a:cubicBezTo>
                <a:cubicBezTo>
                  <a:pt x="33" y="43"/>
                  <a:pt x="32" y="43"/>
                  <a:pt x="32" y="43"/>
                </a:cubicBezTo>
                <a:cubicBezTo>
                  <a:pt x="30" y="41"/>
                  <a:pt x="29" y="38"/>
                  <a:pt x="29" y="35"/>
                </a:cubicBezTo>
                <a:cubicBezTo>
                  <a:pt x="29" y="33"/>
                  <a:pt x="30" y="30"/>
                  <a:pt x="32" y="28"/>
                </a:cubicBezTo>
                <a:cubicBezTo>
                  <a:pt x="33" y="28"/>
                  <a:pt x="33" y="28"/>
                  <a:pt x="34" y="28"/>
                </a:cubicBezTo>
                <a:cubicBezTo>
                  <a:pt x="34" y="28"/>
                  <a:pt x="34" y="29"/>
                  <a:pt x="34" y="29"/>
                </a:cubicBezTo>
                <a:close/>
                <a:moveTo>
                  <a:pt x="49" y="55"/>
                </a:moveTo>
                <a:cubicBezTo>
                  <a:pt x="46" y="57"/>
                  <a:pt x="43" y="59"/>
                  <a:pt x="39" y="60"/>
                </a:cubicBezTo>
                <a:cubicBezTo>
                  <a:pt x="41" y="58"/>
                  <a:pt x="43" y="55"/>
                  <a:pt x="45" y="52"/>
                </a:cubicBezTo>
                <a:cubicBezTo>
                  <a:pt x="44" y="52"/>
                  <a:pt x="43" y="52"/>
                  <a:pt x="42" y="52"/>
                </a:cubicBezTo>
                <a:cubicBezTo>
                  <a:pt x="40" y="57"/>
                  <a:pt x="37" y="60"/>
                  <a:pt x="33" y="60"/>
                </a:cubicBezTo>
                <a:cubicBezTo>
                  <a:pt x="33" y="51"/>
                  <a:pt x="33" y="51"/>
                  <a:pt x="33" y="51"/>
                </a:cubicBezTo>
                <a:cubicBezTo>
                  <a:pt x="32" y="51"/>
                  <a:pt x="32" y="50"/>
                  <a:pt x="31" y="50"/>
                </a:cubicBezTo>
                <a:cubicBezTo>
                  <a:pt x="31" y="60"/>
                  <a:pt x="31" y="60"/>
                  <a:pt x="31" y="60"/>
                </a:cubicBezTo>
                <a:cubicBezTo>
                  <a:pt x="26" y="60"/>
                  <a:pt x="22" y="54"/>
                  <a:pt x="20" y="47"/>
                </a:cubicBezTo>
                <a:cubicBezTo>
                  <a:pt x="22" y="47"/>
                  <a:pt x="25" y="48"/>
                  <a:pt x="28" y="48"/>
                </a:cubicBezTo>
                <a:cubicBezTo>
                  <a:pt x="28" y="48"/>
                  <a:pt x="28" y="48"/>
                  <a:pt x="28" y="47"/>
                </a:cubicBezTo>
                <a:cubicBezTo>
                  <a:pt x="27" y="47"/>
                  <a:pt x="27" y="46"/>
                  <a:pt x="26" y="46"/>
                </a:cubicBezTo>
                <a:cubicBezTo>
                  <a:pt x="24" y="45"/>
                  <a:pt x="21" y="45"/>
                  <a:pt x="19" y="44"/>
                </a:cubicBezTo>
                <a:cubicBezTo>
                  <a:pt x="18" y="41"/>
                  <a:pt x="18" y="37"/>
                  <a:pt x="18" y="33"/>
                </a:cubicBezTo>
                <a:cubicBezTo>
                  <a:pt x="23" y="33"/>
                  <a:pt x="23" y="33"/>
                  <a:pt x="23" y="33"/>
                </a:cubicBezTo>
                <a:cubicBezTo>
                  <a:pt x="23" y="32"/>
                  <a:pt x="23" y="31"/>
                  <a:pt x="24" y="31"/>
                </a:cubicBezTo>
                <a:cubicBezTo>
                  <a:pt x="18" y="31"/>
                  <a:pt x="18" y="31"/>
                  <a:pt x="18" y="31"/>
                </a:cubicBezTo>
                <a:cubicBezTo>
                  <a:pt x="18" y="26"/>
                  <a:pt x="18" y="22"/>
                  <a:pt x="19" y="19"/>
                </a:cubicBezTo>
                <a:cubicBezTo>
                  <a:pt x="23" y="18"/>
                  <a:pt x="27" y="17"/>
                  <a:pt x="31" y="17"/>
                </a:cubicBezTo>
                <a:cubicBezTo>
                  <a:pt x="31" y="21"/>
                  <a:pt x="31" y="21"/>
                  <a:pt x="31" y="21"/>
                </a:cubicBezTo>
                <a:cubicBezTo>
                  <a:pt x="32" y="21"/>
                  <a:pt x="32" y="20"/>
                  <a:pt x="33" y="20"/>
                </a:cubicBezTo>
                <a:cubicBezTo>
                  <a:pt x="33" y="17"/>
                  <a:pt x="33" y="17"/>
                  <a:pt x="33" y="17"/>
                </a:cubicBezTo>
                <a:cubicBezTo>
                  <a:pt x="37" y="17"/>
                  <a:pt x="41" y="18"/>
                  <a:pt x="45" y="19"/>
                </a:cubicBezTo>
                <a:cubicBezTo>
                  <a:pt x="45" y="19"/>
                  <a:pt x="45" y="19"/>
                  <a:pt x="45" y="20"/>
                </a:cubicBezTo>
                <a:cubicBezTo>
                  <a:pt x="46" y="20"/>
                  <a:pt x="47" y="20"/>
                  <a:pt x="48" y="21"/>
                </a:cubicBezTo>
                <a:cubicBezTo>
                  <a:pt x="47" y="20"/>
                  <a:pt x="47" y="20"/>
                  <a:pt x="47" y="19"/>
                </a:cubicBezTo>
                <a:cubicBezTo>
                  <a:pt x="55" y="22"/>
                  <a:pt x="60" y="26"/>
                  <a:pt x="61" y="31"/>
                </a:cubicBezTo>
                <a:cubicBezTo>
                  <a:pt x="56" y="31"/>
                  <a:pt x="56" y="31"/>
                  <a:pt x="56" y="31"/>
                </a:cubicBezTo>
                <a:cubicBezTo>
                  <a:pt x="56" y="31"/>
                  <a:pt x="56" y="32"/>
                  <a:pt x="56" y="33"/>
                </a:cubicBezTo>
                <a:cubicBezTo>
                  <a:pt x="61" y="33"/>
                  <a:pt x="61" y="33"/>
                  <a:pt x="61" y="33"/>
                </a:cubicBezTo>
                <a:cubicBezTo>
                  <a:pt x="61" y="35"/>
                  <a:pt x="59" y="38"/>
                  <a:pt x="56" y="40"/>
                </a:cubicBezTo>
                <a:cubicBezTo>
                  <a:pt x="56" y="41"/>
                  <a:pt x="55" y="42"/>
                  <a:pt x="55" y="43"/>
                </a:cubicBezTo>
                <a:cubicBezTo>
                  <a:pt x="57" y="41"/>
                  <a:pt x="59" y="40"/>
                  <a:pt x="60" y="39"/>
                </a:cubicBezTo>
                <a:cubicBezTo>
                  <a:pt x="60" y="40"/>
                  <a:pt x="59" y="42"/>
                  <a:pt x="58" y="44"/>
                </a:cubicBezTo>
                <a:cubicBezTo>
                  <a:pt x="59" y="44"/>
                  <a:pt x="60" y="45"/>
                  <a:pt x="60" y="45"/>
                </a:cubicBezTo>
                <a:cubicBezTo>
                  <a:pt x="61" y="46"/>
                  <a:pt x="61" y="46"/>
                  <a:pt x="61" y="46"/>
                </a:cubicBezTo>
                <a:cubicBezTo>
                  <a:pt x="63" y="41"/>
                  <a:pt x="64" y="37"/>
                  <a:pt x="64" y="32"/>
                </a:cubicBezTo>
                <a:cubicBezTo>
                  <a:pt x="64" y="14"/>
                  <a:pt x="50" y="0"/>
                  <a:pt x="32" y="0"/>
                </a:cubicBezTo>
                <a:cubicBezTo>
                  <a:pt x="15" y="0"/>
                  <a:pt x="0" y="14"/>
                  <a:pt x="0" y="32"/>
                </a:cubicBezTo>
                <a:cubicBezTo>
                  <a:pt x="0" y="49"/>
                  <a:pt x="15" y="63"/>
                  <a:pt x="32" y="63"/>
                </a:cubicBezTo>
                <a:cubicBezTo>
                  <a:pt x="39" y="63"/>
                  <a:pt x="46" y="61"/>
                  <a:pt x="51" y="57"/>
                </a:cubicBezTo>
                <a:cubicBezTo>
                  <a:pt x="50" y="56"/>
                  <a:pt x="50" y="56"/>
                  <a:pt x="50" y="56"/>
                </a:cubicBezTo>
                <a:cubicBezTo>
                  <a:pt x="49" y="56"/>
                  <a:pt x="49" y="55"/>
                  <a:pt x="49" y="55"/>
                </a:cubicBezTo>
                <a:close/>
                <a:moveTo>
                  <a:pt x="60" y="24"/>
                </a:moveTo>
                <a:cubicBezTo>
                  <a:pt x="57" y="21"/>
                  <a:pt x="53" y="19"/>
                  <a:pt x="47" y="17"/>
                </a:cubicBezTo>
                <a:cubicBezTo>
                  <a:pt x="45" y="11"/>
                  <a:pt x="42" y="6"/>
                  <a:pt x="39" y="4"/>
                </a:cubicBezTo>
                <a:cubicBezTo>
                  <a:pt x="50" y="6"/>
                  <a:pt x="58" y="14"/>
                  <a:pt x="60" y="24"/>
                </a:cubicBezTo>
                <a:close/>
                <a:moveTo>
                  <a:pt x="33" y="3"/>
                </a:moveTo>
                <a:cubicBezTo>
                  <a:pt x="38" y="3"/>
                  <a:pt x="42" y="9"/>
                  <a:pt x="44" y="16"/>
                </a:cubicBezTo>
                <a:cubicBezTo>
                  <a:pt x="41" y="16"/>
                  <a:pt x="37" y="15"/>
                  <a:pt x="33" y="15"/>
                </a:cubicBezTo>
                <a:lnTo>
                  <a:pt x="33" y="3"/>
                </a:lnTo>
                <a:close/>
                <a:moveTo>
                  <a:pt x="31" y="3"/>
                </a:moveTo>
                <a:cubicBezTo>
                  <a:pt x="31" y="15"/>
                  <a:pt x="31" y="15"/>
                  <a:pt x="31" y="15"/>
                </a:cubicBezTo>
                <a:cubicBezTo>
                  <a:pt x="27" y="15"/>
                  <a:pt x="23" y="16"/>
                  <a:pt x="20" y="16"/>
                </a:cubicBezTo>
                <a:cubicBezTo>
                  <a:pt x="22" y="9"/>
                  <a:pt x="26" y="3"/>
                  <a:pt x="31" y="3"/>
                </a:cubicBezTo>
                <a:close/>
                <a:moveTo>
                  <a:pt x="25" y="4"/>
                </a:moveTo>
                <a:cubicBezTo>
                  <a:pt x="22" y="6"/>
                  <a:pt x="19" y="11"/>
                  <a:pt x="18" y="17"/>
                </a:cubicBezTo>
                <a:cubicBezTo>
                  <a:pt x="12" y="19"/>
                  <a:pt x="7" y="21"/>
                  <a:pt x="4" y="24"/>
                </a:cubicBezTo>
                <a:cubicBezTo>
                  <a:pt x="7" y="14"/>
                  <a:pt x="15" y="6"/>
                  <a:pt x="25" y="4"/>
                </a:cubicBezTo>
                <a:close/>
                <a:moveTo>
                  <a:pt x="17" y="19"/>
                </a:moveTo>
                <a:cubicBezTo>
                  <a:pt x="16" y="23"/>
                  <a:pt x="16" y="27"/>
                  <a:pt x="16" y="31"/>
                </a:cubicBezTo>
                <a:cubicBezTo>
                  <a:pt x="3" y="31"/>
                  <a:pt x="3" y="31"/>
                  <a:pt x="3" y="31"/>
                </a:cubicBezTo>
                <a:cubicBezTo>
                  <a:pt x="4" y="26"/>
                  <a:pt x="9" y="22"/>
                  <a:pt x="17" y="19"/>
                </a:cubicBezTo>
                <a:close/>
                <a:moveTo>
                  <a:pt x="16" y="33"/>
                </a:moveTo>
                <a:cubicBezTo>
                  <a:pt x="16" y="37"/>
                  <a:pt x="16" y="40"/>
                  <a:pt x="17" y="44"/>
                </a:cubicBezTo>
                <a:cubicBezTo>
                  <a:pt x="9" y="41"/>
                  <a:pt x="4" y="37"/>
                  <a:pt x="3" y="33"/>
                </a:cubicBezTo>
                <a:lnTo>
                  <a:pt x="16" y="33"/>
                </a:lnTo>
                <a:close/>
                <a:moveTo>
                  <a:pt x="4" y="39"/>
                </a:moveTo>
                <a:cubicBezTo>
                  <a:pt x="7" y="42"/>
                  <a:pt x="12" y="44"/>
                  <a:pt x="18" y="46"/>
                </a:cubicBezTo>
                <a:cubicBezTo>
                  <a:pt x="19" y="52"/>
                  <a:pt x="22" y="57"/>
                  <a:pt x="25" y="60"/>
                </a:cubicBezTo>
                <a:cubicBezTo>
                  <a:pt x="15" y="57"/>
                  <a:pt x="7" y="49"/>
                  <a:pt x="4" y="39"/>
                </a:cubicBezTo>
                <a:close/>
              </a:path>
            </a:pathLst>
          </a:custGeom>
          <a:solidFill>
            <a:schemeClr val="accent1"/>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 name="Freeform 24"/>
          <p:cNvSpPr>
            <a:spLocks noEditPoints="1"/>
          </p:cNvSpPr>
          <p:nvPr/>
        </p:nvSpPr>
        <p:spPr bwMode="auto">
          <a:xfrm>
            <a:off x="2652867" y="1973767"/>
            <a:ext cx="530267" cy="559496"/>
          </a:xfrm>
          <a:custGeom>
            <a:gdLst>
              <a:gd fmla="*/ 22 w 62" name="T0"/>
              <a:gd fmla="*/ 32 h 65" name="T1"/>
              <a:gd fmla="*/ 22 w 62" name="T2"/>
              <a:gd fmla="*/ 52 h 65" name="T3"/>
              <a:gd fmla="*/ 26 w 62" name="T4"/>
              <a:gd fmla="*/ 43 h 65" name="T5"/>
              <a:gd fmla="*/ 47 w 62" name="T6"/>
              <a:gd fmla="*/ 7 h 65" name="T7"/>
              <a:gd fmla="*/ 47 w 62" name="T8"/>
              <a:gd fmla="*/ 19 h 65" name="T9"/>
              <a:gd fmla="*/ 40 w 62" name="T10"/>
              <a:gd fmla="*/ 37 h 65" name="T11"/>
              <a:gd fmla="*/ 36 w 62" name="T12"/>
              <a:gd fmla="*/ 27 h 65" name="T13"/>
              <a:gd fmla="*/ 32 w 62" name="T14"/>
              <a:gd fmla="*/ 26 h 65" name="T15"/>
              <a:gd fmla="*/ 24 w 62" name="T16"/>
              <a:gd fmla="*/ 22 h 65" name="T17"/>
              <a:gd fmla="*/ 18 w 62" name="T18"/>
              <a:gd fmla="*/ 21 h 65" name="T19"/>
              <a:gd fmla="*/ 11 w 62" name="T20"/>
              <a:gd fmla="*/ 28 h 65" name="T21"/>
              <a:gd fmla="*/ 6 w 62" name="T22"/>
              <a:gd fmla="*/ 28 h 65" name="T23"/>
              <a:gd fmla="*/ 3 w 62" name="T24"/>
              <a:gd fmla="*/ 38 h 65" name="T25"/>
              <a:gd fmla="*/ 0 w 62" name="T26"/>
              <a:gd fmla="*/ 43 h 65" name="T27"/>
              <a:gd fmla="*/ 3 w 62" name="T28"/>
              <a:gd fmla="*/ 47 h 65" name="T29"/>
              <a:gd fmla="*/ 6 w 62" name="T30"/>
              <a:gd fmla="*/ 58 h 65" name="T31"/>
              <a:gd fmla="*/ 11 w 62" name="T32"/>
              <a:gd fmla="*/ 58 h 65" name="T33"/>
              <a:gd fmla="*/ 18 w 62" name="T34"/>
              <a:gd fmla="*/ 65 h 65" name="T35"/>
              <a:gd fmla="*/ 24 w 62" name="T36"/>
              <a:gd fmla="*/ 64 h 65" name="T37"/>
              <a:gd fmla="*/ 32 w 62" name="T38"/>
              <a:gd fmla="*/ 60 h 65" name="T39"/>
              <a:gd fmla="*/ 36 w 62" name="T40"/>
              <a:gd fmla="*/ 59 h 65" name="T41"/>
              <a:gd fmla="*/ 40 w 62" name="T42"/>
              <a:gd fmla="*/ 49 h 65" name="T43"/>
              <a:gd fmla="*/ 44 w 62" name="T44"/>
              <a:gd fmla="*/ 46 h 65" name="T45"/>
              <a:gd fmla="*/ 38 w 62" name="T46"/>
              <a:gd fmla="*/ 53 h 65" name="T47"/>
              <a:gd fmla="*/ 22 w 62" name="T48"/>
              <a:gd fmla="*/ 58 h 65" name="T49"/>
              <a:gd fmla="*/ 6 w 62" name="T50"/>
              <a:gd fmla="*/ 53 h 65" name="T51"/>
              <a:gd fmla="*/ 7 w 62" name="T52"/>
              <a:gd fmla="*/ 38 h 65" name="T53"/>
              <a:gd fmla="*/ 18 w 62" name="T54"/>
              <a:gd fmla="*/ 24 h 65" name="T55"/>
              <a:gd fmla="*/ 36 w 62" name="T56"/>
              <a:gd fmla="*/ 30 h 65" name="T57"/>
              <a:gd fmla="*/ 41 w 62" name="T58"/>
              <a:gd fmla="*/ 44 h 65" name="T59"/>
              <a:gd fmla="*/ 59 w 62" name="T60"/>
              <a:gd fmla="*/ 11 h 65" name="T61"/>
              <a:gd fmla="*/ 60 w 62" name="T62"/>
              <a:gd fmla="*/ 7 h 65" name="T63"/>
              <a:gd fmla="*/ 54 w 62" name="T64"/>
              <a:gd fmla="*/ 4 h 65" name="T65"/>
              <a:gd fmla="*/ 49 w 62" name="T66"/>
              <a:gd fmla="*/ 0 h 65" name="T67"/>
              <a:gd fmla="*/ 46 w 62" name="T68"/>
              <a:gd fmla="*/ 0 h 65" name="T69"/>
              <a:gd fmla="*/ 40 w 62" name="T70"/>
              <a:gd fmla="*/ 4 h 65" name="T71"/>
              <a:gd fmla="*/ 38 w 62" name="T72"/>
              <a:gd fmla="*/ 4 h 65" name="T73"/>
              <a:gd fmla="*/ 35 w 62" name="T74"/>
              <a:gd fmla="*/ 11 h 65" name="T75"/>
              <a:gd fmla="*/ 33 w 62" name="T76"/>
              <a:gd fmla="*/ 14 h 65" name="T77"/>
              <a:gd fmla="*/ 35 w 62" name="T78"/>
              <a:gd fmla="*/ 18 h 65" name="T79"/>
              <a:gd fmla="*/ 37 w 62" name="T80"/>
              <a:gd fmla="*/ 24 h 65" name="T81"/>
              <a:gd fmla="*/ 40 w 62" name="T82"/>
              <a:gd fmla="*/ 25 h 65" name="T83"/>
              <a:gd fmla="*/ 46 w 62" name="T84"/>
              <a:gd fmla="*/ 28 h 65" name="T85"/>
              <a:gd fmla="*/ 49 w 62" name="T86"/>
              <a:gd fmla="*/ 29 h 65" name="T87"/>
              <a:gd fmla="*/ 54 w 62" name="T88"/>
              <a:gd fmla="*/ 24 h 65" name="T89"/>
              <a:gd fmla="*/ 57 w 62" name="T90"/>
              <a:gd fmla="*/ 24 h 65" name="T91"/>
              <a:gd fmla="*/ 59 w 62" name="T92"/>
              <a:gd fmla="*/ 18 h 65" name="T93"/>
              <a:gd fmla="*/ 61 w 62" name="T94"/>
              <a:gd fmla="*/ 12 h 65" name="T95"/>
              <a:gd fmla="*/ 52 w 62" name="T96"/>
              <a:gd fmla="*/ 22 h 65" name="T97"/>
              <a:gd fmla="*/ 43 w 62" name="T98"/>
              <a:gd fmla="*/ 25 h 65" name="T99"/>
              <a:gd fmla="*/ 36 w 62" name="T100"/>
              <a:gd fmla="*/ 15 h 65" name="T101"/>
              <a:gd fmla="*/ 38 w 62" name="T102"/>
              <a:gd fmla="*/ 7 h 65" name="T103"/>
              <a:gd fmla="*/ 50 w 62" name="T104"/>
              <a:gd fmla="*/ 3 h 65" name="T105"/>
              <a:gd fmla="*/ 56 w 62" name="T106"/>
              <a:gd fmla="*/ 11 h 6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5" w="62">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solidFill>
            <a:schemeClr val="accent2"/>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8" name="Freeform 34"/>
          <p:cNvSpPr>
            <a:spLocks noEditPoints="1"/>
          </p:cNvSpPr>
          <p:nvPr/>
        </p:nvSpPr>
        <p:spPr bwMode="auto">
          <a:xfrm>
            <a:off x="3695277" y="3055112"/>
            <a:ext cx="320057" cy="429478"/>
          </a:xfrm>
          <a:custGeom>
            <a:gdLst>
              <a:gd fmla="*/ 13 w 52" name="T0"/>
              <a:gd fmla="*/ 18 h 70" name="T1"/>
              <a:gd fmla="*/ 12 w 52" name="T2"/>
              <a:gd fmla="*/ 17 h 70" name="T3"/>
              <a:gd fmla="*/ 11 w 52" name="T4"/>
              <a:gd fmla="*/ 15 h 70" name="T5"/>
              <a:gd fmla="*/ 51 w 52" name="T6"/>
              <a:gd fmla="*/ 50 h 70" name="T7"/>
              <a:gd fmla="*/ 49 w 52" name="T8"/>
              <a:gd fmla="*/ 60 h 70" name="T9"/>
              <a:gd fmla="*/ 51 w 52" name="T10"/>
              <a:gd fmla="*/ 69 h 70" name="T11"/>
              <a:gd fmla="*/ 0 w 52" name="T12"/>
              <a:gd fmla="*/ 69 h 70" name="T13"/>
              <a:gd fmla="*/ 1 w 52" name="T14"/>
              <a:gd fmla="*/ 60 h 70" name="T15"/>
              <a:gd fmla="*/ 4 w 52" name="T16"/>
              <a:gd fmla="*/ 45 h 70" name="T17"/>
              <a:gd fmla="*/ 19 w 52" name="T18"/>
              <a:gd fmla="*/ 27 h 70" name="T19"/>
              <a:gd fmla="*/ 15 w 52" name="T20"/>
              <a:gd fmla="*/ 30 h 70" name="T21"/>
              <a:gd fmla="*/ 10 w 52" name="T22"/>
              <a:gd fmla="*/ 34 h 70" name="T23"/>
              <a:gd fmla="*/ 2 w 52" name="T24"/>
              <a:gd fmla="*/ 28 h 70" name="T25"/>
              <a:gd fmla="*/ 8 w 52" name="T26"/>
              <a:gd fmla="*/ 14 h 70" name="T27"/>
              <a:gd fmla="*/ 13 w 52" name="T28"/>
              <a:gd fmla="*/ 5 h 70" name="T29"/>
              <a:gd fmla="*/ 12 w 52" name="T30"/>
              <a:gd fmla="*/ 0 h 70" name="T31"/>
              <a:gd fmla="*/ 12 w 52" name="T32"/>
              <a:gd fmla="*/ 0 h 70" name="T33"/>
              <a:gd fmla="*/ 14 w 52" name="T34"/>
              <a:gd fmla="*/ 0 h 70" name="T35"/>
              <a:gd fmla="*/ 43 w 52" name="T36"/>
              <a:gd fmla="*/ 13 h 70" name="T37"/>
              <a:gd fmla="*/ 51 w 52" name="T38"/>
              <a:gd fmla="*/ 47 h 70" name="T39"/>
              <a:gd fmla="*/ 2 w 52" name="T40"/>
              <a:gd fmla="*/ 62 h 70" name="T41"/>
              <a:gd fmla="*/ 48 w 52" name="T42"/>
              <a:gd fmla="*/ 62 h 70" name="T43"/>
              <a:gd fmla="*/ 2 w 52" name="T44"/>
              <a:gd fmla="*/ 62 h 70" name="T45"/>
              <a:gd fmla="*/ 6 w 52" name="T46"/>
              <a:gd fmla="*/ 56 h 70" name="T47"/>
              <a:gd fmla="*/ 44 w 52" name="T48"/>
              <a:gd fmla="*/ 60 h 70" name="T49"/>
              <a:gd fmla="*/ 12 w 52" name="T50"/>
              <a:gd fmla="*/ 41 h 70" name="T51"/>
              <a:gd fmla="*/ 6 w 52" name="T52"/>
              <a:gd fmla="*/ 54 h 70" name="T53"/>
              <a:gd fmla="*/ 15 w 52" name="T54"/>
              <a:gd fmla="*/ 42 h 70" name="T55"/>
              <a:gd fmla="*/ 12 w 52" name="T56"/>
              <a:gd fmla="*/ 48 h 70" name="T57"/>
              <a:gd fmla="*/ 41 w 52" name="T58"/>
              <a:gd fmla="*/ 54 h 70" name="T59"/>
              <a:gd fmla="*/ 39 w 52" name="T60"/>
              <a:gd fmla="*/ 17 h 70" name="T61"/>
              <a:gd fmla="*/ 22 w 52" name="T62"/>
              <a:gd fmla="*/ 6 h 70" name="T63"/>
              <a:gd fmla="*/ 20 w 52" name="T64"/>
              <a:gd fmla="*/ 5 h 70" name="T65"/>
              <a:gd fmla="*/ 18 w 52" name="T66"/>
              <a:gd fmla="*/ 4 h 70" name="T67"/>
              <a:gd fmla="*/ 19 w 52" name="T68"/>
              <a:gd fmla="*/ 7 h 70" name="T69"/>
              <a:gd fmla="*/ 17 w 52" name="T70"/>
              <a:gd fmla="*/ 8 h 70" name="T71"/>
              <a:gd fmla="*/ 11 w 52" name="T72"/>
              <a:gd fmla="*/ 14 h 70" name="T73"/>
              <a:gd fmla="*/ 4 w 52" name="T74"/>
              <a:gd fmla="*/ 28 h 70" name="T75"/>
              <a:gd fmla="*/ 10 w 52" name="T76"/>
              <a:gd fmla="*/ 31 h 70" name="T77"/>
              <a:gd fmla="*/ 16 w 52" name="T78"/>
              <a:gd fmla="*/ 25 h 70" name="T79"/>
              <a:gd fmla="*/ 21 w 52" name="T80"/>
              <a:gd fmla="*/ 25 h 70" name="T81"/>
              <a:gd fmla="*/ 30 w 52" name="T82"/>
              <a:gd fmla="*/ 19 h 70" name="T83"/>
              <a:gd fmla="*/ 44 w 52" name="T84"/>
              <a:gd fmla="*/ 36 h 70" name="T85"/>
              <a:gd fmla="*/ 40 w 52" name="T86"/>
              <a:gd fmla="*/ 16 h 70" name="T87"/>
              <a:gd fmla="*/ 43 w 52" name="T88"/>
              <a:gd fmla="*/ 53 h 70" name="T89"/>
              <a:gd fmla="*/ 44 w 52" name="T90"/>
              <a:gd fmla="*/ 36 h 7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70" w="52">
                <a:moveTo>
                  <a:pt x="16" y="14"/>
                </a:moveTo>
                <a:cubicBezTo>
                  <a:pt x="16" y="15"/>
                  <a:pt x="16" y="15"/>
                  <a:pt x="16" y="15"/>
                </a:cubicBezTo>
                <a:cubicBezTo>
                  <a:pt x="13" y="18"/>
                  <a:pt x="13" y="18"/>
                  <a:pt x="13" y="18"/>
                </a:cubicBezTo>
                <a:cubicBezTo>
                  <a:pt x="13" y="19"/>
                  <a:pt x="13" y="19"/>
                  <a:pt x="12" y="19"/>
                </a:cubicBezTo>
                <a:cubicBezTo>
                  <a:pt x="12" y="19"/>
                  <a:pt x="12" y="19"/>
                  <a:pt x="12" y="19"/>
                </a:cubicBezTo>
                <a:cubicBezTo>
                  <a:pt x="11" y="18"/>
                  <a:pt x="11" y="18"/>
                  <a:pt x="12" y="17"/>
                </a:cubicBezTo>
                <a:cubicBezTo>
                  <a:pt x="11" y="17"/>
                  <a:pt x="11" y="17"/>
                  <a:pt x="11" y="17"/>
                </a:cubicBezTo>
                <a:cubicBezTo>
                  <a:pt x="11" y="17"/>
                  <a:pt x="10" y="17"/>
                  <a:pt x="10" y="16"/>
                </a:cubicBezTo>
                <a:cubicBezTo>
                  <a:pt x="10" y="16"/>
                  <a:pt x="10" y="15"/>
                  <a:pt x="11" y="15"/>
                </a:cubicBezTo>
                <a:cubicBezTo>
                  <a:pt x="15" y="14"/>
                  <a:pt x="15" y="14"/>
                  <a:pt x="15" y="14"/>
                </a:cubicBezTo>
                <a:cubicBezTo>
                  <a:pt x="15" y="14"/>
                  <a:pt x="16" y="14"/>
                  <a:pt x="16" y="14"/>
                </a:cubicBezTo>
                <a:close/>
                <a:moveTo>
                  <a:pt x="51" y="50"/>
                </a:moveTo>
                <a:cubicBezTo>
                  <a:pt x="46" y="54"/>
                  <a:pt x="46" y="54"/>
                  <a:pt x="46" y="54"/>
                </a:cubicBezTo>
                <a:cubicBezTo>
                  <a:pt x="48" y="55"/>
                  <a:pt x="49" y="56"/>
                  <a:pt x="49" y="58"/>
                </a:cubicBezTo>
                <a:cubicBezTo>
                  <a:pt x="49" y="59"/>
                  <a:pt x="49" y="59"/>
                  <a:pt x="49" y="60"/>
                </a:cubicBezTo>
                <a:cubicBezTo>
                  <a:pt x="49" y="60"/>
                  <a:pt x="49" y="60"/>
                  <a:pt x="49" y="60"/>
                </a:cubicBezTo>
                <a:cubicBezTo>
                  <a:pt x="50" y="60"/>
                  <a:pt x="51" y="60"/>
                  <a:pt x="51" y="61"/>
                </a:cubicBezTo>
                <a:cubicBezTo>
                  <a:pt x="51" y="69"/>
                  <a:pt x="51" y="69"/>
                  <a:pt x="51" y="69"/>
                </a:cubicBezTo>
                <a:cubicBezTo>
                  <a:pt x="51" y="69"/>
                  <a:pt x="50" y="70"/>
                  <a:pt x="49" y="70"/>
                </a:cubicBezTo>
                <a:cubicBezTo>
                  <a:pt x="1" y="70"/>
                  <a:pt x="1" y="70"/>
                  <a:pt x="1" y="70"/>
                </a:cubicBezTo>
                <a:cubicBezTo>
                  <a:pt x="0" y="70"/>
                  <a:pt x="0" y="69"/>
                  <a:pt x="0" y="69"/>
                </a:cubicBezTo>
                <a:cubicBezTo>
                  <a:pt x="0" y="61"/>
                  <a:pt x="0" y="61"/>
                  <a:pt x="0" y="61"/>
                </a:cubicBezTo>
                <a:cubicBezTo>
                  <a:pt x="0" y="60"/>
                  <a:pt x="0" y="60"/>
                  <a:pt x="1" y="60"/>
                </a:cubicBezTo>
                <a:cubicBezTo>
                  <a:pt x="1" y="60"/>
                  <a:pt x="1" y="60"/>
                  <a:pt x="1" y="60"/>
                </a:cubicBezTo>
                <a:cubicBezTo>
                  <a:pt x="1" y="59"/>
                  <a:pt x="1" y="59"/>
                  <a:pt x="1" y="58"/>
                </a:cubicBezTo>
                <a:cubicBezTo>
                  <a:pt x="1" y="57"/>
                  <a:pt x="2" y="55"/>
                  <a:pt x="3" y="54"/>
                </a:cubicBezTo>
                <a:cubicBezTo>
                  <a:pt x="3" y="53"/>
                  <a:pt x="2" y="49"/>
                  <a:pt x="4" y="45"/>
                </a:cubicBezTo>
                <a:cubicBezTo>
                  <a:pt x="5" y="43"/>
                  <a:pt x="8" y="41"/>
                  <a:pt x="11" y="39"/>
                </a:cubicBezTo>
                <a:cubicBezTo>
                  <a:pt x="13" y="37"/>
                  <a:pt x="16" y="35"/>
                  <a:pt x="18" y="33"/>
                </a:cubicBezTo>
                <a:cubicBezTo>
                  <a:pt x="19" y="31"/>
                  <a:pt x="19" y="29"/>
                  <a:pt x="19" y="27"/>
                </a:cubicBezTo>
                <a:cubicBezTo>
                  <a:pt x="19" y="27"/>
                  <a:pt x="19" y="27"/>
                  <a:pt x="19" y="27"/>
                </a:cubicBezTo>
                <a:cubicBezTo>
                  <a:pt x="18" y="27"/>
                  <a:pt x="17" y="27"/>
                  <a:pt x="16" y="27"/>
                </a:cubicBezTo>
                <a:cubicBezTo>
                  <a:pt x="16" y="27"/>
                  <a:pt x="15" y="28"/>
                  <a:pt x="15" y="30"/>
                </a:cubicBezTo>
                <a:cubicBezTo>
                  <a:pt x="14" y="31"/>
                  <a:pt x="14" y="32"/>
                  <a:pt x="13" y="32"/>
                </a:cubicBezTo>
                <a:cubicBezTo>
                  <a:pt x="13" y="33"/>
                  <a:pt x="12" y="34"/>
                  <a:pt x="10" y="34"/>
                </a:cubicBezTo>
                <a:cubicBezTo>
                  <a:pt x="10" y="34"/>
                  <a:pt x="10" y="34"/>
                  <a:pt x="10" y="34"/>
                </a:cubicBezTo>
                <a:cubicBezTo>
                  <a:pt x="9" y="34"/>
                  <a:pt x="8" y="33"/>
                  <a:pt x="7" y="32"/>
                </a:cubicBezTo>
                <a:cubicBezTo>
                  <a:pt x="6" y="32"/>
                  <a:pt x="6" y="32"/>
                  <a:pt x="5" y="31"/>
                </a:cubicBezTo>
                <a:cubicBezTo>
                  <a:pt x="4" y="31"/>
                  <a:pt x="2" y="30"/>
                  <a:pt x="2" y="28"/>
                </a:cubicBezTo>
                <a:cubicBezTo>
                  <a:pt x="2" y="27"/>
                  <a:pt x="2" y="27"/>
                  <a:pt x="2" y="27"/>
                </a:cubicBezTo>
                <a:cubicBezTo>
                  <a:pt x="2" y="25"/>
                  <a:pt x="2" y="23"/>
                  <a:pt x="4" y="20"/>
                </a:cubicBezTo>
                <a:cubicBezTo>
                  <a:pt x="7" y="17"/>
                  <a:pt x="8" y="15"/>
                  <a:pt x="8" y="14"/>
                </a:cubicBezTo>
                <a:cubicBezTo>
                  <a:pt x="8" y="13"/>
                  <a:pt x="8" y="13"/>
                  <a:pt x="8" y="13"/>
                </a:cubicBezTo>
                <a:cubicBezTo>
                  <a:pt x="8" y="13"/>
                  <a:pt x="9" y="12"/>
                  <a:pt x="14" y="6"/>
                </a:cubicBezTo>
                <a:cubicBezTo>
                  <a:pt x="14" y="6"/>
                  <a:pt x="14" y="5"/>
                  <a:pt x="13" y="5"/>
                </a:cubicBezTo>
                <a:cubicBezTo>
                  <a:pt x="13" y="4"/>
                  <a:pt x="12" y="2"/>
                  <a:pt x="12" y="2"/>
                </a:cubicBezTo>
                <a:cubicBezTo>
                  <a:pt x="12" y="1"/>
                  <a:pt x="12" y="1"/>
                  <a:pt x="12" y="1"/>
                </a:cubicBezTo>
                <a:cubicBezTo>
                  <a:pt x="12" y="0"/>
                  <a:pt x="12" y="0"/>
                  <a:pt x="12" y="0"/>
                </a:cubicBezTo>
                <a:cubicBezTo>
                  <a:pt x="12" y="0"/>
                  <a:pt x="12" y="0"/>
                  <a:pt x="12" y="0"/>
                </a:cubicBezTo>
                <a:cubicBezTo>
                  <a:pt x="12" y="0"/>
                  <a:pt x="12" y="0"/>
                  <a:pt x="12" y="0"/>
                </a:cubicBezTo>
                <a:cubicBezTo>
                  <a:pt x="12" y="0"/>
                  <a:pt x="12" y="0"/>
                  <a:pt x="12" y="0"/>
                </a:cubicBezTo>
                <a:cubicBezTo>
                  <a:pt x="13" y="0"/>
                  <a:pt x="13" y="0"/>
                  <a:pt x="13" y="0"/>
                </a:cubicBezTo>
                <a:cubicBezTo>
                  <a:pt x="13" y="0"/>
                  <a:pt x="13" y="0"/>
                  <a:pt x="13" y="0"/>
                </a:cubicBezTo>
                <a:cubicBezTo>
                  <a:pt x="14" y="0"/>
                  <a:pt x="14" y="0"/>
                  <a:pt x="14" y="0"/>
                </a:cubicBezTo>
                <a:cubicBezTo>
                  <a:pt x="15" y="0"/>
                  <a:pt x="18" y="1"/>
                  <a:pt x="20" y="2"/>
                </a:cubicBezTo>
                <a:cubicBezTo>
                  <a:pt x="21" y="2"/>
                  <a:pt x="23" y="2"/>
                  <a:pt x="24" y="2"/>
                </a:cubicBezTo>
                <a:cubicBezTo>
                  <a:pt x="30" y="2"/>
                  <a:pt x="37" y="4"/>
                  <a:pt x="43" y="13"/>
                </a:cubicBezTo>
                <a:cubicBezTo>
                  <a:pt x="48" y="22"/>
                  <a:pt x="47" y="30"/>
                  <a:pt x="47" y="36"/>
                </a:cubicBezTo>
                <a:cubicBezTo>
                  <a:pt x="47" y="39"/>
                  <a:pt x="46" y="41"/>
                  <a:pt x="47" y="42"/>
                </a:cubicBezTo>
                <a:cubicBezTo>
                  <a:pt x="48" y="45"/>
                  <a:pt x="51" y="47"/>
                  <a:pt x="51" y="47"/>
                </a:cubicBezTo>
                <a:cubicBezTo>
                  <a:pt x="52" y="48"/>
                  <a:pt x="52" y="48"/>
                  <a:pt x="52" y="48"/>
                </a:cubicBezTo>
                <a:cubicBezTo>
                  <a:pt x="52" y="49"/>
                  <a:pt x="52" y="49"/>
                  <a:pt x="51" y="50"/>
                </a:cubicBezTo>
                <a:close/>
                <a:moveTo>
                  <a:pt x="2" y="62"/>
                </a:moveTo>
                <a:cubicBezTo>
                  <a:pt x="2" y="68"/>
                  <a:pt x="2" y="68"/>
                  <a:pt x="2" y="68"/>
                </a:cubicBezTo>
                <a:cubicBezTo>
                  <a:pt x="48" y="68"/>
                  <a:pt x="48" y="68"/>
                  <a:pt x="48" y="68"/>
                </a:cubicBezTo>
                <a:cubicBezTo>
                  <a:pt x="48" y="62"/>
                  <a:pt x="48" y="62"/>
                  <a:pt x="48" y="62"/>
                </a:cubicBezTo>
                <a:cubicBezTo>
                  <a:pt x="44" y="62"/>
                  <a:pt x="44" y="62"/>
                  <a:pt x="44" y="62"/>
                </a:cubicBezTo>
                <a:cubicBezTo>
                  <a:pt x="6" y="62"/>
                  <a:pt x="6" y="62"/>
                  <a:pt x="6" y="62"/>
                </a:cubicBezTo>
                <a:lnTo>
                  <a:pt x="2" y="62"/>
                </a:lnTo>
                <a:close/>
                <a:moveTo>
                  <a:pt x="47" y="58"/>
                </a:moveTo>
                <a:cubicBezTo>
                  <a:pt x="47" y="57"/>
                  <a:pt x="46" y="56"/>
                  <a:pt x="44" y="56"/>
                </a:cubicBezTo>
                <a:cubicBezTo>
                  <a:pt x="6" y="56"/>
                  <a:pt x="6" y="56"/>
                  <a:pt x="6" y="56"/>
                </a:cubicBezTo>
                <a:cubicBezTo>
                  <a:pt x="4" y="56"/>
                  <a:pt x="3" y="57"/>
                  <a:pt x="3" y="58"/>
                </a:cubicBezTo>
                <a:cubicBezTo>
                  <a:pt x="3" y="59"/>
                  <a:pt x="4" y="60"/>
                  <a:pt x="6" y="60"/>
                </a:cubicBezTo>
                <a:cubicBezTo>
                  <a:pt x="44" y="60"/>
                  <a:pt x="44" y="60"/>
                  <a:pt x="44" y="60"/>
                </a:cubicBezTo>
                <a:cubicBezTo>
                  <a:pt x="46" y="60"/>
                  <a:pt x="47" y="59"/>
                  <a:pt x="47" y="58"/>
                </a:cubicBezTo>
                <a:close/>
                <a:moveTo>
                  <a:pt x="20" y="34"/>
                </a:moveTo>
                <a:cubicBezTo>
                  <a:pt x="18" y="36"/>
                  <a:pt x="15" y="39"/>
                  <a:pt x="12" y="41"/>
                </a:cubicBezTo>
                <a:cubicBezTo>
                  <a:pt x="10" y="43"/>
                  <a:pt x="7" y="45"/>
                  <a:pt x="7" y="46"/>
                </a:cubicBezTo>
                <a:cubicBezTo>
                  <a:pt x="4" y="50"/>
                  <a:pt x="6" y="54"/>
                  <a:pt x="6" y="54"/>
                </a:cubicBezTo>
                <a:cubicBezTo>
                  <a:pt x="6" y="54"/>
                  <a:pt x="6" y="54"/>
                  <a:pt x="6" y="54"/>
                </a:cubicBezTo>
                <a:cubicBezTo>
                  <a:pt x="8" y="54"/>
                  <a:pt x="8" y="54"/>
                  <a:pt x="8" y="54"/>
                </a:cubicBezTo>
                <a:cubicBezTo>
                  <a:pt x="8" y="53"/>
                  <a:pt x="8" y="49"/>
                  <a:pt x="10" y="46"/>
                </a:cubicBezTo>
                <a:cubicBezTo>
                  <a:pt x="13" y="44"/>
                  <a:pt x="15" y="42"/>
                  <a:pt x="15" y="42"/>
                </a:cubicBezTo>
                <a:cubicBezTo>
                  <a:pt x="16" y="42"/>
                  <a:pt x="16" y="42"/>
                  <a:pt x="17" y="43"/>
                </a:cubicBezTo>
                <a:cubicBezTo>
                  <a:pt x="17" y="43"/>
                  <a:pt x="17" y="44"/>
                  <a:pt x="16" y="44"/>
                </a:cubicBezTo>
                <a:cubicBezTo>
                  <a:pt x="16" y="44"/>
                  <a:pt x="14" y="46"/>
                  <a:pt x="12" y="48"/>
                </a:cubicBezTo>
                <a:cubicBezTo>
                  <a:pt x="10" y="50"/>
                  <a:pt x="10" y="54"/>
                  <a:pt x="10" y="54"/>
                </a:cubicBezTo>
                <a:cubicBezTo>
                  <a:pt x="10" y="54"/>
                  <a:pt x="10" y="54"/>
                  <a:pt x="10" y="54"/>
                </a:cubicBezTo>
                <a:cubicBezTo>
                  <a:pt x="41" y="54"/>
                  <a:pt x="41" y="54"/>
                  <a:pt x="41" y="54"/>
                </a:cubicBezTo>
                <a:cubicBezTo>
                  <a:pt x="41" y="53"/>
                  <a:pt x="39" y="49"/>
                  <a:pt x="39" y="45"/>
                </a:cubicBezTo>
                <a:cubicBezTo>
                  <a:pt x="39" y="44"/>
                  <a:pt x="39" y="42"/>
                  <a:pt x="40" y="40"/>
                </a:cubicBezTo>
                <a:cubicBezTo>
                  <a:pt x="40" y="35"/>
                  <a:pt x="42" y="26"/>
                  <a:pt x="39" y="17"/>
                </a:cubicBezTo>
                <a:cubicBezTo>
                  <a:pt x="35" y="7"/>
                  <a:pt x="26" y="6"/>
                  <a:pt x="23" y="6"/>
                </a:cubicBezTo>
                <a:cubicBezTo>
                  <a:pt x="23" y="6"/>
                  <a:pt x="22" y="7"/>
                  <a:pt x="22" y="7"/>
                </a:cubicBezTo>
                <a:cubicBezTo>
                  <a:pt x="22" y="7"/>
                  <a:pt x="22" y="6"/>
                  <a:pt x="22" y="6"/>
                </a:cubicBezTo>
                <a:cubicBezTo>
                  <a:pt x="22" y="6"/>
                  <a:pt x="21" y="6"/>
                  <a:pt x="21" y="6"/>
                </a:cubicBezTo>
                <a:cubicBezTo>
                  <a:pt x="21" y="6"/>
                  <a:pt x="21" y="6"/>
                  <a:pt x="21" y="6"/>
                </a:cubicBezTo>
                <a:cubicBezTo>
                  <a:pt x="20" y="6"/>
                  <a:pt x="20" y="5"/>
                  <a:pt x="20" y="5"/>
                </a:cubicBezTo>
                <a:cubicBezTo>
                  <a:pt x="19" y="5"/>
                  <a:pt x="19" y="5"/>
                  <a:pt x="19" y="5"/>
                </a:cubicBezTo>
                <a:cubicBezTo>
                  <a:pt x="19" y="5"/>
                  <a:pt x="18" y="5"/>
                  <a:pt x="18" y="4"/>
                </a:cubicBezTo>
                <a:cubicBezTo>
                  <a:pt x="18" y="4"/>
                  <a:pt x="18" y="4"/>
                  <a:pt x="18" y="4"/>
                </a:cubicBezTo>
                <a:cubicBezTo>
                  <a:pt x="17" y="4"/>
                  <a:pt x="17" y="3"/>
                  <a:pt x="16" y="3"/>
                </a:cubicBezTo>
                <a:cubicBezTo>
                  <a:pt x="18" y="7"/>
                  <a:pt x="18" y="7"/>
                  <a:pt x="18" y="7"/>
                </a:cubicBezTo>
                <a:cubicBezTo>
                  <a:pt x="19" y="7"/>
                  <a:pt x="19" y="7"/>
                  <a:pt x="19" y="7"/>
                </a:cubicBezTo>
                <a:cubicBezTo>
                  <a:pt x="19" y="8"/>
                  <a:pt x="18" y="8"/>
                  <a:pt x="18" y="8"/>
                </a:cubicBezTo>
                <a:cubicBezTo>
                  <a:pt x="18" y="8"/>
                  <a:pt x="18" y="8"/>
                  <a:pt x="18" y="8"/>
                </a:cubicBezTo>
                <a:cubicBezTo>
                  <a:pt x="17" y="8"/>
                  <a:pt x="17" y="8"/>
                  <a:pt x="17" y="8"/>
                </a:cubicBezTo>
                <a:cubicBezTo>
                  <a:pt x="17" y="8"/>
                  <a:pt x="17" y="8"/>
                  <a:pt x="16" y="7"/>
                </a:cubicBezTo>
                <a:cubicBezTo>
                  <a:pt x="14" y="10"/>
                  <a:pt x="11" y="13"/>
                  <a:pt x="11" y="14"/>
                </a:cubicBezTo>
                <a:cubicBezTo>
                  <a:pt x="11" y="14"/>
                  <a:pt x="11" y="14"/>
                  <a:pt x="11" y="14"/>
                </a:cubicBezTo>
                <a:cubicBezTo>
                  <a:pt x="10" y="15"/>
                  <a:pt x="10" y="18"/>
                  <a:pt x="6" y="22"/>
                </a:cubicBezTo>
                <a:cubicBezTo>
                  <a:pt x="4" y="24"/>
                  <a:pt x="4" y="26"/>
                  <a:pt x="4" y="27"/>
                </a:cubicBezTo>
                <a:cubicBezTo>
                  <a:pt x="4" y="28"/>
                  <a:pt x="4" y="28"/>
                  <a:pt x="4" y="28"/>
                </a:cubicBezTo>
                <a:cubicBezTo>
                  <a:pt x="4" y="28"/>
                  <a:pt x="5" y="29"/>
                  <a:pt x="6" y="29"/>
                </a:cubicBezTo>
                <a:cubicBezTo>
                  <a:pt x="7" y="30"/>
                  <a:pt x="8" y="30"/>
                  <a:pt x="9" y="31"/>
                </a:cubicBezTo>
                <a:cubicBezTo>
                  <a:pt x="9" y="31"/>
                  <a:pt x="10" y="31"/>
                  <a:pt x="10" y="31"/>
                </a:cubicBezTo>
                <a:cubicBezTo>
                  <a:pt x="11" y="31"/>
                  <a:pt x="11" y="31"/>
                  <a:pt x="11" y="31"/>
                </a:cubicBezTo>
                <a:cubicBezTo>
                  <a:pt x="12" y="30"/>
                  <a:pt x="12" y="30"/>
                  <a:pt x="12" y="29"/>
                </a:cubicBezTo>
                <a:cubicBezTo>
                  <a:pt x="13" y="27"/>
                  <a:pt x="14" y="24"/>
                  <a:pt x="16" y="25"/>
                </a:cubicBezTo>
                <a:cubicBezTo>
                  <a:pt x="18" y="25"/>
                  <a:pt x="19" y="25"/>
                  <a:pt x="20" y="25"/>
                </a:cubicBezTo>
                <a:cubicBezTo>
                  <a:pt x="20" y="25"/>
                  <a:pt x="20" y="24"/>
                  <a:pt x="20" y="24"/>
                </a:cubicBezTo>
                <a:cubicBezTo>
                  <a:pt x="21" y="24"/>
                  <a:pt x="21" y="24"/>
                  <a:pt x="21" y="25"/>
                </a:cubicBezTo>
                <a:cubicBezTo>
                  <a:pt x="26" y="24"/>
                  <a:pt x="27" y="19"/>
                  <a:pt x="28" y="19"/>
                </a:cubicBezTo>
                <a:cubicBezTo>
                  <a:pt x="28" y="18"/>
                  <a:pt x="28" y="18"/>
                  <a:pt x="29" y="18"/>
                </a:cubicBezTo>
                <a:cubicBezTo>
                  <a:pt x="29" y="18"/>
                  <a:pt x="30" y="19"/>
                  <a:pt x="30" y="19"/>
                </a:cubicBezTo>
                <a:cubicBezTo>
                  <a:pt x="29" y="19"/>
                  <a:pt x="28" y="25"/>
                  <a:pt x="22" y="27"/>
                </a:cubicBezTo>
                <a:cubicBezTo>
                  <a:pt x="22" y="29"/>
                  <a:pt x="21" y="32"/>
                  <a:pt x="20" y="34"/>
                </a:cubicBezTo>
                <a:close/>
                <a:moveTo>
                  <a:pt x="44" y="36"/>
                </a:moveTo>
                <a:cubicBezTo>
                  <a:pt x="45" y="30"/>
                  <a:pt x="45" y="22"/>
                  <a:pt x="40" y="14"/>
                </a:cubicBezTo>
                <a:cubicBezTo>
                  <a:pt x="37" y="8"/>
                  <a:pt x="32" y="6"/>
                  <a:pt x="28" y="5"/>
                </a:cubicBezTo>
                <a:cubicBezTo>
                  <a:pt x="33" y="6"/>
                  <a:pt x="38" y="9"/>
                  <a:pt x="40" y="16"/>
                </a:cubicBezTo>
                <a:cubicBezTo>
                  <a:pt x="44" y="26"/>
                  <a:pt x="42" y="35"/>
                  <a:pt x="42" y="41"/>
                </a:cubicBezTo>
                <a:cubicBezTo>
                  <a:pt x="41" y="42"/>
                  <a:pt x="41" y="44"/>
                  <a:pt x="41" y="45"/>
                </a:cubicBezTo>
                <a:cubicBezTo>
                  <a:pt x="41" y="48"/>
                  <a:pt x="42" y="51"/>
                  <a:pt x="43" y="53"/>
                </a:cubicBezTo>
                <a:cubicBezTo>
                  <a:pt x="49" y="48"/>
                  <a:pt x="49" y="48"/>
                  <a:pt x="49" y="48"/>
                </a:cubicBezTo>
                <a:cubicBezTo>
                  <a:pt x="48" y="47"/>
                  <a:pt x="46" y="45"/>
                  <a:pt x="45" y="43"/>
                </a:cubicBezTo>
                <a:cubicBezTo>
                  <a:pt x="44" y="41"/>
                  <a:pt x="44" y="39"/>
                  <a:pt x="44" y="36"/>
                </a:cubicBezTo>
                <a:close/>
              </a:path>
            </a:pathLst>
          </a:custGeom>
          <a:solidFill>
            <a:schemeClr val="accent2"/>
          </a:solidFill>
          <a:ln>
            <a:noFill/>
          </a:ln>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9" name="Freeform 18"/>
          <p:cNvSpPr>
            <a:spLocks noEditPoints="1"/>
          </p:cNvSpPr>
          <p:nvPr/>
        </p:nvSpPr>
        <p:spPr bwMode="auto">
          <a:xfrm>
            <a:off x="6234498" y="3514510"/>
            <a:ext cx="441108" cy="416455"/>
          </a:xfrm>
          <a:custGeom>
            <a:gdLst>
              <a:gd fmla="*/ 13 w 75" name="T0"/>
              <a:gd fmla="*/ 41 h 71" name="T1"/>
              <a:gd fmla="*/ 13 w 75" name="T2"/>
              <a:gd fmla="*/ 35 h 71" name="T3"/>
              <a:gd fmla="*/ 65 w 75" name="T4"/>
              <a:gd fmla="*/ 12 h 71" name="T5"/>
              <a:gd fmla="*/ 36 w 75" name="T6"/>
              <a:gd fmla="*/ 13 h 71" name="T7"/>
              <a:gd fmla="*/ 65 w 75" name="T8"/>
              <a:gd fmla="*/ 14 h 71" name="T9"/>
              <a:gd fmla="*/ 65 w 75" name="T10"/>
              <a:gd fmla="*/ 12 h 71" name="T11"/>
              <a:gd fmla="*/ 22 w 75" name="T12"/>
              <a:gd fmla="*/ 38 h 71" name="T13"/>
              <a:gd fmla="*/ 27 w 75" name="T14"/>
              <a:gd fmla="*/ 38 h 71" name="T15"/>
              <a:gd fmla="*/ 36 w 75" name="T16"/>
              <a:gd fmla="*/ 35 h 71" name="T17"/>
              <a:gd fmla="*/ 36 w 75" name="T18"/>
              <a:gd fmla="*/ 41 h 71" name="T19"/>
              <a:gd fmla="*/ 36 w 75" name="T20"/>
              <a:gd fmla="*/ 35 h 71" name="T21"/>
              <a:gd fmla="*/ 75 w 75" name="T22"/>
              <a:gd fmla="*/ 36 h 71" name="T23"/>
              <a:gd fmla="*/ 67 w 75" name="T24"/>
              <a:gd fmla="*/ 42 h 71" name="T25"/>
              <a:gd fmla="*/ 71 w 75" name="T26"/>
              <a:gd fmla="*/ 52 h 71" name="T27"/>
              <a:gd fmla="*/ 67 w 75" name="T28"/>
              <a:gd fmla="*/ 53 h 71" name="T29"/>
              <a:gd fmla="*/ 49 w 75" name="T30"/>
              <a:gd fmla="*/ 42 h 71" name="T31"/>
              <a:gd fmla="*/ 43 w 75" name="T32"/>
              <a:gd fmla="*/ 59 h 71" name="T33"/>
              <a:gd fmla="*/ 8 w 75" name="T34"/>
              <a:gd fmla="*/ 70 h 71" name="T35"/>
              <a:gd fmla="*/ 6 w 75" name="T36"/>
              <a:gd fmla="*/ 70 h 71" name="T37"/>
              <a:gd fmla="*/ 9 w 75" name="T38"/>
              <a:gd fmla="*/ 59 h 71" name="T39"/>
              <a:gd fmla="*/ 0 w 75" name="T40"/>
              <a:gd fmla="*/ 53 h 71" name="T41"/>
              <a:gd fmla="*/ 6 w 75" name="T42"/>
              <a:gd fmla="*/ 17 h 71" name="T43"/>
              <a:gd fmla="*/ 26 w 75" name="T44"/>
              <a:gd fmla="*/ 6 h 71" name="T45"/>
              <a:gd fmla="*/ 69 w 75" name="T46"/>
              <a:gd fmla="*/ 0 h 71" name="T47"/>
              <a:gd fmla="*/ 72 w 75" name="T48"/>
              <a:gd fmla="*/ 36 h 71" name="T49"/>
              <a:gd fmla="*/ 69 w 75" name="T50"/>
              <a:gd fmla="*/ 3 h 71" name="T51"/>
              <a:gd fmla="*/ 29 w 75" name="T52"/>
              <a:gd fmla="*/ 6 h 71" name="T53"/>
              <a:gd fmla="*/ 43 w 75" name="T54"/>
              <a:gd fmla="*/ 18 h 71" name="T55"/>
              <a:gd fmla="*/ 48 w 75" name="T56"/>
              <a:gd fmla="*/ 21 h 71" name="T57"/>
              <a:gd fmla="*/ 66 w 75" name="T58"/>
              <a:gd fmla="*/ 22 h 71" name="T59"/>
              <a:gd fmla="*/ 48 w 75" name="T60"/>
              <a:gd fmla="*/ 23 h 71" name="T61"/>
              <a:gd fmla="*/ 65 w 75" name="T62"/>
              <a:gd fmla="*/ 30 h 71" name="T63"/>
              <a:gd fmla="*/ 65 w 75" name="T64"/>
              <a:gd fmla="*/ 32 h 71" name="T65"/>
              <a:gd fmla="*/ 48 w 75" name="T66"/>
              <a:gd fmla="*/ 39 h 71" name="T67"/>
              <a:gd fmla="*/ 56 w 75" name="T68"/>
              <a:gd fmla="*/ 39 h 71" name="T69"/>
              <a:gd fmla="*/ 63 w 75" name="T70"/>
              <a:gd fmla="*/ 41 h 71" name="T71"/>
              <a:gd fmla="*/ 64 w 75" name="T72"/>
              <a:gd fmla="*/ 39 h 71" name="T73"/>
              <a:gd fmla="*/ 72 w 75" name="T74"/>
              <a:gd fmla="*/ 36 h 71" name="T75"/>
              <a:gd fmla="*/ 46 w 75" name="T76"/>
              <a:gd fmla="*/ 23 h 71" name="T77"/>
              <a:gd fmla="*/ 6 w 75" name="T78"/>
              <a:gd fmla="*/ 20 h 71" name="T79"/>
              <a:gd fmla="*/ 3 w 75" name="T80"/>
              <a:gd fmla="*/ 53 h 71" name="T81"/>
              <a:gd fmla="*/ 12 w 75" name="T82"/>
              <a:gd fmla="*/ 56 h 71" name="T83"/>
              <a:gd fmla="*/ 13 w 75" name="T84"/>
              <a:gd fmla="*/ 57 h 71" name="T85"/>
              <a:gd fmla="*/ 20 w 75" name="T86"/>
              <a:gd fmla="*/ 56 h 71" name="T87"/>
              <a:gd fmla="*/ 43 w 75" name="T88"/>
              <a:gd fmla="*/ 56 h 71"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71" w="75">
                <a:moveTo>
                  <a:pt x="16" y="38"/>
                </a:moveTo>
                <a:cubicBezTo>
                  <a:pt x="16" y="40"/>
                  <a:pt x="15" y="41"/>
                  <a:pt x="13" y="41"/>
                </a:cubicBezTo>
                <a:cubicBezTo>
                  <a:pt x="12" y="41"/>
                  <a:pt x="10" y="40"/>
                  <a:pt x="10" y="38"/>
                </a:cubicBezTo>
                <a:cubicBezTo>
                  <a:pt x="10" y="37"/>
                  <a:pt x="12" y="35"/>
                  <a:pt x="13" y="35"/>
                </a:cubicBezTo>
                <a:cubicBezTo>
                  <a:pt x="15" y="35"/>
                  <a:pt x="16" y="37"/>
                  <a:pt x="16" y="38"/>
                </a:cubicBezTo>
                <a:close/>
                <a:moveTo>
                  <a:pt x="65" y="12"/>
                </a:moveTo>
                <a:cubicBezTo>
                  <a:pt x="37" y="12"/>
                  <a:pt x="37" y="12"/>
                  <a:pt x="37" y="12"/>
                </a:cubicBezTo>
                <a:cubicBezTo>
                  <a:pt x="36" y="12"/>
                  <a:pt x="36" y="12"/>
                  <a:pt x="36" y="13"/>
                </a:cubicBezTo>
                <a:cubicBezTo>
                  <a:pt x="36" y="14"/>
                  <a:pt x="36" y="14"/>
                  <a:pt x="37" y="14"/>
                </a:cubicBezTo>
                <a:cubicBezTo>
                  <a:pt x="65" y="14"/>
                  <a:pt x="65" y="14"/>
                  <a:pt x="65" y="14"/>
                </a:cubicBezTo>
                <a:cubicBezTo>
                  <a:pt x="65" y="14"/>
                  <a:pt x="66" y="14"/>
                  <a:pt x="66" y="13"/>
                </a:cubicBezTo>
                <a:cubicBezTo>
                  <a:pt x="66" y="12"/>
                  <a:pt x="65" y="12"/>
                  <a:pt x="65" y="12"/>
                </a:cubicBezTo>
                <a:close/>
                <a:moveTo>
                  <a:pt x="24" y="35"/>
                </a:moveTo>
                <a:cubicBezTo>
                  <a:pt x="23" y="35"/>
                  <a:pt x="22" y="37"/>
                  <a:pt x="22" y="38"/>
                </a:cubicBezTo>
                <a:cubicBezTo>
                  <a:pt x="22" y="40"/>
                  <a:pt x="23" y="41"/>
                  <a:pt x="24" y="41"/>
                </a:cubicBezTo>
                <a:cubicBezTo>
                  <a:pt x="26" y="41"/>
                  <a:pt x="27" y="40"/>
                  <a:pt x="27" y="38"/>
                </a:cubicBezTo>
                <a:cubicBezTo>
                  <a:pt x="27" y="37"/>
                  <a:pt x="26" y="35"/>
                  <a:pt x="24" y="35"/>
                </a:cubicBezTo>
                <a:close/>
                <a:moveTo>
                  <a:pt x="36" y="35"/>
                </a:moveTo>
                <a:cubicBezTo>
                  <a:pt x="34" y="35"/>
                  <a:pt x="33" y="37"/>
                  <a:pt x="33" y="38"/>
                </a:cubicBezTo>
                <a:cubicBezTo>
                  <a:pt x="33" y="40"/>
                  <a:pt x="34" y="41"/>
                  <a:pt x="36" y="41"/>
                </a:cubicBezTo>
                <a:cubicBezTo>
                  <a:pt x="37" y="41"/>
                  <a:pt x="39" y="40"/>
                  <a:pt x="39" y="38"/>
                </a:cubicBezTo>
                <a:cubicBezTo>
                  <a:pt x="39" y="37"/>
                  <a:pt x="37" y="35"/>
                  <a:pt x="36" y="35"/>
                </a:cubicBezTo>
                <a:close/>
                <a:moveTo>
                  <a:pt x="75" y="6"/>
                </a:moveTo>
                <a:cubicBezTo>
                  <a:pt x="75" y="36"/>
                  <a:pt x="75" y="36"/>
                  <a:pt x="75" y="36"/>
                </a:cubicBezTo>
                <a:cubicBezTo>
                  <a:pt x="75" y="40"/>
                  <a:pt x="73" y="42"/>
                  <a:pt x="69" y="42"/>
                </a:cubicBezTo>
                <a:cubicBezTo>
                  <a:pt x="67" y="42"/>
                  <a:pt x="67" y="42"/>
                  <a:pt x="67" y="42"/>
                </a:cubicBezTo>
                <a:cubicBezTo>
                  <a:pt x="70" y="51"/>
                  <a:pt x="70" y="51"/>
                  <a:pt x="70" y="51"/>
                </a:cubicBezTo>
                <a:cubicBezTo>
                  <a:pt x="70" y="51"/>
                  <a:pt x="71" y="52"/>
                  <a:pt x="71" y="52"/>
                </a:cubicBezTo>
                <a:cubicBezTo>
                  <a:pt x="71" y="53"/>
                  <a:pt x="70" y="54"/>
                  <a:pt x="69" y="54"/>
                </a:cubicBezTo>
                <a:cubicBezTo>
                  <a:pt x="68" y="54"/>
                  <a:pt x="68" y="54"/>
                  <a:pt x="67" y="53"/>
                </a:cubicBezTo>
                <a:cubicBezTo>
                  <a:pt x="54" y="42"/>
                  <a:pt x="54" y="42"/>
                  <a:pt x="54" y="42"/>
                </a:cubicBezTo>
                <a:cubicBezTo>
                  <a:pt x="49" y="42"/>
                  <a:pt x="49" y="42"/>
                  <a:pt x="49" y="42"/>
                </a:cubicBezTo>
                <a:cubicBezTo>
                  <a:pt x="49" y="53"/>
                  <a:pt x="49" y="53"/>
                  <a:pt x="49" y="53"/>
                </a:cubicBezTo>
                <a:cubicBezTo>
                  <a:pt x="49" y="56"/>
                  <a:pt x="46" y="59"/>
                  <a:pt x="43" y="59"/>
                </a:cubicBezTo>
                <a:cubicBezTo>
                  <a:pt x="21" y="59"/>
                  <a:pt x="21" y="59"/>
                  <a:pt x="21" y="59"/>
                </a:cubicBezTo>
                <a:cubicBezTo>
                  <a:pt x="8" y="70"/>
                  <a:pt x="8" y="70"/>
                  <a:pt x="8" y="70"/>
                </a:cubicBezTo>
                <a:cubicBezTo>
                  <a:pt x="8" y="70"/>
                  <a:pt x="7" y="71"/>
                  <a:pt x="7" y="71"/>
                </a:cubicBezTo>
                <a:cubicBezTo>
                  <a:pt x="7" y="71"/>
                  <a:pt x="6" y="71"/>
                  <a:pt x="6" y="70"/>
                </a:cubicBezTo>
                <a:cubicBezTo>
                  <a:pt x="5" y="70"/>
                  <a:pt x="5" y="69"/>
                  <a:pt x="5" y="68"/>
                </a:cubicBezTo>
                <a:cubicBezTo>
                  <a:pt x="9" y="59"/>
                  <a:pt x="9" y="59"/>
                  <a:pt x="9" y="59"/>
                </a:cubicBezTo>
                <a:cubicBezTo>
                  <a:pt x="6" y="59"/>
                  <a:pt x="6" y="59"/>
                  <a:pt x="6" y="59"/>
                </a:cubicBezTo>
                <a:cubicBezTo>
                  <a:pt x="3" y="59"/>
                  <a:pt x="0" y="56"/>
                  <a:pt x="0" y="53"/>
                </a:cubicBezTo>
                <a:cubicBezTo>
                  <a:pt x="0" y="23"/>
                  <a:pt x="0" y="23"/>
                  <a:pt x="0" y="23"/>
                </a:cubicBezTo>
                <a:cubicBezTo>
                  <a:pt x="0" y="19"/>
                  <a:pt x="3" y="17"/>
                  <a:pt x="6" y="17"/>
                </a:cubicBezTo>
                <a:cubicBezTo>
                  <a:pt x="26" y="17"/>
                  <a:pt x="26" y="17"/>
                  <a:pt x="26" y="17"/>
                </a:cubicBezTo>
                <a:cubicBezTo>
                  <a:pt x="26" y="6"/>
                  <a:pt x="26" y="6"/>
                  <a:pt x="26" y="6"/>
                </a:cubicBezTo>
                <a:cubicBezTo>
                  <a:pt x="26" y="3"/>
                  <a:pt x="29" y="0"/>
                  <a:pt x="32" y="0"/>
                </a:cubicBezTo>
                <a:cubicBezTo>
                  <a:pt x="69" y="0"/>
                  <a:pt x="69" y="0"/>
                  <a:pt x="69" y="0"/>
                </a:cubicBezTo>
                <a:cubicBezTo>
                  <a:pt x="73" y="0"/>
                  <a:pt x="75" y="3"/>
                  <a:pt x="75" y="6"/>
                </a:cubicBezTo>
                <a:close/>
                <a:moveTo>
                  <a:pt x="72" y="36"/>
                </a:moveTo>
                <a:cubicBezTo>
                  <a:pt x="72" y="6"/>
                  <a:pt x="72" y="6"/>
                  <a:pt x="72" y="6"/>
                </a:cubicBezTo>
                <a:cubicBezTo>
                  <a:pt x="72" y="4"/>
                  <a:pt x="71" y="3"/>
                  <a:pt x="69" y="3"/>
                </a:cubicBezTo>
                <a:cubicBezTo>
                  <a:pt x="32" y="3"/>
                  <a:pt x="32" y="3"/>
                  <a:pt x="32" y="3"/>
                </a:cubicBezTo>
                <a:cubicBezTo>
                  <a:pt x="31" y="3"/>
                  <a:pt x="29" y="4"/>
                  <a:pt x="29" y="6"/>
                </a:cubicBezTo>
                <a:cubicBezTo>
                  <a:pt x="29" y="18"/>
                  <a:pt x="29" y="18"/>
                  <a:pt x="29" y="18"/>
                </a:cubicBezTo>
                <a:cubicBezTo>
                  <a:pt x="43" y="18"/>
                  <a:pt x="43" y="18"/>
                  <a:pt x="43" y="18"/>
                </a:cubicBezTo>
                <a:cubicBezTo>
                  <a:pt x="46" y="18"/>
                  <a:pt x="48" y="20"/>
                  <a:pt x="48" y="23"/>
                </a:cubicBezTo>
                <a:cubicBezTo>
                  <a:pt x="48" y="22"/>
                  <a:pt x="48" y="22"/>
                  <a:pt x="48" y="21"/>
                </a:cubicBezTo>
                <a:cubicBezTo>
                  <a:pt x="65" y="21"/>
                  <a:pt x="65" y="21"/>
                  <a:pt x="65" y="21"/>
                </a:cubicBezTo>
                <a:cubicBezTo>
                  <a:pt x="65" y="21"/>
                  <a:pt x="66" y="22"/>
                  <a:pt x="66" y="22"/>
                </a:cubicBezTo>
                <a:cubicBezTo>
                  <a:pt x="66" y="23"/>
                  <a:pt x="65" y="23"/>
                  <a:pt x="65" y="23"/>
                </a:cubicBezTo>
                <a:cubicBezTo>
                  <a:pt x="48" y="23"/>
                  <a:pt x="48" y="23"/>
                  <a:pt x="48" y="23"/>
                </a:cubicBezTo>
                <a:cubicBezTo>
                  <a:pt x="48" y="30"/>
                  <a:pt x="48" y="30"/>
                  <a:pt x="48" y="30"/>
                </a:cubicBezTo>
                <a:cubicBezTo>
                  <a:pt x="65" y="30"/>
                  <a:pt x="65" y="30"/>
                  <a:pt x="65" y="30"/>
                </a:cubicBezTo>
                <a:cubicBezTo>
                  <a:pt x="65" y="30"/>
                  <a:pt x="66" y="31"/>
                  <a:pt x="66" y="31"/>
                </a:cubicBezTo>
                <a:cubicBezTo>
                  <a:pt x="66" y="32"/>
                  <a:pt x="65" y="32"/>
                  <a:pt x="65" y="32"/>
                </a:cubicBezTo>
                <a:cubicBezTo>
                  <a:pt x="48" y="32"/>
                  <a:pt x="48" y="32"/>
                  <a:pt x="48" y="32"/>
                </a:cubicBezTo>
                <a:cubicBezTo>
                  <a:pt x="48" y="39"/>
                  <a:pt x="48" y="39"/>
                  <a:pt x="48" y="39"/>
                </a:cubicBezTo>
                <a:cubicBezTo>
                  <a:pt x="55" y="39"/>
                  <a:pt x="55" y="39"/>
                  <a:pt x="55" y="39"/>
                </a:cubicBezTo>
                <a:cubicBezTo>
                  <a:pt x="55" y="39"/>
                  <a:pt x="56" y="39"/>
                  <a:pt x="56" y="39"/>
                </a:cubicBezTo>
                <a:cubicBezTo>
                  <a:pt x="66" y="48"/>
                  <a:pt x="66" y="48"/>
                  <a:pt x="66" y="48"/>
                </a:cubicBezTo>
                <a:cubicBezTo>
                  <a:pt x="63" y="41"/>
                  <a:pt x="63" y="41"/>
                  <a:pt x="63" y="41"/>
                </a:cubicBezTo>
                <a:cubicBezTo>
                  <a:pt x="63" y="40"/>
                  <a:pt x="63" y="40"/>
                  <a:pt x="63" y="40"/>
                </a:cubicBezTo>
                <a:cubicBezTo>
                  <a:pt x="63" y="39"/>
                  <a:pt x="64" y="39"/>
                  <a:pt x="64" y="39"/>
                </a:cubicBezTo>
                <a:cubicBezTo>
                  <a:pt x="69" y="39"/>
                  <a:pt x="69" y="39"/>
                  <a:pt x="69" y="39"/>
                </a:cubicBezTo>
                <a:cubicBezTo>
                  <a:pt x="71" y="39"/>
                  <a:pt x="72" y="38"/>
                  <a:pt x="72" y="36"/>
                </a:cubicBezTo>
                <a:close/>
                <a:moveTo>
                  <a:pt x="46" y="53"/>
                </a:moveTo>
                <a:cubicBezTo>
                  <a:pt x="46" y="23"/>
                  <a:pt x="46" y="23"/>
                  <a:pt x="46" y="23"/>
                </a:cubicBezTo>
                <a:cubicBezTo>
                  <a:pt x="46" y="21"/>
                  <a:pt x="45" y="20"/>
                  <a:pt x="43" y="20"/>
                </a:cubicBezTo>
                <a:cubicBezTo>
                  <a:pt x="6" y="20"/>
                  <a:pt x="6" y="20"/>
                  <a:pt x="6" y="20"/>
                </a:cubicBezTo>
                <a:cubicBezTo>
                  <a:pt x="4" y="20"/>
                  <a:pt x="3" y="21"/>
                  <a:pt x="3" y="23"/>
                </a:cubicBezTo>
                <a:cubicBezTo>
                  <a:pt x="3" y="53"/>
                  <a:pt x="3" y="53"/>
                  <a:pt x="3" y="53"/>
                </a:cubicBezTo>
                <a:cubicBezTo>
                  <a:pt x="3" y="55"/>
                  <a:pt x="4" y="56"/>
                  <a:pt x="6" y="56"/>
                </a:cubicBezTo>
                <a:cubicBezTo>
                  <a:pt x="12" y="56"/>
                  <a:pt x="12" y="56"/>
                  <a:pt x="12" y="56"/>
                </a:cubicBezTo>
                <a:cubicBezTo>
                  <a:pt x="12" y="56"/>
                  <a:pt x="12" y="56"/>
                  <a:pt x="12" y="56"/>
                </a:cubicBezTo>
                <a:cubicBezTo>
                  <a:pt x="13" y="57"/>
                  <a:pt x="13" y="57"/>
                  <a:pt x="13" y="57"/>
                </a:cubicBezTo>
                <a:cubicBezTo>
                  <a:pt x="9" y="65"/>
                  <a:pt x="9" y="65"/>
                  <a:pt x="9" y="65"/>
                </a:cubicBezTo>
                <a:cubicBezTo>
                  <a:pt x="20" y="56"/>
                  <a:pt x="20" y="56"/>
                  <a:pt x="20" y="56"/>
                </a:cubicBezTo>
                <a:cubicBezTo>
                  <a:pt x="20" y="56"/>
                  <a:pt x="20" y="56"/>
                  <a:pt x="20" y="56"/>
                </a:cubicBezTo>
                <a:cubicBezTo>
                  <a:pt x="43" y="56"/>
                  <a:pt x="43" y="56"/>
                  <a:pt x="43" y="56"/>
                </a:cubicBezTo>
                <a:cubicBezTo>
                  <a:pt x="45" y="56"/>
                  <a:pt x="46" y="55"/>
                  <a:pt x="46" y="53"/>
                </a:cubicBezTo>
                <a:close/>
              </a:path>
            </a:pathLst>
          </a:custGeom>
          <a:solidFill>
            <a:schemeClr val="accent1"/>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10" name="Freeform 87"/>
          <p:cNvSpPr>
            <a:spLocks noEditPoints="1"/>
          </p:cNvSpPr>
          <p:nvPr/>
        </p:nvSpPr>
        <p:spPr bwMode="auto">
          <a:xfrm>
            <a:off x="5307058" y="2253510"/>
            <a:ext cx="362508" cy="423055"/>
          </a:xfrm>
          <a:custGeom>
            <a:gdLst>
              <a:gd fmla="*/ 18 w 58" name="T0"/>
              <a:gd fmla="*/ 37 h 68" name="T1"/>
              <a:gd fmla="*/ 17 w 58" name="T2"/>
              <a:gd fmla="*/ 31 h 68" name="T3"/>
              <a:gd fmla="*/ 40 w 58" name="T4"/>
              <a:gd fmla="*/ 16 h 68" name="T5"/>
              <a:gd fmla="*/ 17 w 58" name="T6"/>
              <a:gd fmla="*/ 30 h 68" name="T7"/>
              <a:gd fmla="*/ 44 w 58" name="T8"/>
              <a:gd fmla="*/ 18 h 68" name="T9"/>
              <a:gd fmla="*/ 17 w 58" name="T10"/>
              <a:gd fmla="*/ 23 h 68" name="T11"/>
              <a:gd fmla="*/ 30 w 58" name="T12"/>
              <a:gd fmla="*/ 16 h 68" name="T13"/>
              <a:gd fmla="*/ 14 w 58" name="T14"/>
              <a:gd fmla="*/ 21 h 68" name="T15"/>
              <a:gd fmla="*/ 34 w 58" name="T16"/>
              <a:gd fmla="*/ 66 h 68" name="T17"/>
              <a:gd fmla="*/ 28 w 58" name="T18"/>
              <a:gd fmla="*/ 68 h 68" name="T19"/>
              <a:gd fmla="*/ 20 w 58" name="T20"/>
              <a:gd fmla="*/ 62 h 68" name="T21"/>
              <a:gd fmla="*/ 23 w 58" name="T22"/>
              <a:gd fmla="*/ 50 h 68" name="T23"/>
              <a:gd fmla="*/ 17 w 58" name="T24"/>
              <a:gd fmla="*/ 44 h 68" name="T25"/>
              <a:gd fmla="*/ 40 w 58" name="T26"/>
              <a:gd fmla="*/ 30 h 68" name="T27"/>
              <a:gd fmla="*/ 25 w 58" name="T28"/>
              <a:gd fmla="*/ 41 h 68" name="T29"/>
              <a:gd fmla="*/ 29 w 58" name="T30"/>
              <a:gd fmla="*/ 50 h 68" name="T31"/>
              <a:gd fmla="*/ 40 w 58" name="T32"/>
              <a:gd fmla="*/ 39 h 68" name="T33"/>
              <a:gd fmla="*/ 35 w 58" name="T34"/>
              <a:gd fmla="*/ 50 h 68" name="T35"/>
              <a:gd fmla="*/ 34 w 58" name="T36"/>
              <a:gd fmla="*/ 52 h 68" name="T37"/>
              <a:gd fmla="*/ 33 w 58" name="T38"/>
              <a:gd fmla="*/ 52 h 68" name="T39"/>
              <a:gd fmla="*/ 28 w 58" name="T40"/>
              <a:gd fmla="*/ 52 h 68" name="T41"/>
              <a:gd fmla="*/ 22 w 58" name="T42"/>
              <a:gd fmla="*/ 54 h 68" name="T43"/>
              <a:gd fmla="*/ 25 w 58" name="T44"/>
              <a:gd fmla="*/ 64 h 68" name="T45"/>
              <a:gd fmla="*/ 36 w 58" name="T46"/>
              <a:gd fmla="*/ 62 h 68" name="T47"/>
              <a:gd fmla="*/ 39 w 58" name="T48"/>
              <a:gd fmla="*/ 9 h 68" name="T49"/>
              <a:gd fmla="*/ 41 w 58" name="T50"/>
              <a:gd fmla="*/ 10 h 68" name="T51"/>
              <a:gd fmla="*/ 42 w 58" name="T52"/>
              <a:gd fmla="*/ 4 h 68" name="T53"/>
              <a:gd fmla="*/ 15 w 58" name="T54"/>
              <a:gd fmla="*/ 54 h 68" name="T55"/>
              <a:gd fmla="*/ 19 w 58" name="T56"/>
              <a:gd fmla="*/ 49 h 68" name="T57"/>
              <a:gd fmla="*/ 48 w 58" name="T58"/>
              <a:gd fmla="*/ 19 h 68" name="T59"/>
              <a:gd fmla="*/ 54 w 58" name="T60"/>
              <a:gd fmla="*/ 14 h 68" name="T61"/>
              <a:gd fmla="*/ 47 w 58" name="T62"/>
              <a:gd fmla="*/ 18 h 68" name="T63"/>
              <a:gd fmla="*/ 4 w 58" name="T64"/>
              <a:gd fmla="*/ 42 h 68" name="T65"/>
              <a:gd fmla="*/ 5 w 58" name="T66"/>
              <a:gd fmla="*/ 44 h 68" name="T67"/>
              <a:gd fmla="*/ 9 w 58" name="T68"/>
              <a:gd fmla="*/ 39 h 68" name="T69"/>
              <a:gd fmla="*/ 50 w 58" name="T70"/>
              <a:gd fmla="*/ 29 h 68" name="T71"/>
              <a:gd fmla="*/ 58 w 58" name="T72"/>
              <a:gd fmla="*/ 29 h 68" name="T73"/>
              <a:gd fmla="*/ 7 w 58" name="T74"/>
              <a:gd fmla="*/ 28 h 68" name="T75"/>
              <a:gd fmla="*/ 1 w 58" name="T76"/>
              <a:gd fmla="*/ 30 h 68" name="T77"/>
              <a:gd fmla="*/ 49 w 58" name="T78"/>
              <a:gd fmla="*/ 39 h 68" name="T79"/>
              <a:gd fmla="*/ 53 w 58" name="T80"/>
              <a:gd fmla="*/ 44 h 68" name="T81"/>
              <a:gd fmla="*/ 54 w 58" name="T82"/>
              <a:gd fmla="*/ 42 h 68" name="T83"/>
              <a:gd fmla="*/ 4 w 58" name="T84"/>
              <a:gd fmla="*/ 14 h 68" name="T85"/>
              <a:gd fmla="*/ 10 w 58" name="T86"/>
              <a:gd fmla="*/ 19 h 68" name="T87"/>
              <a:gd fmla="*/ 5 w 58" name="T88"/>
              <a:gd fmla="*/ 14 h 68" name="T89"/>
              <a:gd fmla="*/ 39 w 58" name="T90"/>
              <a:gd fmla="*/ 49 h 68" name="T91"/>
              <a:gd fmla="*/ 44 w 58" name="T92"/>
              <a:gd fmla="*/ 54 h 68" name="T93"/>
              <a:gd fmla="*/ 17 w 58" name="T94"/>
              <a:gd fmla="*/ 10 h 68" name="T95"/>
              <a:gd fmla="*/ 19 w 58" name="T96"/>
              <a:gd fmla="*/ 9 h 68" name="T97"/>
              <a:gd fmla="*/ 14 w 58" name="T98"/>
              <a:gd fmla="*/ 5 h 68" name="T99"/>
              <a:gd fmla="*/ 30 w 58" name="T100"/>
              <a:gd fmla="*/ 7 h 68" name="T101"/>
              <a:gd fmla="*/ 28 w 58" name="T102"/>
              <a:gd fmla="*/ 1 h 68"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68" w="57">
                <a:moveTo>
                  <a:pt x="44" y="25"/>
                </a:moveTo>
                <a:cubicBezTo>
                  <a:pt x="44" y="26"/>
                  <a:pt x="42" y="28"/>
                  <a:pt x="41" y="28"/>
                </a:cubicBezTo>
                <a:cubicBezTo>
                  <a:pt x="18" y="37"/>
                  <a:pt x="18" y="37"/>
                  <a:pt x="18" y="37"/>
                </a:cubicBezTo>
                <a:cubicBezTo>
                  <a:pt x="18" y="37"/>
                  <a:pt x="17" y="37"/>
                  <a:pt x="17" y="37"/>
                </a:cubicBezTo>
                <a:cubicBezTo>
                  <a:pt x="15" y="37"/>
                  <a:pt x="14" y="36"/>
                  <a:pt x="14" y="35"/>
                </a:cubicBezTo>
                <a:cubicBezTo>
                  <a:pt x="14" y="33"/>
                  <a:pt x="16" y="32"/>
                  <a:pt x="17" y="31"/>
                </a:cubicBezTo>
                <a:cubicBezTo>
                  <a:pt x="40" y="23"/>
                  <a:pt x="40" y="23"/>
                  <a:pt x="40" y="23"/>
                </a:cubicBezTo>
                <a:cubicBezTo>
                  <a:pt x="42" y="22"/>
                  <a:pt x="44" y="23"/>
                  <a:pt x="44" y="25"/>
                </a:cubicBezTo>
                <a:close/>
                <a:moveTo>
                  <a:pt x="40" y="16"/>
                </a:moveTo>
                <a:cubicBezTo>
                  <a:pt x="17" y="24"/>
                  <a:pt x="17" y="24"/>
                  <a:pt x="17" y="24"/>
                </a:cubicBezTo>
                <a:cubicBezTo>
                  <a:pt x="16" y="25"/>
                  <a:pt x="14" y="26"/>
                  <a:pt x="14" y="28"/>
                </a:cubicBezTo>
                <a:cubicBezTo>
                  <a:pt x="14" y="29"/>
                  <a:pt x="15" y="30"/>
                  <a:pt x="17" y="30"/>
                </a:cubicBezTo>
                <a:cubicBezTo>
                  <a:pt x="17" y="30"/>
                  <a:pt x="18" y="30"/>
                  <a:pt x="18" y="30"/>
                </a:cubicBezTo>
                <a:cubicBezTo>
                  <a:pt x="41" y="21"/>
                  <a:pt x="41" y="21"/>
                  <a:pt x="41" y="21"/>
                </a:cubicBezTo>
                <a:cubicBezTo>
                  <a:pt x="42" y="21"/>
                  <a:pt x="44" y="19"/>
                  <a:pt x="44" y="18"/>
                </a:cubicBezTo>
                <a:cubicBezTo>
                  <a:pt x="44" y="16"/>
                  <a:pt x="42" y="15"/>
                  <a:pt x="40" y="16"/>
                </a:cubicBezTo>
                <a:close/>
                <a:moveTo>
                  <a:pt x="14" y="21"/>
                </a:moveTo>
                <a:cubicBezTo>
                  <a:pt x="14" y="22"/>
                  <a:pt x="15" y="23"/>
                  <a:pt x="17" y="23"/>
                </a:cubicBezTo>
                <a:cubicBezTo>
                  <a:pt x="17" y="23"/>
                  <a:pt x="18" y="23"/>
                  <a:pt x="18" y="23"/>
                </a:cubicBezTo>
                <a:cubicBezTo>
                  <a:pt x="27" y="19"/>
                  <a:pt x="27" y="19"/>
                  <a:pt x="27" y="19"/>
                </a:cubicBezTo>
                <a:cubicBezTo>
                  <a:pt x="29" y="19"/>
                  <a:pt x="30" y="17"/>
                  <a:pt x="30" y="16"/>
                </a:cubicBezTo>
                <a:cubicBezTo>
                  <a:pt x="30" y="14"/>
                  <a:pt x="28" y="13"/>
                  <a:pt x="26" y="14"/>
                </a:cubicBezTo>
                <a:cubicBezTo>
                  <a:pt x="17" y="17"/>
                  <a:pt x="17" y="17"/>
                  <a:pt x="17" y="17"/>
                </a:cubicBezTo>
                <a:cubicBezTo>
                  <a:pt x="16" y="18"/>
                  <a:pt x="14" y="19"/>
                  <a:pt x="14" y="21"/>
                </a:cubicBezTo>
                <a:close/>
                <a:moveTo>
                  <a:pt x="38" y="54"/>
                </a:moveTo>
                <a:cubicBezTo>
                  <a:pt x="38" y="62"/>
                  <a:pt x="38" y="62"/>
                  <a:pt x="38" y="62"/>
                </a:cubicBezTo>
                <a:cubicBezTo>
                  <a:pt x="38" y="64"/>
                  <a:pt x="36" y="66"/>
                  <a:pt x="34" y="66"/>
                </a:cubicBezTo>
                <a:cubicBezTo>
                  <a:pt x="33" y="66"/>
                  <a:pt x="33" y="66"/>
                  <a:pt x="33" y="66"/>
                </a:cubicBezTo>
                <a:cubicBezTo>
                  <a:pt x="33" y="67"/>
                  <a:pt x="32" y="68"/>
                  <a:pt x="30" y="68"/>
                </a:cubicBezTo>
                <a:cubicBezTo>
                  <a:pt x="28" y="68"/>
                  <a:pt x="28" y="68"/>
                  <a:pt x="28" y="68"/>
                </a:cubicBezTo>
                <a:cubicBezTo>
                  <a:pt x="26" y="68"/>
                  <a:pt x="25" y="67"/>
                  <a:pt x="25" y="66"/>
                </a:cubicBezTo>
                <a:cubicBezTo>
                  <a:pt x="24" y="66"/>
                  <a:pt x="24" y="66"/>
                  <a:pt x="24" y="66"/>
                </a:cubicBezTo>
                <a:cubicBezTo>
                  <a:pt x="22" y="66"/>
                  <a:pt x="20" y="64"/>
                  <a:pt x="20" y="62"/>
                </a:cubicBezTo>
                <a:cubicBezTo>
                  <a:pt x="20" y="54"/>
                  <a:pt x="20" y="54"/>
                  <a:pt x="20" y="54"/>
                </a:cubicBezTo>
                <a:cubicBezTo>
                  <a:pt x="20" y="52"/>
                  <a:pt x="22" y="51"/>
                  <a:pt x="23" y="50"/>
                </a:cubicBezTo>
                <a:cubicBezTo>
                  <a:pt x="23" y="50"/>
                  <a:pt x="23" y="50"/>
                  <a:pt x="23" y="50"/>
                </a:cubicBezTo>
                <a:cubicBezTo>
                  <a:pt x="23" y="47"/>
                  <a:pt x="21" y="44"/>
                  <a:pt x="20" y="43"/>
                </a:cubicBezTo>
                <a:cubicBezTo>
                  <a:pt x="18" y="44"/>
                  <a:pt x="18" y="44"/>
                  <a:pt x="18" y="44"/>
                </a:cubicBezTo>
                <a:cubicBezTo>
                  <a:pt x="18" y="44"/>
                  <a:pt x="17" y="44"/>
                  <a:pt x="17" y="44"/>
                </a:cubicBezTo>
                <a:cubicBezTo>
                  <a:pt x="15" y="44"/>
                  <a:pt x="14" y="43"/>
                  <a:pt x="14" y="42"/>
                </a:cubicBezTo>
                <a:cubicBezTo>
                  <a:pt x="14" y="40"/>
                  <a:pt x="16" y="39"/>
                  <a:pt x="17" y="38"/>
                </a:cubicBezTo>
                <a:cubicBezTo>
                  <a:pt x="40" y="30"/>
                  <a:pt x="40" y="30"/>
                  <a:pt x="40" y="30"/>
                </a:cubicBezTo>
                <a:cubicBezTo>
                  <a:pt x="42" y="29"/>
                  <a:pt x="44" y="30"/>
                  <a:pt x="44" y="32"/>
                </a:cubicBezTo>
                <a:cubicBezTo>
                  <a:pt x="44" y="33"/>
                  <a:pt x="42" y="35"/>
                  <a:pt x="41" y="36"/>
                </a:cubicBezTo>
                <a:cubicBezTo>
                  <a:pt x="25" y="41"/>
                  <a:pt x="25" y="41"/>
                  <a:pt x="25" y="41"/>
                </a:cubicBezTo>
                <a:cubicBezTo>
                  <a:pt x="27" y="43"/>
                  <a:pt x="29" y="46"/>
                  <a:pt x="29" y="50"/>
                </a:cubicBezTo>
                <a:cubicBezTo>
                  <a:pt x="29" y="50"/>
                  <a:pt x="29" y="50"/>
                  <a:pt x="29" y="50"/>
                </a:cubicBezTo>
                <a:cubicBezTo>
                  <a:pt x="29" y="50"/>
                  <a:pt x="29" y="50"/>
                  <a:pt x="29" y="50"/>
                </a:cubicBezTo>
                <a:cubicBezTo>
                  <a:pt x="29" y="50"/>
                  <a:pt x="29" y="50"/>
                  <a:pt x="29" y="50"/>
                </a:cubicBezTo>
                <a:cubicBezTo>
                  <a:pt x="29" y="43"/>
                  <a:pt x="36" y="38"/>
                  <a:pt x="37" y="38"/>
                </a:cubicBezTo>
                <a:cubicBezTo>
                  <a:pt x="38" y="37"/>
                  <a:pt x="39" y="38"/>
                  <a:pt x="40" y="39"/>
                </a:cubicBezTo>
                <a:cubicBezTo>
                  <a:pt x="41" y="40"/>
                  <a:pt x="41" y="42"/>
                  <a:pt x="39" y="43"/>
                </a:cubicBezTo>
                <a:cubicBezTo>
                  <a:pt x="39" y="43"/>
                  <a:pt x="35" y="46"/>
                  <a:pt x="35" y="50"/>
                </a:cubicBezTo>
                <a:cubicBezTo>
                  <a:pt x="35" y="50"/>
                  <a:pt x="35" y="50"/>
                  <a:pt x="35" y="50"/>
                </a:cubicBezTo>
                <a:cubicBezTo>
                  <a:pt x="36" y="51"/>
                  <a:pt x="38" y="52"/>
                  <a:pt x="38" y="54"/>
                </a:cubicBezTo>
                <a:close/>
                <a:moveTo>
                  <a:pt x="36" y="54"/>
                </a:moveTo>
                <a:cubicBezTo>
                  <a:pt x="36" y="53"/>
                  <a:pt x="35" y="52"/>
                  <a:pt x="34" y="52"/>
                </a:cubicBezTo>
                <a:cubicBezTo>
                  <a:pt x="34" y="52"/>
                  <a:pt x="34" y="52"/>
                  <a:pt x="34" y="52"/>
                </a:cubicBezTo>
                <a:cubicBezTo>
                  <a:pt x="34" y="52"/>
                  <a:pt x="34" y="52"/>
                  <a:pt x="34" y="52"/>
                </a:cubicBezTo>
                <a:cubicBezTo>
                  <a:pt x="34" y="52"/>
                  <a:pt x="34" y="52"/>
                  <a:pt x="33" y="52"/>
                </a:cubicBezTo>
                <a:cubicBezTo>
                  <a:pt x="33" y="52"/>
                  <a:pt x="33" y="52"/>
                  <a:pt x="33" y="52"/>
                </a:cubicBezTo>
                <a:cubicBezTo>
                  <a:pt x="30" y="52"/>
                  <a:pt x="30" y="52"/>
                  <a:pt x="30" y="52"/>
                </a:cubicBezTo>
                <a:cubicBezTo>
                  <a:pt x="28" y="52"/>
                  <a:pt x="28" y="52"/>
                  <a:pt x="28" y="52"/>
                </a:cubicBezTo>
                <a:cubicBezTo>
                  <a:pt x="24" y="52"/>
                  <a:pt x="24" y="52"/>
                  <a:pt x="24" y="52"/>
                </a:cubicBezTo>
                <a:cubicBezTo>
                  <a:pt x="24" y="52"/>
                  <a:pt x="24" y="52"/>
                  <a:pt x="24" y="52"/>
                </a:cubicBezTo>
                <a:cubicBezTo>
                  <a:pt x="23" y="52"/>
                  <a:pt x="22" y="53"/>
                  <a:pt x="22" y="54"/>
                </a:cubicBezTo>
                <a:cubicBezTo>
                  <a:pt x="22" y="62"/>
                  <a:pt x="22" y="62"/>
                  <a:pt x="22" y="62"/>
                </a:cubicBezTo>
                <a:cubicBezTo>
                  <a:pt x="22" y="63"/>
                  <a:pt x="23" y="64"/>
                  <a:pt x="24" y="64"/>
                </a:cubicBezTo>
                <a:cubicBezTo>
                  <a:pt x="25" y="64"/>
                  <a:pt x="25" y="64"/>
                  <a:pt x="25" y="64"/>
                </a:cubicBezTo>
                <a:cubicBezTo>
                  <a:pt x="33" y="64"/>
                  <a:pt x="33" y="64"/>
                  <a:pt x="33" y="64"/>
                </a:cubicBezTo>
                <a:cubicBezTo>
                  <a:pt x="34" y="64"/>
                  <a:pt x="34" y="64"/>
                  <a:pt x="34" y="64"/>
                </a:cubicBezTo>
                <a:cubicBezTo>
                  <a:pt x="35" y="64"/>
                  <a:pt x="36" y="63"/>
                  <a:pt x="36" y="62"/>
                </a:cubicBezTo>
                <a:lnTo>
                  <a:pt x="36" y="54"/>
                </a:lnTo>
                <a:close/>
                <a:moveTo>
                  <a:pt x="42" y="4"/>
                </a:moveTo>
                <a:cubicBezTo>
                  <a:pt x="39" y="9"/>
                  <a:pt x="39" y="9"/>
                  <a:pt x="39" y="9"/>
                </a:cubicBezTo>
                <a:cubicBezTo>
                  <a:pt x="39" y="10"/>
                  <a:pt x="39" y="10"/>
                  <a:pt x="40" y="11"/>
                </a:cubicBezTo>
                <a:cubicBezTo>
                  <a:pt x="40" y="11"/>
                  <a:pt x="40" y="11"/>
                  <a:pt x="40" y="11"/>
                </a:cubicBezTo>
                <a:cubicBezTo>
                  <a:pt x="40" y="11"/>
                  <a:pt x="41" y="11"/>
                  <a:pt x="41" y="10"/>
                </a:cubicBezTo>
                <a:cubicBezTo>
                  <a:pt x="44" y="5"/>
                  <a:pt x="44" y="5"/>
                  <a:pt x="44" y="5"/>
                </a:cubicBezTo>
                <a:cubicBezTo>
                  <a:pt x="44" y="5"/>
                  <a:pt x="44" y="4"/>
                  <a:pt x="44" y="4"/>
                </a:cubicBezTo>
                <a:cubicBezTo>
                  <a:pt x="43" y="4"/>
                  <a:pt x="42" y="4"/>
                  <a:pt x="42" y="4"/>
                </a:cubicBezTo>
                <a:close/>
                <a:moveTo>
                  <a:pt x="17" y="48"/>
                </a:moveTo>
                <a:cubicBezTo>
                  <a:pt x="14" y="53"/>
                  <a:pt x="14" y="53"/>
                  <a:pt x="14" y="53"/>
                </a:cubicBezTo>
                <a:cubicBezTo>
                  <a:pt x="14" y="53"/>
                  <a:pt x="14" y="54"/>
                  <a:pt x="15" y="54"/>
                </a:cubicBezTo>
                <a:cubicBezTo>
                  <a:pt x="15" y="54"/>
                  <a:pt x="15" y="54"/>
                  <a:pt x="15" y="54"/>
                </a:cubicBezTo>
                <a:cubicBezTo>
                  <a:pt x="15" y="54"/>
                  <a:pt x="16" y="54"/>
                  <a:pt x="16" y="54"/>
                </a:cubicBezTo>
                <a:cubicBezTo>
                  <a:pt x="19" y="49"/>
                  <a:pt x="19" y="49"/>
                  <a:pt x="19" y="49"/>
                </a:cubicBezTo>
                <a:cubicBezTo>
                  <a:pt x="19" y="48"/>
                  <a:pt x="19" y="47"/>
                  <a:pt x="18" y="47"/>
                </a:cubicBezTo>
                <a:cubicBezTo>
                  <a:pt x="18" y="47"/>
                  <a:pt x="17" y="47"/>
                  <a:pt x="17" y="48"/>
                </a:cubicBezTo>
                <a:close/>
                <a:moveTo>
                  <a:pt x="48" y="19"/>
                </a:moveTo>
                <a:cubicBezTo>
                  <a:pt x="48" y="19"/>
                  <a:pt x="48" y="19"/>
                  <a:pt x="49" y="19"/>
                </a:cubicBezTo>
                <a:cubicBezTo>
                  <a:pt x="54" y="16"/>
                  <a:pt x="54" y="16"/>
                  <a:pt x="54" y="16"/>
                </a:cubicBezTo>
                <a:cubicBezTo>
                  <a:pt x="54" y="16"/>
                  <a:pt x="54" y="15"/>
                  <a:pt x="54" y="14"/>
                </a:cubicBezTo>
                <a:cubicBezTo>
                  <a:pt x="54" y="14"/>
                  <a:pt x="53" y="14"/>
                  <a:pt x="53" y="14"/>
                </a:cubicBezTo>
                <a:cubicBezTo>
                  <a:pt x="48" y="17"/>
                  <a:pt x="48" y="17"/>
                  <a:pt x="48" y="17"/>
                </a:cubicBezTo>
                <a:cubicBezTo>
                  <a:pt x="47" y="17"/>
                  <a:pt x="47" y="18"/>
                  <a:pt x="47" y="18"/>
                </a:cubicBezTo>
                <a:cubicBezTo>
                  <a:pt x="47" y="19"/>
                  <a:pt x="48" y="19"/>
                  <a:pt x="48" y="19"/>
                </a:cubicBezTo>
                <a:close/>
                <a:moveTo>
                  <a:pt x="9" y="39"/>
                </a:moveTo>
                <a:cubicBezTo>
                  <a:pt x="4" y="42"/>
                  <a:pt x="4" y="42"/>
                  <a:pt x="4" y="42"/>
                </a:cubicBezTo>
                <a:cubicBezTo>
                  <a:pt x="4" y="42"/>
                  <a:pt x="4" y="43"/>
                  <a:pt x="4" y="43"/>
                </a:cubicBezTo>
                <a:cubicBezTo>
                  <a:pt x="4" y="44"/>
                  <a:pt x="4" y="44"/>
                  <a:pt x="5" y="44"/>
                </a:cubicBezTo>
                <a:cubicBezTo>
                  <a:pt x="5" y="44"/>
                  <a:pt x="5" y="44"/>
                  <a:pt x="5" y="44"/>
                </a:cubicBezTo>
                <a:cubicBezTo>
                  <a:pt x="10" y="41"/>
                  <a:pt x="10" y="41"/>
                  <a:pt x="10" y="41"/>
                </a:cubicBezTo>
                <a:cubicBezTo>
                  <a:pt x="11" y="41"/>
                  <a:pt x="11" y="40"/>
                  <a:pt x="11" y="40"/>
                </a:cubicBezTo>
                <a:cubicBezTo>
                  <a:pt x="10" y="39"/>
                  <a:pt x="10" y="39"/>
                  <a:pt x="9" y="39"/>
                </a:cubicBezTo>
                <a:close/>
                <a:moveTo>
                  <a:pt x="57" y="28"/>
                </a:moveTo>
                <a:cubicBezTo>
                  <a:pt x="51" y="28"/>
                  <a:pt x="51" y="28"/>
                  <a:pt x="51" y="28"/>
                </a:cubicBezTo>
                <a:cubicBezTo>
                  <a:pt x="51" y="28"/>
                  <a:pt x="50" y="28"/>
                  <a:pt x="50" y="29"/>
                </a:cubicBezTo>
                <a:cubicBezTo>
                  <a:pt x="50" y="30"/>
                  <a:pt x="51" y="30"/>
                  <a:pt x="51" y="30"/>
                </a:cubicBezTo>
                <a:cubicBezTo>
                  <a:pt x="57" y="30"/>
                  <a:pt x="57" y="30"/>
                  <a:pt x="57" y="30"/>
                </a:cubicBezTo>
                <a:cubicBezTo>
                  <a:pt x="58" y="30"/>
                  <a:pt x="58" y="30"/>
                  <a:pt x="58" y="29"/>
                </a:cubicBezTo>
                <a:cubicBezTo>
                  <a:pt x="58" y="28"/>
                  <a:pt x="58" y="28"/>
                  <a:pt x="57" y="28"/>
                </a:cubicBezTo>
                <a:close/>
                <a:moveTo>
                  <a:pt x="8" y="29"/>
                </a:moveTo>
                <a:cubicBezTo>
                  <a:pt x="8" y="28"/>
                  <a:pt x="7" y="28"/>
                  <a:pt x="7" y="28"/>
                </a:cubicBezTo>
                <a:cubicBezTo>
                  <a:pt x="1" y="28"/>
                  <a:pt x="1" y="28"/>
                  <a:pt x="1" y="28"/>
                </a:cubicBezTo>
                <a:cubicBezTo>
                  <a:pt x="0" y="28"/>
                  <a:pt x="0" y="28"/>
                  <a:pt x="0" y="29"/>
                </a:cubicBezTo>
                <a:cubicBezTo>
                  <a:pt x="0" y="30"/>
                  <a:pt x="0" y="30"/>
                  <a:pt x="1" y="30"/>
                </a:cubicBezTo>
                <a:cubicBezTo>
                  <a:pt x="7" y="30"/>
                  <a:pt x="7" y="30"/>
                  <a:pt x="7" y="30"/>
                </a:cubicBezTo>
                <a:cubicBezTo>
                  <a:pt x="7" y="30"/>
                  <a:pt x="8" y="30"/>
                  <a:pt x="8" y="29"/>
                </a:cubicBezTo>
                <a:close/>
                <a:moveTo>
                  <a:pt x="49" y="39"/>
                </a:moveTo>
                <a:cubicBezTo>
                  <a:pt x="48" y="39"/>
                  <a:pt x="48" y="39"/>
                  <a:pt x="47" y="40"/>
                </a:cubicBezTo>
                <a:cubicBezTo>
                  <a:pt x="47" y="40"/>
                  <a:pt x="47" y="41"/>
                  <a:pt x="48" y="41"/>
                </a:cubicBezTo>
                <a:cubicBezTo>
                  <a:pt x="53" y="44"/>
                  <a:pt x="53" y="44"/>
                  <a:pt x="53" y="44"/>
                </a:cubicBezTo>
                <a:cubicBezTo>
                  <a:pt x="53" y="44"/>
                  <a:pt x="53" y="44"/>
                  <a:pt x="53" y="44"/>
                </a:cubicBezTo>
                <a:cubicBezTo>
                  <a:pt x="54" y="44"/>
                  <a:pt x="54" y="44"/>
                  <a:pt x="54" y="43"/>
                </a:cubicBezTo>
                <a:cubicBezTo>
                  <a:pt x="54" y="43"/>
                  <a:pt x="54" y="42"/>
                  <a:pt x="54" y="42"/>
                </a:cubicBezTo>
                <a:lnTo>
                  <a:pt x="49" y="39"/>
                </a:lnTo>
                <a:close/>
                <a:moveTo>
                  <a:pt x="5" y="14"/>
                </a:moveTo>
                <a:cubicBezTo>
                  <a:pt x="5" y="14"/>
                  <a:pt x="4" y="14"/>
                  <a:pt x="4" y="14"/>
                </a:cubicBezTo>
                <a:cubicBezTo>
                  <a:pt x="4" y="15"/>
                  <a:pt x="4" y="16"/>
                  <a:pt x="4" y="16"/>
                </a:cubicBezTo>
                <a:cubicBezTo>
                  <a:pt x="9" y="19"/>
                  <a:pt x="9" y="19"/>
                  <a:pt x="9" y="19"/>
                </a:cubicBezTo>
                <a:cubicBezTo>
                  <a:pt x="10" y="19"/>
                  <a:pt x="10" y="19"/>
                  <a:pt x="10" y="19"/>
                </a:cubicBezTo>
                <a:cubicBezTo>
                  <a:pt x="10" y="19"/>
                  <a:pt x="11" y="19"/>
                  <a:pt x="11" y="18"/>
                </a:cubicBezTo>
                <a:cubicBezTo>
                  <a:pt x="11" y="18"/>
                  <a:pt x="11" y="17"/>
                  <a:pt x="10" y="17"/>
                </a:cubicBezTo>
                <a:lnTo>
                  <a:pt x="5" y="14"/>
                </a:lnTo>
                <a:close/>
                <a:moveTo>
                  <a:pt x="41" y="48"/>
                </a:moveTo>
                <a:cubicBezTo>
                  <a:pt x="41" y="47"/>
                  <a:pt x="40" y="47"/>
                  <a:pt x="40" y="47"/>
                </a:cubicBezTo>
                <a:cubicBezTo>
                  <a:pt x="39" y="47"/>
                  <a:pt x="39" y="48"/>
                  <a:pt x="39" y="49"/>
                </a:cubicBezTo>
                <a:cubicBezTo>
                  <a:pt x="42" y="54"/>
                  <a:pt x="42" y="54"/>
                  <a:pt x="42" y="54"/>
                </a:cubicBezTo>
                <a:cubicBezTo>
                  <a:pt x="42" y="54"/>
                  <a:pt x="43" y="54"/>
                  <a:pt x="43" y="54"/>
                </a:cubicBezTo>
                <a:cubicBezTo>
                  <a:pt x="43" y="54"/>
                  <a:pt x="43" y="54"/>
                  <a:pt x="44" y="54"/>
                </a:cubicBezTo>
                <a:cubicBezTo>
                  <a:pt x="44" y="54"/>
                  <a:pt x="44" y="53"/>
                  <a:pt x="44" y="53"/>
                </a:cubicBezTo>
                <a:lnTo>
                  <a:pt x="41" y="48"/>
                </a:lnTo>
                <a:close/>
                <a:moveTo>
                  <a:pt x="17" y="10"/>
                </a:moveTo>
                <a:cubicBezTo>
                  <a:pt x="17" y="11"/>
                  <a:pt x="18" y="11"/>
                  <a:pt x="18" y="11"/>
                </a:cubicBezTo>
                <a:cubicBezTo>
                  <a:pt x="18" y="11"/>
                  <a:pt x="18" y="11"/>
                  <a:pt x="18" y="11"/>
                </a:cubicBezTo>
                <a:cubicBezTo>
                  <a:pt x="19" y="10"/>
                  <a:pt x="19" y="10"/>
                  <a:pt x="19" y="9"/>
                </a:cubicBezTo>
                <a:cubicBezTo>
                  <a:pt x="16" y="4"/>
                  <a:pt x="16" y="4"/>
                  <a:pt x="16" y="4"/>
                </a:cubicBezTo>
                <a:cubicBezTo>
                  <a:pt x="16" y="4"/>
                  <a:pt x="15" y="4"/>
                  <a:pt x="15" y="4"/>
                </a:cubicBezTo>
                <a:cubicBezTo>
                  <a:pt x="14" y="4"/>
                  <a:pt x="14" y="5"/>
                  <a:pt x="14" y="5"/>
                </a:cubicBezTo>
                <a:lnTo>
                  <a:pt x="17" y="10"/>
                </a:lnTo>
                <a:close/>
                <a:moveTo>
                  <a:pt x="29" y="8"/>
                </a:moveTo>
                <a:cubicBezTo>
                  <a:pt x="30" y="8"/>
                  <a:pt x="30" y="7"/>
                  <a:pt x="30" y="7"/>
                </a:cubicBezTo>
                <a:cubicBezTo>
                  <a:pt x="30" y="1"/>
                  <a:pt x="30" y="1"/>
                  <a:pt x="30" y="1"/>
                </a:cubicBezTo>
                <a:cubicBezTo>
                  <a:pt x="30" y="0"/>
                  <a:pt x="30" y="0"/>
                  <a:pt x="29" y="0"/>
                </a:cubicBezTo>
                <a:cubicBezTo>
                  <a:pt x="28" y="0"/>
                  <a:pt x="28" y="0"/>
                  <a:pt x="28" y="1"/>
                </a:cubicBezTo>
                <a:cubicBezTo>
                  <a:pt x="28" y="7"/>
                  <a:pt x="28" y="7"/>
                  <a:pt x="28" y="7"/>
                </a:cubicBezTo>
                <a:cubicBezTo>
                  <a:pt x="28" y="7"/>
                  <a:pt x="28" y="8"/>
                  <a:pt x="29" y="8"/>
                </a:cubicBezTo>
                <a:close/>
              </a:path>
            </a:pathLst>
          </a:custGeom>
          <a:solidFill>
            <a:schemeClr val="accent3"/>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grpSp>
        <p:nvGrpSpPr>
          <p:cNvPr id="2" name="Group 135"/>
          <p:cNvGrpSpPr/>
          <p:nvPr/>
        </p:nvGrpSpPr>
        <p:grpSpPr>
          <a:xfrm>
            <a:off x="2284986" y="1077755"/>
            <a:ext cx="4574028" cy="3288872"/>
            <a:chOff x="3045707" y="1437005"/>
            <a:chExt cx="6100586" cy="4385162"/>
          </a:xfrm>
          <a:solidFill>
            <a:srgbClr val="E7E6E6">
              <a:lumMod val="75000"/>
              <a:alpha val="75000"/>
            </a:srgbClr>
          </a:solidFill>
        </p:grpSpPr>
        <p:sp>
          <p:nvSpPr>
            <p:cNvPr id="12" name="Freeform 14"/>
            <p:cNvSpPr>
              <a:spLocks noEditPoints="1"/>
            </p:cNvSpPr>
            <p:nvPr/>
          </p:nvSpPr>
          <p:spPr bwMode="auto">
            <a:xfrm>
              <a:off x="6183606" y="4152950"/>
              <a:ext cx="217641" cy="253915"/>
            </a:xfrm>
            <a:custGeom>
              <a:gdLst>
                <a:gd fmla="*/ 36 w 56" name="T0"/>
                <a:gd fmla="*/ 14 h 65" name="T1"/>
                <a:gd fmla="*/ 43 w 56" name="T2"/>
                <a:gd fmla="*/ 2 h 65" name="T3"/>
                <a:gd fmla="*/ 41 w 56" name="T4"/>
                <a:gd fmla="*/ 0 h 65" name="T5"/>
                <a:gd fmla="*/ 13 w 56" name="T6"/>
                <a:gd fmla="*/ 1 h 65" name="T7"/>
                <a:gd fmla="*/ 20 w 56" name="T8"/>
                <a:gd fmla="*/ 14 h 65" name="T9"/>
                <a:gd fmla="*/ 0 w 56" name="T10"/>
                <a:gd fmla="*/ 37 h 65" name="T11"/>
                <a:gd fmla="*/ 7 w 56" name="T12"/>
                <a:gd fmla="*/ 65 h 65" name="T13"/>
                <a:gd fmla="*/ 56 w 56" name="T14"/>
                <a:gd fmla="*/ 58 h 65" name="T15"/>
                <a:gd fmla="*/ 36 w 56" name="T16"/>
                <a:gd fmla="*/ 15 h 65" name="T17"/>
                <a:gd fmla="*/ 23 w 56" name="T18"/>
                <a:gd fmla="*/ 4 h 65" name="T19"/>
                <a:gd fmla="*/ 21 w 56" name="T20"/>
                <a:gd fmla="*/ 5 h 65" name="T21"/>
                <a:gd fmla="*/ 22 w 56" name="T22"/>
                <a:gd fmla="*/ 13 h 65" name="T23"/>
                <a:gd fmla="*/ 39 w 56" name="T24"/>
                <a:gd fmla="*/ 3 h 65" name="T25"/>
                <a:gd fmla="*/ 26 w 56" name="T26"/>
                <a:gd fmla="*/ 13 h 65" name="T27"/>
                <a:gd fmla="*/ 33 w 56" name="T28"/>
                <a:gd fmla="*/ 15 h 65" name="T29"/>
                <a:gd fmla="*/ 23 w 56" name="T30"/>
                <a:gd fmla="*/ 16 h 65" name="T31"/>
                <a:gd fmla="*/ 53 w 56" name="T32"/>
                <a:gd fmla="*/ 58 h 65" name="T33"/>
                <a:gd fmla="*/ 7 w 56" name="T34"/>
                <a:gd fmla="*/ 62 h 65" name="T35"/>
                <a:gd fmla="*/ 3 w 56" name="T36"/>
                <a:gd fmla="*/ 37 h 65" name="T37"/>
                <a:gd fmla="*/ 34 w 56" name="T38"/>
                <a:gd fmla="*/ 18 h 65" name="T39"/>
                <a:gd fmla="*/ 53 w 56" name="T40"/>
                <a:gd fmla="*/ 58 h 65" name="T41"/>
                <a:gd fmla="*/ 8 w 56" name="T42"/>
                <a:gd fmla="*/ 54 h 65" name="T43"/>
                <a:gd fmla="*/ 12 w 56" name="T44"/>
                <a:gd fmla="*/ 58 h 65" name="T45"/>
                <a:gd fmla="*/ 6 w 56" name="T46"/>
                <a:gd fmla="*/ 54 h 65" name="T47"/>
                <a:gd fmla="*/ 23 w 56" name="T48"/>
                <a:gd fmla="*/ 21 h 65" name="T49"/>
                <a:gd fmla="*/ 23 w 56" name="T50"/>
                <a:gd fmla="*/ 23 h 65" name="T51"/>
                <a:gd fmla="*/ 28 w 56" name="T52"/>
                <a:gd fmla="*/ 28 h 65" name="T53"/>
                <a:gd fmla="*/ 28 w 56" name="T54"/>
                <a:gd fmla="*/ 53 h 65" name="T55"/>
                <a:gd fmla="*/ 28 w 56" name="T56"/>
                <a:gd fmla="*/ 28 h 65" name="T57"/>
                <a:gd fmla="*/ 17 w 56" name="T58"/>
                <a:gd fmla="*/ 41 h 65" name="T59"/>
                <a:gd fmla="*/ 38 w 56" name="T60"/>
                <a:gd fmla="*/ 41 h 65" name="T61"/>
                <a:gd fmla="*/ 26 w 56" name="T62"/>
                <a:gd fmla="*/ 37 h 65" name="T63"/>
                <a:gd fmla="*/ 32 w 56" name="T64"/>
                <a:gd fmla="*/ 44 h 65" name="T65"/>
                <a:gd fmla="*/ 29 w 56" name="T66"/>
                <a:gd fmla="*/ 49 h 65" name="T67"/>
                <a:gd fmla="*/ 27 w 56" name="T68"/>
                <a:gd fmla="*/ 49 h 65" name="T69"/>
                <a:gd fmla="*/ 24 w 56" name="T70"/>
                <a:gd fmla="*/ 44 h 65" name="T71"/>
                <a:gd fmla="*/ 26 w 56" name="T72"/>
                <a:gd fmla="*/ 44 h 65" name="T73"/>
                <a:gd fmla="*/ 30 w 56" name="T74"/>
                <a:gd fmla="*/ 44 h 65" name="T75"/>
                <a:gd fmla="*/ 24 w 56" name="T76"/>
                <a:gd fmla="*/ 37 h 65" name="T77"/>
                <a:gd fmla="*/ 27 w 56" name="T78"/>
                <a:gd fmla="*/ 32 h 65" name="T79"/>
                <a:gd fmla="*/ 29 w 56" name="T80"/>
                <a:gd fmla="*/ 32 h 65" name="T81"/>
                <a:gd fmla="*/ 32 w 56" name="T82"/>
                <a:gd fmla="*/ 37 h 65" name="T83"/>
                <a:gd fmla="*/ 30 w 56" name="T84"/>
                <a:gd fmla="*/ 37 h 65" name="T85"/>
                <a:gd fmla="*/ 26 w 56" name="T86"/>
                <a:gd fmla="*/ 37 h 65"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5" w="56">
                  <a:moveTo>
                    <a:pt x="36" y="15"/>
                  </a:moveTo>
                  <a:cubicBezTo>
                    <a:pt x="36" y="14"/>
                    <a:pt x="36" y="14"/>
                    <a:pt x="36" y="14"/>
                  </a:cubicBezTo>
                  <a:cubicBezTo>
                    <a:pt x="43" y="3"/>
                    <a:pt x="43" y="3"/>
                    <a:pt x="43" y="3"/>
                  </a:cubicBezTo>
                  <a:cubicBezTo>
                    <a:pt x="43" y="3"/>
                    <a:pt x="43" y="3"/>
                    <a:pt x="43" y="2"/>
                  </a:cubicBezTo>
                  <a:cubicBezTo>
                    <a:pt x="43" y="1"/>
                    <a:pt x="42" y="0"/>
                    <a:pt x="41" y="0"/>
                  </a:cubicBezTo>
                  <a:cubicBezTo>
                    <a:pt x="41" y="0"/>
                    <a:pt x="41" y="0"/>
                    <a:pt x="41" y="0"/>
                  </a:cubicBezTo>
                  <a:cubicBezTo>
                    <a:pt x="14" y="0"/>
                    <a:pt x="14" y="0"/>
                    <a:pt x="14" y="0"/>
                  </a:cubicBezTo>
                  <a:cubicBezTo>
                    <a:pt x="14" y="0"/>
                    <a:pt x="13" y="0"/>
                    <a:pt x="13" y="1"/>
                  </a:cubicBezTo>
                  <a:cubicBezTo>
                    <a:pt x="12" y="2"/>
                    <a:pt x="12" y="3"/>
                    <a:pt x="13" y="3"/>
                  </a:cubicBezTo>
                  <a:cubicBezTo>
                    <a:pt x="20" y="14"/>
                    <a:pt x="20" y="14"/>
                    <a:pt x="20" y="14"/>
                  </a:cubicBezTo>
                  <a:cubicBezTo>
                    <a:pt x="20" y="15"/>
                    <a:pt x="20" y="15"/>
                    <a:pt x="20" y="15"/>
                  </a:cubicBezTo>
                  <a:cubicBezTo>
                    <a:pt x="9" y="16"/>
                    <a:pt x="0" y="26"/>
                    <a:pt x="0" y="37"/>
                  </a:cubicBezTo>
                  <a:cubicBezTo>
                    <a:pt x="0" y="58"/>
                    <a:pt x="0" y="58"/>
                    <a:pt x="0" y="58"/>
                  </a:cubicBezTo>
                  <a:cubicBezTo>
                    <a:pt x="0" y="61"/>
                    <a:pt x="3" y="65"/>
                    <a:pt x="7" y="65"/>
                  </a:cubicBezTo>
                  <a:cubicBezTo>
                    <a:pt x="49" y="65"/>
                    <a:pt x="49" y="65"/>
                    <a:pt x="49" y="65"/>
                  </a:cubicBezTo>
                  <a:cubicBezTo>
                    <a:pt x="53" y="65"/>
                    <a:pt x="56" y="61"/>
                    <a:pt x="56" y="58"/>
                  </a:cubicBezTo>
                  <a:cubicBezTo>
                    <a:pt x="56" y="37"/>
                    <a:pt x="56" y="37"/>
                    <a:pt x="56" y="37"/>
                  </a:cubicBezTo>
                  <a:cubicBezTo>
                    <a:pt x="56" y="26"/>
                    <a:pt x="47" y="16"/>
                    <a:pt x="36" y="15"/>
                  </a:cubicBezTo>
                  <a:close/>
                  <a:moveTo>
                    <a:pt x="26" y="13"/>
                  </a:moveTo>
                  <a:cubicBezTo>
                    <a:pt x="23" y="4"/>
                    <a:pt x="23" y="4"/>
                    <a:pt x="23" y="4"/>
                  </a:cubicBezTo>
                  <a:cubicBezTo>
                    <a:pt x="22" y="3"/>
                    <a:pt x="22" y="3"/>
                    <a:pt x="21" y="3"/>
                  </a:cubicBezTo>
                  <a:cubicBezTo>
                    <a:pt x="21" y="4"/>
                    <a:pt x="21" y="4"/>
                    <a:pt x="21" y="5"/>
                  </a:cubicBezTo>
                  <a:cubicBezTo>
                    <a:pt x="24" y="13"/>
                    <a:pt x="24" y="13"/>
                    <a:pt x="24" y="13"/>
                  </a:cubicBezTo>
                  <a:cubicBezTo>
                    <a:pt x="22" y="13"/>
                    <a:pt x="22" y="13"/>
                    <a:pt x="22" y="13"/>
                  </a:cubicBezTo>
                  <a:cubicBezTo>
                    <a:pt x="16" y="3"/>
                    <a:pt x="16" y="3"/>
                    <a:pt x="16" y="3"/>
                  </a:cubicBezTo>
                  <a:cubicBezTo>
                    <a:pt x="39" y="3"/>
                    <a:pt x="39" y="3"/>
                    <a:pt x="39" y="3"/>
                  </a:cubicBezTo>
                  <a:cubicBezTo>
                    <a:pt x="33" y="13"/>
                    <a:pt x="33" y="13"/>
                    <a:pt x="33" y="13"/>
                  </a:cubicBezTo>
                  <a:lnTo>
                    <a:pt x="26" y="13"/>
                  </a:lnTo>
                  <a:close/>
                  <a:moveTo>
                    <a:pt x="23" y="15"/>
                  </a:moveTo>
                  <a:cubicBezTo>
                    <a:pt x="33" y="15"/>
                    <a:pt x="33" y="15"/>
                    <a:pt x="33" y="15"/>
                  </a:cubicBezTo>
                  <a:cubicBezTo>
                    <a:pt x="33" y="16"/>
                    <a:pt x="33" y="16"/>
                    <a:pt x="33" y="16"/>
                  </a:cubicBezTo>
                  <a:cubicBezTo>
                    <a:pt x="23" y="16"/>
                    <a:pt x="23" y="16"/>
                    <a:pt x="23" y="16"/>
                  </a:cubicBezTo>
                  <a:lnTo>
                    <a:pt x="23" y="15"/>
                  </a:lnTo>
                  <a:close/>
                  <a:moveTo>
                    <a:pt x="53" y="58"/>
                  </a:moveTo>
                  <a:cubicBezTo>
                    <a:pt x="53" y="60"/>
                    <a:pt x="51" y="62"/>
                    <a:pt x="49" y="62"/>
                  </a:cubicBezTo>
                  <a:cubicBezTo>
                    <a:pt x="7" y="62"/>
                    <a:pt x="7" y="62"/>
                    <a:pt x="7" y="62"/>
                  </a:cubicBezTo>
                  <a:cubicBezTo>
                    <a:pt x="5" y="62"/>
                    <a:pt x="3" y="60"/>
                    <a:pt x="3" y="58"/>
                  </a:cubicBezTo>
                  <a:cubicBezTo>
                    <a:pt x="3" y="37"/>
                    <a:pt x="3" y="37"/>
                    <a:pt x="3" y="37"/>
                  </a:cubicBezTo>
                  <a:cubicBezTo>
                    <a:pt x="3" y="26"/>
                    <a:pt x="11" y="18"/>
                    <a:pt x="22" y="18"/>
                  </a:cubicBezTo>
                  <a:cubicBezTo>
                    <a:pt x="34" y="18"/>
                    <a:pt x="34" y="18"/>
                    <a:pt x="34" y="18"/>
                  </a:cubicBezTo>
                  <a:cubicBezTo>
                    <a:pt x="44" y="18"/>
                    <a:pt x="53" y="26"/>
                    <a:pt x="53" y="37"/>
                  </a:cubicBezTo>
                  <a:lnTo>
                    <a:pt x="53" y="58"/>
                  </a:lnTo>
                  <a:close/>
                  <a:moveTo>
                    <a:pt x="8" y="38"/>
                  </a:moveTo>
                  <a:cubicBezTo>
                    <a:pt x="8" y="54"/>
                    <a:pt x="8" y="54"/>
                    <a:pt x="8" y="54"/>
                  </a:cubicBezTo>
                  <a:cubicBezTo>
                    <a:pt x="8" y="55"/>
                    <a:pt x="9" y="57"/>
                    <a:pt x="11" y="57"/>
                  </a:cubicBezTo>
                  <a:cubicBezTo>
                    <a:pt x="11" y="57"/>
                    <a:pt x="12" y="57"/>
                    <a:pt x="12" y="58"/>
                  </a:cubicBezTo>
                  <a:cubicBezTo>
                    <a:pt x="12" y="58"/>
                    <a:pt x="11" y="59"/>
                    <a:pt x="11" y="59"/>
                  </a:cubicBezTo>
                  <a:cubicBezTo>
                    <a:pt x="8" y="59"/>
                    <a:pt x="6" y="56"/>
                    <a:pt x="6" y="54"/>
                  </a:cubicBezTo>
                  <a:cubicBezTo>
                    <a:pt x="6" y="38"/>
                    <a:pt x="6" y="38"/>
                    <a:pt x="6" y="38"/>
                  </a:cubicBezTo>
                  <a:cubicBezTo>
                    <a:pt x="6" y="28"/>
                    <a:pt x="14" y="21"/>
                    <a:pt x="23" y="21"/>
                  </a:cubicBezTo>
                  <a:cubicBezTo>
                    <a:pt x="24" y="21"/>
                    <a:pt x="24" y="21"/>
                    <a:pt x="24" y="22"/>
                  </a:cubicBezTo>
                  <a:cubicBezTo>
                    <a:pt x="24" y="22"/>
                    <a:pt x="24" y="23"/>
                    <a:pt x="23" y="23"/>
                  </a:cubicBezTo>
                  <a:cubicBezTo>
                    <a:pt x="15" y="23"/>
                    <a:pt x="8" y="29"/>
                    <a:pt x="8" y="38"/>
                  </a:cubicBezTo>
                  <a:close/>
                  <a:moveTo>
                    <a:pt x="28" y="28"/>
                  </a:moveTo>
                  <a:cubicBezTo>
                    <a:pt x="21" y="28"/>
                    <a:pt x="15" y="34"/>
                    <a:pt x="15" y="41"/>
                  </a:cubicBezTo>
                  <a:cubicBezTo>
                    <a:pt x="15" y="47"/>
                    <a:pt x="21" y="53"/>
                    <a:pt x="28" y="53"/>
                  </a:cubicBezTo>
                  <a:cubicBezTo>
                    <a:pt x="35" y="53"/>
                    <a:pt x="40" y="47"/>
                    <a:pt x="40" y="41"/>
                  </a:cubicBezTo>
                  <a:cubicBezTo>
                    <a:pt x="40" y="34"/>
                    <a:pt x="35" y="28"/>
                    <a:pt x="28" y="28"/>
                  </a:cubicBezTo>
                  <a:close/>
                  <a:moveTo>
                    <a:pt x="28" y="51"/>
                  </a:moveTo>
                  <a:cubicBezTo>
                    <a:pt x="22" y="51"/>
                    <a:pt x="17" y="46"/>
                    <a:pt x="17" y="41"/>
                  </a:cubicBezTo>
                  <a:cubicBezTo>
                    <a:pt x="17" y="35"/>
                    <a:pt x="22" y="30"/>
                    <a:pt x="28" y="30"/>
                  </a:cubicBezTo>
                  <a:cubicBezTo>
                    <a:pt x="33" y="30"/>
                    <a:pt x="38" y="35"/>
                    <a:pt x="38" y="41"/>
                  </a:cubicBezTo>
                  <a:cubicBezTo>
                    <a:pt x="38" y="46"/>
                    <a:pt x="33" y="51"/>
                    <a:pt x="28" y="51"/>
                  </a:cubicBezTo>
                  <a:close/>
                  <a:moveTo>
                    <a:pt x="26" y="37"/>
                  </a:moveTo>
                  <a:cubicBezTo>
                    <a:pt x="26" y="39"/>
                    <a:pt x="27" y="40"/>
                    <a:pt x="28" y="40"/>
                  </a:cubicBezTo>
                  <a:cubicBezTo>
                    <a:pt x="30" y="40"/>
                    <a:pt x="32" y="41"/>
                    <a:pt x="32" y="44"/>
                  </a:cubicBezTo>
                  <a:cubicBezTo>
                    <a:pt x="32" y="46"/>
                    <a:pt x="31" y="47"/>
                    <a:pt x="29" y="48"/>
                  </a:cubicBezTo>
                  <a:cubicBezTo>
                    <a:pt x="29" y="49"/>
                    <a:pt x="29" y="49"/>
                    <a:pt x="29" y="49"/>
                  </a:cubicBezTo>
                  <a:cubicBezTo>
                    <a:pt x="29" y="49"/>
                    <a:pt x="28" y="50"/>
                    <a:pt x="28" y="50"/>
                  </a:cubicBezTo>
                  <a:cubicBezTo>
                    <a:pt x="27" y="50"/>
                    <a:pt x="27" y="49"/>
                    <a:pt x="27" y="49"/>
                  </a:cubicBezTo>
                  <a:cubicBezTo>
                    <a:pt x="27" y="48"/>
                    <a:pt x="27" y="48"/>
                    <a:pt x="27" y="48"/>
                  </a:cubicBezTo>
                  <a:cubicBezTo>
                    <a:pt x="25" y="47"/>
                    <a:pt x="24" y="46"/>
                    <a:pt x="24" y="44"/>
                  </a:cubicBezTo>
                  <a:cubicBezTo>
                    <a:pt x="24" y="43"/>
                    <a:pt x="24" y="43"/>
                    <a:pt x="25" y="43"/>
                  </a:cubicBezTo>
                  <a:cubicBezTo>
                    <a:pt x="25" y="43"/>
                    <a:pt x="26" y="43"/>
                    <a:pt x="26" y="44"/>
                  </a:cubicBezTo>
                  <a:cubicBezTo>
                    <a:pt x="26" y="45"/>
                    <a:pt x="27" y="46"/>
                    <a:pt x="28" y="46"/>
                  </a:cubicBezTo>
                  <a:cubicBezTo>
                    <a:pt x="29" y="46"/>
                    <a:pt x="30" y="45"/>
                    <a:pt x="30" y="44"/>
                  </a:cubicBezTo>
                  <a:cubicBezTo>
                    <a:pt x="30" y="42"/>
                    <a:pt x="29" y="42"/>
                    <a:pt x="28" y="42"/>
                  </a:cubicBezTo>
                  <a:cubicBezTo>
                    <a:pt x="25" y="42"/>
                    <a:pt x="24" y="40"/>
                    <a:pt x="24" y="37"/>
                  </a:cubicBezTo>
                  <a:cubicBezTo>
                    <a:pt x="24" y="36"/>
                    <a:pt x="25" y="34"/>
                    <a:pt x="27" y="34"/>
                  </a:cubicBezTo>
                  <a:cubicBezTo>
                    <a:pt x="27" y="32"/>
                    <a:pt x="27" y="32"/>
                    <a:pt x="27" y="32"/>
                  </a:cubicBezTo>
                  <a:cubicBezTo>
                    <a:pt x="27" y="32"/>
                    <a:pt x="27" y="31"/>
                    <a:pt x="28" y="31"/>
                  </a:cubicBezTo>
                  <a:cubicBezTo>
                    <a:pt x="28" y="31"/>
                    <a:pt x="29" y="32"/>
                    <a:pt x="29" y="32"/>
                  </a:cubicBezTo>
                  <a:cubicBezTo>
                    <a:pt x="29" y="33"/>
                    <a:pt x="29" y="33"/>
                    <a:pt x="29" y="33"/>
                  </a:cubicBezTo>
                  <a:cubicBezTo>
                    <a:pt x="30" y="34"/>
                    <a:pt x="32" y="35"/>
                    <a:pt x="32" y="37"/>
                  </a:cubicBezTo>
                  <a:cubicBezTo>
                    <a:pt x="32" y="38"/>
                    <a:pt x="31" y="38"/>
                    <a:pt x="31" y="38"/>
                  </a:cubicBezTo>
                  <a:cubicBezTo>
                    <a:pt x="30" y="38"/>
                    <a:pt x="30" y="38"/>
                    <a:pt x="30" y="37"/>
                  </a:cubicBezTo>
                  <a:cubicBezTo>
                    <a:pt x="30" y="36"/>
                    <a:pt x="29" y="35"/>
                    <a:pt x="28" y="35"/>
                  </a:cubicBezTo>
                  <a:cubicBezTo>
                    <a:pt x="27" y="35"/>
                    <a:pt x="26" y="36"/>
                    <a:pt x="26" y="37"/>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13" name="Freeform 18"/>
            <p:cNvSpPr>
              <a:spLocks noEditPoints="1"/>
            </p:cNvSpPr>
            <p:nvPr/>
          </p:nvSpPr>
          <p:spPr bwMode="auto">
            <a:xfrm>
              <a:off x="6145217" y="3502854"/>
              <a:ext cx="367683" cy="347026"/>
            </a:xfrm>
            <a:custGeom>
              <a:gdLst>
                <a:gd fmla="*/ 13 w 75" name="T0"/>
                <a:gd fmla="*/ 41 h 71" name="T1"/>
                <a:gd fmla="*/ 13 w 75" name="T2"/>
                <a:gd fmla="*/ 35 h 71" name="T3"/>
                <a:gd fmla="*/ 65 w 75" name="T4"/>
                <a:gd fmla="*/ 12 h 71" name="T5"/>
                <a:gd fmla="*/ 36 w 75" name="T6"/>
                <a:gd fmla="*/ 13 h 71" name="T7"/>
                <a:gd fmla="*/ 65 w 75" name="T8"/>
                <a:gd fmla="*/ 14 h 71" name="T9"/>
                <a:gd fmla="*/ 65 w 75" name="T10"/>
                <a:gd fmla="*/ 12 h 71" name="T11"/>
                <a:gd fmla="*/ 22 w 75" name="T12"/>
                <a:gd fmla="*/ 38 h 71" name="T13"/>
                <a:gd fmla="*/ 27 w 75" name="T14"/>
                <a:gd fmla="*/ 38 h 71" name="T15"/>
                <a:gd fmla="*/ 36 w 75" name="T16"/>
                <a:gd fmla="*/ 35 h 71" name="T17"/>
                <a:gd fmla="*/ 36 w 75" name="T18"/>
                <a:gd fmla="*/ 41 h 71" name="T19"/>
                <a:gd fmla="*/ 36 w 75" name="T20"/>
                <a:gd fmla="*/ 35 h 71" name="T21"/>
                <a:gd fmla="*/ 75 w 75" name="T22"/>
                <a:gd fmla="*/ 36 h 71" name="T23"/>
                <a:gd fmla="*/ 67 w 75" name="T24"/>
                <a:gd fmla="*/ 42 h 71" name="T25"/>
                <a:gd fmla="*/ 71 w 75" name="T26"/>
                <a:gd fmla="*/ 52 h 71" name="T27"/>
                <a:gd fmla="*/ 67 w 75" name="T28"/>
                <a:gd fmla="*/ 53 h 71" name="T29"/>
                <a:gd fmla="*/ 49 w 75" name="T30"/>
                <a:gd fmla="*/ 42 h 71" name="T31"/>
                <a:gd fmla="*/ 43 w 75" name="T32"/>
                <a:gd fmla="*/ 59 h 71" name="T33"/>
                <a:gd fmla="*/ 8 w 75" name="T34"/>
                <a:gd fmla="*/ 70 h 71" name="T35"/>
                <a:gd fmla="*/ 6 w 75" name="T36"/>
                <a:gd fmla="*/ 70 h 71" name="T37"/>
                <a:gd fmla="*/ 9 w 75" name="T38"/>
                <a:gd fmla="*/ 59 h 71" name="T39"/>
                <a:gd fmla="*/ 0 w 75" name="T40"/>
                <a:gd fmla="*/ 53 h 71" name="T41"/>
                <a:gd fmla="*/ 6 w 75" name="T42"/>
                <a:gd fmla="*/ 17 h 71" name="T43"/>
                <a:gd fmla="*/ 26 w 75" name="T44"/>
                <a:gd fmla="*/ 6 h 71" name="T45"/>
                <a:gd fmla="*/ 69 w 75" name="T46"/>
                <a:gd fmla="*/ 0 h 71" name="T47"/>
                <a:gd fmla="*/ 72 w 75" name="T48"/>
                <a:gd fmla="*/ 36 h 71" name="T49"/>
                <a:gd fmla="*/ 69 w 75" name="T50"/>
                <a:gd fmla="*/ 3 h 71" name="T51"/>
                <a:gd fmla="*/ 29 w 75" name="T52"/>
                <a:gd fmla="*/ 6 h 71" name="T53"/>
                <a:gd fmla="*/ 43 w 75" name="T54"/>
                <a:gd fmla="*/ 18 h 71" name="T55"/>
                <a:gd fmla="*/ 48 w 75" name="T56"/>
                <a:gd fmla="*/ 21 h 71" name="T57"/>
                <a:gd fmla="*/ 66 w 75" name="T58"/>
                <a:gd fmla="*/ 22 h 71" name="T59"/>
                <a:gd fmla="*/ 48 w 75" name="T60"/>
                <a:gd fmla="*/ 23 h 71" name="T61"/>
                <a:gd fmla="*/ 65 w 75" name="T62"/>
                <a:gd fmla="*/ 30 h 71" name="T63"/>
                <a:gd fmla="*/ 65 w 75" name="T64"/>
                <a:gd fmla="*/ 32 h 71" name="T65"/>
                <a:gd fmla="*/ 48 w 75" name="T66"/>
                <a:gd fmla="*/ 39 h 71" name="T67"/>
                <a:gd fmla="*/ 56 w 75" name="T68"/>
                <a:gd fmla="*/ 39 h 71" name="T69"/>
                <a:gd fmla="*/ 63 w 75" name="T70"/>
                <a:gd fmla="*/ 41 h 71" name="T71"/>
                <a:gd fmla="*/ 64 w 75" name="T72"/>
                <a:gd fmla="*/ 39 h 71" name="T73"/>
                <a:gd fmla="*/ 72 w 75" name="T74"/>
                <a:gd fmla="*/ 36 h 71" name="T75"/>
                <a:gd fmla="*/ 46 w 75" name="T76"/>
                <a:gd fmla="*/ 23 h 71" name="T77"/>
                <a:gd fmla="*/ 6 w 75" name="T78"/>
                <a:gd fmla="*/ 20 h 71" name="T79"/>
                <a:gd fmla="*/ 3 w 75" name="T80"/>
                <a:gd fmla="*/ 53 h 71" name="T81"/>
                <a:gd fmla="*/ 12 w 75" name="T82"/>
                <a:gd fmla="*/ 56 h 71" name="T83"/>
                <a:gd fmla="*/ 13 w 75" name="T84"/>
                <a:gd fmla="*/ 57 h 71" name="T85"/>
                <a:gd fmla="*/ 20 w 75" name="T86"/>
                <a:gd fmla="*/ 56 h 71" name="T87"/>
                <a:gd fmla="*/ 43 w 75" name="T88"/>
                <a:gd fmla="*/ 56 h 71"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71" w="75">
                  <a:moveTo>
                    <a:pt x="16" y="38"/>
                  </a:moveTo>
                  <a:cubicBezTo>
                    <a:pt x="16" y="40"/>
                    <a:pt x="15" y="41"/>
                    <a:pt x="13" y="41"/>
                  </a:cubicBezTo>
                  <a:cubicBezTo>
                    <a:pt x="12" y="41"/>
                    <a:pt x="10" y="40"/>
                    <a:pt x="10" y="38"/>
                  </a:cubicBezTo>
                  <a:cubicBezTo>
                    <a:pt x="10" y="37"/>
                    <a:pt x="12" y="35"/>
                    <a:pt x="13" y="35"/>
                  </a:cubicBezTo>
                  <a:cubicBezTo>
                    <a:pt x="15" y="35"/>
                    <a:pt x="16" y="37"/>
                    <a:pt x="16" y="38"/>
                  </a:cubicBezTo>
                  <a:close/>
                  <a:moveTo>
                    <a:pt x="65" y="12"/>
                  </a:moveTo>
                  <a:cubicBezTo>
                    <a:pt x="37" y="12"/>
                    <a:pt x="37" y="12"/>
                    <a:pt x="37" y="12"/>
                  </a:cubicBezTo>
                  <a:cubicBezTo>
                    <a:pt x="36" y="12"/>
                    <a:pt x="36" y="12"/>
                    <a:pt x="36" y="13"/>
                  </a:cubicBezTo>
                  <a:cubicBezTo>
                    <a:pt x="36" y="14"/>
                    <a:pt x="36" y="14"/>
                    <a:pt x="37" y="14"/>
                  </a:cubicBezTo>
                  <a:cubicBezTo>
                    <a:pt x="65" y="14"/>
                    <a:pt x="65" y="14"/>
                    <a:pt x="65" y="14"/>
                  </a:cubicBezTo>
                  <a:cubicBezTo>
                    <a:pt x="65" y="14"/>
                    <a:pt x="66" y="14"/>
                    <a:pt x="66" y="13"/>
                  </a:cubicBezTo>
                  <a:cubicBezTo>
                    <a:pt x="66" y="12"/>
                    <a:pt x="65" y="12"/>
                    <a:pt x="65" y="12"/>
                  </a:cubicBezTo>
                  <a:close/>
                  <a:moveTo>
                    <a:pt x="24" y="35"/>
                  </a:moveTo>
                  <a:cubicBezTo>
                    <a:pt x="23" y="35"/>
                    <a:pt x="22" y="37"/>
                    <a:pt x="22" y="38"/>
                  </a:cubicBezTo>
                  <a:cubicBezTo>
                    <a:pt x="22" y="40"/>
                    <a:pt x="23" y="41"/>
                    <a:pt x="24" y="41"/>
                  </a:cubicBezTo>
                  <a:cubicBezTo>
                    <a:pt x="26" y="41"/>
                    <a:pt x="27" y="40"/>
                    <a:pt x="27" y="38"/>
                  </a:cubicBezTo>
                  <a:cubicBezTo>
                    <a:pt x="27" y="37"/>
                    <a:pt x="26" y="35"/>
                    <a:pt x="24" y="35"/>
                  </a:cubicBezTo>
                  <a:close/>
                  <a:moveTo>
                    <a:pt x="36" y="35"/>
                  </a:moveTo>
                  <a:cubicBezTo>
                    <a:pt x="34" y="35"/>
                    <a:pt x="33" y="37"/>
                    <a:pt x="33" y="38"/>
                  </a:cubicBezTo>
                  <a:cubicBezTo>
                    <a:pt x="33" y="40"/>
                    <a:pt x="34" y="41"/>
                    <a:pt x="36" y="41"/>
                  </a:cubicBezTo>
                  <a:cubicBezTo>
                    <a:pt x="37" y="41"/>
                    <a:pt x="39" y="40"/>
                    <a:pt x="39" y="38"/>
                  </a:cubicBezTo>
                  <a:cubicBezTo>
                    <a:pt x="39" y="37"/>
                    <a:pt x="37" y="35"/>
                    <a:pt x="36" y="35"/>
                  </a:cubicBezTo>
                  <a:close/>
                  <a:moveTo>
                    <a:pt x="75" y="6"/>
                  </a:moveTo>
                  <a:cubicBezTo>
                    <a:pt x="75" y="36"/>
                    <a:pt x="75" y="36"/>
                    <a:pt x="75" y="36"/>
                  </a:cubicBezTo>
                  <a:cubicBezTo>
                    <a:pt x="75" y="40"/>
                    <a:pt x="73" y="42"/>
                    <a:pt x="69" y="42"/>
                  </a:cubicBezTo>
                  <a:cubicBezTo>
                    <a:pt x="67" y="42"/>
                    <a:pt x="67" y="42"/>
                    <a:pt x="67" y="42"/>
                  </a:cubicBezTo>
                  <a:cubicBezTo>
                    <a:pt x="70" y="51"/>
                    <a:pt x="70" y="51"/>
                    <a:pt x="70" y="51"/>
                  </a:cubicBezTo>
                  <a:cubicBezTo>
                    <a:pt x="70" y="51"/>
                    <a:pt x="71" y="52"/>
                    <a:pt x="71" y="52"/>
                  </a:cubicBezTo>
                  <a:cubicBezTo>
                    <a:pt x="71" y="53"/>
                    <a:pt x="70" y="54"/>
                    <a:pt x="69" y="54"/>
                  </a:cubicBezTo>
                  <a:cubicBezTo>
                    <a:pt x="68" y="54"/>
                    <a:pt x="68" y="54"/>
                    <a:pt x="67" y="53"/>
                  </a:cubicBezTo>
                  <a:cubicBezTo>
                    <a:pt x="54" y="42"/>
                    <a:pt x="54" y="42"/>
                    <a:pt x="54" y="42"/>
                  </a:cubicBezTo>
                  <a:cubicBezTo>
                    <a:pt x="49" y="42"/>
                    <a:pt x="49" y="42"/>
                    <a:pt x="49" y="42"/>
                  </a:cubicBezTo>
                  <a:cubicBezTo>
                    <a:pt x="49" y="53"/>
                    <a:pt x="49" y="53"/>
                    <a:pt x="49" y="53"/>
                  </a:cubicBezTo>
                  <a:cubicBezTo>
                    <a:pt x="49" y="56"/>
                    <a:pt x="46" y="59"/>
                    <a:pt x="43" y="59"/>
                  </a:cubicBezTo>
                  <a:cubicBezTo>
                    <a:pt x="21" y="59"/>
                    <a:pt x="21" y="59"/>
                    <a:pt x="21" y="59"/>
                  </a:cubicBezTo>
                  <a:cubicBezTo>
                    <a:pt x="8" y="70"/>
                    <a:pt x="8" y="70"/>
                    <a:pt x="8" y="70"/>
                  </a:cubicBezTo>
                  <a:cubicBezTo>
                    <a:pt x="8" y="70"/>
                    <a:pt x="7" y="71"/>
                    <a:pt x="7" y="71"/>
                  </a:cubicBezTo>
                  <a:cubicBezTo>
                    <a:pt x="7" y="71"/>
                    <a:pt x="6" y="71"/>
                    <a:pt x="6" y="70"/>
                  </a:cubicBezTo>
                  <a:cubicBezTo>
                    <a:pt x="5" y="70"/>
                    <a:pt x="5" y="69"/>
                    <a:pt x="5" y="68"/>
                  </a:cubicBezTo>
                  <a:cubicBezTo>
                    <a:pt x="9" y="59"/>
                    <a:pt x="9" y="59"/>
                    <a:pt x="9" y="59"/>
                  </a:cubicBezTo>
                  <a:cubicBezTo>
                    <a:pt x="6" y="59"/>
                    <a:pt x="6" y="59"/>
                    <a:pt x="6" y="59"/>
                  </a:cubicBezTo>
                  <a:cubicBezTo>
                    <a:pt x="3" y="59"/>
                    <a:pt x="0" y="56"/>
                    <a:pt x="0" y="53"/>
                  </a:cubicBezTo>
                  <a:cubicBezTo>
                    <a:pt x="0" y="23"/>
                    <a:pt x="0" y="23"/>
                    <a:pt x="0" y="23"/>
                  </a:cubicBezTo>
                  <a:cubicBezTo>
                    <a:pt x="0" y="19"/>
                    <a:pt x="3" y="17"/>
                    <a:pt x="6" y="17"/>
                  </a:cubicBezTo>
                  <a:cubicBezTo>
                    <a:pt x="26" y="17"/>
                    <a:pt x="26" y="17"/>
                    <a:pt x="26" y="17"/>
                  </a:cubicBezTo>
                  <a:cubicBezTo>
                    <a:pt x="26" y="6"/>
                    <a:pt x="26" y="6"/>
                    <a:pt x="26" y="6"/>
                  </a:cubicBezTo>
                  <a:cubicBezTo>
                    <a:pt x="26" y="3"/>
                    <a:pt x="29" y="0"/>
                    <a:pt x="32" y="0"/>
                  </a:cubicBezTo>
                  <a:cubicBezTo>
                    <a:pt x="69" y="0"/>
                    <a:pt x="69" y="0"/>
                    <a:pt x="69" y="0"/>
                  </a:cubicBezTo>
                  <a:cubicBezTo>
                    <a:pt x="73" y="0"/>
                    <a:pt x="75" y="3"/>
                    <a:pt x="75" y="6"/>
                  </a:cubicBezTo>
                  <a:close/>
                  <a:moveTo>
                    <a:pt x="72" y="36"/>
                  </a:moveTo>
                  <a:cubicBezTo>
                    <a:pt x="72" y="6"/>
                    <a:pt x="72" y="6"/>
                    <a:pt x="72" y="6"/>
                  </a:cubicBezTo>
                  <a:cubicBezTo>
                    <a:pt x="72" y="4"/>
                    <a:pt x="71" y="3"/>
                    <a:pt x="69" y="3"/>
                  </a:cubicBezTo>
                  <a:cubicBezTo>
                    <a:pt x="32" y="3"/>
                    <a:pt x="32" y="3"/>
                    <a:pt x="32" y="3"/>
                  </a:cubicBezTo>
                  <a:cubicBezTo>
                    <a:pt x="31" y="3"/>
                    <a:pt x="29" y="4"/>
                    <a:pt x="29" y="6"/>
                  </a:cubicBezTo>
                  <a:cubicBezTo>
                    <a:pt x="29" y="18"/>
                    <a:pt x="29" y="18"/>
                    <a:pt x="29" y="18"/>
                  </a:cubicBezTo>
                  <a:cubicBezTo>
                    <a:pt x="43" y="18"/>
                    <a:pt x="43" y="18"/>
                    <a:pt x="43" y="18"/>
                  </a:cubicBezTo>
                  <a:cubicBezTo>
                    <a:pt x="46" y="18"/>
                    <a:pt x="48" y="20"/>
                    <a:pt x="48" y="23"/>
                  </a:cubicBezTo>
                  <a:cubicBezTo>
                    <a:pt x="48" y="22"/>
                    <a:pt x="48" y="22"/>
                    <a:pt x="48" y="21"/>
                  </a:cubicBezTo>
                  <a:cubicBezTo>
                    <a:pt x="65" y="21"/>
                    <a:pt x="65" y="21"/>
                    <a:pt x="65" y="21"/>
                  </a:cubicBezTo>
                  <a:cubicBezTo>
                    <a:pt x="65" y="21"/>
                    <a:pt x="66" y="22"/>
                    <a:pt x="66" y="22"/>
                  </a:cubicBezTo>
                  <a:cubicBezTo>
                    <a:pt x="66" y="23"/>
                    <a:pt x="65" y="23"/>
                    <a:pt x="65" y="23"/>
                  </a:cubicBezTo>
                  <a:cubicBezTo>
                    <a:pt x="48" y="23"/>
                    <a:pt x="48" y="23"/>
                    <a:pt x="48" y="23"/>
                  </a:cubicBezTo>
                  <a:cubicBezTo>
                    <a:pt x="48" y="30"/>
                    <a:pt x="48" y="30"/>
                    <a:pt x="48" y="30"/>
                  </a:cubicBezTo>
                  <a:cubicBezTo>
                    <a:pt x="65" y="30"/>
                    <a:pt x="65" y="30"/>
                    <a:pt x="65" y="30"/>
                  </a:cubicBezTo>
                  <a:cubicBezTo>
                    <a:pt x="65" y="30"/>
                    <a:pt x="66" y="31"/>
                    <a:pt x="66" y="31"/>
                  </a:cubicBezTo>
                  <a:cubicBezTo>
                    <a:pt x="66" y="32"/>
                    <a:pt x="65" y="32"/>
                    <a:pt x="65" y="32"/>
                  </a:cubicBezTo>
                  <a:cubicBezTo>
                    <a:pt x="48" y="32"/>
                    <a:pt x="48" y="32"/>
                    <a:pt x="48" y="32"/>
                  </a:cubicBezTo>
                  <a:cubicBezTo>
                    <a:pt x="48" y="39"/>
                    <a:pt x="48" y="39"/>
                    <a:pt x="48" y="39"/>
                  </a:cubicBezTo>
                  <a:cubicBezTo>
                    <a:pt x="55" y="39"/>
                    <a:pt x="55" y="39"/>
                    <a:pt x="55" y="39"/>
                  </a:cubicBezTo>
                  <a:cubicBezTo>
                    <a:pt x="55" y="39"/>
                    <a:pt x="56" y="39"/>
                    <a:pt x="56" y="39"/>
                  </a:cubicBezTo>
                  <a:cubicBezTo>
                    <a:pt x="66" y="48"/>
                    <a:pt x="66" y="48"/>
                    <a:pt x="66" y="48"/>
                  </a:cubicBezTo>
                  <a:cubicBezTo>
                    <a:pt x="63" y="41"/>
                    <a:pt x="63" y="41"/>
                    <a:pt x="63" y="41"/>
                  </a:cubicBezTo>
                  <a:cubicBezTo>
                    <a:pt x="63" y="40"/>
                    <a:pt x="63" y="40"/>
                    <a:pt x="63" y="40"/>
                  </a:cubicBezTo>
                  <a:cubicBezTo>
                    <a:pt x="63" y="39"/>
                    <a:pt x="64" y="39"/>
                    <a:pt x="64" y="39"/>
                  </a:cubicBezTo>
                  <a:cubicBezTo>
                    <a:pt x="69" y="39"/>
                    <a:pt x="69" y="39"/>
                    <a:pt x="69" y="39"/>
                  </a:cubicBezTo>
                  <a:cubicBezTo>
                    <a:pt x="71" y="39"/>
                    <a:pt x="72" y="38"/>
                    <a:pt x="72" y="36"/>
                  </a:cubicBezTo>
                  <a:close/>
                  <a:moveTo>
                    <a:pt x="46" y="53"/>
                  </a:moveTo>
                  <a:cubicBezTo>
                    <a:pt x="46" y="23"/>
                    <a:pt x="46" y="23"/>
                    <a:pt x="46" y="23"/>
                  </a:cubicBezTo>
                  <a:cubicBezTo>
                    <a:pt x="46" y="21"/>
                    <a:pt x="45" y="20"/>
                    <a:pt x="43" y="20"/>
                  </a:cubicBezTo>
                  <a:cubicBezTo>
                    <a:pt x="6" y="20"/>
                    <a:pt x="6" y="20"/>
                    <a:pt x="6" y="20"/>
                  </a:cubicBezTo>
                  <a:cubicBezTo>
                    <a:pt x="4" y="20"/>
                    <a:pt x="3" y="21"/>
                    <a:pt x="3" y="23"/>
                  </a:cubicBezTo>
                  <a:cubicBezTo>
                    <a:pt x="3" y="53"/>
                    <a:pt x="3" y="53"/>
                    <a:pt x="3" y="53"/>
                  </a:cubicBezTo>
                  <a:cubicBezTo>
                    <a:pt x="3" y="55"/>
                    <a:pt x="4" y="56"/>
                    <a:pt x="6" y="56"/>
                  </a:cubicBezTo>
                  <a:cubicBezTo>
                    <a:pt x="12" y="56"/>
                    <a:pt x="12" y="56"/>
                    <a:pt x="12" y="56"/>
                  </a:cubicBezTo>
                  <a:cubicBezTo>
                    <a:pt x="12" y="56"/>
                    <a:pt x="12" y="56"/>
                    <a:pt x="12" y="56"/>
                  </a:cubicBezTo>
                  <a:cubicBezTo>
                    <a:pt x="13" y="57"/>
                    <a:pt x="13" y="57"/>
                    <a:pt x="13" y="57"/>
                  </a:cubicBezTo>
                  <a:cubicBezTo>
                    <a:pt x="9" y="65"/>
                    <a:pt x="9" y="65"/>
                    <a:pt x="9" y="65"/>
                  </a:cubicBezTo>
                  <a:cubicBezTo>
                    <a:pt x="20" y="56"/>
                    <a:pt x="20" y="56"/>
                    <a:pt x="20" y="56"/>
                  </a:cubicBezTo>
                  <a:cubicBezTo>
                    <a:pt x="20" y="56"/>
                    <a:pt x="20" y="56"/>
                    <a:pt x="20" y="56"/>
                  </a:cubicBezTo>
                  <a:cubicBezTo>
                    <a:pt x="43" y="56"/>
                    <a:pt x="43" y="56"/>
                    <a:pt x="43" y="56"/>
                  </a:cubicBezTo>
                  <a:cubicBezTo>
                    <a:pt x="45" y="56"/>
                    <a:pt x="46" y="55"/>
                    <a:pt x="46" y="53"/>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14" name="Freeform 37"/>
            <p:cNvSpPr>
              <a:spLocks noEditPoints="1"/>
            </p:cNvSpPr>
            <p:nvPr/>
          </p:nvSpPr>
          <p:spPr bwMode="auto">
            <a:xfrm>
              <a:off x="6816469" y="2448523"/>
              <a:ext cx="191882" cy="191884"/>
            </a:xfrm>
            <a:custGeom>
              <a:gdLst>
                <a:gd fmla="*/ 18 w 35" name="T0"/>
                <a:gd fmla="*/ 0 h 35" name="T1"/>
                <a:gd fmla="*/ 0 w 35" name="T2"/>
                <a:gd fmla="*/ 18 h 35" name="T3"/>
                <a:gd fmla="*/ 18 w 35" name="T4"/>
                <a:gd fmla="*/ 35 h 35" name="T5"/>
                <a:gd fmla="*/ 35 w 35" name="T6"/>
                <a:gd fmla="*/ 18 h 35" name="T7"/>
                <a:gd fmla="*/ 18 w 35" name="T8"/>
                <a:gd fmla="*/ 0 h 35" name="T9"/>
                <a:gd fmla="*/ 18 w 35" name="T10"/>
                <a:gd fmla="*/ 32 h 35" name="T11"/>
                <a:gd fmla="*/ 3 w 35" name="T12"/>
                <a:gd fmla="*/ 18 h 35" name="T13"/>
                <a:gd fmla="*/ 18 w 35" name="T14"/>
                <a:gd fmla="*/ 3 h 35" name="T15"/>
                <a:gd fmla="*/ 32 w 35" name="T16"/>
                <a:gd fmla="*/ 18 h 35" name="T17"/>
                <a:gd fmla="*/ 18 w 35" name="T18"/>
                <a:gd fmla="*/ 32 h 35" name="T19"/>
                <a:gd fmla="*/ 24 w 35" name="T20"/>
                <a:gd fmla="*/ 12 h 35" name="T21"/>
                <a:gd fmla="*/ 19 w 35" name="T22"/>
                <a:gd fmla="*/ 18 h 35" name="T23"/>
                <a:gd fmla="*/ 24 w 35" name="T24"/>
                <a:gd fmla="*/ 23 h 35" name="T25"/>
                <a:gd fmla="*/ 24 w 35" name="T26"/>
                <a:gd fmla="*/ 24 h 35" name="T27"/>
                <a:gd fmla="*/ 24 w 35" name="T28"/>
                <a:gd fmla="*/ 25 h 35" name="T29"/>
                <a:gd fmla="*/ 23 w 35" name="T30"/>
                <a:gd fmla="*/ 24 h 35" name="T31"/>
                <a:gd fmla="*/ 18 w 35" name="T32"/>
                <a:gd fmla="*/ 19 h 35" name="T33"/>
                <a:gd fmla="*/ 12 w 35" name="T34"/>
                <a:gd fmla="*/ 24 h 35" name="T35"/>
                <a:gd fmla="*/ 12 w 35" name="T36"/>
                <a:gd fmla="*/ 25 h 35" name="T37"/>
                <a:gd fmla="*/ 11 w 35" name="T38"/>
                <a:gd fmla="*/ 24 h 35" name="T39"/>
                <a:gd fmla="*/ 11 w 35" name="T40"/>
                <a:gd fmla="*/ 23 h 35" name="T41"/>
                <a:gd fmla="*/ 16 w 35" name="T42"/>
                <a:gd fmla="*/ 18 h 35" name="T43"/>
                <a:gd fmla="*/ 11 w 35" name="T44"/>
                <a:gd fmla="*/ 12 h 35" name="T45"/>
                <a:gd fmla="*/ 11 w 35" name="T46"/>
                <a:gd fmla="*/ 11 h 35" name="T47"/>
                <a:gd fmla="*/ 12 w 35" name="T48"/>
                <a:gd fmla="*/ 11 h 35" name="T49"/>
                <a:gd fmla="*/ 18 w 35" name="T50"/>
                <a:gd fmla="*/ 16 h 35" name="T51"/>
                <a:gd fmla="*/ 23 w 35" name="T52"/>
                <a:gd fmla="*/ 11 h 35" name="T53"/>
                <a:gd fmla="*/ 24 w 35" name="T54"/>
                <a:gd fmla="*/ 11 h 35" name="T55"/>
                <a:gd fmla="*/ 24 w 35" name="T56"/>
                <a:gd fmla="*/ 12 h 35"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35" w="35">
                  <a:moveTo>
                    <a:pt x="18" y="0"/>
                  </a:moveTo>
                  <a:cubicBezTo>
                    <a:pt x="8" y="0"/>
                    <a:pt x="0" y="8"/>
                    <a:pt x="0" y="18"/>
                  </a:cubicBezTo>
                  <a:cubicBezTo>
                    <a:pt x="0" y="27"/>
                    <a:pt x="8" y="35"/>
                    <a:pt x="18" y="35"/>
                  </a:cubicBezTo>
                  <a:cubicBezTo>
                    <a:pt x="27" y="35"/>
                    <a:pt x="35" y="27"/>
                    <a:pt x="35" y="18"/>
                  </a:cubicBezTo>
                  <a:cubicBezTo>
                    <a:pt x="35" y="8"/>
                    <a:pt x="27"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4" y="12"/>
                  </a:moveTo>
                  <a:cubicBezTo>
                    <a:pt x="19" y="18"/>
                    <a:pt x="19" y="18"/>
                    <a:pt x="19" y="18"/>
                  </a:cubicBezTo>
                  <a:cubicBezTo>
                    <a:pt x="24" y="23"/>
                    <a:pt x="24" y="23"/>
                    <a:pt x="24" y="23"/>
                  </a:cubicBezTo>
                  <a:cubicBezTo>
                    <a:pt x="25" y="23"/>
                    <a:pt x="25" y="24"/>
                    <a:pt x="24" y="24"/>
                  </a:cubicBezTo>
                  <a:cubicBezTo>
                    <a:pt x="24" y="24"/>
                    <a:pt x="24" y="25"/>
                    <a:pt x="24" y="25"/>
                  </a:cubicBezTo>
                  <a:cubicBezTo>
                    <a:pt x="23" y="25"/>
                    <a:pt x="23" y="24"/>
                    <a:pt x="23" y="24"/>
                  </a:cubicBezTo>
                  <a:cubicBezTo>
                    <a:pt x="18" y="19"/>
                    <a:pt x="18" y="19"/>
                    <a:pt x="18" y="19"/>
                  </a:cubicBezTo>
                  <a:cubicBezTo>
                    <a:pt x="12" y="24"/>
                    <a:pt x="12" y="24"/>
                    <a:pt x="12" y="24"/>
                  </a:cubicBezTo>
                  <a:cubicBezTo>
                    <a:pt x="12" y="24"/>
                    <a:pt x="12" y="25"/>
                    <a:pt x="12" y="25"/>
                  </a:cubicBezTo>
                  <a:cubicBezTo>
                    <a:pt x="11" y="25"/>
                    <a:pt x="11" y="24"/>
                    <a:pt x="11" y="24"/>
                  </a:cubicBezTo>
                  <a:cubicBezTo>
                    <a:pt x="11" y="24"/>
                    <a:pt x="11" y="23"/>
                    <a:pt x="11" y="23"/>
                  </a:cubicBezTo>
                  <a:cubicBezTo>
                    <a:pt x="16" y="18"/>
                    <a:pt x="16" y="18"/>
                    <a:pt x="16" y="18"/>
                  </a:cubicBezTo>
                  <a:cubicBezTo>
                    <a:pt x="11" y="12"/>
                    <a:pt x="11" y="12"/>
                    <a:pt x="11" y="12"/>
                  </a:cubicBezTo>
                  <a:cubicBezTo>
                    <a:pt x="11" y="12"/>
                    <a:pt x="11" y="11"/>
                    <a:pt x="11" y="11"/>
                  </a:cubicBezTo>
                  <a:cubicBezTo>
                    <a:pt x="11" y="10"/>
                    <a:pt x="12" y="10"/>
                    <a:pt x="12" y="11"/>
                  </a:cubicBezTo>
                  <a:cubicBezTo>
                    <a:pt x="18" y="16"/>
                    <a:pt x="18" y="16"/>
                    <a:pt x="18" y="16"/>
                  </a:cubicBezTo>
                  <a:cubicBezTo>
                    <a:pt x="23" y="11"/>
                    <a:pt x="23" y="11"/>
                    <a:pt x="23" y="11"/>
                  </a:cubicBezTo>
                  <a:cubicBezTo>
                    <a:pt x="23" y="10"/>
                    <a:pt x="24" y="10"/>
                    <a:pt x="24" y="11"/>
                  </a:cubicBezTo>
                  <a:cubicBezTo>
                    <a:pt x="25" y="11"/>
                    <a:pt x="25" y="12"/>
                    <a:pt x="24" y="12"/>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15" name="Freeform 18"/>
            <p:cNvSpPr>
              <a:spLocks noEditPoints="1"/>
            </p:cNvSpPr>
            <p:nvPr/>
          </p:nvSpPr>
          <p:spPr bwMode="auto">
            <a:xfrm>
              <a:off x="3635511" y="2392623"/>
              <a:ext cx="286836" cy="270722"/>
            </a:xfrm>
            <a:custGeom>
              <a:gdLst>
                <a:gd fmla="*/ 13 w 75" name="T0"/>
                <a:gd fmla="*/ 41 h 71" name="T1"/>
                <a:gd fmla="*/ 13 w 75" name="T2"/>
                <a:gd fmla="*/ 35 h 71" name="T3"/>
                <a:gd fmla="*/ 65 w 75" name="T4"/>
                <a:gd fmla="*/ 12 h 71" name="T5"/>
                <a:gd fmla="*/ 36 w 75" name="T6"/>
                <a:gd fmla="*/ 13 h 71" name="T7"/>
                <a:gd fmla="*/ 65 w 75" name="T8"/>
                <a:gd fmla="*/ 14 h 71" name="T9"/>
                <a:gd fmla="*/ 65 w 75" name="T10"/>
                <a:gd fmla="*/ 12 h 71" name="T11"/>
                <a:gd fmla="*/ 22 w 75" name="T12"/>
                <a:gd fmla="*/ 38 h 71" name="T13"/>
                <a:gd fmla="*/ 27 w 75" name="T14"/>
                <a:gd fmla="*/ 38 h 71" name="T15"/>
                <a:gd fmla="*/ 36 w 75" name="T16"/>
                <a:gd fmla="*/ 35 h 71" name="T17"/>
                <a:gd fmla="*/ 36 w 75" name="T18"/>
                <a:gd fmla="*/ 41 h 71" name="T19"/>
                <a:gd fmla="*/ 36 w 75" name="T20"/>
                <a:gd fmla="*/ 35 h 71" name="T21"/>
                <a:gd fmla="*/ 75 w 75" name="T22"/>
                <a:gd fmla="*/ 36 h 71" name="T23"/>
                <a:gd fmla="*/ 67 w 75" name="T24"/>
                <a:gd fmla="*/ 42 h 71" name="T25"/>
                <a:gd fmla="*/ 71 w 75" name="T26"/>
                <a:gd fmla="*/ 52 h 71" name="T27"/>
                <a:gd fmla="*/ 67 w 75" name="T28"/>
                <a:gd fmla="*/ 53 h 71" name="T29"/>
                <a:gd fmla="*/ 49 w 75" name="T30"/>
                <a:gd fmla="*/ 42 h 71" name="T31"/>
                <a:gd fmla="*/ 43 w 75" name="T32"/>
                <a:gd fmla="*/ 59 h 71" name="T33"/>
                <a:gd fmla="*/ 8 w 75" name="T34"/>
                <a:gd fmla="*/ 70 h 71" name="T35"/>
                <a:gd fmla="*/ 6 w 75" name="T36"/>
                <a:gd fmla="*/ 70 h 71" name="T37"/>
                <a:gd fmla="*/ 9 w 75" name="T38"/>
                <a:gd fmla="*/ 59 h 71" name="T39"/>
                <a:gd fmla="*/ 0 w 75" name="T40"/>
                <a:gd fmla="*/ 53 h 71" name="T41"/>
                <a:gd fmla="*/ 6 w 75" name="T42"/>
                <a:gd fmla="*/ 17 h 71" name="T43"/>
                <a:gd fmla="*/ 26 w 75" name="T44"/>
                <a:gd fmla="*/ 6 h 71" name="T45"/>
                <a:gd fmla="*/ 69 w 75" name="T46"/>
                <a:gd fmla="*/ 0 h 71" name="T47"/>
                <a:gd fmla="*/ 72 w 75" name="T48"/>
                <a:gd fmla="*/ 36 h 71" name="T49"/>
                <a:gd fmla="*/ 69 w 75" name="T50"/>
                <a:gd fmla="*/ 3 h 71" name="T51"/>
                <a:gd fmla="*/ 29 w 75" name="T52"/>
                <a:gd fmla="*/ 6 h 71" name="T53"/>
                <a:gd fmla="*/ 43 w 75" name="T54"/>
                <a:gd fmla="*/ 18 h 71" name="T55"/>
                <a:gd fmla="*/ 48 w 75" name="T56"/>
                <a:gd fmla="*/ 21 h 71" name="T57"/>
                <a:gd fmla="*/ 66 w 75" name="T58"/>
                <a:gd fmla="*/ 22 h 71" name="T59"/>
                <a:gd fmla="*/ 48 w 75" name="T60"/>
                <a:gd fmla="*/ 23 h 71" name="T61"/>
                <a:gd fmla="*/ 65 w 75" name="T62"/>
                <a:gd fmla="*/ 30 h 71" name="T63"/>
                <a:gd fmla="*/ 65 w 75" name="T64"/>
                <a:gd fmla="*/ 32 h 71" name="T65"/>
                <a:gd fmla="*/ 48 w 75" name="T66"/>
                <a:gd fmla="*/ 39 h 71" name="T67"/>
                <a:gd fmla="*/ 56 w 75" name="T68"/>
                <a:gd fmla="*/ 39 h 71" name="T69"/>
                <a:gd fmla="*/ 63 w 75" name="T70"/>
                <a:gd fmla="*/ 41 h 71" name="T71"/>
                <a:gd fmla="*/ 64 w 75" name="T72"/>
                <a:gd fmla="*/ 39 h 71" name="T73"/>
                <a:gd fmla="*/ 72 w 75" name="T74"/>
                <a:gd fmla="*/ 36 h 71" name="T75"/>
                <a:gd fmla="*/ 46 w 75" name="T76"/>
                <a:gd fmla="*/ 23 h 71" name="T77"/>
                <a:gd fmla="*/ 6 w 75" name="T78"/>
                <a:gd fmla="*/ 20 h 71" name="T79"/>
                <a:gd fmla="*/ 3 w 75" name="T80"/>
                <a:gd fmla="*/ 53 h 71" name="T81"/>
                <a:gd fmla="*/ 12 w 75" name="T82"/>
                <a:gd fmla="*/ 56 h 71" name="T83"/>
                <a:gd fmla="*/ 13 w 75" name="T84"/>
                <a:gd fmla="*/ 57 h 71" name="T85"/>
                <a:gd fmla="*/ 20 w 75" name="T86"/>
                <a:gd fmla="*/ 56 h 71" name="T87"/>
                <a:gd fmla="*/ 43 w 75" name="T88"/>
                <a:gd fmla="*/ 56 h 71"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71" w="75">
                  <a:moveTo>
                    <a:pt x="16" y="38"/>
                  </a:moveTo>
                  <a:cubicBezTo>
                    <a:pt x="16" y="40"/>
                    <a:pt x="15" y="41"/>
                    <a:pt x="13" y="41"/>
                  </a:cubicBezTo>
                  <a:cubicBezTo>
                    <a:pt x="12" y="41"/>
                    <a:pt x="10" y="40"/>
                    <a:pt x="10" y="38"/>
                  </a:cubicBezTo>
                  <a:cubicBezTo>
                    <a:pt x="10" y="37"/>
                    <a:pt x="12" y="35"/>
                    <a:pt x="13" y="35"/>
                  </a:cubicBezTo>
                  <a:cubicBezTo>
                    <a:pt x="15" y="35"/>
                    <a:pt x="16" y="37"/>
                    <a:pt x="16" y="38"/>
                  </a:cubicBezTo>
                  <a:close/>
                  <a:moveTo>
                    <a:pt x="65" y="12"/>
                  </a:moveTo>
                  <a:cubicBezTo>
                    <a:pt x="37" y="12"/>
                    <a:pt x="37" y="12"/>
                    <a:pt x="37" y="12"/>
                  </a:cubicBezTo>
                  <a:cubicBezTo>
                    <a:pt x="36" y="12"/>
                    <a:pt x="36" y="12"/>
                    <a:pt x="36" y="13"/>
                  </a:cubicBezTo>
                  <a:cubicBezTo>
                    <a:pt x="36" y="14"/>
                    <a:pt x="36" y="14"/>
                    <a:pt x="37" y="14"/>
                  </a:cubicBezTo>
                  <a:cubicBezTo>
                    <a:pt x="65" y="14"/>
                    <a:pt x="65" y="14"/>
                    <a:pt x="65" y="14"/>
                  </a:cubicBezTo>
                  <a:cubicBezTo>
                    <a:pt x="65" y="14"/>
                    <a:pt x="66" y="14"/>
                    <a:pt x="66" y="13"/>
                  </a:cubicBezTo>
                  <a:cubicBezTo>
                    <a:pt x="66" y="12"/>
                    <a:pt x="65" y="12"/>
                    <a:pt x="65" y="12"/>
                  </a:cubicBezTo>
                  <a:close/>
                  <a:moveTo>
                    <a:pt x="24" y="35"/>
                  </a:moveTo>
                  <a:cubicBezTo>
                    <a:pt x="23" y="35"/>
                    <a:pt x="22" y="37"/>
                    <a:pt x="22" y="38"/>
                  </a:cubicBezTo>
                  <a:cubicBezTo>
                    <a:pt x="22" y="40"/>
                    <a:pt x="23" y="41"/>
                    <a:pt x="24" y="41"/>
                  </a:cubicBezTo>
                  <a:cubicBezTo>
                    <a:pt x="26" y="41"/>
                    <a:pt x="27" y="40"/>
                    <a:pt x="27" y="38"/>
                  </a:cubicBezTo>
                  <a:cubicBezTo>
                    <a:pt x="27" y="37"/>
                    <a:pt x="26" y="35"/>
                    <a:pt x="24" y="35"/>
                  </a:cubicBezTo>
                  <a:close/>
                  <a:moveTo>
                    <a:pt x="36" y="35"/>
                  </a:moveTo>
                  <a:cubicBezTo>
                    <a:pt x="34" y="35"/>
                    <a:pt x="33" y="37"/>
                    <a:pt x="33" y="38"/>
                  </a:cubicBezTo>
                  <a:cubicBezTo>
                    <a:pt x="33" y="40"/>
                    <a:pt x="34" y="41"/>
                    <a:pt x="36" y="41"/>
                  </a:cubicBezTo>
                  <a:cubicBezTo>
                    <a:pt x="37" y="41"/>
                    <a:pt x="39" y="40"/>
                    <a:pt x="39" y="38"/>
                  </a:cubicBezTo>
                  <a:cubicBezTo>
                    <a:pt x="39" y="37"/>
                    <a:pt x="37" y="35"/>
                    <a:pt x="36" y="35"/>
                  </a:cubicBezTo>
                  <a:close/>
                  <a:moveTo>
                    <a:pt x="75" y="6"/>
                  </a:moveTo>
                  <a:cubicBezTo>
                    <a:pt x="75" y="36"/>
                    <a:pt x="75" y="36"/>
                    <a:pt x="75" y="36"/>
                  </a:cubicBezTo>
                  <a:cubicBezTo>
                    <a:pt x="75" y="40"/>
                    <a:pt x="73" y="42"/>
                    <a:pt x="69" y="42"/>
                  </a:cubicBezTo>
                  <a:cubicBezTo>
                    <a:pt x="67" y="42"/>
                    <a:pt x="67" y="42"/>
                    <a:pt x="67" y="42"/>
                  </a:cubicBezTo>
                  <a:cubicBezTo>
                    <a:pt x="70" y="51"/>
                    <a:pt x="70" y="51"/>
                    <a:pt x="70" y="51"/>
                  </a:cubicBezTo>
                  <a:cubicBezTo>
                    <a:pt x="70" y="51"/>
                    <a:pt x="71" y="52"/>
                    <a:pt x="71" y="52"/>
                  </a:cubicBezTo>
                  <a:cubicBezTo>
                    <a:pt x="71" y="53"/>
                    <a:pt x="70" y="54"/>
                    <a:pt x="69" y="54"/>
                  </a:cubicBezTo>
                  <a:cubicBezTo>
                    <a:pt x="68" y="54"/>
                    <a:pt x="68" y="54"/>
                    <a:pt x="67" y="53"/>
                  </a:cubicBezTo>
                  <a:cubicBezTo>
                    <a:pt x="54" y="42"/>
                    <a:pt x="54" y="42"/>
                    <a:pt x="54" y="42"/>
                  </a:cubicBezTo>
                  <a:cubicBezTo>
                    <a:pt x="49" y="42"/>
                    <a:pt x="49" y="42"/>
                    <a:pt x="49" y="42"/>
                  </a:cubicBezTo>
                  <a:cubicBezTo>
                    <a:pt x="49" y="53"/>
                    <a:pt x="49" y="53"/>
                    <a:pt x="49" y="53"/>
                  </a:cubicBezTo>
                  <a:cubicBezTo>
                    <a:pt x="49" y="56"/>
                    <a:pt x="46" y="59"/>
                    <a:pt x="43" y="59"/>
                  </a:cubicBezTo>
                  <a:cubicBezTo>
                    <a:pt x="21" y="59"/>
                    <a:pt x="21" y="59"/>
                    <a:pt x="21" y="59"/>
                  </a:cubicBezTo>
                  <a:cubicBezTo>
                    <a:pt x="8" y="70"/>
                    <a:pt x="8" y="70"/>
                    <a:pt x="8" y="70"/>
                  </a:cubicBezTo>
                  <a:cubicBezTo>
                    <a:pt x="8" y="70"/>
                    <a:pt x="7" y="71"/>
                    <a:pt x="7" y="71"/>
                  </a:cubicBezTo>
                  <a:cubicBezTo>
                    <a:pt x="7" y="71"/>
                    <a:pt x="6" y="71"/>
                    <a:pt x="6" y="70"/>
                  </a:cubicBezTo>
                  <a:cubicBezTo>
                    <a:pt x="5" y="70"/>
                    <a:pt x="5" y="69"/>
                    <a:pt x="5" y="68"/>
                  </a:cubicBezTo>
                  <a:cubicBezTo>
                    <a:pt x="9" y="59"/>
                    <a:pt x="9" y="59"/>
                    <a:pt x="9" y="59"/>
                  </a:cubicBezTo>
                  <a:cubicBezTo>
                    <a:pt x="6" y="59"/>
                    <a:pt x="6" y="59"/>
                    <a:pt x="6" y="59"/>
                  </a:cubicBezTo>
                  <a:cubicBezTo>
                    <a:pt x="3" y="59"/>
                    <a:pt x="0" y="56"/>
                    <a:pt x="0" y="53"/>
                  </a:cubicBezTo>
                  <a:cubicBezTo>
                    <a:pt x="0" y="23"/>
                    <a:pt x="0" y="23"/>
                    <a:pt x="0" y="23"/>
                  </a:cubicBezTo>
                  <a:cubicBezTo>
                    <a:pt x="0" y="19"/>
                    <a:pt x="3" y="17"/>
                    <a:pt x="6" y="17"/>
                  </a:cubicBezTo>
                  <a:cubicBezTo>
                    <a:pt x="26" y="17"/>
                    <a:pt x="26" y="17"/>
                    <a:pt x="26" y="17"/>
                  </a:cubicBezTo>
                  <a:cubicBezTo>
                    <a:pt x="26" y="6"/>
                    <a:pt x="26" y="6"/>
                    <a:pt x="26" y="6"/>
                  </a:cubicBezTo>
                  <a:cubicBezTo>
                    <a:pt x="26" y="3"/>
                    <a:pt x="29" y="0"/>
                    <a:pt x="32" y="0"/>
                  </a:cubicBezTo>
                  <a:cubicBezTo>
                    <a:pt x="69" y="0"/>
                    <a:pt x="69" y="0"/>
                    <a:pt x="69" y="0"/>
                  </a:cubicBezTo>
                  <a:cubicBezTo>
                    <a:pt x="73" y="0"/>
                    <a:pt x="75" y="3"/>
                    <a:pt x="75" y="6"/>
                  </a:cubicBezTo>
                  <a:close/>
                  <a:moveTo>
                    <a:pt x="72" y="36"/>
                  </a:moveTo>
                  <a:cubicBezTo>
                    <a:pt x="72" y="6"/>
                    <a:pt x="72" y="6"/>
                    <a:pt x="72" y="6"/>
                  </a:cubicBezTo>
                  <a:cubicBezTo>
                    <a:pt x="72" y="4"/>
                    <a:pt x="71" y="3"/>
                    <a:pt x="69" y="3"/>
                  </a:cubicBezTo>
                  <a:cubicBezTo>
                    <a:pt x="32" y="3"/>
                    <a:pt x="32" y="3"/>
                    <a:pt x="32" y="3"/>
                  </a:cubicBezTo>
                  <a:cubicBezTo>
                    <a:pt x="31" y="3"/>
                    <a:pt x="29" y="4"/>
                    <a:pt x="29" y="6"/>
                  </a:cubicBezTo>
                  <a:cubicBezTo>
                    <a:pt x="29" y="18"/>
                    <a:pt x="29" y="18"/>
                    <a:pt x="29" y="18"/>
                  </a:cubicBezTo>
                  <a:cubicBezTo>
                    <a:pt x="43" y="18"/>
                    <a:pt x="43" y="18"/>
                    <a:pt x="43" y="18"/>
                  </a:cubicBezTo>
                  <a:cubicBezTo>
                    <a:pt x="46" y="18"/>
                    <a:pt x="48" y="20"/>
                    <a:pt x="48" y="23"/>
                  </a:cubicBezTo>
                  <a:cubicBezTo>
                    <a:pt x="48" y="22"/>
                    <a:pt x="48" y="22"/>
                    <a:pt x="48" y="21"/>
                  </a:cubicBezTo>
                  <a:cubicBezTo>
                    <a:pt x="65" y="21"/>
                    <a:pt x="65" y="21"/>
                    <a:pt x="65" y="21"/>
                  </a:cubicBezTo>
                  <a:cubicBezTo>
                    <a:pt x="65" y="21"/>
                    <a:pt x="66" y="22"/>
                    <a:pt x="66" y="22"/>
                  </a:cubicBezTo>
                  <a:cubicBezTo>
                    <a:pt x="66" y="23"/>
                    <a:pt x="65" y="23"/>
                    <a:pt x="65" y="23"/>
                  </a:cubicBezTo>
                  <a:cubicBezTo>
                    <a:pt x="48" y="23"/>
                    <a:pt x="48" y="23"/>
                    <a:pt x="48" y="23"/>
                  </a:cubicBezTo>
                  <a:cubicBezTo>
                    <a:pt x="48" y="30"/>
                    <a:pt x="48" y="30"/>
                    <a:pt x="48" y="30"/>
                  </a:cubicBezTo>
                  <a:cubicBezTo>
                    <a:pt x="65" y="30"/>
                    <a:pt x="65" y="30"/>
                    <a:pt x="65" y="30"/>
                  </a:cubicBezTo>
                  <a:cubicBezTo>
                    <a:pt x="65" y="30"/>
                    <a:pt x="66" y="31"/>
                    <a:pt x="66" y="31"/>
                  </a:cubicBezTo>
                  <a:cubicBezTo>
                    <a:pt x="66" y="32"/>
                    <a:pt x="65" y="32"/>
                    <a:pt x="65" y="32"/>
                  </a:cubicBezTo>
                  <a:cubicBezTo>
                    <a:pt x="48" y="32"/>
                    <a:pt x="48" y="32"/>
                    <a:pt x="48" y="32"/>
                  </a:cubicBezTo>
                  <a:cubicBezTo>
                    <a:pt x="48" y="39"/>
                    <a:pt x="48" y="39"/>
                    <a:pt x="48" y="39"/>
                  </a:cubicBezTo>
                  <a:cubicBezTo>
                    <a:pt x="55" y="39"/>
                    <a:pt x="55" y="39"/>
                    <a:pt x="55" y="39"/>
                  </a:cubicBezTo>
                  <a:cubicBezTo>
                    <a:pt x="55" y="39"/>
                    <a:pt x="56" y="39"/>
                    <a:pt x="56" y="39"/>
                  </a:cubicBezTo>
                  <a:cubicBezTo>
                    <a:pt x="66" y="48"/>
                    <a:pt x="66" y="48"/>
                    <a:pt x="66" y="48"/>
                  </a:cubicBezTo>
                  <a:cubicBezTo>
                    <a:pt x="63" y="41"/>
                    <a:pt x="63" y="41"/>
                    <a:pt x="63" y="41"/>
                  </a:cubicBezTo>
                  <a:cubicBezTo>
                    <a:pt x="63" y="40"/>
                    <a:pt x="63" y="40"/>
                    <a:pt x="63" y="40"/>
                  </a:cubicBezTo>
                  <a:cubicBezTo>
                    <a:pt x="63" y="39"/>
                    <a:pt x="64" y="39"/>
                    <a:pt x="64" y="39"/>
                  </a:cubicBezTo>
                  <a:cubicBezTo>
                    <a:pt x="69" y="39"/>
                    <a:pt x="69" y="39"/>
                    <a:pt x="69" y="39"/>
                  </a:cubicBezTo>
                  <a:cubicBezTo>
                    <a:pt x="71" y="39"/>
                    <a:pt x="72" y="38"/>
                    <a:pt x="72" y="36"/>
                  </a:cubicBezTo>
                  <a:close/>
                  <a:moveTo>
                    <a:pt x="46" y="53"/>
                  </a:moveTo>
                  <a:cubicBezTo>
                    <a:pt x="46" y="23"/>
                    <a:pt x="46" y="23"/>
                    <a:pt x="46" y="23"/>
                  </a:cubicBezTo>
                  <a:cubicBezTo>
                    <a:pt x="46" y="21"/>
                    <a:pt x="45" y="20"/>
                    <a:pt x="43" y="20"/>
                  </a:cubicBezTo>
                  <a:cubicBezTo>
                    <a:pt x="6" y="20"/>
                    <a:pt x="6" y="20"/>
                    <a:pt x="6" y="20"/>
                  </a:cubicBezTo>
                  <a:cubicBezTo>
                    <a:pt x="4" y="20"/>
                    <a:pt x="3" y="21"/>
                    <a:pt x="3" y="23"/>
                  </a:cubicBezTo>
                  <a:cubicBezTo>
                    <a:pt x="3" y="53"/>
                    <a:pt x="3" y="53"/>
                    <a:pt x="3" y="53"/>
                  </a:cubicBezTo>
                  <a:cubicBezTo>
                    <a:pt x="3" y="55"/>
                    <a:pt x="4" y="56"/>
                    <a:pt x="6" y="56"/>
                  </a:cubicBezTo>
                  <a:cubicBezTo>
                    <a:pt x="12" y="56"/>
                    <a:pt x="12" y="56"/>
                    <a:pt x="12" y="56"/>
                  </a:cubicBezTo>
                  <a:cubicBezTo>
                    <a:pt x="12" y="56"/>
                    <a:pt x="12" y="56"/>
                    <a:pt x="12" y="56"/>
                  </a:cubicBezTo>
                  <a:cubicBezTo>
                    <a:pt x="13" y="57"/>
                    <a:pt x="13" y="57"/>
                    <a:pt x="13" y="57"/>
                  </a:cubicBezTo>
                  <a:cubicBezTo>
                    <a:pt x="9" y="65"/>
                    <a:pt x="9" y="65"/>
                    <a:pt x="9" y="65"/>
                  </a:cubicBezTo>
                  <a:cubicBezTo>
                    <a:pt x="20" y="56"/>
                    <a:pt x="20" y="56"/>
                    <a:pt x="20" y="56"/>
                  </a:cubicBezTo>
                  <a:cubicBezTo>
                    <a:pt x="20" y="56"/>
                    <a:pt x="20" y="56"/>
                    <a:pt x="20" y="56"/>
                  </a:cubicBezTo>
                  <a:cubicBezTo>
                    <a:pt x="43" y="56"/>
                    <a:pt x="43" y="56"/>
                    <a:pt x="43" y="56"/>
                  </a:cubicBezTo>
                  <a:cubicBezTo>
                    <a:pt x="45" y="56"/>
                    <a:pt x="46" y="55"/>
                    <a:pt x="46" y="53"/>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16" name="Freeform 10"/>
            <p:cNvSpPr>
              <a:spLocks noEditPoints="1"/>
            </p:cNvSpPr>
            <p:nvPr/>
          </p:nvSpPr>
          <p:spPr bwMode="auto">
            <a:xfrm>
              <a:off x="6243387" y="2708024"/>
              <a:ext cx="310690" cy="310690"/>
            </a:xfrm>
            <a:custGeom>
              <a:gdLst>
                <a:gd fmla="*/ 0 w 66" name="T0"/>
                <a:gd fmla="*/ 33 h 66" name="T1"/>
                <a:gd fmla="*/ 66 w 66" name="T2"/>
                <a:gd fmla="*/ 33 h 66" name="T3"/>
                <a:gd fmla="*/ 50 w 66" name="T4"/>
                <a:gd fmla="*/ 32 h 66" name="T5"/>
                <a:gd fmla="*/ 63 w 66" name="T6"/>
                <a:gd fmla="*/ 32 h 66" name="T7"/>
                <a:gd fmla="*/ 48 w 66" name="T8"/>
                <a:gd fmla="*/ 32 h 66" name="T9"/>
                <a:gd fmla="*/ 34 w 66" name="T10"/>
                <a:gd fmla="*/ 18 h 66" name="T11"/>
                <a:gd fmla="*/ 48 w 66" name="T12"/>
                <a:gd fmla="*/ 32 h 66" name="T13"/>
                <a:gd fmla="*/ 34 w 66" name="T14"/>
                <a:gd fmla="*/ 3 h 66" name="T15"/>
                <a:gd fmla="*/ 34 w 66" name="T16"/>
                <a:gd fmla="*/ 16 h 66" name="T17"/>
                <a:gd fmla="*/ 20 w 66" name="T18"/>
                <a:gd fmla="*/ 18 h 66" name="T19"/>
                <a:gd fmla="*/ 32 w 66" name="T20"/>
                <a:gd fmla="*/ 16 h 66" name="T21"/>
                <a:gd fmla="*/ 32 w 66" name="T22"/>
                <a:gd fmla="*/ 32 h 66" name="T23"/>
                <a:gd fmla="*/ 19 w 66" name="T24"/>
                <a:gd fmla="*/ 20 h 66" name="T25"/>
                <a:gd fmla="*/ 16 w 66" name="T26"/>
                <a:gd fmla="*/ 32 h 66" name="T27"/>
                <a:gd fmla="*/ 17 w 66" name="T28"/>
                <a:gd fmla="*/ 21 h 66" name="T29"/>
                <a:gd fmla="*/ 16 w 66" name="T30"/>
                <a:gd fmla="*/ 34 h 66" name="T31"/>
                <a:gd fmla="*/ 3 w 66" name="T32"/>
                <a:gd fmla="*/ 34 h 66" name="T33"/>
                <a:gd fmla="*/ 18 w 66" name="T34"/>
                <a:gd fmla="*/ 34 h 66" name="T35"/>
                <a:gd fmla="*/ 32 w 66" name="T36"/>
                <a:gd fmla="*/ 48 h 66" name="T37"/>
                <a:gd fmla="*/ 18 w 66" name="T38"/>
                <a:gd fmla="*/ 34 h 66" name="T39"/>
                <a:gd fmla="*/ 32 w 66" name="T40"/>
                <a:gd fmla="*/ 63 h 66" name="T41"/>
                <a:gd fmla="*/ 32 w 66" name="T42"/>
                <a:gd fmla="*/ 50 h 66" name="T43"/>
                <a:gd fmla="*/ 46 w 66" name="T44"/>
                <a:gd fmla="*/ 49 h 66" name="T45"/>
                <a:gd fmla="*/ 34 w 66" name="T46"/>
                <a:gd fmla="*/ 50 h 66" name="T47"/>
                <a:gd fmla="*/ 34 w 66" name="T48"/>
                <a:gd fmla="*/ 34 h 66" name="T49"/>
                <a:gd fmla="*/ 46 w 66" name="T50"/>
                <a:gd fmla="*/ 47 h 66" name="T51"/>
                <a:gd fmla="*/ 50 w 66" name="T52"/>
                <a:gd fmla="*/ 34 h 66" name="T53"/>
                <a:gd fmla="*/ 48 w 66" name="T54"/>
                <a:gd fmla="*/ 46 h 66" name="T55"/>
                <a:gd fmla="*/ 48 w 66" name="T56"/>
                <a:gd fmla="*/ 18 h 66" name="T57"/>
                <a:gd fmla="*/ 62 w 66" name="T58"/>
                <a:gd fmla="*/ 26 h 66" name="T59"/>
                <a:gd fmla="*/ 18 w 66" name="T60"/>
                <a:gd fmla="*/ 18 h 66" name="T61"/>
                <a:gd fmla="*/ 26 w 66" name="T62"/>
                <a:gd fmla="*/ 4 h 66" name="T63"/>
                <a:gd fmla="*/ 18 w 66" name="T64"/>
                <a:gd fmla="*/ 48 h 66" name="T65"/>
                <a:gd fmla="*/ 4 w 66" name="T66"/>
                <a:gd fmla="*/ 40 h 66" name="T67"/>
                <a:gd fmla="*/ 48 w 66" name="T68"/>
                <a:gd fmla="*/ 48 h 66" name="T69"/>
                <a:gd fmla="*/ 40 w 66" name="T70"/>
                <a:gd fmla="*/ 62 h 66"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66" w="66">
                  <a:moveTo>
                    <a:pt x="33" y="0"/>
                  </a:moveTo>
                  <a:cubicBezTo>
                    <a:pt x="15" y="0"/>
                    <a:pt x="0" y="15"/>
                    <a:pt x="0" y="33"/>
                  </a:cubicBezTo>
                  <a:cubicBezTo>
                    <a:pt x="0" y="51"/>
                    <a:pt x="15" y="66"/>
                    <a:pt x="33" y="66"/>
                  </a:cubicBezTo>
                  <a:cubicBezTo>
                    <a:pt x="51" y="66"/>
                    <a:pt x="66" y="51"/>
                    <a:pt x="66" y="33"/>
                  </a:cubicBezTo>
                  <a:cubicBezTo>
                    <a:pt x="66" y="15"/>
                    <a:pt x="51" y="0"/>
                    <a:pt x="33" y="0"/>
                  </a:cubicBezTo>
                  <a:close/>
                  <a:moveTo>
                    <a:pt x="50" y="32"/>
                  </a:moveTo>
                  <a:cubicBezTo>
                    <a:pt x="50" y="28"/>
                    <a:pt x="49" y="24"/>
                    <a:pt x="48" y="21"/>
                  </a:cubicBezTo>
                  <a:cubicBezTo>
                    <a:pt x="56" y="23"/>
                    <a:pt x="62" y="27"/>
                    <a:pt x="63" y="32"/>
                  </a:cubicBezTo>
                  <a:lnTo>
                    <a:pt x="50" y="32"/>
                  </a:lnTo>
                  <a:close/>
                  <a:moveTo>
                    <a:pt x="48" y="32"/>
                  </a:moveTo>
                  <a:cubicBezTo>
                    <a:pt x="34" y="32"/>
                    <a:pt x="34" y="32"/>
                    <a:pt x="34" y="32"/>
                  </a:cubicBezTo>
                  <a:cubicBezTo>
                    <a:pt x="34" y="18"/>
                    <a:pt x="34" y="18"/>
                    <a:pt x="34" y="18"/>
                  </a:cubicBezTo>
                  <a:cubicBezTo>
                    <a:pt x="38" y="18"/>
                    <a:pt x="42" y="19"/>
                    <a:pt x="46" y="20"/>
                  </a:cubicBezTo>
                  <a:cubicBezTo>
                    <a:pt x="47" y="24"/>
                    <a:pt x="48" y="28"/>
                    <a:pt x="48" y="32"/>
                  </a:cubicBezTo>
                  <a:close/>
                  <a:moveTo>
                    <a:pt x="34" y="16"/>
                  </a:moveTo>
                  <a:cubicBezTo>
                    <a:pt x="34" y="3"/>
                    <a:pt x="34" y="3"/>
                    <a:pt x="34" y="3"/>
                  </a:cubicBezTo>
                  <a:cubicBezTo>
                    <a:pt x="39" y="4"/>
                    <a:pt x="43" y="10"/>
                    <a:pt x="46" y="18"/>
                  </a:cubicBezTo>
                  <a:cubicBezTo>
                    <a:pt x="42" y="17"/>
                    <a:pt x="38" y="16"/>
                    <a:pt x="34" y="16"/>
                  </a:cubicBezTo>
                  <a:close/>
                  <a:moveTo>
                    <a:pt x="32" y="16"/>
                  </a:moveTo>
                  <a:cubicBezTo>
                    <a:pt x="28" y="16"/>
                    <a:pt x="24" y="17"/>
                    <a:pt x="20" y="18"/>
                  </a:cubicBezTo>
                  <a:cubicBezTo>
                    <a:pt x="22" y="10"/>
                    <a:pt x="27" y="4"/>
                    <a:pt x="32" y="3"/>
                  </a:cubicBezTo>
                  <a:lnTo>
                    <a:pt x="32" y="16"/>
                  </a:lnTo>
                  <a:close/>
                  <a:moveTo>
                    <a:pt x="32" y="18"/>
                  </a:moveTo>
                  <a:cubicBezTo>
                    <a:pt x="32" y="32"/>
                    <a:pt x="32" y="32"/>
                    <a:pt x="32" y="32"/>
                  </a:cubicBezTo>
                  <a:cubicBezTo>
                    <a:pt x="18" y="32"/>
                    <a:pt x="18" y="32"/>
                    <a:pt x="18" y="32"/>
                  </a:cubicBezTo>
                  <a:cubicBezTo>
                    <a:pt x="18" y="28"/>
                    <a:pt x="18" y="24"/>
                    <a:pt x="19" y="20"/>
                  </a:cubicBezTo>
                  <a:cubicBezTo>
                    <a:pt x="23" y="19"/>
                    <a:pt x="27" y="18"/>
                    <a:pt x="32" y="18"/>
                  </a:cubicBezTo>
                  <a:close/>
                  <a:moveTo>
                    <a:pt x="16" y="32"/>
                  </a:moveTo>
                  <a:cubicBezTo>
                    <a:pt x="3" y="32"/>
                    <a:pt x="3" y="32"/>
                    <a:pt x="3" y="32"/>
                  </a:cubicBezTo>
                  <a:cubicBezTo>
                    <a:pt x="4" y="27"/>
                    <a:pt x="9" y="23"/>
                    <a:pt x="17" y="21"/>
                  </a:cubicBezTo>
                  <a:cubicBezTo>
                    <a:pt x="16" y="24"/>
                    <a:pt x="16" y="28"/>
                    <a:pt x="16" y="32"/>
                  </a:cubicBezTo>
                  <a:close/>
                  <a:moveTo>
                    <a:pt x="16" y="34"/>
                  </a:moveTo>
                  <a:cubicBezTo>
                    <a:pt x="16" y="38"/>
                    <a:pt x="16" y="42"/>
                    <a:pt x="17" y="46"/>
                  </a:cubicBezTo>
                  <a:cubicBezTo>
                    <a:pt x="9" y="44"/>
                    <a:pt x="4" y="39"/>
                    <a:pt x="3" y="34"/>
                  </a:cubicBezTo>
                  <a:lnTo>
                    <a:pt x="16" y="34"/>
                  </a:lnTo>
                  <a:close/>
                  <a:moveTo>
                    <a:pt x="18" y="34"/>
                  </a:moveTo>
                  <a:cubicBezTo>
                    <a:pt x="32" y="34"/>
                    <a:pt x="32" y="34"/>
                    <a:pt x="32" y="34"/>
                  </a:cubicBezTo>
                  <a:cubicBezTo>
                    <a:pt x="32" y="48"/>
                    <a:pt x="32" y="48"/>
                    <a:pt x="32" y="48"/>
                  </a:cubicBezTo>
                  <a:cubicBezTo>
                    <a:pt x="27" y="48"/>
                    <a:pt x="23" y="48"/>
                    <a:pt x="19" y="47"/>
                  </a:cubicBezTo>
                  <a:cubicBezTo>
                    <a:pt x="18" y="43"/>
                    <a:pt x="18" y="39"/>
                    <a:pt x="18" y="34"/>
                  </a:cubicBezTo>
                  <a:close/>
                  <a:moveTo>
                    <a:pt x="32" y="50"/>
                  </a:moveTo>
                  <a:cubicBezTo>
                    <a:pt x="32" y="63"/>
                    <a:pt x="32" y="63"/>
                    <a:pt x="32" y="63"/>
                  </a:cubicBezTo>
                  <a:cubicBezTo>
                    <a:pt x="27" y="62"/>
                    <a:pt x="22" y="57"/>
                    <a:pt x="20" y="49"/>
                  </a:cubicBezTo>
                  <a:cubicBezTo>
                    <a:pt x="24" y="50"/>
                    <a:pt x="28" y="50"/>
                    <a:pt x="32" y="50"/>
                  </a:cubicBezTo>
                  <a:close/>
                  <a:moveTo>
                    <a:pt x="34" y="50"/>
                  </a:moveTo>
                  <a:cubicBezTo>
                    <a:pt x="38" y="50"/>
                    <a:pt x="42" y="50"/>
                    <a:pt x="46" y="49"/>
                  </a:cubicBezTo>
                  <a:cubicBezTo>
                    <a:pt x="43" y="57"/>
                    <a:pt x="39" y="62"/>
                    <a:pt x="34" y="63"/>
                  </a:cubicBezTo>
                  <a:lnTo>
                    <a:pt x="34" y="50"/>
                  </a:lnTo>
                  <a:close/>
                  <a:moveTo>
                    <a:pt x="34" y="48"/>
                  </a:moveTo>
                  <a:cubicBezTo>
                    <a:pt x="34" y="34"/>
                    <a:pt x="34" y="34"/>
                    <a:pt x="34" y="34"/>
                  </a:cubicBezTo>
                  <a:cubicBezTo>
                    <a:pt x="48" y="34"/>
                    <a:pt x="48" y="34"/>
                    <a:pt x="48" y="34"/>
                  </a:cubicBezTo>
                  <a:cubicBezTo>
                    <a:pt x="48" y="39"/>
                    <a:pt x="47" y="43"/>
                    <a:pt x="46" y="47"/>
                  </a:cubicBezTo>
                  <a:cubicBezTo>
                    <a:pt x="42" y="48"/>
                    <a:pt x="38" y="48"/>
                    <a:pt x="34" y="48"/>
                  </a:cubicBezTo>
                  <a:close/>
                  <a:moveTo>
                    <a:pt x="50" y="34"/>
                  </a:moveTo>
                  <a:cubicBezTo>
                    <a:pt x="63" y="34"/>
                    <a:pt x="63" y="34"/>
                    <a:pt x="63" y="34"/>
                  </a:cubicBezTo>
                  <a:cubicBezTo>
                    <a:pt x="62" y="39"/>
                    <a:pt x="56" y="44"/>
                    <a:pt x="48" y="46"/>
                  </a:cubicBezTo>
                  <a:cubicBezTo>
                    <a:pt x="49" y="42"/>
                    <a:pt x="50" y="38"/>
                    <a:pt x="50" y="34"/>
                  </a:cubicBezTo>
                  <a:close/>
                  <a:moveTo>
                    <a:pt x="48" y="18"/>
                  </a:moveTo>
                  <a:cubicBezTo>
                    <a:pt x="46" y="12"/>
                    <a:pt x="43" y="7"/>
                    <a:pt x="40" y="4"/>
                  </a:cubicBezTo>
                  <a:cubicBezTo>
                    <a:pt x="51" y="7"/>
                    <a:pt x="59" y="15"/>
                    <a:pt x="62" y="26"/>
                  </a:cubicBezTo>
                  <a:cubicBezTo>
                    <a:pt x="59" y="23"/>
                    <a:pt x="54" y="20"/>
                    <a:pt x="48" y="18"/>
                  </a:cubicBezTo>
                  <a:close/>
                  <a:moveTo>
                    <a:pt x="18" y="18"/>
                  </a:moveTo>
                  <a:cubicBezTo>
                    <a:pt x="12" y="20"/>
                    <a:pt x="7" y="23"/>
                    <a:pt x="4" y="26"/>
                  </a:cubicBezTo>
                  <a:cubicBezTo>
                    <a:pt x="6" y="15"/>
                    <a:pt x="15" y="7"/>
                    <a:pt x="26" y="4"/>
                  </a:cubicBezTo>
                  <a:cubicBezTo>
                    <a:pt x="22" y="7"/>
                    <a:pt x="19" y="12"/>
                    <a:pt x="18" y="18"/>
                  </a:cubicBezTo>
                  <a:close/>
                  <a:moveTo>
                    <a:pt x="18" y="48"/>
                  </a:moveTo>
                  <a:cubicBezTo>
                    <a:pt x="19" y="55"/>
                    <a:pt x="22" y="59"/>
                    <a:pt x="26" y="62"/>
                  </a:cubicBezTo>
                  <a:cubicBezTo>
                    <a:pt x="15" y="60"/>
                    <a:pt x="6" y="51"/>
                    <a:pt x="4" y="40"/>
                  </a:cubicBezTo>
                  <a:cubicBezTo>
                    <a:pt x="7" y="44"/>
                    <a:pt x="12" y="47"/>
                    <a:pt x="18" y="48"/>
                  </a:cubicBezTo>
                  <a:close/>
                  <a:moveTo>
                    <a:pt x="48" y="48"/>
                  </a:moveTo>
                  <a:cubicBezTo>
                    <a:pt x="54" y="47"/>
                    <a:pt x="59" y="44"/>
                    <a:pt x="62" y="40"/>
                  </a:cubicBezTo>
                  <a:cubicBezTo>
                    <a:pt x="59" y="51"/>
                    <a:pt x="51" y="60"/>
                    <a:pt x="40" y="62"/>
                  </a:cubicBezTo>
                  <a:cubicBezTo>
                    <a:pt x="43" y="59"/>
                    <a:pt x="46" y="55"/>
                    <a:pt x="48" y="48"/>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17" name="Freeform 16"/>
            <p:cNvSpPr>
              <a:spLocks noEditPoints="1"/>
            </p:cNvSpPr>
            <p:nvPr/>
          </p:nvSpPr>
          <p:spPr bwMode="auto">
            <a:xfrm>
              <a:off x="6360224" y="2078940"/>
              <a:ext cx="210345" cy="231919"/>
            </a:xfrm>
            <a:custGeom>
              <a:gdLst>
                <a:gd fmla="*/ 33 w 66" name="T0"/>
                <a:gd fmla="*/ 0 h 73" name="T1"/>
                <a:gd fmla="*/ 26 w 66" name="T2"/>
                <a:gd fmla="*/ 6 h 73" name="T3"/>
                <a:gd fmla="*/ 39 w 66" name="T4"/>
                <a:gd fmla="*/ 7 h 73" name="T5"/>
                <a:gd fmla="*/ 28 w 66" name="T6"/>
                <a:gd fmla="*/ 5 h 73" name="T7"/>
                <a:gd fmla="*/ 33 w 66" name="T8"/>
                <a:gd fmla="*/ 1 h 73" name="T9"/>
                <a:gd fmla="*/ 28 w 66" name="T10"/>
                <a:gd fmla="*/ 5 h 73" name="T11"/>
                <a:gd fmla="*/ 50 w 66" name="T12"/>
                <a:gd fmla="*/ 13 h 73" name="T13"/>
                <a:gd fmla="*/ 55 w 66" name="T14"/>
                <a:gd fmla="*/ 15 h 73" name="T15"/>
                <a:gd fmla="*/ 54 w 66" name="T16"/>
                <a:gd fmla="*/ 8 h 73" name="T17"/>
                <a:gd fmla="*/ 45 w 66" name="T18"/>
                <a:gd fmla="*/ 8 h 73" name="T19"/>
                <a:gd fmla="*/ 49 w 66" name="T20"/>
                <a:gd fmla="*/ 11 h 73" name="T21"/>
                <a:gd fmla="*/ 33 w 66" name="T22"/>
                <a:gd fmla="*/ 7 h 73" name="T23"/>
                <a:gd fmla="*/ 17 w 66" name="T24"/>
                <a:gd fmla="*/ 12 h 73" name="T25"/>
                <a:gd fmla="*/ 21 w 66" name="T26"/>
                <a:gd fmla="*/ 8 h 73" name="T27"/>
                <a:gd fmla="*/ 14 w 66" name="T28"/>
                <a:gd fmla="*/ 6 h 73" name="T29"/>
                <a:gd fmla="*/ 10 w 66" name="T30"/>
                <a:gd fmla="*/ 15 h 73" name="T31"/>
                <a:gd fmla="*/ 15 w 66" name="T32"/>
                <a:gd fmla="*/ 12 h 73" name="T33"/>
                <a:gd fmla="*/ 15 w 66" name="T34"/>
                <a:gd fmla="*/ 13 h 73" name="T35"/>
                <a:gd fmla="*/ 0 w 66" name="T36"/>
                <a:gd fmla="*/ 35 h 73" name="T37"/>
                <a:gd fmla="*/ 4 w 66" name="T38"/>
                <a:gd fmla="*/ 43 h 73" name="T39"/>
                <a:gd fmla="*/ 14 w 66" name="T40"/>
                <a:gd fmla="*/ 60 h 73" name="T41"/>
                <a:gd fmla="*/ 11 w 66" name="T42"/>
                <a:gd fmla="*/ 68 h 73" name="T43"/>
                <a:gd fmla="*/ 12 w 66" name="T44"/>
                <a:gd fmla="*/ 73 h 73" name="T45"/>
                <a:gd fmla="*/ 15 w 66" name="T46"/>
                <a:gd fmla="*/ 70 h 73" name="T47"/>
                <a:gd fmla="*/ 20 w 66" name="T48"/>
                <a:gd fmla="*/ 63 h 73" name="T49"/>
                <a:gd fmla="*/ 46 w 66" name="T50"/>
                <a:gd fmla="*/ 63 h 73" name="T51"/>
                <a:gd fmla="*/ 52 w 66" name="T52"/>
                <a:gd fmla="*/ 70 h 73" name="T53"/>
                <a:gd fmla="*/ 57 w 66" name="T54"/>
                <a:gd fmla="*/ 71 h 73" name="T55"/>
                <a:gd fmla="*/ 56 w 66" name="T56"/>
                <a:gd fmla="*/ 67 h 73" name="T57"/>
                <a:gd fmla="*/ 62 w 66" name="T58"/>
                <a:gd fmla="*/ 43 h 73" name="T59"/>
                <a:gd fmla="*/ 66 w 66" name="T60"/>
                <a:gd fmla="*/ 35 h 73" name="T61"/>
                <a:gd fmla="*/ 2 w 66" name="T62"/>
                <a:gd fmla="*/ 38 h 73" name="T63"/>
                <a:gd fmla="*/ 3 w 66" name="T64"/>
                <a:gd fmla="*/ 32 h 73" name="T65"/>
                <a:gd fmla="*/ 3 w 66" name="T66"/>
                <a:gd fmla="*/ 41 h 73" name="T67"/>
                <a:gd fmla="*/ 47 w 66" name="T68"/>
                <a:gd fmla="*/ 8 h 73" name="T69"/>
                <a:gd fmla="*/ 53 w 66" name="T70"/>
                <a:gd fmla="*/ 10 h 73" name="T71"/>
                <a:gd fmla="*/ 47 w 66" name="T72"/>
                <a:gd fmla="*/ 8 h 73" name="T73"/>
                <a:gd fmla="*/ 12 w 66" name="T74"/>
                <a:gd fmla="*/ 10 h 73" name="T75"/>
                <a:gd fmla="*/ 17 w 66" name="T76"/>
                <a:gd fmla="*/ 7 h 73" name="T77"/>
                <a:gd fmla="*/ 11 w 66" name="T78"/>
                <a:gd fmla="*/ 13 h 73" name="T79"/>
                <a:gd fmla="*/ 12 w 66" name="T80"/>
                <a:gd fmla="*/ 66 h 73" name="T81"/>
                <a:gd fmla="*/ 17 w 66" name="T82"/>
                <a:gd fmla="*/ 64 h 73" name="T83"/>
                <a:gd fmla="*/ 53 w 66" name="T84"/>
                <a:gd fmla="*/ 66 h 73" name="T85"/>
                <a:gd fmla="*/ 48 w 66" name="T86"/>
                <a:gd fmla="*/ 64 h 73" name="T87"/>
                <a:gd fmla="*/ 53 w 66" name="T88"/>
                <a:gd fmla="*/ 66 h 73" name="T89"/>
                <a:gd fmla="*/ 6 w 66" name="T90"/>
                <a:gd fmla="*/ 37 h 73" name="T91"/>
                <a:gd fmla="*/ 60 w 66" name="T92"/>
                <a:gd fmla="*/ 37 h 73" name="T93"/>
                <a:gd fmla="*/ 64 w 66" name="T94"/>
                <a:gd fmla="*/ 38 h 73" name="T95"/>
                <a:gd fmla="*/ 62 w 66" name="T96"/>
                <a:gd fmla="*/ 37 h 73" name="T97"/>
                <a:gd fmla="*/ 64 w 66" name="T98"/>
                <a:gd fmla="*/ 35 h 73" name="T99"/>
                <a:gd fmla="*/ 33 w 66" name="T100"/>
                <a:gd fmla="*/ 12 h 73" name="T101"/>
                <a:gd fmla="*/ 33 w 66" name="T102"/>
                <a:gd fmla="*/ 61 h 73" name="T103"/>
                <a:gd fmla="*/ 33 w 66" name="T104"/>
                <a:gd fmla="*/ 12 h 73" name="T105"/>
                <a:gd fmla="*/ 10 w 66" name="T106"/>
                <a:gd fmla="*/ 37 h 73" name="T107"/>
                <a:gd fmla="*/ 56 w 66" name="T108"/>
                <a:gd fmla="*/ 37 h 73" name="T109"/>
                <a:gd fmla="*/ 36 w 66" name="T110"/>
                <a:gd fmla="*/ 35 h 73" name="T111"/>
                <a:gd fmla="*/ 49 w 66" name="T112"/>
                <a:gd fmla="*/ 38 h 73" name="T113"/>
                <a:gd fmla="*/ 32 w 66" name="T114"/>
                <a:gd fmla="*/ 40 h 73" name="T115"/>
                <a:gd fmla="*/ 31 w 66" name="T116"/>
                <a:gd fmla="*/ 32 h 73" name="T117"/>
                <a:gd fmla="*/ 34 w 66" name="T118"/>
                <a:gd fmla="*/ 16 h 73" name="T119"/>
                <a:gd fmla="*/ 36 w 66" name="T120"/>
                <a:gd fmla="*/ 35 h 73"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73" w="66">
                  <a:moveTo>
                    <a:pt x="39" y="6"/>
                  </a:moveTo>
                  <a:cubicBezTo>
                    <a:pt x="39" y="2"/>
                    <a:pt x="37" y="0"/>
                    <a:pt x="33" y="0"/>
                  </a:cubicBezTo>
                  <a:cubicBezTo>
                    <a:pt x="32" y="0"/>
                    <a:pt x="32" y="0"/>
                    <a:pt x="32" y="0"/>
                  </a:cubicBezTo>
                  <a:cubicBezTo>
                    <a:pt x="29" y="0"/>
                    <a:pt x="26" y="2"/>
                    <a:pt x="26" y="6"/>
                  </a:cubicBezTo>
                  <a:cubicBezTo>
                    <a:pt x="26" y="7"/>
                    <a:pt x="26" y="7"/>
                    <a:pt x="26" y="7"/>
                  </a:cubicBezTo>
                  <a:cubicBezTo>
                    <a:pt x="39" y="7"/>
                    <a:pt x="39" y="7"/>
                    <a:pt x="39" y="7"/>
                  </a:cubicBezTo>
                  <a:lnTo>
                    <a:pt x="39" y="6"/>
                  </a:lnTo>
                  <a:close/>
                  <a:moveTo>
                    <a:pt x="28" y="5"/>
                  </a:moveTo>
                  <a:cubicBezTo>
                    <a:pt x="28" y="3"/>
                    <a:pt x="30" y="1"/>
                    <a:pt x="32" y="1"/>
                  </a:cubicBezTo>
                  <a:cubicBezTo>
                    <a:pt x="33" y="1"/>
                    <a:pt x="33" y="1"/>
                    <a:pt x="33" y="1"/>
                  </a:cubicBezTo>
                  <a:cubicBezTo>
                    <a:pt x="35" y="1"/>
                    <a:pt x="37" y="3"/>
                    <a:pt x="38" y="5"/>
                  </a:cubicBezTo>
                  <a:lnTo>
                    <a:pt x="28" y="5"/>
                  </a:lnTo>
                  <a:close/>
                  <a:moveTo>
                    <a:pt x="62" y="30"/>
                  </a:moveTo>
                  <a:cubicBezTo>
                    <a:pt x="60" y="23"/>
                    <a:pt x="56" y="17"/>
                    <a:pt x="50" y="13"/>
                  </a:cubicBezTo>
                  <a:cubicBezTo>
                    <a:pt x="50" y="12"/>
                    <a:pt x="50" y="12"/>
                    <a:pt x="50" y="12"/>
                  </a:cubicBezTo>
                  <a:cubicBezTo>
                    <a:pt x="55" y="15"/>
                    <a:pt x="55" y="15"/>
                    <a:pt x="55" y="15"/>
                  </a:cubicBezTo>
                  <a:cubicBezTo>
                    <a:pt x="55" y="15"/>
                    <a:pt x="55" y="15"/>
                    <a:pt x="55" y="15"/>
                  </a:cubicBezTo>
                  <a:cubicBezTo>
                    <a:pt x="57" y="13"/>
                    <a:pt x="56" y="10"/>
                    <a:pt x="54" y="8"/>
                  </a:cubicBezTo>
                  <a:cubicBezTo>
                    <a:pt x="51" y="6"/>
                    <a:pt x="51" y="6"/>
                    <a:pt x="51" y="6"/>
                  </a:cubicBezTo>
                  <a:cubicBezTo>
                    <a:pt x="49" y="5"/>
                    <a:pt x="46" y="6"/>
                    <a:pt x="45" y="8"/>
                  </a:cubicBezTo>
                  <a:cubicBezTo>
                    <a:pt x="44" y="8"/>
                    <a:pt x="44" y="8"/>
                    <a:pt x="44" y="8"/>
                  </a:cubicBezTo>
                  <a:cubicBezTo>
                    <a:pt x="49" y="11"/>
                    <a:pt x="49" y="11"/>
                    <a:pt x="49" y="11"/>
                  </a:cubicBezTo>
                  <a:cubicBezTo>
                    <a:pt x="49" y="12"/>
                    <a:pt x="49" y="12"/>
                    <a:pt x="49" y="12"/>
                  </a:cubicBezTo>
                  <a:cubicBezTo>
                    <a:pt x="44" y="9"/>
                    <a:pt x="39" y="7"/>
                    <a:pt x="33" y="7"/>
                  </a:cubicBezTo>
                  <a:cubicBezTo>
                    <a:pt x="27" y="7"/>
                    <a:pt x="21" y="9"/>
                    <a:pt x="17" y="12"/>
                  </a:cubicBezTo>
                  <a:cubicBezTo>
                    <a:pt x="17" y="12"/>
                    <a:pt x="17" y="12"/>
                    <a:pt x="17" y="12"/>
                  </a:cubicBezTo>
                  <a:cubicBezTo>
                    <a:pt x="17" y="11"/>
                    <a:pt x="17" y="11"/>
                    <a:pt x="17" y="11"/>
                  </a:cubicBezTo>
                  <a:cubicBezTo>
                    <a:pt x="21" y="8"/>
                    <a:pt x="21" y="8"/>
                    <a:pt x="21" y="8"/>
                  </a:cubicBezTo>
                  <a:cubicBezTo>
                    <a:pt x="21" y="8"/>
                    <a:pt x="21" y="8"/>
                    <a:pt x="21" y="8"/>
                  </a:cubicBezTo>
                  <a:cubicBezTo>
                    <a:pt x="20" y="6"/>
                    <a:pt x="17" y="5"/>
                    <a:pt x="14" y="6"/>
                  </a:cubicBezTo>
                  <a:cubicBezTo>
                    <a:pt x="11" y="8"/>
                    <a:pt x="11" y="8"/>
                    <a:pt x="11" y="8"/>
                  </a:cubicBezTo>
                  <a:cubicBezTo>
                    <a:pt x="9" y="10"/>
                    <a:pt x="9" y="13"/>
                    <a:pt x="10" y="15"/>
                  </a:cubicBezTo>
                  <a:cubicBezTo>
                    <a:pt x="11" y="15"/>
                    <a:pt x="11" y="15"/>
                    <a:pt x="11" y="15"/>
                  </a:cubicBezTo>
                  <a:cubicBezTo>
                    <a:pt x="15" y="12"/>
                    <a:pt x="15" y="12"/>
                    <a:pt x="15" y="12"/>
                  </a:cubicBezTo>
                  <a:cubicBezTo>
                    <a:pt x="15" y="13"/>
                    <a:pt x="15" y="13"/>
                    <a:pt x="15" y="13"/>
                  </a:cubicBezTo>
                  <a:cubicBezTo>
                    <a:pt x="15" y="13"/>
                    <a:pt x="15" y="13"/>
                    <a:pt x="15" y="13"/>
                  </a:cubicBezTo>
                  <a:cubicBezTo>
                    <a:pt x="10" y="17"/>
                    <a:pt x="5" y="23"/>
                    <a:pt x="4" y="30"/>
                  </a:cubicBezTo>
                  <a:cubicBezTo>
                    <a:pt x="2" y="31"/>
                    <a:pt x="0" y="33"/>
                    <a:pt x="0" y="35"/>
                  </a:cubicBezTo>
                  <a:cubicBezTo>
                    <a:pt x="0" y="38"/>
                    <a:pt x="0" y="38"/>
                    <a:pt x="0" y="38"/>
                  </a:cubicBezTo>
                  <a:cubicBezTo>
                    <a:pt x="0" y="41"/>
                    <a:pt x="2" y="43"/>
                    <a:pt x="4" y="43"/>
                  </a:cubicBezTo>
                  <a:cubicBezTo>
                    <a:pt x="5" y="50"/>
                    <a:pt x="9" y="56"/>
                    <a:pt x="14" y="60"/>
                  </a:cubicBezTo>
                  <a:cubicBezTo>
                    <a:pt x="14" y="60"/>
                    <a:pt x="14" y="60"/>
                    <a:pt x="14" y="60"/>
                  </a:cubicBezTo>
                  <a:cubicBezTo>
                    <a:pt x="10" y="67"/>
                    <a:pt x="10" y="67"/>
                    <a:pt x="10" y="67"/>
                  </a:cubicBezTo>
                  <a:cubicBezTo>
                    <a:pt x="11" y="68"/>
                    <a:pt x="11" y="68"/>
                    <a:pt x="11" y="68"/>
                  </a:cubicBezTo>
                  <a:cubicBezTo>
                    <a:pt x="9" y="71"/>
                    <a:pt x="9" y="71"/>
                    <a:pt x="9" y="71"/>
                  </a:cubicBezTo>
                  <a:cubicBezTo>
                    <a:pt x="12" y="73"/>
                    <a:pt x="12" y="73"/>
                    <a:pt x="12" y="73"/>
                  </a:cubicBezTo>
                  <a:cubicBezTo>
                    <a:pt x="14" y="70"/>
                    <a:pt x="14" y="70"/>
                    <a:pt x="14" y="70"/>
                  </a:cubicBezTo>
                  <a:cubicBezTo>
                    <a:pt x="15" y="70"/>
                    <a:pt x="15" y="70"/>
                    <a:pt x="15" y="70"/>
                  </a:cubicBezTo>
                  <a:cubicBezTo>
                    <a:pt x="20" y="63"/>
                    <a:pt x="20" y="63"/>
                    <a:pt x="20" y="63"/>
                  </a:cubicBezTo>
                  <a:cubicBezTo>
                    <a:pt x="20" y="63"/>
                    <a:pt x="20" y="63"/>
                    <a:pt x="20" y="63"/>
                  </a:cubicBezTo>
                  <a:cubicBezTo>
                    <a:pt x="24" y="65"/>
                    <a:pt x="28" y="66"/>
                    <a:pt x="33" y="66"/>
                  </a:cubicBezTo>
                  <a:cubicBezTo>
                    <a:pt x="37" y="66"/>
                    <a:pt x="42" y="65"/>
                    <a:pt x="46" y="63"/>
                  </a:cubicBezTo>
                  <a:cubicBezTo>
                    <a:pt x="50" y="70"/>
                    <a:pt x="50" y="70"/>
                    <a:pt x="50" y="70"/>
                  </a:cubicBezTo>
                  <a:cubicBezTo>
                    <a:pt x="52" y="70"/>
                    <a:pt x="52" y="70"/>
                    <a:pt x="52" y="70"/>
                  </a:cubicBezTo>
                  <a:cubicBezTo>
                    <a:pt x="54" y="73"/>
                    <a:pt x="54" y="73"/>
                    <a:pt x="54" y="73"/>
                  </a:cubicBezTo>
                  <a:cubicBezTo>
                    <a:pt x="57" y="71"/>
                    <a:pt x="57" y="71"/>
                    <a:pt x="57" y="71"/>
                  </a:cubicBezTo>
                  <a:cubicBezTo>
                    <a:pt x="55" y="68"/>
                    <a:pt x="55" y="68"/>
                    <a:pt x="55" y="68"/>
                  </a:cubicBezTo>
                  <a:cubicBezTo>
                    <a:pt x="56" y="67"/>
                    <a:pt x="56" y="67"/>
                    <a:pt x="56" y="67"/>
                  </a:cubicBezTo>
                  <a:cubicBezTo>
                    <a:pt x="51" y="60"/>
                    <a:pt x="51" y="60"/>
                    <a:pt x="51" y="60"/>
                  </a:cubicBezTo>
                  <a:cubicBezTo>
                    <a:pt x="57" y="56"/>
                    <a:pt x="60" y="50"/>
                    <a:pt x="62" y="43"/>
                  </a:cubicBezTo>
                  <a:cubicBezTo>
                    <a:pt x="64" y="43"/>
                    <a:pt x="66" y="41"/>
                    <a:pt x="66" y="38"/>
                  </a:cubicBezTo>
                  <a:cubicBezTo>
                    <a:pt x="66" y="35"/>
                    <a:pt x="66" y="35"/>
                    <a:pt x="66" y="35"/>
                  </a:cubicBezTo>
                  <a:cubicBezTo>
                    <a:pt x="66" y="33"/>
                    <a:pt x="64" y="31"/>
                    <a:pt x="62" y="30"/>
                  </a:cubicBezTo>
                  <a:close/>
                  <a:moveTo>
                    <a:pt x="2" y="38"/>
                  </a:moveTo>
                  <a:cubicBezTo>
                    <a:pt x="2" y="35"/>
                    <a:pt x="2" y="35"/>
                    <a:pt x="2" y="35"/>
                  </a:cubicBezTo>
                  <a:cubicBezTo>
                    <a:pt x="2" y="34"/>
                    <a:pt x="2" y="33"/>
                    <a:pt x="3" y="32"/>
                  </a:cubicBezTo>
                  <a:cubicBezTo>
                    <a:pt x="3" y="34"/>
                    <a:pt x="3" y="35"/>
                    <a:pt x="3" y="37"/>
                  </a:cubicBezTo>
                  <a:cubicBezTo>
                    <a:pt x="3" y="38"/>
                    <a:pt x="3" y="40"/>
                    <a:pt x="3" y="41"/>
                  </a:cubicBezTo>
                  <a:cubicBezTo>
                    <a:pt x="2" y="41"/>
                    <a:pt x="2" y="40"/>
                    <a:pt x="2" y="38"/>
                  </a:cubicBezTo>
                  <a:close/>
                  <a:moveTo>
                    <a:pt x="47" y="8"/>
                  </a:moveTo>
                  <a:cubicBezTo>
                    <a:pt x="48" y="7"/>
                    <a:pt x="49" y="7"/>
                    <a:pt x="50" y="8"/>
                  </a:cubicBezTo>
                  <a:cubicBezTo>
                    <a:pt x="53" y="10"/>
                    <a:pt x="53" y="10"/>
                    <a:pt x="53" y="10"/>
                  </a:cubicBezTo>
                  <a:cubicBezTo>
                    <a:pt x="54" y="10"/>
                    <a:pt x="55" y="12"/>
                    <a:pt x="54" y="13"/>
                  </a:cubicBezTo>
                  <a:lnTo>
                    <a:pt x="47" y="8"/>
                  </a:lnTo>
                  <a:close/>
                  <a:moveTo>
                    <a:pt x="11" y="13"/>
                  </a:moveTo>
                  <a:cubicBezTo>
                    <a:pt x="11" y="12"/>
                    <a:pt x="11" y="10"/>
                    <a:pt x="12" y="10"/>
                  </a:cubicBezTo>
                  <a:cubicBezTo>
                    <a:pt x="15" y="8"/>
                    <a:pt x="15" y="8"/>
                    <a:pt x="15" y="8"/>
                  </a:cubicBezTo>
                  <a:cubicBezTo>
                    <a:pt x="16" y="7"/>
                    <a:pt x="16" y="7"/>
                    <a:pt x="17" y="7"/>
                  </a:cubicBezTo>
                  <a:cubicBezTo>
                    <a:pt x="18" y="7"/>
                    <a:pt x="18" y="8"/>
                    <a:pt x="19" y="8"/>
                  </a:cubicBezTo>
                  <a:lnTo>
                    <a:pt x="11" y="13"/>
                  </a:lnTo>
                  <a:close/>
                  <a:moveTo>
                    <a:pt x="15" y="68"/>
                  </a:moveTo>
                  <a:cubicBezTo>
                    <a:pt x="12" y="66"/>
                    <a:pt x="12" y="66"/>
                    <a:pt x="12" y="66"/>
                  </a:cubicBezTo>
                  <a:cubicBezTo>
                    <a:pt x="15" y="62"/>
                    <a:pt x="15" y="62"/>
                    <a:pt x="15" y="62"/>
                  </a:cubicBezTo>
                  <a:cubicBezTo>
                    <a:pt x="17" y="64"/>
                    <a:pt x="17" y="64"/>
                    <a:pt x="17" y="64"/>
                  </a:cubicBezTo>
                  <a:lnTo>
                    <a:pt x="15" y="68"/>
                  </a:lnTo>
                  <a:close/>
                  <a:moveTo>
                    <a:pt x="53" y="66"/>
                  </a:moveTo>
                  <a:cubicBezTo>
                    <a:pt x="51" y="68"/>
                    <a:pt x="51" y="68"/>
                    <a:pt x="51" y="68"/>
                  </a:cubicBezTo>
                  <a:cubicBezTo>
                    <a:pt x="48" y="64"/>
                    <a:pt x="48" y="64"/>
                    <a:pt x="48" y="64"/>
                  </a:cubicBezTo>
                  <a:cubicBezTo>
                    <a:pt x="50" y="62"/>
                    <a:pt x="50" y="62"/>
                    <a:pt x="50" y="62"/>
                  </a:cubicBezTo>
                  <a:lnTo>
                    <a:pt x="53" y="66"/>
                  </a:lnTo>
                  <a:close/>
                  <a:moveTo>
                    <a:pt x="33" y="64"/>
                  </a:moveTo>
                  <a:cubicBezTo>
                    <a:pt x="18" y="64"/>
                    <a:pt x="6" y="52"/>
                    <a:pt x="6" y="37"/>
                  </a:cubicBezTo>
                  <a:cubicBezTo>
                    <a:pt x="6" y="22"/>
                    <a:pt x="18" y="10"/>
                    <a:pt x="33" y="10"/>
                  </a:cubicBezTo>
                  <a:cubicBezTo>
                    <a:pt x="48" y="10"/>
                    <a:pt x="60" y="22"/>
                    <a:pt x="60" y="37"/>
                  </a:cubicBezTo>
                  <a:cubicBezTo>
                    <a:pt x="60" y="52"/>
                    <a:pt x="48" y="64"/>
                    <a:pt x="33" y="64"/>
                  </a:cubicBezTo>
                  <a:close/>
                  <a:moveTo>
                    <a:pt x="64" y="38"/>
                  </a:moveTo>
                  <a:cubicBezTo>
                    <a:pt x="64" y="40"/>
                    <a:pt x="63" y="41"/>
                    <a:pt x="62" y="41"/>
                  </a:cubicBezTo>
                  <a:cubicBezTo>
                    <a:pt x="62" y="40"/>
                    <a:pt x="62" y="38"/>
                    <a:pt x="62" y="37"/>
                  </a:cubicBezTo>
                  <a:cubicBezTo>
                    <a:pt x="62" y="35"/>
                    <a:pt x="62" y="34"/>
                    <a:pt x="62" y="32"/>
                  </a:cubicBezTo>
                  <a:cubicBezTo>
                    <a:pt x="63" y="33"/>
                    <a:pt x="64" y="34"/>
                    <a:pt x="64" y="35"/>
                  </a:cubicBezTo>
                  <a:lnTo>
                    <a:pt x="64" y="38"/>
                  </a:lnTo>
                  <a:close/>
                  <a:moveTo>
                    <a:pt x="33" y="12"/>
                  </a:moveTo>
                  <a:cubicBezTo>
                    <a:pt x="19" y="12"/>
                    <a:pt x="8" y="23"/>
                    <a:pt x="8" y="37"/>
                  </a:cubicBezTo>
                  <a:cubicBezTo>
                    <a:pt x="8" y="50"/>
                    <a:pt x="19" y="61"/>
                    <a:pt x="33" y="61"/>
                  </a:cubicBezTo>
                  <a:cubicBezTo>
                    <a:pt x="46" y="61"/>
                    <a:pt x="57" y="50"/>
                    <a:pt x="57" y="37"/>
                  </a:cubicBezTo>
                  <a:cubicBezTo>
                    <a:pt x="57" y="23"/>
                    <a:pt x="46" y="12"/>
                    <a:pt x="33" y="12"/>
                  </a:cubicBezTo>
                  <a:close/>
                  <a:moveTo>
                    <a:pt x="33" y="60"/>
                  </a:moveTo>
                  <a:cubicBezTo>
                    <a:pt x="20" y="60"/>
                    <a:pt x="10" y="49"/>
                    <a:pt x="10" y="37"/>
                  </a:cubicBezTo>
                  <a:cubicBezTo>
                    <a:pt x="10" y="24"/>
                    <a:pt x="20" y="14"/>
                    <a:pt x="33" y="14"/>
                  </a:cubicBezTo>
                  <a:cubicBezTo>
                    <a:pt x="45" y="14"/>
                    <a:pt x="56" y="24"/>
                    <a:pt x="56" y="37"/>
                  </a:cubicBezTo>
                  <a:cubicBezTo>
                    <a:pt x="56" y="49"/>
                    <a:pt x="45" y="60"/>
                    <a:pt x="33" y="60"/>
                  </a:cubicBezTo>
                  <a:close/>
                  <a:moveTo>
                    <a:pt x="36" y="35"/>
                  </a:moveTo>
                  <a:cubicBezTo>
                    <a:pt x="49" y="35"/>
                    <a:pt x="49" y="35"/>
                    <a:pt x="49" y="35"/>
                  </a:cubicBezTo>
                  <a:cubicBezTo>
                    <a:pt x="49" y="38"/>
                    <a:pt x="49" y="38"/>
                    <a:pt x="49" y="38"/>
                  </a:cubicBezTo>
                  <a:cubicBezTo>
                    <a:pt x="36" y="38"/>
                    <a:pt x="36" y="38"/>
                    <a:pt x="36" y="38"/>
                  </a:cubicBezTo>
                  <a:cubicBezTo>
                    <a:pt x="35" y="40"/>
                    <a:pt x="34" y="40"/>
                    <a:pt x="32" y="40"/>
                  </a:cubicBezTo>
                  <a:cubicBezTo>
                    <a:pt x="30" y="40"/>
                    <a:pt x="28" y="39"/>
                    <a:pt x="28" y="36"/>
                  </a:cubicBezTo>
                  <a:cubicBezTo>
                    <a:pt x="28" y="34"/>
                    <a:pt x="29" y="33"/>
                    <a:pt x="31" y="32"/>
                  </a:cubicBezTo>
                  <a:cubicBezTo>
                    <a:pt x="31" y="16"/>
                    <a:pt x="31" y="16"/>
                    <a:pt x="31" y="16"/>
                  </a:cubicBezTo>
                  <a:cubicBezTo>
                    <a:pt x="34" y="16"/>
                    <a:pt x="34" y="16"/>
                    <a:pt x="34" y="16"/>
                  </a:cubicBezTo>
                  <a:cubicBezTo>
                    <a:pt x="34" y="32"/>
                    <a:pt x="34" y="32"/>
                    <a:pt x="34" y="32"/>
                  </a:cubicBezTo>
                  <a:cubicBezTo>
                    <a:pt x="35" y="33"/>
                    <a:pt x="36" y="34"/>
                    <a:pt x="36" y="35"/>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18" name="Freeform 22"/>
            <p:cNvSpPr>
              <a:spLocks noEditPoints="1"/>
            </p:cNvSpPr>
            <p:nvPr/>
          </p:nvSpPr>
          <p:spPr bwMode="auto">
            <a:xfrm>
              <a:off x="3752290" y="3398908"/>
              <a:ext cx="332018" cy="387354"/>
            </a:xfrm>
            <a:custGeom>
              <a:gdLst>
                <a:gd fmla="*/ 18 w 58" name="T0"/>
                <a:gd fmla="*/ 37 h 68" name="T1"/>
                <a:gd fmla="*/ 17 w 58" name="T2"/>
                <a:gd fmla="*/ 31 h 68" name="T3"/>
                <a:gd fmla="*/ 40 w 58" name="T4"/>
                <a:gd fmla="*/ 16 h 68" name="T5"/>
                <a:gd fmla="*/ 17 w 58" name="T6"/>
                <a:gd fmla="*/ 30 h 68" name="T7"/>
                <a:gd fmla="*/ 44 w 58" name="T8"/>
                <a:gd fmla="*/ 18 h 68" name="T9"/>
                <a:gd fmla="*/ 17 w 58" name="T10"/>
                <a:gd fmla="*/ 23 h 68" name="T11"/>
                <a:gd fmla="*/ 30 w 58" name="T12"/>
                <a:gd fmla="*/ 16 h 68" name="T13"/>
                <a:gd fmla="*/ 14 w 58" name="T14"/>
                <a:gd fmla="*/ 21 h 68" name="T15"/>
                <a:gd fmla="*/ 34 w 58" name="T16"/>
                <a:gd fmla="*/ 66 h 68" name="T17"/>
                <a:gd fmla="*/ 28 w 58" name="T18"/>
                <a:gd fmla="*/ 68 h 68" name="T19"/>
                <a:gd fmla="*/ 20 w 58" name="T20"/>
                <a:gd fmla="*/ 62 h 68" name="T21"/>
                <a:gd fmla="*/ 23 w 58" name="T22"/>
                <a:gd fmla="*/ 50 h 68" name="T23"/>
                <a:gd fmla="*/ 17 w 58" name="T24"/>
                <a:gd fmla="*/ 44 h 68" name="T25"/>
                <a:gd fmla="*/ 40 w 58" name="T26"/>
                <a:gd fmla="*/ 30 h 68" name="T27"/>
                <a:gd fmla="*/ 25 w 58" name="T28"/>
                <a:gd fmla="*/ 41 h 68" name="T29"/>
                <a:gd fmla="*/ 29 w 58" name="T30"/>
                <a:gd fmla="*/ 50 h 68" name="T31"/>
                <a:gd fmla="*/ 40 w 58" name="T32"/>
                <a:gd fmla="*/ 39 h 68" name="T33"/>
                <a:gd fmla="*/ 35 w 58" name="T34"/>
                <a:gd fmla="*/ 50 h 68" name="T35"/>
                <a:gd fmla="*/ 34 w 58" name="T36"/>
                <a:gd fmla="*/ 52 h 68" name="T37"/>
                <a:gd fmla="*/ 33 w 58" name="T38"/>
                <a:gd fmla="*/ 52 h 68" name="T39"/>
                <a:gd fmla="*/ 28 w 58" name="T40"/>
                <a:gd fmla="*/ 52 h 68" name="T41"/>
                <a:gd fmla="*/ 22 w 58" name="T42"/>
                <a:gd fmla="*/ 54 h 68" name="T43"/>
                <a:gd fmla="*/ 25 w 58" name="T44"/>
                <a:gd fmla="*/ 64 h 68" name="T45"/>
                <a:gd fmla="*/ 36 w 58" name="T46"/>
                <a:gd fmla="*/ 62 h 68" name="T47"/>
                <a:gd fmla="*/ 39 w 58" name="T48"/>
                <a:gd fmla="*/ 9 h 68" name="T49"/>
                <a:gd fmla="*/ 41 w 58" name="T50"/>
                <a:gd fmla="*/ 10 h 68" name="T51"/>
                <a:gd fmla="*/ 42 w 58" name="T52"/>
                <a:gd fmla="*/ 4 h 68" name="T53"/>
                <a:gd fmla="*/ 15 w 58" name="T54"/>
                <a:gd fmla="*/ 54 h 68" name="T55"/>
                <a:gd fmla="*/ 19 w 58" name="T56"/>
                <a:gd fmla="*/ 49 h 68" name="T57"/>
                <a:gd fmla="*/ 48 w 58" name="T58"/>
                <a:gd fmla="*/ 19 h 68" name="T59"/>
                <a:gd fmla="*/ 54 w 58" name="T60"/>
                <a:gd fmla="*/ 14 h 68" name="T61"/>
                <a:gd fmla="*/ 47 w 58" name="T62"/>
                <a:gd fmla="*/ 18 h 68" name="T63"/>
                <a:gd fmla="*/ 4 w 58" name="T64"/>
                <a:gd fmla="*/ 42 h 68" name="T65"/>
                <a:gd fmla="*/ 5 w 58" name="T66"/>
                <a:gd fmla="*/ 44 h 68" name="T67"/>
                <a:gd fmla="*/ 9 w 58" name="T68"/>
                <a:gd fmla="*/ 39 h 68" name="T69"/>
                <a:gd fmla="*/ 50 w 58" name="T70"/>
                <a:gd fmla="*/ 29 h 68" name="T71"/>
                <a:gd fmla="*/ 58 w 58" name="T72"/>
                <a:gd fmla="*/ 29 h 68" name="T73"/>
                <a:gd fmla="*/ 7 w 58" name="T74"/>
                <a:gd fmla="*/ 28 h 68" name="T75"/>
                <a:gd fmla="*/ 1 w 58" name="T76"/>
                <a:gd fmla="*/ 30 h 68" name="T77"/>
                <a:gd fmla="*/ 49 w 58" name="T78"/>
                <a:gd fmla="*/ 39 h 68" name="T79"/>
                <a:gd fmla="*/ 53 w 58" name="T80"/>
                <a:gd fmla="*/ 44 h 68" name="T81"/>
                <a:gd fmla="*/ 54 w 58" name="T82"/>
                <a:gd fmla="*/ 42 h 68" name="T83"/>
                <a:gd fmla="*/ 4 w 58" name="T84"/>
                <a:gd fmla="*/ 14 h 68" name="T85"/>
                <a:gd fmla="*/ 10 w 58" name="T86"/>
                <a:gd fmla="*/ 19 h 68" name="T87"/>
                <a:gd fmla="*/ 5 w 58" name="T88"/>
                <a:gd fmla="*/ 14 h 68" name="T89"/>
                <a:gd fmla="*/ 39 w 58" name="T90"/>
                <a:gd fmla="*/ 49 h 68" name="T91"/>
                <a:gd fmla="*/ 44 w 58" name="T92"/>
                <a:gd fmla="*/ 54 h 68" name="T93"/>
                <a:gd fmla="*/ 17 w 58" name="T94"/>
                <a:gd fmla="*/ 10 h 68" name="T95"/>
                <a:gd fmla="*/ 19 w 58" name="T96"/>
                <a:gd fmla="*/ 9 h 68" name="T97"/>
                <a:gd fmla="*/ 14 w 58" name="T98"/>
                <a:gd fmla="*/ 5 h 68" name="T99"/>
                <a:gd fmla="*/ 30 w 58" name="T100"/>
                <a:gd fmla="*/ 7 h 68" name="T101"/>
                <a:gd fmla="*/ 28 w 58" name="T102"/>
                <a:gd fmla="*/ 1 h 68"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68" w="57">
                  <a:moveTo>
                    <a:pt x="44" y="25"/>
                  </a:moveTo>
                  <a:cubicBezTo>
                    <a:pt x="44" y="26"/>
                    <a:pt x="42" y="28"/>
                    <a:pt x="41" y="28"/>
                  </a:cubicBezTo>
                  <a:cubicBezTo>
                    <a:pt x="18" y="37"/>
                    <a:pt x="18" y="37"/>
                    <a:pt x="18" y="37"/>
                  </a:cubicBezTo>
                  <a:cubicBezTo>
                    <a:pt x="18" y="37"/>
                    <a:pt x="17" y="37"/>
                    <a:pt x="17" y="37"/>
                  </a:cubicBezTo>
                  <a:cubicBezTo>
                    <a:pt x="15" y="37"/>
                    <a:pt x="14" y="36"/>
                    <a:pt x="14" y="35"/>
                  </a:cubicBezTo>
                  <a:cubicBezTo>
                    <a:pt x="14" y="33"/>
                    <a:pt x="16" y="32"/>
                    <a:pt x="17" y="31"/>
                  </a:cubicBezTo>
                  <a:cubicBezTo>
                    <a:pt x="40" y="23"/>
                    <a:pt x="40" y="23"/>
                    <a:pt x="40" y="23"/>
                  </a:cubicBezTo>
                  <a:cubicBezTo>
                    <a:pt x="42" y="22"/>
                    <a:pt x="44" y="23"/>
                    <a:pt x="44" y="25"/>
                  </a:cubicBezTo>
                  <a:close/>
                  <a:moveTo>
                    <a:pt x="40" y="16"/>
                  </a:moveTo>
                  <a:cubicBezTo>
                    <a:pt x="17" y="24"/>
                    <a:pt x="17" y="24"/>
                    <a:pt x="17" y="24"/>
                  </a:cubicBezTo>
                  <a:cubicBezTo>
                    <a:pt x="16" y="25"/>
                    <a:pt x="14" y="26"/>
                    <a:pt x="14" y="28"/>
                  </a:cubicBezTo>
                  <a:cubicBezTo>
                    <a:pt x="14" y="29"/>
                    <a:pt x="15" y="30"/>
                    <a:pt x="17" y="30"/>
                  </a:cubicBezTo>
                  <a:cubicBezTo>
                    <a:pt x="17" y="30"/>
                    <a:pt x="18" y="30"/>
                    <a:pt x="18" y="30"/>
                  </a:cubicBezTo>
                  <a:cubicBezTo>
                    <a:pt x="41" y="21"/>
                    <a:pt x="41" y="21"/>
                    <a:pt x="41" y="21"/>
                  </a:cubicBezTo>
                  <a:cubicBezTo>
                    <a:pt x="42" y="21"/>
                    <a:pt x="44" y="19"/>
                    <a:pt x="44" y="18"/>
                  </a:cubicBezTo>
                  <a:cubicBezTo>
                    <a:pt x="44" y="16"/>
                    <a:pt x="42" y="15"/>
                    <a:pt x="40" y="16"/>
                  </a:cubicBezTo>
                  <a:close/>
                  <a:moveTo>
                    <a:pt x="14" y="21"/>
                  </a:moveTo>
                  <a:cubicBezTo>
                    <a:pt x="14" y="22"/>
                    <a:pt x="15" y="23"/>
                    <a:pt x="17" y="23"/>
                  </a:cubicBezTo>
                  <a:cubicBezTo>
                    <a:pt x="17" y="23"/>
                    <a:pt x="18" y="23"/>
                    <a:pt x="18" y="23"/>
                  </a:cubicBezTo>
                  <a:cubicBezTo>
                    <a:pt x="27" y="19"/>
                    <a:pt x="27" y="19"/>
                    <a:pt x="27" y="19"/>
                  </a:cubicBezTo>
                  <a:cubicBezTo>
                    <a:pt x="29" y="19"/>
                    <a:pt x="30" y="17"/>
                    <a:pt x="30" y="16"/>
                  </a:cubicBezTo>
                  <a:cubicBezTo>
                    <a:pt x="30" y="14"/>
                    <a:pt x="28" y="13"/>
                    <a:pt x="26" y="14"/>
                  </a:cubicBezTo>
                  <a:cubicBezTo>
                    <a:pt x="17" y="17"/>
                    <a:pt x="17" y="17"/>
                    <a:pt x="17" y="17"/>
                  </a:cubicBezTo>
                  <a:cubicBezTo>
                    <a:pt x="16" y="18"/>
                    <a:pt x="14" y="19"/>
                    <a:pt x="14" y="21"/>
                  </a:cubicBezTo>
                  <a:close/>
                  <a:moveTo>
                    <a:pt x="38" y="54"/>
                  </a:moveTo>
                  <a:cubicBezTo>
                    <a:pt x="38" y="62"/>
                    <a:pt x="38" y="62"/>
                    <a:pt x="38" y="62"/>
                  </a:cubicBezTo>
                  <a:cubicBezTo>
                    <a:pt x="38" y="64"/>
                    <a:pt x="36" y="66"/>
                    <a:pt x="34" y="66"/>
                  </a:cubicBezTo>
                  <a:cubicBezTo>
                    <a:pt x="33" y="66"/>
                    <a:pt x="33" y="66"/>
                    <a:pt x="33" y="66"/>
                  </a:cubicBezTo>
                  <a:cubicBezTo>
                    <a:pt x="33" y="67"/>
                    <a:pt x="32" y="68"/>
                    <a:pt x="30" y="68"/>
                  </a:cubicBezTo>
                  <a:cubicBezTo>
                    <a:pt x="28" y="68"/>
                    <a:pt x="28" y="68"/>
                    <a:pt x="28" y="68"/>
                  </a:cubicBezTo>
                  <a:cubicBezTo>
                    <a:pt x="26" y="68"/>
                    <a:pt x="25" y="67"/>
                    <a:pt x="25" y="66"/>
                  </a:cubicBezTo>
                  <a:cubicBezTo>
                    <a:pt x="24" y="66"/>
                    <a:pt x="24" y="66"/>
                    <a:pt x="24" y="66"/>
                  </a:cubicBezTo>
                  <a:cubicBezTo>
                    <a:pt x="22" y="66"/>
                    <a:pt x="20" y="64"/>
                    <a:pt x="20" y="62"/>
                  </a:cubicBezTo>
                  <a:cubicBezTo>
                    <a:pt x="20" y="54"/>
                    <a:pt x="20" y="54"/>
                    <a:pt x="20" y="54"/>
                  </a:cubicBezTo>
                  <a:cubicBezTo>
                    <a:pt x="20" y="52"/>
                    <a:pt x="22" y="51"/>
                    <a:pt x="23" y="50"/>
                  </a:cubicBezTo>
                  <a:cubicBezTo>
                    <a:pt x="23" y="50"/>
                    <a:pt x="23" y="50"/>
                    <a:pt x="23" y="50"/>
                  </a:cubicBezTo>
                  <a:cubicBezTo>
                    <a:pt x="23" y="47"/>
                    <a:pt x="21" y="44"/>
                    <a:pt x="20" y="43"/>
                  </a:cubicBezTo>
                  <a:cubicBezTo>
                    <a:pt x="18" y="44"/>
                    <a:pt x="18" y="44"/>
                    <a:pt x="18" y="44"/>
                  </a:cubicBezTo>
                  <a:cubicBezTo>
                    <a:pt x="18" y="44"/>
                    <a:pt x="17" y="44"/>
                    <a:pt x="17" y="44"/>
                  </a:cubicBezTo>
                  <a:cubicBezTo>
                    <a:pt x="15" y="44"/>
                    <a:pt x="14" y="43"/>
                    <a:pt x="14" y="42"/>
                  </a:cubicBezTo>
                  <a:cubicBezTo>
                    <a:pt x="14" y="40"/>
                    <a:pt x="16" y="39"/>
                    <a:pt x="17" y="38"/>
                  </a:cubicBezTo>
                  <a:cubicBezTo>
                    <a:pt x="40" y="30"/>
                    <a:pt x="40" y="30"/>
                    <a:pt x="40" y="30"/>
                  </a:cubicBezTo>
                  <a:cubicBezTo>
                    <a:pt x="42" y="29"/>
                    <a:pt x="44" y="30"/>
                    <a:pt x="44" y="32"/>
                  </a:cubicBezTo>
                  <a:cubicBezTo>
                    <a:pt x="44" y="33"/>
                    <a:pt x="42" y="35"/>
                    <a:pt x="41" y="36"/>
                  </a:cubicBezTo>
                  <a:cubicBezTo>
                    <a:pt x="25" y="41"/>
                    <a:pt x="25" y="41"/>
                    <a:pt x="25" y="41"/>
                  </a:cubicBezTo>
                  <a:cubicBezTo>
                    <a:pt x="27" y="43"/>
                    <a:pt x="29" y="46"/>
                    <a:pt x="29" y="50"/>
                  </a:cubicBezTo>
                  <a:cubicBezTo>
                    <a:pt x="29" y="50"/>
                    <a:pt x="29" y="50"/>
                    <a:pt x="29" y="50"/>
                  </a:cubicBezTo>
                  <a:cubicBezTo>
                    <a:pt x="29" y="50"/>
                    <a:pt x="29" y="50"/>
                    <a:pt x="29" y="50"/>
                  </a:cubicBezTo>
                  <a:cubicBezTo>
                    <a:pt x="29" y="50"/>
                    <a:pt x="29" y="50"/>
                    <a:pt x="29" y="50"/>
                  </a:cubicBezTo>
                  <a:cubicBezTo>
                    <a:pt x="29" y="43"/>
                    <a:pt x="36" y="38"/>
                    <a:pt x="37" y="38"/>
                  </a:cubicBezTo>
                  <a:cubicBezTo>
                    <a:pt x="38" y="37"/>
                    <a:pt x="39" y="38"/>
                    <a:pt x="40" y="39"/>
                  </a:cubicBezTo>
                  <a:cubicBezTo>
                    <a:pt x="41" y="40"/>
                    <a:pt x="41" y="42"/>
                    <a:pt x="39" y="43"/>
                  </a:cubicBezTo>
                  <a:cubicBezTo>
                    <a:pt x="39" y="43"/>
                    <a:pt x="35" y="46"/>
                    <a:pt x="35" y="50"/>
                  </a:cubicBezTo>
                  <a:cubicBezTo>
                    <a:pt x="35" y="50"/>
                    <a:pt x="35" y="50"/>
                    <a:pt x="35" y="50"/>
                  </a:cubicBezTo>
                  <a:cubicBezTo>
                    <a:pt x="36" y="51"/>
                    <a:pt x="38" y="52"/>
                    <a:pt x="38" y="54"/>
                  </a:cubicBezTo>
                  <a:close/>
                  <a:moveTo>
                    <a:pt x="36" y="54"/>
                  </a:moveTo>
                  <a:cubicBezTo>
                    <a:pt x="36" y="53"/>
                    <a:pt x="35" y="52"/>
                    <a:pt x="34" y="52"/>
                  </a:cubicBezTo>
                  <a:cubicBezTo>
                    <a:pt x="34" y="52"/>
                    <a:pt x="34" y="52"/>
                    <a:pt x="34" y="52"/>
                  </a:cubicBezTo>
                  <a:cubicBezTo>
                    <a:pt x="34" y="52"/>
                    <a:pt x="34" y="52"/>
                    <a:pt x="34" y="52"/>
                  </a:cubicBezTo>
                  <a:cubicBezTo>
                    <a:pt x="34" y="52"/>
                    <a:pt x="34" y="52"/>
                    <a:pt x="33" y="52"/>
                  </a:cubicBezTo>
                  <a:cubicBezTo>
                    <a:pt x="33" y="52"/>
                    <a:pt x="33" y="52"/>
                    <a:pt x="33" y="52"/>
                  </a:cubicBezTo>
                  <a:cubicBezTo>
                    <a:pt x="30" y="52"/>
                    <a:pt x="30" y="52"/>
                    <a:pt x="30" y="52"/>
                  </a:cubicBezTo>
                  <a:cubicBezTo>
                    <a:pt x="28" y="52"/>
                    <a:pt x="28" y="52"/>
                    <a:pt x="28" y="52"/>
                  </a:cubicBezTo>
                  <a:cubicBezTo>
                    <a:pt x="24" y="52"/>
                    <a:pt x="24" y="52"/>
                    <a:pt x="24" y="52"/>
                  </a:cubicBezTo>
                  <a:cubicBezTo>
                    <a:pt x="24" y="52"/>
                    <a:pt x="24" y="52"/>
                    <a:pt x="24" y="52"/>
                  </a:cubicBezTo>
                  <a:cubicBezTo>
                    <a:pt x="23" y="52"/>
                    <a:pt x="22" y="53"/>
                    <a:pt x="22" y="54"/>
                  </a:cubicBezTo>
                  <a:cubicBezTo>
                    <a:pt x="22" y="62"/>
                    <a:pt x="22" y="62"/>
                    <a:pt x="22" y="62"/>
                  </a:cubicBezTo>
                  <a:cubicBezTo>
                    <a:pt x="22" y="63"/>
                    <a:pt x="23" y="64"/>
                    <a:pt x="24" y="64"/>
                  </a:cubicBezTo>
                  <a:cubicBezTo>
                    <a:pt x="25" y="64"/>
                    <a:pt x="25" y="64"/>
                    <a:pt x="25" y="64"/>
                  </a:cubicBezTo>
                  <a:cubicBezTo>
                    <a:pt x="33" y="64"/>
                    <a:pt x="33" y="64"/>
                    <a:pt x="33" y="64"/>
                  </a:cubicBezTo>
                  <a:cubicBezTo>
                    <a:pt x="34" y="64"/>
                    <a:pt x="34" y="64"/>
                    <a:pt x="34" y="64"/>
                  </a:cubicBezTo>
                  <a:cubicBezTo>
                    <a:pt x="35" y="64"/>
                    <a:pt x="36" y="63"/>
                    <a:pt x="36" y="62"/>
                  </a:cubicBezTo>
                  <a:lnTo>
                    <a:pt x="36" y="54"/>
                  </a:lnTo>
                  <a:close/>
                  <a:moveTo>
                    <a:pt x="42" y="4"/>
                  </a:moveTo>
                  <a:cubicBezTo>
                    <a:pt x="39" y="9"/>
                    <a:pt x="39" y="9"/>
                    <a:pt x="39" y="9"/>
                  </a:cubicBezTo>
                  <a:cubicBezTo>
                    <a:pt x="39" y="10"/>
                    <a:pt x="39" y="10"/>
                    <a:pt x="40" y="11"/>
                  </a:cubicBezTo>
                  <a:cubicBezTo>
                    <a:pt x="40" y="11"/>
                    <a:pt x="40" y="11"/>
                    <a:pt x="40" y="11"/>
                  </a:cubicBezTo>
                  <a:cubicBezTo>
                    <a:pt x="40" y="11"/>
                    <a:pt x="41" y="11"/>
                    <a:pt x="41" y="10"/>
                  </a:cubicBezTo>
                  <a:cubicBezTo>
                    <a:pt x="44" y="5"/>
                    <a:pt x="44" y="5"/>
                    <a:pt x="44" y="5"/>
                  </a:cubicBezTo>
                  <a:cubicBezTo>
                    <a:pt x="44" y="5"/>
                    <a:pt x="44" y="4"/>
                    <a:pt x="44" y="4"/>
                  </a:cubicBezTo>
                  <a:cubicBezTo>
                    <a:pt x="43" y="4"/>
                    <a:pt x="42" y="4"/>
                    <a:pt x="42" y="4"/>
                  </a:cubicBezTo>
                  <a:close/>
                  <a:moveTo>
                    <a:pt x="17" y="48"/>
                  </a:moveTo>
                  <a:cubicBezTo>
                    <a:pt x="14" y="53"/>
                    <a:pt x="14" y="53"/>
                    <a:pt x="14" y="53"/>
                  </a:cubicBezTo>
                  <a:cubicBezTo>
                    <a:pt x="14" y="53"/>
                    <a:pt x="14" y="54"/>
                    <a:pt x="15" y="54"/>
                  </a:cubicBezTo>
                  <a:cubicBezTo>
                    <a:pt x="15" y="54"/>
                    <a:pt x="15" y="54"/>
                    <a:pt x="15" y="54"/>
                  </a:cubicBezTo>
                  <a:cubicBezTo>
                    <a:pt x="15" y="54"/>
                    <a:pt x="16" y="54"/>
                    <a:pt x="16" y="54"/>
                  </a:cubicBezTo>
                  <a:cubicBezTo>
                    <a:pt x="19" y="49"/>
                    <a:pt x="19" y="49"/>
                    <a:pt x="19" y="49"/>
                  </a:cubicBezTo>
                  <a:cubicBezTo>
                    <a:pt x="19" y="48"/>
                    <a:pt x="19" y="47"/>
                    <a:pt x="18" y="47"/>
                  </a:cubicBezTo>
                  <a:cubicBezTo>
                    <a:pt x="18" y="47"/>
                    <a:pt x="17" y="47"/>
                    <a:pt x="17" y="48"/>
                  </a:cubicBezTo>
                  <a:close/>
                  <a:moveTo>
                    <a:pt x="48" y="19"/>
                  </a:moveTo>
                  <a:cubicBezTo>
                    <a:pt x="48" y="19"/>
                    <a:pt x="48" y="19"/>
                    <a:pt x="49" y="19"/>
                  </a:cubicBezTo>
                  <a:cubicBezTo>
                    <a:pt x="54" y="16"/>
                    <a:pt x="54" y="16"/>
                    <a:pt x="54" y="16"/>
                  </a:cubicBezTo>
                  <a:cubicBezTo>
                    <a:pt x="54" y="16"/>
                    <a:pt x="54" y="15"/>
                    <a:pt x="54" y="14"/>
                  </a:cubicBezTo>
                  <a:cubicBezTo>
                    <a:pt x="54" y="14"/>
                    <a:pt x="53" y="14"/>
                    <a:pt x="53" y="14"/>
                  </a:cubicBezTo>
                  <a:cubicBezTo>
                    <a:pt x="48" y="17"/>
                    <a:pt x="48" y="17"/>
                    <a:pt x="48" y="17"/>
                  </a:cubicBezTo>
                  <a:cubicBezTo>
                    <a:pt x="47" y="17"/>
                    <a:pt x="47" y="18"/>
                    <a:pt x="47" y="18"/>
                  </a:cubicBezTo>
                  <a:cubicBezTo>
                    <a:pt x="47" y="19"/>
                    <a:pt x="48" y="19"/>
                    <a:pt x="48" y="19"/>
                  </a:cubicBezTo>
                  <a:close/>
                  <a:moveTo>
                    <a:pt x="9" y="39"/>
                  </a:moveTo>
                  <a:cubicBezTo>
                    <a:pt x="4" y="42"/>
                    <a:pt x="4" y="42"/>
                    <a:pt x="4" y="42"/>
                  </a:cubicBezTo>
                  <a:cubicBezTo>
                    <a:pt x="4" y="42"/>
                    <a:pt x="4" y="43"/>
                    <a:pt x="4" y="43"/>
                  </a:cubicBezTo>
                  <a:cubicBezTo>
                    <a:pt x="4" y="44"/>
                    <a:pt x="4" y="44"/>
                    <a:pt x="5" y="44"/>
                  </a:cubicBezTo>
                  <a:cubicBezTo>
                    <a:pt x="5" y="44"/>
                    <a:pt x="5" y="44"/>
                    <a:pt x="5" y="44"/>
                  </a:cubicBezTo>
                  <a:cubicBezTo>
                    <a:pt x="10" y="41"/>
                    <a:pt x="10" y="41"/>
                    <a:pt x="10" y="41"/>
                  </a:cubicBezTo>
                  <a:cubicBezTo>
                    <a:pt x="11" y="41"/>
                    <a:pt x="11" y="40"/>
                    <a:pt x="11" y="40"/>
                  </a:cubicBezTo>
                  <a:cubicBezTo>
                    <a:pt x="10" y="39"/>
                    <a:pt x="10" y="39"/>
                    <a:pt x="9" y="39"/>
                  </a:cubicBezTo>
                  <a:close/>
                  <a:moveTo>
                    <a:pt x="57" y="28"/>
                  </a:moveTo>
                  <a:cubicBezTo>
                    <a:pt x="51" y="28"/>
                    <a:pt x="51" y="28"/>
                    <a:pt x="51" y="28"/>
                  </a:cubicBezTo>
                  <a:cubicBezTo>
                    <a:pt x="51" y="28"/>
                    <a:pt x="50" y="28"/>
                    <a:pt x="50" y="29"/>
                  </a:cubicBezTo>
                  <a:cubicBezTo>
                    <a:pt x="50" y="30"/>
                    <a:pt x="51" y="30"/>
                    <a:pt x="51" y="30"/>
                  </a:cubicBezTo>
                  <a:cubicBezTo>
                    <a:pt x="57" y="30"/>
                    <a:pt x="57" y="30"/>
                    <a:pt x="57" y="30"/>
                  </a:cubicBezTo>
                  <a:cubicBezTo>
                    <a:pt x="58" y="30"/>
                    <a:pt x="58" y="30"/>
                    <a:pt x="58" y="29"/>
                  </a:cubicBezTo>
                  <a:cubicBezTo>
                    <a:pt x="58" y="28"/>
                    <a:pt x="58" y="28"/>
                    <a:pt x="57" y="28"/>
                  </a:cubicBezTo>
                  <a:close/>
                  <a:moveTo>
                    <a:pt x="8" y="29"/>
                  </a:moveTo>
                  <a:cubicBezTo>
                    <a:pt x="8" y="28"/>
                    <a:pt x="7" y="28"/>
                    <a:pt x="7" y="28"/>
                  </a:cubicBezTo>
                  <a:cubicBezTo>
                    <a:pt x="1" y="28"/>
                    <a:pt x="1" y="28"/>
                    <a:pt x="1" y="28"/>
                  </a:cubicBezTo>
                  <a:cubicBezTo>
                    <a:pt x="0" y="28"/>
                    <a:pt x="0" y="28"/>
                    <a:pt x="0" y="29"/>
                  </a:cubicBezTo>
                  <a:cubicBezTo>
                    <a:pt x="0" y="30"/>
                    <a:pt x="0" y="30"/>
                    <a:pt x="1" y="30"/>
                  </a:cubicBezTo>
                  <a:cubicBezTo>
                    <a:pt x="7" y="30"/>
                    <a:pt x="7" y="30"/>
                    <a:pt x="7" y="30"/>
                  </a:cubicBezTo>
                  <a:cubicBezTo>
                    <a:pt x="7" y="30"/>
                    <a:pt x="8" y="30"/>
                    <a:pt x="8" y="29"/>
                  </a:cubicBezTo>
                  <a:close/>
                  <a:moveTo>
                    <a:pt x="49" y="39"/>
                  </a:moveTo>
                  <a:cubicBezTo>
                    <a:pt x="48" y="39"/>
                    <a:pt x="48" y="39"/>
                    <a:pt x="47" y="40"/>
                  </a:cubicBezTo>
                  <a:cubicBezTo>
                    <a:pt x="47" y="40"/>
                    <a:pt x="47" y="41"/>
                    <a:pt x="48" y="41"/>
                  </a:cubicBezTo>
                  <a:cubicBezTo>
                    <a:pt x="53" y="44"/>
                    <a:pt x="53" y="44"/>
                    <a:pt x="53" y="44"/>
                  </a:cubicBezTo>
                  <a:cubicBezTo>
                    <a:pt x="53" y="44"/>
                    <a:pt x="53" y="44"/>
                    <a:pt x="53" y="44"/>
                  </a:cubicBezTo>
                  <a:cubicBezTo>
                    <a:pt x="54" y="44"/>
                    <a:pt x="54" y="44"/>
                    <a:pt x="54" y="43"/>
                  </a:cubicBezTo>
                  <a:cubicBezTo>
                    <a:pt x="54" y="43"/>
                    <a:pt x="54" y="42"/>
                    <a:pt x="54" y="42"/>
                  </a:cubicBezTo>
                  <a:lnTo>
                    <a:pt x="49" y="39"/>
                  </a:lnTo>
                  <a:close/>
                  <a:moveTo>
                    <a:pt x="5" y="14"/>
                  </a:moveTo>
                  <a:cubicBezTo>
                    <a:pt x="5" y="14"/>
                    <a:pt x="4" y="14"/>
                    <a:pt x="4" y="14"/>
                  </a:cubicBezTo>
                  <a:cubicBezTo>
                    <a:pt x="4" y="15"/>
                    <a:pt x="4" y="16"/>
                    <a:pt x="4" y="16"/>
                  </a:cubicBezTo>
                  <a:cubicBezTo>
                    <a:pt x="9" y="19"/>
                    <a:pt x="9" y="19"/>
                    <a:pt x="9" y="19"/>
                  </a:cubicBezTo>
                  <a:cubicBezTo>
                    <a:pt x="10" y="19"/>
                    <a:pt x="10" y="19"/>
                    <a:pt x="10" y="19"/>
                  </a:cubicBezTo>
                  <a:cubicBezTo>
                    <a:pt x="10" y="19"/>
                    <a:pt x="11" y="19"/>
                    <a:pt x="11" y="18"/>
                  </a:cubicBezTo>
                  <a:cubicBezTo>
                    <a:pt x="11" y="18"/>
                    <a:pt x="11" y="17"/>
                    <a:pt x="10" y="17"/>
                  </a:cubicBezTo>
                  <a:lnTo>
                    <a:pt x="5" y="14"/>
                  </a:lnTo>
                  <a:close/>
                  <a:moveTo>
                    <a:pt x="41" y="48"/>
                  </a:moveTo>
                  <a:cubicBezTo>
                    <a:pt x="41" y="47"/>
                    <a:pt x="40" y="47"/>
                    <a:pt x="40" y="47"/>
                  </a:cubicBezTo>
                  <a:cubicBezTo>
                    <a:pt x="39" y="47"/>
                    <a:pt x="39" y="48"/>
                    <a:pt x="39" y="49"/>
                  </a:cubicBezTo>
                  <a:cubicBezTo>
                    <a:pt x="42" y="54"/>
                    <a:pt x="42" y="54"/>
                    <a:pt x="42" y="54"/>
                  </a:cubicBezTo>
                  <a:cubicBezTo>
                    <a:pt x="42" y="54"/>
                    <a:pt x="43" y="54"/>
                    <a:pt x="43" y="54"/>
                  </a:cubicBezTo>
                  <a:cubicBezTo>
                    <a:pt x="43" y="54"/>
                    <a:pt x="43" y="54"/>
                    <a:pt x="44" y="54"/>
                  </a:cubicBezTo>
                  <a:cubicBezTo>
                    <a:pt x="44" y="54"/>
                    <a:pt x="44" y="53"/>
                    <a:pt x="44" y="53"/>
                  </a:cubicBezTo>
                  <a:lnTo>
                    <a:pt x="41" y="48"/>
                  </a:lnTo>
                  <a:close/>
                  <a:moveTo>
                    <a:pt x="17" y="10"/>
                  </a:moveTo>
                  <a:cubicBezTo>
                    <a:pt x="17" y="11"/>
                    <a:pt x="18" y="11"/>
                    <a:pt x="18" y="11"/>
                  </a:cubicBezTo>
                  <a:cubicBezTo>
                    <a:pt x="18" y="11"/>
                    <a:pt x="18" y="11"/>
                    <a:pt x="18" y="11"/>
                  </a:cubicBezTo>
                  <a:cubicBezTo>
                    <a:pt x="19" y="10"/>
                    <a:pt x="19" y="10"/>
                    <a:pt x="19" y="9"/>
                  </a:cubicBezTo>
                  <a:cubicBezTo>
                    <a:pt x="16" y="4"/>
                    <a:pt x="16" y="4"/>
                    <a:pt x="16" y="4"/>
                  </a:cubicBezTo>
                  <a:cubicBezTo>
                    <a:pt x="16" y="4"/>
                    <a:pt x="15" y="4"/>
                    <a:pt x="15" y="4"/>
                  </a:cubicBezTo>
                  <a:cubicBezTo>
                    <a:pt x="14" y="4"/>
                    <a:pt x="14" y="5"/>
                    <a:pt x="14" y="5"/>
                  </a:cubicBezTo>
                  <a:lnTo>
                    <a:pt x="17" y="10"/>
                  </a:lnTo>
                  <a:close/>
                  <a:moveTo>
                    <a:pt x="29" y="8"/>
                  </a:moveTo>
                  <a:cubicBezTo>
                    <a:pt x="30" y="8"/>
                    <a:pt x="30" y="7"/>
                    <a:pt x="30" y="7"/>
                  </a:cubicBezTo>
                  <a:cubicBezTo>
                    <a:pt x="30" y="1"/>
                    <a:pt x="30" y="1"/>
                    <a:pt x="30" y="1"/>
                  </a:cubicBezTo>
                  <a:cubicBezTo>
                    <a:pt x="30" y="0"/>
                    <a:pt x="30" y="0"/>
                    <a:pt x="29" y="0"/>
                  </a:cubicBezTo>
                  <a:cubicBezTo>
                    <a:pt x="28" y="0"/>
                    <a:pt x="28" y="0"/>
                    <a:pt x="28" y="1"/>
                  </a:cubicBezTo>
                  <a:cubicBezTo>
                    <a:pt x="28" y="7"/>
                    <a:pt x="28" y="7"/>
                    <a:pt x="28" y="7"/>
                  </a:cubicBezTo>
                  <a:cubicBezTo>
                    <a:pt x="28" y="7"/>
                    <a:pt x="28" y="8"/>
                    <a:pt x="29" y="8"/>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19" name="Freeform 23"/>
            <p:cNvSpPr>
              <a:spLocks noEditPoints="1"/>
            </p:cNvSpPr>
            <p:nvPr/>
          </p:nvSpPr>
          <p:spPr bwMode="auto">
            <a:xfrm>
              <a:off x="6602590" y="3548096"/>
              <a:ext cx="218436" cy="214390"/>
            </a:xfrm>
            <a:custGeom>
              <a:gdLst>
                <a:gd fmla="*/ 12 w 68" name="T0"/>
                <a:gd fmla="*/ 0 h 67" name="T1"/>
                <a:gd fmla="*/ 0 w 68" name="T2"/>
                <a:gd fmla="*/ 56 h 67" name="T3"/>
                <a:gd fmla="*/ 57 w 68" name="T4"/>
                <a:gd fmla="*/ 67 h 67" name="T5"/>
                <a:gd fmla="*/ 68 w 68" name="T6"/>
                <a:gd fmla="*/ 11 h 67" name="T7"/>
                <a:gd fmla="*/ 65 w 68" name="T8"/>
                <a:gd fmla="*/ 11 h 67" name="T9"/>
                <a:gd fmla="*/ 57 w 68" name="T10"/>
                <a:gd fmla="*/ 64 h 67" name="T11"/>
                <a:gd fmla="*/ 3 w 68" name="T12"/>
                <a:gd fmla="*/ 56 h 67" name="T13"/>
                <a:gd fmla="*/ 12 w 68" name="T14"/>
                <a:gd fmla="*/ 3 h 67" name="T15"/>
                <a:gd fmla="*/ 65 w 68" name="T16"/>
                <a:gd fmla="*/ 11 h 67" name="T17"/>
                <a:gd fmla="*/ 12 w 68" name="T18"/>
                <a:gd fmla="*/ 5 h 67" name="T19"/>
                <a:gd fmla="*/ 6 w 68" name="T20"/>
                <a:gd fmla="*/ 56 h 67" name="T21"/>
                <a:gd fmla="*/ 56 w 68" name="T22"/>
                <a:gd fmla="*/ 62 h 67" name="T23"/>
                <a:gd fmla="*/ 63 w 68" name="T24"/>
                <a:gd fmla="*/ 12 h 67" name="T25"/>
                <a:gd fmla="*/ 61 w 68" name="T26"/>
                <a:gd fmla="*/ 12 h 67" name="T27"/>
                <a:gd fmla="*/ 35 w 68" name="T28"/>
                <a:gd fmla="*/ 33 h 67" name="T29"/>
                <a:gd fmla="*/ 56 w 68" name="T30"/>
                <a:gd fmla="*/ 7 h 67" name="T31"/>
                <a:gd fmla="*/ 12 w 68" name="T32"/>
                <a:gd fmla="*/ 7 h 67" name="T33"/>
                <a:gd fmla="*/ 33 w 68" name="T34"/>
                <a:gd fmla="*/ 33 h 67" name="T35"/>
                <a:gd fmla="*/ 8 w 68" name="T36"/>
                <a:gd fmla="*/ 12 h 67" name="T37"/>
                <a:gd fmla="*/ 8 w 68" name="T38"/>
                <a:gd fmla="*/ 56 h 67" name="T39"/>
                <a:gd fmla="*/ 33 w 68" name="T40"/>
                <a:gd fmla="*/ 35 h 67" name="T41"/>
                <a:gd fmla="*/ 12 w 68" name="T42"/>
                <a:gd fmla="*/ 60 h 67" name="T43"/>
                <a:gd fmla="*/ 56 w 68" name="T44"/>
                <a:gd fmla="*/ 60 h 67" name="T45"/>
                <a:gd fmla="*/ 35 w 68" name="T46"/>
                <a:gd fmla="*/ 35 h 67" name="T47"/>
                <a:gd fmla="*/ 61 w 68" name="T48"/>
                <a:gd fmla="*/ 56 h 67" name="T49"/>
                <a:gd fmla="*/ 12 w 68" name="T50"/>
                <a:gd fmla="*/ 20 h 67" name="T51"/>
                <a:gd fmla="*/ 19 w 68" name="T52"/>
                <a:gd fmla="*/ 19 h 67" name="T53"/>
                <a:gd fmla="*/ 20 w 68" name="T54"/>
                <a:gd fmla="*/ 12 h 67" name="T55"/>
                <a:gd fmla="*/ 21 w 68" name="T56"/>
                <a:gd fmla="*/ 19 h 67" name="T57"/>
                <a:gd fmla="*/ 29 w 68" name="T58"/>
                <a:gd fmla="*/ 20 h 67" name="T59"/>
                <a:gd fmla="*/ 21 w 68" name="T60"/>
                <a:gd fmla="*/ 21 h 67" name="T61"/>
                <a:gd fmla="*/ 20 w 68" name="T62"/>
                <a:gd fmla="*/ 28 h 67" name="T63"/>
                <a:gd fmla="*/ 19 w 68" name="T64"/>
                <a:gd fmla="*/ 21 h 67" name="T65"/>
                <a:gd fmla="*/ 12 w 68" name="T66"/>
                <a:gd fmla="*/ 20 h 67" name="T67"/>
                <a:gd fmla="*/ 26 w 68" name="T68"/>
                <a:gd fmla="*/ 53 h 67" name="T69"/>
                <a:gd fmla="*/ 25 w 68" name="T70"/>
                <a:gd fmla="*/ 53 h 67" name="T71"/>
                <a:gd fmla="*/ 16 w 68" name="T72"/>
                <a:gd fmla="*/ 53 h 67" name="T73"/>
                <a:gd fmla="*/ 15 w 68" name="T74"/>
                <a:gd fmla="*/ 53 h 67" name="T75"/>
                <a:gd fmla="*/ 19 w 68" name="T76"/>
                <a:gd fmla="*/ 47 h 67" name="T77"/>
                <a:gd fmla="*/ 15 w 68" name="T78"/>
                <a:gd fmla="*/ 42 h 67" name="T79"/>
                <a:gd fmla="*/ 20 w 68" name="T80"/>
                <a:gd fmla="*/ 46 h 67" name="T81"/>
                <a:gd fmla="*/ 26 w 68" name="T82"/>
                <a:gd fmla="*/ 42 h 67" name="T83"/>
                <a:gd fmla="*/ 22 w 68" name="T84"/>
                <a:gd fmla="*/ 47 h 67" name="T85"/>
                <a:gd fmla="*/ 40 w 68" name="T86"/>
                <a:gd fmla="*/ 19 h 67" name="T87"/>
                <a:gd fmla="*/ 56 w 68" name="T88"/>
                <a:gd fmla="*/ 18 h 67" name="T89"/>
                <a:gd fmla="*/ 56 w 68" name="T90"/>
                <a:gd fmla="*/ 20 h 67" name="T91"/>
                <a:gd fmla="*/ 40 w 68" name="T92"/>
                <a:gd fmla="*/ 19 h 67" name="T93"/>
                <a:gd fmla="*/ 55 w 68" name="T94"/>
                <a:gd fmla="*/ 45 h 67" name="T95"/>
                <a:gd fmla="*/ 40 w 68" name="T96"/>
                <a:gd fmla="*/ 44 h 67" name="T97"/>
                <a:gd fmla="*/ 55 w 68" name="T98"/>
                <a:gd fmla="*/ 43 h 67" name="T99"/>
                <a:gd fmla="*/ 56 w 68" name="T100"/>
                <a:gd fmla="*/ 50 h 67" name="T101"/>
                <a:gd fmla="*/ 41 w 68" name="T102"/>
                <a:gd fmla="*/ 51 h 67" name="T103"/>
                <a:gd fmla="*/ 41 w 68" name="T104"/>
                <a:gd fmla="*/ 49 h 67" name="T105"/>
                <a:gd fmla="*/ 56 w 68" name="T106"/>
                <a:gd fmla="*/ 50 h 67"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7" w="68">
                  <a:moveTo>
                    <a:pt x="57" y="0"/>
                  </a:moveTo>
                  <a:cubicBezTo>
                    <a:pt x="12" y="0"/>
                    <a:pt x="12" y="0"/>
                    <a:pt x="12" y="0"/>
                  </a:cubicBezTo>
                  <a:cubicBezTo>
                    <a:pt x="5" y="0"/>
                    <a:pt x="0" y="5"/>
                    <a:pt x="0" y="11"/>
                  </a:cubicBezTo>
                  <a:cubicBezTo>
                    <a:pt x="0" y="56"/>
                    <a:pt x="0" y="56"/>
                    <a:pt x="0" y="56"/>
                  </a:cubicBezTo>
                  <a:cubicBezTo>
                    <a:pt x="0" y="62"/>
                    <a:pt x="5" y="67"/>
                    <a:pt x="12" y="67"/>
                  </a:cubicBezTo>
                  <a:cubicBezTo>
                    <a:pt x="57" y="67"/>
                    <a:pt x="57" y="67"/>
                    <a:pt x="57" y="67"/>
                  </a:cubicBezTo>
                  <a:cubicBezTo>
                    <a:pt x="63" y="67"/>
                    <a:pt x="68" y="62"/>
                    <a:pt x="68" y="56"/>
                  </a:cubicBezTo>
                  <a:cubicBezTo>
                    <a:pt x="68" y="11"/>
                    <a:pt x="68" y="11"/>
                    <a:pt x="68" y="11"/>
                  </a:cubicBezTo>
                  <a:cubicBezTo>
                    <a:pt x="68" y="5"/>
                    <a:pt x="63" y="0"/>
                    <a:pt x="57" y="0"/>
                  </a:cubicBezTo>
                  <a:close/>
                  <a:moveTo>
                    <a:pt x="65" y="11"/>
                  </a:moveTo>
                  <a:cubicBezTo>
                    <a:pt x="65" y="56"/>
                    <a:pt x="65" y="56"/>
                    <a:pt x="65" y="56"/>
                  </a:cubicBezTo>
                  <a:cubicBezTo>
                    <a:pt x="65" y="61"/>
                    <a:pt x="61" y="64"/>
                    <a:pt x="57" y="64"/>
                  </a:cubicBezTo>
                  <a:cubicBezTo>
                    <a:pt x="12" y="64"/>
                    <a:pt x="12" y="64"/>
                    <a:pt x="12" y="64"/>
                  </a:cubicBezTo>
                  <a:cubicBezTo>
                    <a:pt x="7" y="64"/>
                    <a:pt x="3" y="61"/>
                    <a:pt x="3" y="56"/>
                  </a:cubicBezTo>
                  <a:cubicBezTo>
                    <a:pt x="3" y="11"/>
                    <a:pt x="3" y="11"/>
                    <a:pt x="3" y="11"/>
                  </a:cubicBezTo>
                  <a:cubicBezTo>
                    <a:pt x="3" y="7"/>
                    <a:pt x="7" y="3"/>
                    <a:pt x="12" y="3"/>
                  </a:cubicBezTo>
                  <a:cubicBezTo>
                    <a:pt x="57" y="3"/>
                    <a:pt x="57" y="3"/>
                    <a:pt x="57" y="3"/>
                  </a:cubicBezTo>
                  <a:cubicBezTo>
                    <a:pt x="61" y="3"/>
                    <a:pt x="65" y="7"/>
                    <a:pt x="65" y="11"/>
                  </a:cubicBezTo>
                  <a:close/>
                  <a:moveTo>
                    <a:pt x="56" y="5"/>
                  </a:moveTo>
                  <a:cubicBezTo>
                    <a:pt x="12" y="5"/>
                    <a:pt x="12" y="5"/>
                    <a:pt x="12" y="5"/>
                  </a:cubicBezTo>
                  <a:cubicBezTo>
                    <a:pt x="9" y="5"/>
                    <a:pt x="6" y="8"/>
                    <a:pt x="6" y="12"/>
                  </a:cubicBezTo>
                  <a:cubicBezTo>
                    <a:pt x="6" y="56"/>
                    <a:pt x="6" y="56"/>
                    <a:pt x="6" y="56"/>
                  </a:cubicBezTo>
                  <a:cubicBezTo>
                    <a:pt x="6" y="59"/>
                    <a:pt x="9" y="62"/>
                    <a:pt x="12" y="62"/>
                  </a:cubicBezTo>
                  <a:cubicBezTo>
                    <a:pt x="56" y="62"/>
                    <a:pt x="56" y="62"/>
                    <a:pt x="56" y="62"/>
                  </a:cubicBezTo>
                  <a:cubicBezTo>
                    <a:pt x="60" y="62"/>
                    <a:pt x="63" y="59"/>
                    <a:pt x="63" y="56"/>
                  </a:cubicBezTo>
                  <a:cubicBezTo>
                    <a:pt x="63" y="12"/>
                    <a:pt x="63" y="12"/>
                    <a:pt x="63" y="12"/>
                  </a:cubicBezTo>
                  <a:cubicBezTo>
                    <a:pt x="63" y="8"/>
                    <a:pt x="60" y="5"/>
                    <a:pt x="56" y="5"/>
                  </a:cubicBezTo>
                  <a:close/>
                  <a:moveTo>
                    <a:pt x="61" y="12"/>
                  </a:moveTo>
                  <a:cubicBezTo>
                    <a:pt x="61" y="33"/>
                    <a:pt x="61" y="33"/>
                    <a:pt x="61" y="33"/>
                  </a:cubicBezTo>
                  <a:cubicBezTo>
                    <a:pt x="35" y="33"/>
                    <a:pt x="35" y="33"/>
                    <a:pt x="35" y="33"/>
                  </a:cubicBezTo>
                  <a:cubicBezTo>
                    <a:pt x="35" y="7"/>
                    <a:pt x="35" y="7"/>
                    <a:pt x="35" y="7"/>
                  </a:cubicBezTo>
                  <a:cubicBezTo>
                    <a:pt x="56" y="7"/>
                    <a:pt x="56" y="7"/>
                    <a:pt x="56" y="7"/>
                  </a:cubicBezTo>
                  <a:cubicBezTo>
                    <a:pt x="59" y="7"/>
                    <a:pt x="61" y="9"/>
                    <a:pt x="61" y="12"/>
                  </a:cubicBezTo>
                  <a:close/>
                  <a:moveTo>
                    <a:pt x="12" y="7"/>
                  </a:moveTo>
                  <a:cubicBezTo>
                    <a:pt x="33" y="7"/>
                    <a:pt x="33" y="7"/>
                    <a:pt x="33" y="7"/>
                  </a:cubicBezTo>
                  <a:cubicBezTo>
                    <a:pt x="33" y="33"/>
                    <a:pt x="33" y="33"/>
                    <a:pt x="33" y="33"/>
                  </a:cubicBezTo>
                  <a:cubicBezTo>
                    <a:pt x="8" y="33"/>
                    <a:pt x="8" y="33"/>
                    <a:pt x="8" y="33"/>
                  </a:cubicBezTo>
                  <a:cubicBezTo>
                    <a:pt x="8" y="12"/>
                    <a:pt x="8" y="12"/>
                    <a:pt x="8" y="12"/>
                  </a:cubicBezTo>
                  <a:cubicBezTo>
                    <a:pt x="8" y="9"/>
                    <a:pt x="10" y="7"/>
                    <a:pt x="12" y="7"/>
                  </a:cubicBezTo>
                  <a:close/>
                  <a:moveTo>
                    <a:pt x="8" y="56"/>
                  </a:moveTo>
                  <a:cubicBezTo>
                    <a:pt x="8" y="35"/>
                    <a:pt x="8" y="35"/>
                    <a:pt x="8" y="35"/>
                  </a:cubicBezTo>
                  <a:cubicBezTo>
                    <a:pt x="33" y="35"/>
                    <a:pt x="33" y="35"/>
                    <a:pt x="33" y="35"/>
                  </a:cubicBezTo>
                  <a:cubicBezTo>
                    <a:pt x="33" y="60"/>
                    <a:pt x="33" y="60"/>
                    <a:pt x="33" y="60"/>
                  </a:cubicBezTo>
                  <a:cubicBezTo>
                    <a:pt x="12" y="60"/>
                    <a:pt x="12" y="60"/>
                    <a:pt x="12" y="60"/>
                  </a:cubicBezTo>
                  <a:cubicBezTo>
                    <a:pt x="10" y="60"/>
                    <a:pt x="8" y="58"/>
                    <a:pt x="8" y="56"/>
                  </a:cubicBezTo>
                  <a:close/>
                  <a:moveTo>
                    <a:pt x="56" y="60"/>
                  </a:moveTo>
                  <a:cubicBezTo>
                    <a:pt x="35" y="60"/>
                    <a:pt x="35" y="60"/>
                    <a:pt x="35" y="60"/>
                  </a:cubicBezTo>
                  <a:cubicBezTo>
                    <a:pt x="35" y="35"/>
                    <a:pt x="35" y="35"/>
                    <a:pt x="35" y="35"/>
                  </a:cubicBezTo>
                  <a:cubicBezTo>
                    <a:pt x="61" y="35"/>
                    <a:pt x="61" y="35"/>
                    <a:pt x="61" y="35"/>
                  </a:cubicBezTo>
                  <a:cubicBezTo>
                    <a:pt x="61" y="56"/>
                    <a:pt x="61" y="56"/>
                    <a:pt x="61" y="56"/>
                  </a:cubicBezTo>
                  <a:cubicBezTo>
                    <a:pt x="61" y="58"/>
                    <a:pt x="59" y="60"/>
                    <a:pt x="56" y="60"/>
                  </a:cubicBezTo>
                  <a:close/>
                  <a:moveTo>
                    <a:pt x="12" y="20"/>
                  </a:moveTo>
                  <a:cubicBezTo>
                    <a:pt x="12" y="19"/>
                    <a:pt x="13" y="19"/>
                    <a:pt x="13" y="19"/>
                  </a:cubicBezTo>
                  <a:cubicBezTo>
                    <a:pt x="19" y="19"/>
                    <a:pt x="19" y="19"/>
                    <a:pt x="19" y="19"/>
                  </a:cubicBezTo>
                  <a:cubicBezTo>
                    <a:pt x="19" y="13"/>
                    <a:pt x="19" y="13"/>
                    <a:pt x="19" y="13"/>
                  </a:cubicBezTo>
                  <a:cubicBezTo>
                    <a:pt x="19" y="12"/>
                    <a:pt x="20" y="12"/>
                    <a:pt x="20" y="12"/>
                  </a:cubicBezTo>
                  <a:cubicBezTo>
                    <a:pt x="21" y="12"/>
                    <a:pt x="21" y="12"/>
                    <a:pt x="21" y="13"/>
                  </a:cubicBezTo>
                  <a:cubicBezTo>
                    <a:pt x="21" y="19"/>
                    <a:pt x="21" y="19"/>
                    <a:pt x="21" y="19"/>
                  </a:cubicBezTo>
                  <a:cubicBezTo>
                    <a:pt x="28" y="19"/>
                    <a:pt x="28" y="19"/>
                    <a:pt x="28" y="19"/>
                  </a:cubicBezTo>
                  <a:cubicBezTo>
                    <a:pt x="28" y="19"/>
                    <a:pt x="29" y="19"/>
                    <a:pt x="29" y="20"/>
                  </a:cubicBezTo>
                  <a:cubicBezTo>
                    <a:pt x="29" y="20"/>
                    <a:pt x="28" y="21"/>
                    <a:pt x="28" y="21"/>
                  </a:cubicBezTo>
                  <a:cubicBezTo>
                    <a:pt x="21" y="21"/>
                    <a:pt x="21" y="21"/>
                    <a:pt x="21" y="21"/>
                  </a:cubicBezTo>
                  <a:cubicBezTo>
                    <a:pt x="21" y="27"/>
                    <a:pt x="21" y="27"/>
                    <a:pt x="21" y="27"/>
                  </a:cubicBezTo>
                  <a:cubicBezTo>
                    <a:pt x="21" y="27"/>
                    <a:pt x="21" y="28"/>
                    <a:pt x="20" y="28"/>
                  </a:cubicBezTo>
                  <a:cubicBezTo>
                    <a:pt x="20" y="28"/>
                    <a:pt x="19" y="27"/>
                    <a:pt x="19" y="27"/>
                  </a:cubicBezTo>
                  <a:cubicBezTo>
                    <a:pt x="19" y="21"/>
                    <a:pt x="19" y="21"/>
                    <a:pt x="19" y="21"/>
                  </a:cubicBezTo>
                  <a:cubicBezTo>
                    <a:pt x="13" y="21"/>
                    <a:pt x="13" y="21"/>
                    <a:pt x="13" y="21"/>
                  </a:cubicBezTo>
                  <a:cubicBezTo>
                    <a:pt x="13" y="21"/>
                    <a:pt x="12" y="20"/>
                    <a:pt x="12" y="20"/>
                  </a:cubicBezTo>
                  <a:close/>
                  <a:moveTo>
                    <a:pt x="26" y="52"/>
                  </a:moveTo>
                  <a:cubicBezTo>
                    <a:pt x="27" y="52"/>
                    <a:pt x="27" y="53"/>
                    <a:pt x="26" y="53"/>
                  </a:cubicBezTo>
                  <a:cubicBezTo>
                    <a:pt x="26" y="53"/>
                    <a:pt x="26" y="53"/>
                    <a:pt x="25" y="53"/>
                  </a:cubicBezTo>
                  <a:cubicBezTo>
                    <a:pt x="25" y="53"/>
                    <a:pt x="25" y="53"/>
                    <a:pt x="25" y="53"/>
                  </a:cubicBezTo>
                  <a:cubicBezTo>
                    <a:pt x="20" y="49"/>
                    <a:pt x="20" y="49"/>
                    <a:pt x="20" y="49"/>
                  </a:cubicBezTo>
                  <a:cubicBezTo>
                    <a:pt x="16" y="53"/>
                    <a:pt x="16" y="53"/>
                    <a:pt x="16" y="53"/>
                  </a:cubicBezTo>
                  <a:cubicBezTo>
                    <a:pt x="16" y="53"/>
                    <a:pt x="16" y="53"/>
                    <a:pt x="15" y="53"/>
                  </a:cubicBezTo>
                  <a:cubicBezTo>
                    <a:pt x="15" y="53"/>
                    <a:pt x="15" y="53"/>
                    <a:pt x="15" y="53"/>
                  </a:cubicBezTo>
                  <a:cubicBezTo>
                    <a:pt x="14" y="53"/>
                    <a:pt x="14" y="52"/>
                    <a:pt x="15" y="52"/>
                  </a:cubicBezTo>
                  <a:cubicBezTo>
                    <a:pt x="19" y="47"/>
                    <a:pt x="19" y="47"/>
                    <a:pt x="19" y="47"/>
                  </a:cubicBezTo>
                  <a:cubicBezTo>
                    <a:pt x="15" y="43"/>
                    <a:pt x="15" y="43"/>
                    <a:pt x="15" y="43"/>
                  </a:cubicBezTo>
                  <a:cubicBezTo>
                    <a:pt x="14" y="43"/>
                    <a:pt x="14" y="42"/>
                    <a:pt x="15" y="42"/>
                  </a:cubicBezTo>
                  <a:cubicBezTo>
                    <a:pt x="15" y="41"/>
                    <a:pt x="16" y="41"/>
                    <a:pt x="16" y="42"/>
                  </a:cubicBezTo>
                  <a:cubicBezTo>
                    <a:pt x="20" y="46"/>
                    <a:pt x="20" y="46"/>
                    <a:pt x="20" y="46"/>
                  </a:cubicBezTo>
                  <a:cubicBezTo>
                    <a:pt x="25" y="42"/>
                    <a:pt x="25" y="42"/>
                    <a:pt x="25" y="42"/>
                  </a:cubicBezTo>
                  <a:cubicBezTo>
                    <a:pt x="25" y="41"/>
                    <a:pt x="26" y="41"/>
                    <a:pt x="26" y="42"/>
                  </a:cubicBezTo>
                  <a:cubicBezTo>
                    <a:pt x="27" y="42"/>
                    <a:pt x="27" y="43"/>
                    <a:pt x="26" y="43"/>
                  </a:cubicBezTo>
                  <a:cubicBezTo>
                    <a:pt x="22" y="47"/>
                    <a:pt x="22" y="47"/>
                    <a:pt x="22" y="47"/>
                  </a:cubicBezTo>
                  <a:lnTo>
                    <a:pt x="26" y="52"/>
                  </a:lnTo>
                  <a:close/>
                  <a:moveTo>
                    <a:pt x="40" y="19"/>
                  </a:moveTo>
                  <a:cubicBezTo>
                    <a:pt x="40" y="19"/>
                    <a:pt x="41" y="18"/>
                    <a:pt x="41" y="18"/>
                  </a:cubicBezTo>
                  <a:cubicBezTo>
                    <a:pt x="56" y="18"/>
                    <a:pt x="56" y="18"/>
                    <a:pt x="56" y="18"/>
                  </a:cubicBezTo>
                  <a:cubicBezTo>
                    <a:pt x="56" y="18"/>
                    <a:pt x="57" y="19"/>
                    <a:pt x="57" y="19"/>
                  </a:cubicBezTo>
                  <a:cubicBezTo>
                    <a:pt x="57" y="20"/>
                    <a:pt x="56" y="20"/>
                    <a:pt x="56" y="20"/>
                  </a:cubicBezTo>
                  <a:cubicBezTo>
                    <a:pt x="41" y="20"/>
                    <a:pt x="41" y="20"/>
                    <a:pt x="41" y="20"/>
                  </a:cubicBezTo>
                  <a:cubicBezTo>
                    <a:pt x="41" y="20"/>
                    <a:pt x="40" y="20"/>
                    <a:pt x="40" y="19"/>
                  </a:cubicBezTo>
                  <a:close/>
                  <a:moveTo>
                    <a:pt x="56" y="44"/>
                  </a:moveTo>
                  <a:cubicBezTo>
                    <a:pt x="56" y="45"/>
                    <a:pt x="56" y="45"/>
                    <a:pt x="55" y="45"/>
                  </a:cubicBezTo>
                  <a:cubicBezTo>
                    <a:pt x="41" y="45"/>
                    <a:pt x="41" y="45"/>
                    <a:pt x="41" y="45"/>
                  </a:cubicBezTo>
                  <a:cubicBezTo>
                    <a:pt x="41" y="45"/>
                    <a:pt x="40" y="45"/>
                    <a:pt x="40" y="44"/>
                  </a:cubicBezTo>
                  <a:cubicBezTo>
                    <a:pt x="40" y="44"/>
                    <a:pt x="41" y="43"/>
                    <a:pt x="41" y="43"/>
                  </a:cubicBezTo>
                  <a:cubicBezTo>
                    <a:pt x="55" y="43"/>
                    <a:pt x="55" y="43"/>
                    <a:pt x="55" y="43"/>
                  </a:cubicBezTo>
                  <a:cubicBezTo>
                    <a:pt x="56" y="43"/>
                    <a:pt x="56" y="44"/>
                    <a:pt x="56" y="44"/>
                  </a:cubicBezTo>
                  <a:close/>
                  <a:moveTo>
                    <a:pt x="56" y="50"/>
                  </a:moveTo>
                  <a:cubicBezTo>
                    <a:pt x="56" y="51"/>
                    <a:pt x="56" y="51"/>
                    <a:pt x="55" y="51"/>
                  </a:cubicBezTo>
                  <a:cubicBezTo>
                    <a:pt x="41" y="51"/>
                    <a:pt x="41" y="51"/>
                    <a:pt x="41" y="51"/>
                  </a:cubicBezTo>
                  <a:cubicBezTo>
                    <a:pt x="41" y="51"/>
                    <a:pt x="40" y="51"/>
                    <a:pt x="40" y="50"/>
                  </a:cubicBezTo>
                  <a:cubicBezTo>
                    <a:pt x="40" y="50"/>
                    <a:pt x="41" y="49"/>
                    <a:pt x="41" y="49"/>
                  </a:cubicBezTo>
                  <a:cubicBezTo>
                    <a:pt x="55" y="49"/>
                    <a:pt x="55" y="49"/>
                    <a:pt x="55" y="49"/>
                  </a:cubicBezTo>
                  <a:cubicBezTo>
                    <a:pt x="56" y="49"/>
                    <a:pt x="56" y="50"/>
                    <a:pt x="56" y="50"/>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20" name="Freeform 17"/>
            <p:cNvSpPr>
              <a:spLocks noEditPoints="1"/>
            </p:cNvSpPr>
            <p:nvPr/>
          </p:nvSpPr>
          <p:spPr bwMode="auto">
            <a:xfrm>
              <a:off x="6460755" y="1437005"/>
              <a:ext cx="499264" cy="422907"/>
            </a:xfrm>
            <a:custGeom>
              <a:gdLst>
                <a:gd fmla="*/ 70 w 72" name="T0"/>
                <a:gd fmla="*/ 16 h 61" name="T1"/>
                <a:gd fmla="*/ 56 w 72" name="T2"/>
                <a:gd fmla="*/ 18 h 61" name="T3"/>
                <a:gd fmla="*/ 43 w 72" name="T4"/>
                <a:gd fmla="*/ 46 h 61" name="T5"/>
                <a:gd fmla="*/ 12 w 72" name="T6"/>
                <a:gd fmla="*/ 46 h 61" name="T7"/>
                <a:gd fmla="*/ 13 w 72" name="T8"/>
                <a:gd fmla="*/ 49 h 61" name="T9"/>
                <a:gd fmla="*/ 48 w 72" name="T10"/>
                <a:gd fmla="*/ 51 h 61" name="T11"/>
                <a:gd fmla="*/ 13 w 72" name="T12"/>
                <a:gd fmla="*/ 52 h 61" name="T13"/>
                <a:gd fmla="*/ 9 w 72" name="T14"/>
                <a:gd fmla="*/ 45 h 61" name="T15"/>
                <a:gd fmla="*/ 7 w 72" name="T16"/>
                <a:gd fmla="*/ 42 h 61" name="T17"/>
                <a:gd fmla="*/ 1 w 72" name="T18"/>
                <a:gd fmla="*/ 23 h 61" name="T19"/>
                <a:gd fmla="*/ 10 w 72" name="T20"/>
                <a:gd fmla="*/ 41 h 61" name="T21"/>
                <a:gd fmla="*/ 43 w 72" name="T22"/>
                <a:gd fmla="*/ 43 h 61" name="T23"/>
                <a:gd fmla="*/ 54 w 72" name="T24"/>
                <a:gd fmla="*/ 17 h 61" name="T25"/>
                <a:gd fmla="*/ 70 w 72" name="T26"/>
                <a:gd fmla="*/ 13 h 61" name="T27"/>
                <a:gd fmla="*/ 18 w 72" name="T28"/>
                <a:gd fmla="*/ 57 h 61" name="T29"/>
                <a:gd fmla="*/ 11 w 72" name="T30"/>
                <a:gd fmla="*/ 57 h 61" name="T31"/>
                <a:gd fmla="*/ 18 w 72" name="T32"/>
                <a:gd fmla="*/ 57 h 61" name="T33"/>
                <a:gd fmla="*/ 14 w 72" name="T34"/>
                <a:gd fmla="*/ 55 h 61" name="T35"/>
                <a:gd fmla="*/ 14 w 72" name="T36"/>
                <a:gd fmla="*/ 59 h 61" name="T37"/>
                <a:gd fmla="*/ 45 w 72" name="T38"/>
                <a:gd fmla="*/ 57 h 61" name="T39"/>
                <a:gd fmla="*/ 38 w 72" name="T40"/>
                <a:gd fmla="*/ 57 h 61" name="T41"/>
                <a:gd fmla="*/ 45 w 72" name="T42"/>
                <a:gd fmla="*/ 57 h 61" name="T43"/>
                <a:gd fmla="*/ 41 w 72" name="T44"/>
                <a:gd fmla="*/ 55 h 61" name="T45"/>
                <a:gd fmla="*/ 41 w 72" name="T46"/>
                <a:gd fmla="*/ 59 h 61" name="T47"/>
                <a:gd fmla="*/ 12 w 72" name="T48"/>
                <a:gd fmla="*/ 37 h 61" name="T49"/>
                <a:gd fmla="*/ 45 w 72" name="T50"/>
                <a:gd fmla="*/ 36 h 61" name="T51"/>
                <a:gd fmla="*/ 12 w 72" name="T52"/>
                <a:gd fmla="*/ 35 h 61" name="T53"/>
                <a:gd fmla="*/ 12 w 72" name="T54"/>
                <a:gd fmla="*/ 37 h 61" name="T55"/>
                <a:gd fmla="*/ 12 w 72" name="T56"/>
                <a:gd fmla="*/ 40 h 61" name="T57"/>
                <a:gd fmla="*/ 43 w 72" name="T58"/>
                <a:gd fmla="*/ 41 h 61" name="T59"/>
                <a:gd fmla="*/ 43 w 72" name="T60"/>
                <a:gd fmla="*/ 39 h 61" name="T61"/>
                <a:gd fmla="*/ 37 w 72" name="T62"/>
                <a:gd fmla="*/ 31 h 61" name="T63"/>
                <a:gd fmla="*/ 44 w 72" name="T64"/>
                <a:gd fmla="*/ 30 h 61" name="T65"/>
                <a:gd fmla="*/ 43 w 72" name="T66"/>
                <a:gd fmla="*/ 0 h 61" name="T67"/>
                <a:gd fmla="*/ 36 w 72" name="T68"/>
                <a:gd fmla="*/ 0 h 61" name="T69"/>
                <a:gd fmla="*/ 37 w 72" name="T70"/>
                <a:gd fmla="*/ 31 h 61" name="T71"/>
                <a:gd fmla="*/ 31 w 72" name="T72"/>
                <a:gd fmla="*/ 31 h 61" name="T73"/>
                <a:gd fmla="*/ 32 w 72" name="T74"/>
                <a:gd fmla="*/ 8 h 61" name="T75"/>
                <a:gd fmla="*/ 25 w 72" name="T76"/>
                <a:gd fmla="*/ 8 h 61" name="T77"/>
                <a:gd fmla="*/ 24 w 72" name="T78"/>
                <a:gd fmla="*/ 30 h 61" name="T79"/>
                <a:gd fmla="*/ 13 w 72" name="T80"/>
                <a:gd fmla="*/ 31 h 61" name="T81"/>
                <a:gd fmla="*/ 20 w 72" name="T82"/>
                <a:gd fmla="*/ 30 h 61" name="T83"/>
                <a:gd fmla="*/ 20 w 72" name="T84"/>
                <a:gd fmla="*/ 16 h 61" name="T85"/>
                <a:gd fmla="*/ 13 w 72" name="T86"/>
                <a:gd fmla="*/ 16 h 61" name="T87"/>
                <a:gd fmla="*/ 13 w 72" name="T88"/>
                <a:gd fmla="*/ 31 h 61"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61" w="72">
                  <a:moveTo>
                    <a:pt x="72" y="14"/>
                  </a:moveTo>
                  <a:cubicBezTo>
                    <a:pt x="72" y="15"/>
                    <a:pt x="71" y="16"/>
                    <a:pt x="70" y="16"/>
                  </a:cubicBezTo>
                  <a:cubicBezTo>
                    <a:pt x="59" y="16"/>
                    <a:pt x="59" y="16"/>
                    <a:pt x="59" y="16"/>
                  </a:cubicBezTo>
                  <a:cubicBezTo>
                    <a:pt x="58" y="16"/>
                    <a:pt x="57" y="17"/>
                    <a:pt x="56" y="18"/>
                  </a:cubicBezTo>
                  <a:cubicBezTo>
                    <a:pt x="49" y="42"/>
                    <a:pt x="49" y="42"/>
                    <a:pt x="49" y="42"/>
                  </a:cubicBezTo>
                  <a:cubicBezTo>
                    <a:pt x="48" y="44"/>
                    <a:pt x="46" y="46"/>
                    <a:pt x="43" y="46"/>
                  </a:cubicBezTo>
                  <a:cubicBezTo>
                    <a:pt x="13" y="46"/>
                    <a:pt x="13" y="46"/>
                    <a:pt x="13" y="46"/>
                  </a:cubicBezTo>
                  <a:cubicBezTo>
                    <a:pt x="13" y="46"/>
                    <a:pt x="12" y="46"/>
                    <a:pt x="12" y="46"/>
                  </a:cubicBezTo>
                  <a:cubicBezTo>
                    <a:pt x="12" y="48"/>
                    <a:pt x="12" y="48"/>
                    <a:pt x="12" y="48"/>
                  </a:cubicBezTo>
                  <a:cubicBezTo>
                    <a:pt x="12" y="49"/>
                    <a:pt x="12" y="49"/>
                    <a:pt x="13" y="49"/>
                  </a:cubicBezTo>
                  <a:cubicBezTo>
                    <a:pt x="47" y="49"/>
                    <a:pt x="47" y="49"/>
                    <a:pt x="47" y="49"/>
                  </a:cubicBezTo>
                  <a:cubicBezTo>
                    <a:pt x="47" y="49"/>
                    <a:pt x="48" y="50"/>
                    <a:pt x="48" y="51"/>
                  </a:cubicBezTo>
                  <a:cubicBezTo>
                    <a:pt x="48" y="52"/>
                    <a:pt x="47" y="52"/>
                    <a:pt x="47" y="52"/>
                  </a:cubicBezTo>
                  <a:cubicBezTo>
                    <a:pt x="13" y="52"/>
                    <a:pt x="13" y="52"/>
                    <a:pt x="13" y="52"/>
                  </a:cubicBezTo>
                  <a:cubicBezTo>
                    <a:pt x="11" y="52"/>
                    <a:pt x="9" y="50"/>
                    <a:pt x="9" y="48"/>
                  </a:cubicBezTo>
                  <a:cubicBezTo>
                    <a:pt x="9" y="45"/>
                    <a:pt x="9" y="45"/>
                    <a:pt x="9" y="45"/>
                  </a:cubicBezTo>
                  <a:cubicBezTo>
                    <a:pt x="9" y="45"/>
                    <a:pt x="9" y="44"/>
                    <a:pt x="9" y="44"/>
                  </a:cubicBezTo>
                  <a:cubicBezTo>
                    <a:pt x="8" y="44"/>
                    <a:pt x="8" y="43"/>
                    <a:pt x="7" y="42"/>
                  </a:cubicBezTo>
                  <a:cubicBezTo>
                    <a:pt x="0" y="25"/>
                    <a:pt x="0" y="25"/>
                    <a:pt x="0" y="25"/>
                  </a:cubicBezTo>
                  <a:cubicBezTo>
                    <a:pt x="0" y="24"/>
                    <a:pt x="0" y="23"/>
                    <a:pt x="1" y="23"/>
                  </a:cubicBezTo>
                  <a:cubicBezTo>
                    <a:pt x="1" y="22"/>
                    <a:pt x="2" y="23"/>
                    <a:pt x="3" y="24"/>
                  </a:cubicBezTo>
                  <a:cubicBezTo>
                    <a:pt x="10" y="41"/>
                    <a:pt x="10" y="41"/>
                    <a:pt x="10" y="41"/>
                  </a:cubicBezTo>
                  <a:cubicBezTo>
                    <a:pt x="11" y="42"/>
                    <a:pt x="12" y="43"/>
                    <a:pt x="13" y="43"/>
                  </a:cubicBezTo>
                  <a:cubicBezTo>
                    <a:pt x="43" y="43"/>
                    <a:pt x="43" y="43"/>
                    <a:pt x="43" y="43"/>
                  </a:cubicBezTo>
                  <a:cubicBezTo>
                    <a:pt x="44" y="43"/>
                    <a:pt x="46" y="42"/>
                    <a:pt x="46" y="41"/>
                  </a:cubicBezTo>
                  <a:cubicBezTo>
                    <a:pt x="54" y="17"/>
                    <a:pt x="54" y="17"/>
                    <a:pt x="54" y="17"/>
                  </a:cubicBezTo>
                  <a:cubicBezTo>
                    <a:pt x="54" y="15"/>
                    <a:pt x="57" y="13"/>
                    <a:pt x="59" y="13"/>
                  </a:cubicBezTo>
                  <a:cubicBezTo>
                    <a:pt x="70" y="13"/>
                    <a:pt x="70" y="13"/>
                    <a:pt x="70" y="13"/>
                  </a:cubicBezTo>
                  <a:cubicBezTo>
                    <a:pt x="71" y="13"/>
                    <a:pt x="72" y="13"/>
                    <a:pt x="72" y="14"/>
                  </a:cubicBezTo>
                  <a:close/>
                  <a:moveTo>
                    <a:pt x="18" y="57"/>
                  </a:moveTo>
                  <a:cubicBezTo>
                    <a:pt x="18" y="59"/>
                    <a:pt x="16" y="61"/>
                    <a:pt x="14" y="61"/>
                  </a:cubicBezTo>
                  <a:cubicBezTo>
                    <a:pt x="12" y="61"/>
                    <a:pt x="11" y="59"/>
                    <a:pt x="11" y="57"/>
                  </a:cubicBezTo>
                  <a:cubicBezTo>
                    <a:pt x="11" y="55"/>
                    <a:pt x="12" y="53"/>
                    <a:pt x="14" y="53"/>
                  </a:cubicBezTo>
                  <a:cubicBezTo>
                    <a:pt x="16" y="53"/>
                    <a:pt x="18" y="55"/>
                    <a:pt x="18" y="57"/>
                  </a:cubicBezTo>
                  <a:close/>
                  <a:moveTo>
                    <a:pt x="16" y="57"/>
                  </a:moveTo>
                  <a:cubicBezTo>
                    <a:pt x="16" y="56"/>
                    <a:pt x="15" y="55"/>
                    <a:pt x="14" y="55"/>
                  </a:cubicBezTo>
                  <a:cubicBezTo>
                    <a:pt x="14" y="55"/>
                    <a:pt x="13" y="56"/>
                    <a:pt x="13" y="57"/>
                  </a:cubicBezTo>
                  <a:cubicBezTo>
                    <a:pt x="13" y="58"/>
                    <a:pt x="14" y="59"/>
                    <a:pt x="14" y="59"/>
                  </a:cubicBezTo>
                  <a:cubicBezTo>
                    <a:pt x="15" y="59"/>
                    <a:pt x="16" y="58"/>
                    <a:pt x="16" y="57"/>
                  </a:cubicBezTo>
                  <a:close/>
                  <a:moveTo>
                    <a:pt x="45" y="57"/>
                  </a:moveTo>
                  <a:cubicBezTo>
                    <a:pt x="45" y="59"/>
                    <a:pt x="43" y="61"/>
                    <a:pt x="41" y="61"/>
                  </a:cubicBezTo>
                  <a:cubicBezTo>
                    <a:pt x="39" y="61"/>
                    <a:pt x="38" y="59"/>
                    <a:pt x="38" y="57"/>
                  </a:cubicBezTo>
                  <a:cubicBezTo>
                    <a:pt x="38" y="55"/>
                    <a:pt x="39" y="53"/>
                    <a:pt x="41" y="53"/>
                  </a:cubicBezTo>
                  <a:cubicBezTo>
                    <a:pt x="43" y="53"/>
                    <a:pt x="45" y="55"/>
                    <a:pt x="45" y="57"/>
                  </a:cubicBezTo>
                  <a:close/>
                  <a:moveTo>
                    <a:pt x="43" y="57"/>
                  </a:moveTo>
                  <a:cubicBezTo>
                    <a:pt x="43" y="56"/>
                    <a:pt x="42" y="55"/>
                    <a:pt x="41" y="55"/>
                  </a:cubicBezTo>
                  <a:cubicBezTo>
                    <a:pt x="40" y="55"/>
                    <a:pt x="40" y="56"/>
                    <a:pt x="40" y="57"/>
                  </a:cubicBezTo>
                  <a:cubicBezTo>
                    <a:pt x="40" y="58"/>
                    <a:pt x="40" y="59"/>
                    <a:pt x="41" y="59"/>
                  </a:cubicBezTo>
                  <a:cubicBezTo>
                    <a:pt x="42" y="59"/>
                    <a:pt x="43" y="58"/>
                    <a:pt x="43" y="57"/>
                  </a:cubicBezTo>
                  <a:close/>
                  <a:moveTo>
                    <a:pt x="12" y="37"/>
                  </a:moveTo>
                  <a:cubicBezTo>
                    <a:pt x="44" y="37"/>
                    <a:pt x="44" y="37"/>
                    <a:pt x="44" y="37"/>
                  </a:cubicBezTo>
                  <a:cubicBezTo>
                    <a:pt x="45" y="37"/>
                    <a:pt x="45" y="36"/>
                    <a:pt x="45" y="36"/>
                  </a:cubicBezTo>
                  <a:cubicBezTo>
                    <a:pt x="45" y="35"/>
                    <a:pt x="45" y="35"/>
                    <a:pt x="44" y="35"/>
                  </a:cubicBezTo>
                  <a:cubicBezTo>
                    <a:pt x="12" y="35"/>
                    <a:pt x="12" y="35"/>
                    <a:pt x="12" y="35"/>
                  </a:cubicBezTo>
                  <a:cubicBezTo>
                    <a:pt x="11" y="35"/>
                    <a:pt x="11" y="35"/>
                    <a:pt x="11" y="36"/>
                  </a:cubicBezTo>
                  <a:cubicBezTo>
                    <a:pt x="11" y="36"/>
                    <a:pt x="11" y="37"/>
                    <a:pt x="12" y="37"/>
                  </a:cubicBezTo>
                  <a:close/>
                  <a:moveTo>
                    <a:pt x="13" y="39"/>
                  </a:moveTo>
                  <a:cubicBezTo>
                    <a:pt x="13" y="39"/>
                    <a:pt x="12" y="40"/>
                    <a:pt x="12" y="40"/>
                  </a:cubicBezTo>
                  <a:cubicBezTo>
                    <a:pt x="12" y="41"/>
                    <a:pt x="13" y="41"/>
                    <a:pt x="13" y="41"/>
                  </a:cubicBezTo>
                  <a:cubicBezTo>
                    <a:pt x="43" y="41"/>
                    <a:pt x="43" y="41"/>
                    <a:pt x="43" y="41"/>
                  </a:cubicBezTo>
                  <a:cubicBezTo>
                    <a:pt x="44" y="41"/>
                    <a:pt x="44" y="41"/>
                    <a:pt x="44" y="40"/>
                  </a:cubicBezTo>
                  <a:cubicBezTo>
                    <a:pt x="44" y="40"/>
                    <a:pt x="44" y="39"/>
                    <a:pt x="43" y="39"/>
                  </a:cubicBezTo>
                  <a:lnTo>
                    <a:pt x="13" y="39"/>
                  </a:lnTo>
                  <a:close/>
                  <a:moveTo>
                    <a:pt x="37" y="31"/>
                  </a:moveTo>
                  <a:cubicBezTo>
                    <a:pt x="43" y="31"/>
                    <a:pt x="43" y="31"/>
                    <a:pt x="43" y="31"/>
                  </a:cubicBezTo>
                  <a:cubicBezTo>
                    <a:pt x="43" y="31"/>
                    <a:pt x="44" y="30"/>
                    <a:pt x="44" y="30"/>
                  </a:cubicBezTo>
                  <a:cubicBezTo>
                    <a:pt x="44" y="0"/>
                    <a:pt x="44" y="0"/>
                    <a:pt x="44" y="0"/>
                  </a:cubicBezTo>
                  <a:cubicBezTo>
                    <a:pt x="44" y="0"/>
                    <a:pt x="43" y="0"/>
                    <a:pt x="43" y="0"/>
                  </a:cubicBezTo>
                  <a:cubicBezTo>
                    <a:pt x="37" y="0"/>
                    <a:pt x="37" y="0"/>
                    <a:pt x="37" y="0"/>
                  </a:cubicBezTo>
                  <a:cubicBezTo>
                    <a:pt x="36" y="0"/>
                    <a:pt x="36" y="0"/>
                    <a:pt x="36" y="0"/>
                  </a:cubicBezTo>
                  <a:cubicBezTo>
                    <a:pt x="36" y="30"/>
                    <a:pt x="36" y="30"/>
                    <a:pt x="36" y="30"/>
                  </a:cubicBezTo>
                  <a:cubicBezTo>
                    <a:pt x="36" y="30"/>
                    <a:pt x="36" y="31"/>
                    <a:pt x="37" y="31"/>
                  </a:cubicBezTo>
                  <a:close/>
                  <a:moveTo>
                    <a:pt x="25" y="31"/>
                  </a:moveTo>
                  <a:cubicBezTo>
                    <a:pt x="31" y="31"/>
                    <a:pt x="31" y="31"/>
                    <a:pt x="31" y="31"/>
                  </a:cubicBezTo>
                  <a:cubicBezTo>
                    <a:pt x="32" y="31"/>
                    <a:pt x="32" y="30"/>
                    <a:pt x="32" y="30"/>
                  </a:cubicBezTo>
                  <a:cubicBezTo>
                    <a:pt x="32" y="8"/>
                    <a:pt x="32" y="8"/>
                    <a:pt x="32" y="8"/>
                  </a:cubicBezTo>
                  <a:cubicBezTo>
                    <a:pt x="32" y="8"/>
                    <a:pt x="32" y="8"/>
                    <a:pt x="31" y="8"/>
                  </a:cubicBezTo>
                  <a:cubicBezTo>
                    <a:pt x="25" y="8"/>
                    <a:pt x="25" y="8"/>
                    <a:pt x="25" y="8"/>
                  </a:cubicBezTo>
                  <a:cubicBezTo>
                    <a:pt x="25" y="8"/>
                    <a:pt x="24" y="8"/>
                    <a:pt x="24" y="8"/>
                  </a:cubicBezTo>
                  <a:cubicBezTo>
                    <a:pt x="24" y="30"/>
                    <a:pt x="24" y="30"/>
                    <a:pt x="24" y="30"/>
                  </a:cubicBezTo>
                  <a:cubicBezTo>
                    <a:pt x="24" y="30"/>
                    <a:pt x="25" y="31"/>
                    <a:pt x="25" y="31"/>
                  </a:cubicBezTo>
                  <a:close/>
                  <a:moveTo>
                    <a:pt x="13" y="31"/>
                  </a:moveTo>
                  <a:cubicBezTo>
                    <a:pt x="20" y="31"/>
                    <a:pt x="20" y="31"/>
                    <a:pt x="20" y="31"/>
                  </a:cubicBezTo>
                  <a:cubicBezTo>
                    <a:pt x="20" y="31"/>
                    <a:pt x="20" y="30"/>
                    <a:pt x="20" y="30"/>
                  </a:cubicBezTo>
                  <a:cubicBezTo>
                    <a:pt x="20" y="16"/>
                    <a:pt x="20" y="16"/>
                    <a:pt x="20" y="16"/>
                  </a:cubicBezTo>
                  <a:cubicBezTo>
                    <a:pt x="20" y="16"/>
                    <a:pt x="20" y="16"/>
                    <a:pt x="20" y="16"/>
                  </a:cubicBezTo>
                  <a:cubicBezTo>
                    <a:pt x="13" y="16"/>
                    <a:pt x="13" y="16"/>
                    <a:pt x="13" y="16"/>
                  </a:cubicBezTo>
                  <a:cubicBezTo>
                    <a:pt x="13" y="16"/>
                    <a:pt x="13" y="16"/>
                    <a:pt x="13" y="16"/>
                  </a:cubicBezTo>
                  <a:cubicBezTo>
                    <a:pt x="13" y="30"/>
                    <a:pt x="13" y="30"/>
                    <a:pt x="13" y="30"/>
                  </a:cubicBezTo>
                  <a:cubicBezTo>
                    <a:pt x="13" y="30"/>
                    <a:pt x="13" y="31"/>
                    <a:pt x="13" y="31"/>
                  </a:cubicBezTo>
                  <a:close/>
                </a:path>
              </a:pathLst>
            </a:custGeom>
            <a:solidFill>
              <a:schemeClr val="accent1"/>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21" name="Freeform 62"/>
            <p:cNvSpPr>
              <a:spLocks noEditPoints="1"/>
            </p:cNvSpPr>
            <p:nvPr/>
          </p:nvSpPr>
          <p:spPr bwMode="auto">
            <a:xfrm>
              <a:off x="5370746" y="1930749"/>
              <a:ext cx="292609" cy="338210"/>
            </a:xfrm>
            <a:custGeom>
              <a:gdLst>
                <a:gd fmla="*/ 54 w 62" name="T0"/>
                <a:gd fmla="*/ 0 h 72" name="T1"/>
                <a:gd fmla="*/ 8 w 62" name="T2"/>
                <a:gd fmla="*/ 0 h 72" name="T3"/>
                <a:gd fmla="*/ 0 w 62" name="T4"/>
                <a:gd fmla="*/ 8 h 72" name="T5"/>
                <a:gd fmla="*/ 0 w 62" name="T6"/>
                <a:gd fmla="*/ 64 h 72" name="T7"/>
                <a:gd fmla="*/ 8 w 62" name="T8"/>
                <a:gd fmla="*/ 72 h 72" name="T9"/>
                <a:gd fmla="*/ 54 w 62" name="T10"/>
                <a:gd fmla="*/ 72 h 72" name="T11"/>
                <a:gd fmla="*/ 62 w 62" name="T12"/>
                <a:gd fmla="*/ 64 h 72" name="T13"/>
                <a:gd fmla="*/ 62 w 62" name="T14"/>
                <a:gd fmla="*/ 8 h 72" name="T15"/>
                <a:gd fmla="*/ 54 w 62" name="T16"/>
                <a:gd fmla="*/ 0 h 72" name="T17"/>
                <a:gd fmla="*/ 8 w 62" name="T18"/>
                <a:gd fmla="*/ 3 h 72" name="T19"/>
                <a:gd fmla="*/ 54 w 62" name="T20"/>
                <a:gd fmla="*/ 3 h 72" name="T21"/>
                <a:gd fmla="*/ 59 w 62" name="T22"/>
                <a:gd fmla="*/ 8 h 72" name="T23"/>
                <a:gd fmla="*/ 59 w 62" name="T24"/>
                <a:gd fmla="*/ 64 h 72" name="T25"/>
                <a:gd fmla="*/ 54 w 62" name="T26"/>
                <a:gd fmla="*/ 69 h 72" name="T27"/>
                <a:gd fmla="*/ 8 w 62" name="T28"/>
                <a:gd fmla="*/ 69 h 72" name="T29"/>
                <a:gd fmla="*/ 3 w 62" name="T30"/>
                <a:gd fmla="*/ 64 h 72" name="T31"/>
                <a:gd fmla="*/ 3 w 62" name="T32"/>
                <a:gd fmla="*/ 8 h 72" name="T33"/>
                <a:gd fmla="*/ 8 w 62" name="T34"/>
                <a:gd fmla="*/ 3 h 72" name="T35"/>
                <a:gd fmla="*/ 7 w 62" name="T36"/>
                <a:gd fmla="*/ 62 h 72" name="T37"/>
                <a:gd fmla="*/ 55 w 62" name="T38"/>
                <a:gd fmla="*/ 62 h 72" name="T39"/>
                <a:gd fmla="*/ 56 w 62" name="T40"/>
                <a:gd fmla="*/ 61 h 72" name="T41"/>
                <a:gd fmla="*/ 56 w 62" name="T42"/>
                <a:gd fmla="*/ 7 h 72" name="T43"/>
                <a:gd fmla="*/ 55 w 62" name="T44"/>
                <a:gd fmla="*/ 6 h 72" name="T45"/>
                <a:gd fmla="*/ 7 w 62" name="T46"/>
                <a:gd fmla="*/ 6 h 72" name="T47"/>
                <a:gd fmla="*/ 6 w 62" name="T48"/>
                <a:gd fmla="*/ 7 h 72" name="T49"/>
                <a:gd fmla="*/ 6 w 62" name="T50"/>
                <a:gd fmla="*/ 61 h 72" name="T51"/>
                <a:gd fmla="*/ 7 w 62" name="T52"/>
                <a:gd fmla="*/ 62 h 72" name="T53"/>
                <a:gd fmla="*/ 8 w 62" name="T54"/>
                <a:gd fmla="*/ 8 h 72" name="T55"/>
                <a:gd fmla="*/ 54 w 62" name="T56"/>
                <a:gd fmla="*/ 8 h 72" name="T57"/>
                <a:gd fmla="*/ 54 w 62" name="T58"/>
                <a:gd fmla="*/ 60 h 72" name="T59"/>
                <a:gd fmla="*/ 8 w 62" name="T60"/>
                <a:gd fmla="*/ 60 h 72" name="T61"/>
                <a:gd fmla="*/ 8 w 62" name="T62"/>
                <a:gd fmla="*/ 8 h 72" name="T63"/>
                <a:gd fmla="*/ 33 w 62" name="T64"/>
                <a:gd fmla="*/ 66 h 72" name="T65"/>
                <a:gd fmla="*/ 31 w 62" name="T66"/>
                <a:gd fmla="*/ 68 h 72" name="T67"/>
                <a:gd fmla="*/ 29 w 62" name="T68"/>
                <a:gd fmla="*/ 66 h 72" name="T69"/>
                <a:gd fmla="*/ 31 w 62" name="T70"/>
                <a:gd fmla="*/ 64 h 72" name="T71"/>
                <a:gd fmla="*/ 33 w 62" name="T72"/>
                <a:gd fmla="*/ 66 h 7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2" w="62">
                  <a:moveTo>
                    <a:pt x="54" y="0"/>
                  </a:moveTo>
                  <a:cubicBezTo>
                    <a:pt x="8" y="0"/>
                    <a:pt x="8" y="0"/>
                    <a:pt x="8" y="0"/>
                  </a:cubicBezTo>
                  <a:cubicBezTo>
                    <a:pt x="4" y="0"/>
                    <a:pt x="0" y="3"/>
                    <a:pt x="0" y="8"/>
                  </a:cubicBezTo>
                  <a:cubicBezTo>
                    <a:pt x="0" y="64"/>
                    <a:pt x="0" y="64"/>
                    <a:pt x="0" y="64"/>
                  </a:cubicBezTo>
                  <a:cubicBezTo>
                    <a:pt x="0" y="68"/>
                    <a:pt x="4" y="72"/>
                    <a:pt x="8" y="72"/>
                  </a:cubicBezTo>
                  <a:cubicBezTo>
                    <a:pt x="54" y="72"/>
                    <a:pt x="54" y="72"/>
                    <a:pt x="54" y="72"/>
                  </a:cubicBezTo>
                  <a:cubicBezTo>
                    <a:pt x="58" y="72"/>
                    <a:pt x="62" y="68"/>
                    <a:pt x="62" y="64"/>
                  </a:cubicBezTo>
                  <a:cubicBezTo>
                    <a:pt x="62" y="8"/>
                    <a:pt x="62" y="8"/>
                    <a:pt x="62" y="8"/>
                  </a:cubicBezTo>
                  <a:cubicBezTo>
                    <a:pt x="62" y="3"/>
                    <a:pt x="58" y="0"/>
                    <a:pt x="54" y="0"/>
                  </a:cubicBezTo>
                  <a:close/>
                  <a:moveTo>
                    <a:pt x="8" y="3"/>
                  </a:moveTo>
                  <a:cubicBezTo>
                    <a:pt x="54" y="3"/>
                    <a:pt x="54" y="3"/>
                    <a:pt x="54" y="3"/>
                  </a:cubicBezTo>
                  <a:cubicBezTo>
                    <a:pt x="56" y="3"/>
                    <a:pt x="59" y="5"/>
                    <a:pt x="59" y="8"/>
                  </a:cubicBezTo>
                  <a:cubicBezTo>
                    <a:pt x="59" y="64"/>
                    <a:pt x="59" y="64"/>
                    <a:pt x="59" y="64"/>
                  </a:cubicBezTo>
                  <a:cubicBezTo>
                    <a:pt x="59" y="67"/>
                    <a:pt x="56" y="69"/>
                    <a:pt x="54" y="69"/>
                  </a:cubicBezTo>
                  <a:cubicBezTo>
                    <a:pt x="8" y="69"/>
                    <a:pt x="8" y="69"/>
                    <a:pt x="8" y="69"/>
                  </a:cubicBezTo>
                  <a:cubicBezTo>
                    <a:pt x="5" y="69"/>
                    <a:pt x="3" y="67"/>
                    <a:pt x="3" y="64"/>
                  </a:cubicBezTo>
                  <a:cubicBezTo>
                    <a:pt x="3" y="8"/>
                    <a:pt x="3" y="8"/>
                    <a:pt x="3" y="8"/>
                  </a:cubicBezTo>
                  <a:cubicBezTo>
                    <a:pt x="3" y="5"/>
                    <a:pt x="5" y="3"/>
                    <a:pt x="8" y="3"/>
                  </a:cubicBezTo>
                  <a:close/>
                  <a:moveTo>
                    <a:pt x="7" y="62"/>
                  </a:moveTo>
                  <a:cubicBezTo>
                    <a:pt x="55" y="62"/>
                    <a:pt x="55" y="62"/>
                    <a:pt x="55" y="62"/>
                  </a:cubicBezTo>
                  <a:cubicBezTo>
                    <a:pt x="55" y="62"/>
                    <a:pt x="56" y="61"/>
                    <a:pt x="56" y="61"/>
                  </a:cubicBezTo>
                  <a:cubicBezTo>
                    <a:pt x="56" y="7"/>
                    <a:pt x="56" y="7"/>
                    <a:pt x="56" y="7"/>
                  </a:cubicBezTo>
                  <a:cubicBezTo>
                    <a:pt x="56" y="6"/>
                    <a:pt x="55" y="6"/>
                    <a:pt x="55" y="6"/>
                  </a:cubicBezTo>
                  <a:cubicBezTo>
                    <a:pt x="7" y="6"/>
                    <a:pt x="7" y="6"/>
                    <a:pt x="7" y="6"/>
                  </a:cubicBezTo>
                  <a:cubicBezTo>
                    <a:pt x="7" y="6"/>
                    <a:pt x="6" y="6"/>
                    <a:pt x="6" y="7"/>
                  </a:cubicBezTo>
                  <a:cubicBezTo>
                    <a:pt x="6" y="61"/>
                    <a:pt x="6" y="61"/>
                    <a:pt x="6" y="61"/>
                  </a:cubicBezTo>
                  <a:cubicBezTo>
                    <a:pt x="6" y="61"/>
                    <a:pt x="7" y="62"/>
                    <a:pt x="7" y="62"/>
                  </a:cubicBezTo>
                  <a:close/>
                  <a:moveTo>
                    <a:pt x="8" y="8"/>
                  </a:moveTo>
                  <a:cubicBezTo>
                    <a:pt x="54" y="8"/>
                    <a:pt x="54" y="8"/>
                    <a:pt x="54" y="8"/>
                  </a:cubicBezTo>
                  <a:cubicBezTo>
                    <a:pt x="54" y="60"/>
                    <a:pt x="54" y="60"/>
                    <a:pt x="54" y="60"/>
                  </a:cubicBezTo>
                  <a:cubicBezTo>
                    <a:pt x="8" y="60"/>
                    <a:pt x="8" y="60"/>
                    <a:pt x="8" y="60"/>
                  </a:cubicBezTo>
                  <a:lnTo>
                    <a:pt x="8" y="8"/>
                  </a:lnTo>
                  <a:close/>
                  <a:moveTo>
                    <a:pt x="33" y="66"/>
                  </a:moveTo>
                  <a:cubicBezTo>
                    <a:pt x="33" y="67"/>
                    <a:pt x="32" y="68"/>
                    <a:pt x="31" y="68"/>
                  </a:cubicBezTo>
                  <a:cubicBezTo>
                    <a:pt x="30" y="68"/>
                    <a:pt x="29" y="67"/>
                    <a:pt x="29" y="66"/>
                  </a:cubicBezTo>
                  <a:cubicBezTo>
                    <a:pt x="29" y="65"/>
                    <a:pt x="30" y="64"/>
                    <a:pt x="31" y="64"/>
                  </a:cubicBezTo>
                  <a:cubicBezTo>
                    <a:pt x="32" y="64"/>
                    <a:pt x="33" y="65"/>
                    <a:pt x="33" y="66"/>
                  </a:cubicBezTo>
                  <a:close/>
                </a:path>
              </a:pathLst>
            </a:custGeom>
            <a:solidFill>
              <a:schemeClr val="accent4"/>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22" name="Freeform 52"/>
            <p:cNvSpPr>
              <a:spLocks noEditPoints="1"/>
            </p:cNvSpPr>
            <p:nvPr/>
          </p:nvSpPr>
          <p:spPr bwMode="auto">
            <a:xfrm>
              <a:off x="4290523" y="3450281"/>
              <a:ext cx="306095" cy="287984"/>
            </a:xfrm>
            <a:custGeom>
              <a:gdLst>
                <a:gd fmla="*/ 23 w 68" name="T0"/>
                <a:gd fmla="*/ 5 h 67" name="T1"/>
                <a:gd fmla="*/ 7 w 68" name="T2"/>
                <a:gd fmla="*/ 11 h 67" name="T3"/>
                <a:gd fmla="*/ 7 w 68" name="T4"/>
                <a:gd fmla="*/ 67 h 67" name="T5"/>
                <a:gd fmla="*/ 38 w 68" name="T6"/>
                <a:gd fmla="*/ 62 h 67" name="T7"/>
                <a:gd fmla="*/ 49 w 68" name="T8"/>
                <a:gd fmla="*/ 56 h 67" name="T9"/>
                <a:gd fmla="*/ 64 w 68" name="T10"/>
                <a:gd fmla="*/ 47 h 67" name="T11"/>
                <a:gd fmla="*/ 60 w 68" name="T12"/>
                <a:gd fmla="*/ 0 h 67" name="T13"/>
                <a:gd fmla="*/ 52 w 68" name="T14"/>
                <a:gd fmla="*/ 51 h 67" name="T15"/>
                <a:gd fmla="*/ 59 w 68" name="T16"/>
                <a:gd fmla="*/ 44 h 67" name="T17"/>
                <a:gd fmla="*/ 56 w 68" name="T18"/>
                <a:gd fmla="*/ 41 h 67" name="T19"/>
                <a:gd fmla="*/ 56 w 68" name="T20"/>
                <a:gd fmla="*/ 51 h 67" name="T21"/>
                <a:gd fmla="*/ 50 w 68" name="T22"/>
                <a:gd fmla="*/ 43 h 67" name="T23"/>
                <a:gd fmla="*/ 33 w 68" name="T24"/>
                <a:gd fmla="*/ 45 h 67" name="T25"/>
                <a:gd fmla="*/ 48 w 68" name="T26"/>
                <a:gd fmla="*/ 53 h 67" name="T27"/>
                <a:gd fmla="*/ 26 w 68" name="T28"/>
                <a:gd fmla="*/ 7 h 67" name="T29"/>
                <a:gd fmla="*/ 65 w 68" name="T30"/>
                <a:gd fmla="*/ 7 h 67" name="T31"/>
                <a:gd fmla="*/ 56 w 68" name="T32"/>
                <a:gd fmla="*/ 39 h 67" name="T33"/>
                <a:gd fmla="*/ 9 w 68" name="T34"/>
                <a:gd fmla="*/ 23 h 67" name="T35"/>
                <a:gd fmla="*/ 12 w 68" name="T36"/>
                <a:gd fmla="*/ 30 h 67" name="T37"/>
                <a:gd fmla="*/ 10 w 68" name="T38"/>
                <a:gd fmla="*/ 32 h 67" name="T39"/>
                <a:gd fmla="*/ 10 w 68" name="T40"/>
                <a:gd fmla="*/ 38 h 67" name="T41"/>
                <a:gd fmla="*/ 12 w 68" name="T42"/>
                <a:gd fmla="*/ 40 h 67" name="T43"/>
                <a:gd fmla="*/ 9 w 68" name="T44"/>
                <a:gd fmla="*/ 47 h 67" name="T45"/>
                <a:gd fmla="*/ 12 w 68" name="T46"/>
                <a:gd fmla="*/ 54 h 67" name="T47"/>
                <a:gd fmla="*/ 9 w 68" name="T48"/>
                <a:gd fmla="*/ 55 h 67" name="T49"/>
                <a:gd fmla="*/ 19 w 68" name="T50"/>
                <a:gd fmla="*/ 61 h 67" name="T51"/>
                <a:gd fmla="*/ 25 w 68" name="T52"/>
                <a:gd fmla="*/ 64 h 67" name="T53"/>
                <a:gd fmla="*/ 3 w 68" name="T54"/>
                <a:gd fmla="*/ 19 h 67" name="T55"/>
                <a:gd fmla="*/ 12 w 68" name="T56"/>
                <a:gd fmla="*/ 22 h 67" name="T57"/>
                <a:gd fmla="*/ 34 w 68" name="T58"/>
                <a:gd fmla="*/ 61 h 67" name="T59"/>
                <a:gd fmla="*/ 19 w 68" name="T60"/>
                <a:gd fmla="*/ 59 h 67" name="T61"/>
                <a:gd fmla="*/ 19 w 68" name="T62"/>
                <a:gd fmla="*/ 8 h 67" name="T63"/>
                <a:gd fmla="*/ 21 w 68" name="T64"/>
                <a:gd fmla="*/ 17 h 67" name="T65"/>
                <a:gd fmla="*/ 24 w 68" name="T66"/>
                <a:gd fmla="*/ 19 h 67" name="T67"/>
                <a:gd fmla="*/ 20 w 68" name="T68"/>
                <a:gd fmla="*/ 26 h 67" name="T69"/>
                <a:gd fmla="*/ 24 w 68" name="T70"/>
                <a:gd fmla="*/ 33 h 67" name="T71"/>
                <a:gd fmla="*/ 21 w 68" name="T72"/>
                <a:gd fmla="*/ 35 h 67" name="T73"/>
                <a:gd fmla="*/ 21 w 68" name="T74"/>
                <a:gd fmla="*/ 41 h 67" name="T75"/>
                <a:gd fmla="*/ 24 w 68" name="T76"/>
                <a:gd fmla="*/ 43 h 67" name="T77"/>
                <a:gd fmla="*/ 21 w 68" name="T78"/>
                <a:gd fmla="*/ 49 h 67" name="T79"/>
                <a:gd fmla="*/ 24 w 68" name="T80"/>
                <a:gd fmla="*/ 51 h 67" name="T81"/>
                <a:gd fmla="*/ 38 w 68" name="T82"/>
                <a:gd fmla="*/ 57 h 67" name="T83"/>
                <a:gd fmla="*/ 40 w 68" name="T84"/>
                <a:gd fmla="*/ 58 h 67" name="T85"/>
                <a:gd fmla="*/ 40 w 68" name="T86"/>
                <a:gd fmla="*/ 55 h 67" name="T87"/>
                <a:gd fmla="*/ 40 w 68" name="T88"/>
                <a:gd fmla="*/ 58 h 67" name="T89"/>
                <a:gd fmla="*/ 33 w 68" name="T90"/>
                <a:gd fmla="*/ 13 h 67" name="T91"/>
                <a:gd fmla="*/ 58 w 68" name="T92"/>
                <a:gd fmla="*/ 11 h 67" name="T93"/>
                <a:gd fmla="*/ 58 w 68" name="T94"/>
                <a:gd fmla="*/ 21 h 67" name="T95"/>
                <a:gd fmla="*/ 33 w 68" name="T96"/>
                <a:gd fmla="*/ 19 h 67" name="T97"/>
                <a:gd fmla="*/ 59 w 68" name="T98"/>
                <a:gd fmla="*/ 28 h 67" name="T99"/>
                <a:gd fmla="*/ 32 w 68" name="T100"/>
                <a:gd fmla="*/ 28 h 67" name="T101"/>
                <a:gd fmla="*/ 59 w 68" name="T102"/>
                <a:gd fmla="*/ 28 h 67" name="T103"/>
                <a:gd fmla="*/ 33 w 68" name="T104"/>
                <a:gd fmla="*/ 37 h 67" name="T105"/>
                <a:gd fmla="*/ 58 w 68" name="T106"/>
                <a:gd fmla="*/ 35 h 67"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7" w="68">
                  <a:moveTo>
                    <a:pt x="60" y="0"/>
                  </a:moveTo>
                  <a:cubicBezTo>
                    <a:pt x="31" y="0"/>
                    <a:pt x="31" y="0"/>
                    <a:pt x="31" y="0"/>
                  </a:cubicBezTo>
                  <a:cubicBezTo>
                    <a:pt x="27" y="0"/>
                    <a:pt x="24" y="2"/>
                    <a:pt x="23" y="5"/>
                  </a:cubicBezTo>
                  <a:cubicBezTo>
                    <a:pt x="19" y="5"/>
                    <a:pt x="19" y="5"/>
                    <a:pt x="19" y="5"/>
                  </a:cubicBezTo>
                  <a:cubicBezTo>
                    <a:pt x="15" y="5"/>
                    <a:pt x="13" y="8"/>
                    <a:pt x="12" y="11"/>
                  </a:cubicBezTo>
                  <a:cubicBezTo>
                    <a:pt x="7" y="11"/>
                    <a:pt x="7" y="11"/>
                    <a:pt x="7" y="11"/>
                  </a:cubicBezTo>
                  <a:cubicBezTo>
                    <a:pt x="3" y="11"/>
                    <a:pt x="0" y="14"/>
                    <a:pt x="0" y="19"/>
                  </a:cubicBezTo>
                  <a:cubicBezTo>
                    <a:pt x="0" y="60"/>
                    <a:pt x="0" y="60"/>
                    <a:pt x="0" y="60"/>
                  </a:cubicBezTo>
                  <a:cubicBezTo>
                    <a:pt x="0" y="64"/>
                    <a:pt x="3" y="67"/>
                    <a:pt x="7" y="67"/>
                  </a:cubicBezTo>
                  <a:cubicBezTo>
                    <a:pt x="25" y="67"/>
                    <a:pt x="25" y="67"/>
                    <a:pt x="25" y="67"/>
                  </a:cubicBezTo>
                  <a:cubicBezTo>
                    <a:pt x="29" y="67"/>
                    <a:pt x="33" y="66"/>
                    <a:pt x="35" y="64"/>
                  </a:cubicBezTo>
                  <a:cubicBezTo>
                    <a:pt x="38" y="62"/>
                    <a:pt x="38" y="62"/>
                    <a:pt x="38" y="62"/>
                  </a:cubicBezTo>
                  <a:cubicBezTo>
                    <a:pt x="41" y="62"/>
                    <a:pt x="45" y="60"/>
                    <a:pt x="47" y="59"/>
                  </a:cubicBezTo>
                  <a:cubicBezTo>
                    <a:pt x="48" y="57"/>
                    <a:pt x="48" y="57"/>
                    <a:pt x="48" y="57"/>
                  </a:cubicBezTo>
                  <a:cubicBezTo>
                    <a:pt x="49" y="56"/>
                    <a:pt x="49" y="56"/>
                    <a:pt x="49" y="56"/>
                  </a:cubicBezTo>
                  <a:cubicBezTo>
                    <a:pt x="53" y="56"/>
                    <a:pt x="57" y="55"/>
                    <a:pt x="59" y="53"/>
                  </a:cubicBezTo>
                  <a:cubicBezTo>
                    <a:pt x="62" y="50"/>
                    <a:pt x="62" y="50"/>
                    <a:pt x="62" y="50"/>
                  </a:cubicBezTo>
                  <a:cubicBezTo>
                    <a:pt x="64" y="47"/>
                    <a:pt x="64" y="47"/>
                    <a:pt x="64" y="47"/>
                  </a:cubicBezTo>
                  <a:cubicBezTo>
                    <a:pt x="66" y="46"/>
                    <a:pt x="68" y="41"/>
                    <a:pt x="68" y="38"/>
                  </a:cubicBezTo>
                  <a:cubicBezTo>
                    <a:pt x="68" y="7"/>
                    <a:pt x="68" y="7"/>
                    <a:pt x="68" y="7"/>
                  </a:cubicBezTo>
                  <a:cubicBezTo>
                    <a:pt x="68" y="3"/>
                    <a:pt x="64" y="0"/>
                    <a:pt x="60" y="0"/>
                  </a:cubicBezTo>
                  <a:close/>
                  <a:moveTo>
                    <a:pt x="52" y="53"/>
                  </a:moveTo>
                  <a:cubicBezTo>
                    <a:pt x="52" y="52"/>
                    <a:pt x="52" y="52"/>
                    <a:pt x="52" y="52"/>
                  </a:cubicBezTo>
                  <a:cubicBezTo>
                    <a:pt x="52" y="52"/>
                    <a:pt x="52" y="51"/>
                    <a:pt x="52" y="51"/>
                  </a:cubicBezTo>
                  <a:cubicBezTo>
                    <a:pt x="52" y="45"/>
                    <a:pt x="52" y="45"/>
                    <a:pt x="52" y="45"/>
                  </a:cubicBezTo>
                  <a:cubicBezTo>
                    <a:pt x="58" y="45"/>
                    <a:pt x="58" y="45"/>
                    <a:pt x="58" y="45"/>
                  </a:cubicBezTo>
                  <a:cubicBezTo>
                    <a:pt x="59" y="45"/>
                    <a:pt x="59" y="45"/>
                    <a:pt x="59" y="44"/>
                  </a:cubicBezTo>
                  <a:cubicBezTo>
                    <a:pt x="59" y="44"/>
                    <a:pt x="59" y="43"/>
                    <a:pt x="58" y="43"/>
                  </a:cubicBezTo>
                  <a:cubicBezTo>
                    <a:pt x="52" y="43"/>
                    <a:pt x="52" y="43"/>
                    <a:pt x="52" y="43"/>
                  </a:cubicBezTo>
                  <a:cubicBezTo>
                    <a:pt x="53" y="42"/>
                    <a:pt x="54" y="41"/>
                    <a:pt x="56" y="41"/>
                  </a:cubicBezTo>
                  <a:cubicBezTo>
                    <a:pt x="64" y="41"/>
                    <a:pt x="64" y="41"/>
                    <a:pt x="64" y="41"/>
                  </a:cubicBezTo>
                  <a:cubicBezTo>
                    <a:pt x="64" y="43"/>
                    <a:pt x="63" y="45"/>
                    <a:pt x="62" y="45"/>
                  </a:cubicBezTo>
                  <a:cubicBezTo>
                    <a:pt x="56" y="51"/>
                    <a:pt x="56" y="51"/>
                    <a:pt x="56" y="51"/>
                  </a:cubicBezTo>
                  <a:cubicBezTo>
                    <a:pt x="56" y="52"/>
                    <a:pt x="54" y="52"/>
                    <a:pt x="52" y="53"/>
                  </a:cubicBezTo>
                  <a:close/>
                  <a:moveTo>
                    <a:pt x="56" y="39"/>
                  </a:moveTo>
                  <a:cubicBezTo>
                    <a:pt x="53" y="39"/>
                    <a:pt x="51" y="41"/>
                    <a:pt x="50" y="43"/>
                  </a:cubicBezTo>
                  <a:cubicBezTo>
                    <a:pt x="33" y="43"/>
                    <a:pt x="33" y="43"/>
                    <a:pt x="33" y="43"/>
                  </a:cubicBezTo>
                  <a:cubicBezTo>
                    <a:pt x="32" y="43"/>
                    <a:pt x="32" y="44"/>
                    <a:pt x="32" y="44"/>
                  </a:cubicBezTo>
                  <a:cubicBezTo>
                    <a:pt x="32" y="45"/>
                    <a:pt x="32" y="45"/>
                    <a:pt x="33" y="45"/>
                  </a:cubicBezTo>
                  <a:cubicBezTo>
                    <a:pt x="50" y="45"/>
                    <a:pt x="50" y="45"/>
                    <a:pt x="50" y="45"/>
                  </a:cubicBezTo>
                  <a:cubicBezTo>
                    <a:pt x="50" y="51"/>
                    <a:pt x="50" y="51"/>
                    <a:pt x="50" y="51"/>
                  </a:cubicBezTo>
                  <a:cubicBezTo>
                    <a:pt x="48" y="53"/>
                    <a:pt x="48" y="53"/>
                    <a:pt x="48" y="53"/>
                  </a:cubicBezTo>
                  <a:cubicBezTo>
                    <a:pt x="31" y="53"/>
                    <a:pt x="31" y="53"/>
                    <a:pt x="31" y="53"/>
                  </a:cubicBezTo>
                  <a:cubicBezTo>
                    <a:pt x="28" y="53"/>
                    <a:pt x="26" y="51"/>
                    <a:pt x="26" y="49"/>
                  </a:cubicBezTo>
                  <a:cubicBezTo>
                    <a:pt x="26" y="7"/>
                    <a:pt x="26" y="7"/>
                    <a:pt x="26" y="7"/>
                  </a:cubicBezTo>
                  <a:cubicBezTo>
                    <a:pt x="26" y="5"/>
                    <a:pt x="28" y="3"/>
                    <a:pt x="31" y="3"/>
                  </a:cubicBezTo>
                  <a:cubicBezTo>
                    <a:pt x="60" y="3"/>
                    <a:pt x="60" y="3"/>
                    <a:pt x="60" y="3"/>
                  </a:cubicBezTo>
                  <a:cubicBezTo>
                    <a:pt x="63" y="3"/>
                    <a:pt x="65" y="5"/>
                    <a:pt x="65" y="7"/>
                  </a:cubicBezTo>
                  <a:cubicBezTo>
                    <a:pt x="65" y="38"/>
                    <a:pt x="65" y="38"/>
                    <a:pt x="65" y="38"/>
                  </a:cubicBezTo>
                  <a:cubicBezTo>
                    <a:pt x="65" y="38"/>
                    <a:pt x="65" y="39"/>
                    <a:pt x="65" y="39"/>
                  </a:cubicBezTo>
                  <a:lnTo>
                    <a:pt x="56" y="39"/>
                  </a:lnTo>
                  <a:close/>
                  <a:moveTo>
                    <a:pt x="12" y="22"/>
                  </a:moveTo>
                  <a:cubicBezTo>
                    <a:pt x="10" y="22"/>
                    <a:pt x="10" y="22"/>
                    <a:pt x="10" y="22"/>
                  </a:cubicBezTo>
                  <a:cubicBezTo>
                    <a:pt x="9" y="22"/>
                    <a:pt x="9" y="23"/>
                    <a:pt x="9" y="23"/>
                  </a:cubicBezTo>
                  <a:cubicBezTo>
                    <a:pt x="9" y="24"/>
                    <a:pt x="9" y="24"/>
                    <a:pt x="10" y="24"/>
                  </a:cubicBezTo>
                  <a:cubicBezTo>
                    <a:pt x="12" y="24"/>
                    <a:pt x="12" y="24"/>
                    <a:pt x="12" y="24"/>
                  </a:cubicBezTo>
                  <a:cubicBezTo>
                    <a:pt x="12" y="30"/>
                    <a:pt x="12" y="30"/>
                    <a:pt x="12" y="30"/>
                  </a:cubicBezTo>
                  <a:cubicBezTo>
                    <a:pt x="10" y="30"/>
                    <a:pt x="10" y="30"/>
                    <a:pt x="10" y="30"/>
                  </a:cubicBezTo>
                  <a:cubicBezTo>
                    <a:pt x="9" y="30"/>
                    <a:pt x="9" y="31"/>
                    <a:pt x="9" y="31"/>
                  </a:cubicBezTo>
                  <a:cubicBezTo>
                    <a:pt x="9" y="32"/>
                    <a:pt x="9" y="32"/>
                    <a:pt x="10" y="32"/>
                  </a:cubicBezTo>
                  <a:cubicBezTo>
                    <a:pt x="12" y="32"/>
                    <a:pt x="12" y="32"/>
                    <a:pt x="12" y="32"/>
                  </a:cubicBezTo>
                  <a:cubicBezTo>
                    <a:pt x="12" y="38"/>
                    <a:pt x="12" y="38"/>
                    <a:pt x="12" y="38"/>
                  </a:cubicBezTo>
                  <a:cubicBezTo>
                    <a:pt x="10" y="38"/>
                    <a:pt x="10" y="38"/>
                    <a:pt x="10" y="38"/>
                  </a:cubicBezTo>
                  <a:cubicBezTo>
                    <a:pt x="9" y="38"/>
                    <a:pt x="9" y="39"/>
                    <a:pt x="9" y="39"/>
                  </a:cubicBezTo>
                  <a:cubicBezTo>
                    <a:pt x="9" y="40"/>
                    <a:pt x="9" y="40"/>
                    <a:pt x="10" y="40"/>
                  </a:cubicBezTo>
                  <a:cubicBezTo>
                    <a:pt x="12" y="40"/>
                    <a:pt x="12" y="40"/>
                    <a:pt x="12" y="40"/>
                  </a:cubicBezTo>
                  <a:cubicBezTo>
                    <a:pt x="12" y="46"/>
                    <a:pt x="12" y="46"/>
                    <a:pt x="12" y="46"/>
                  </a:cubicBezTo>
                  <a:cubicBezTo>
                    <a:pt x="10" y="46"/>
                    <a:pt x="10" y="46"/>
                    <a:pt x="10" y="46"/>
                  </a:cubicBezTo>
                  <a:cubicBezTo>
                    <a:pt x="9" y="46"/>
                    <a:pt x="9" y="47"/>
                    <a:pt x="9" y="47"/>
                  </a:cubicBezTo>
                  <a:cubicBezTo>
                    <a:pt x="9" y="48"/>
                    <a:pt x="9" y="48"/>
                    <a:pt x="10" y="48"/>
                  </a:cubicBezTo>
                  <a:cubicBezTo>
                    <a:pt x="12" y="48"/>
                    <a:pt x="12" y="48"/>
                    <a:pt x="12" y="48"/>
                  </a:cubicBezTo>
                  <a:cubicBezTo>
                    <a:pt x="12" y="54"/>
                    <a:pt x="12" y="54"/>
                    <a:pt x="12" y="54"/>
                  </a:cubicBezTo>
                  <a:cubicBezTo>
                    <a:pt x="12" y="54"/>
                    <a:pt x="12" y="54"/>
                    <a:pt x="12" y="54"/>
                  </a:cubicBezTo>
                  <a:cubicBezTo>
                    <a:pt x="10" y="54"/>
                    <a:pt x="10" y="54"/>
                    <a:pt x="10" y="54"/>
                  </a:cubicBezTo>
                  <a:cubicBezTo>
                    <a:pt x="9" y="54"/>
                    <a:pt x="9" y="55"/>
                    <a:pt x="9" y="55"/>
                  </a:cubicBezTo>
                  <a:cubicBezTo>
                    <a:pt x="9" y="56"/>
                    <a:pt x="9" y="56"/>
                    <a:pt x="10" y="56"/>
                  </a:cubicBezTo>
                  <a:cubicBezTo>
                    <a:pt x="13" y="56"/>
                    <a:pt x="13" y="56"/>
                    <a:pt x="13" y="56"/>
                  </a:cubicBezTo>
                  <a:cubicBezTo>
                    <a:pt x="14" y="59"/>
                    <a:pt x="16" y="61"/>
                    <a:pt x="19" y="61"/>
                  </a:cubicBezTo>
                  <a:cubicBezTo>
                    <a:pt x="27" y="61"/>
                    <a:pt x="27" y="61"/>
                    <a:pt x="27" y="61"/>
                  </a:cubicBezTo>
                  <a:cubicBezTo>
                    <a:pt x="27" y="64"/>
                    <a:pt x="27" y="64"/>
                    <a:pt x="27" y="64"/>
                  </a:cubicBezTo>
                  <a:cubicBezTo>
                    <a:pt x="26" y="64"/>
                    <a:pt x="26" y="64"/>
                    <a:pt x="25" y="64"/>
                  </a:cubicBezTo>
                  <a:cubicBezTo>
                    <a:pt x="7" y="64"/>
                    <a:pt x="7" y="64"/>
                    <a:pt x="7" y="64"/>
                  </a:cubicBezTo>
                  <a:cubicBezTo>
                    <a:pt x="5" y="64"/>
                    <a:pt x="3" y="62"/>
                    <a:pt x="3" y="60"/>
                  </a:cubicBezTo>
                  <a:cubicBezTo>
                    <a:pt x="3" y="19"/>
                    <a:pt x="3" y="19"/>
                    <a:pt x="3" y="19"/>
                  </a:cubicBezTo>
                  <a:cubicBezTo>
                    <a:pt x="3" y="16"/>
                    <a:pt x="5" y="14"/>
                    <a:pt x="7" y="14"/>
                  </a:cubicBezTo>
                  <a:cubicBezTo>
                    <a:pt x="12" y="14"/>
                    <a:pt x="12" y="14"/>
                    <a:pt x="12" y="14"/>
                  </a:cubicBezTo>
                  <a:lnTo>
                    <a:pt x="12" y="22"/>
                  </a:lnTo>
                  <a:close/>
                  <a:moveTo>
                    <a:pt x="29" y="64"/>
                  </a:moveTo>
                  <a:cubicBezTo>
                    <a:pt x="29" y="61"/>
                    <a:pt x="29" y="61"/>
                    <a:pt x="29" y="61"/>
                  </a:cubicBezTo>
                  <a:cubicBezTo>
                    <a:pt x="34" y="61"/>
                    <a:pt x="34" y="61"/>
                    <a:pt x="34" y="61"/>
                  </a:cubicBezTo>
                  <a:cubicBezTo>
                    <a:pt x="33" y="62"/>
                    <a:pt x="33" y="62"/>
                    <a:pt x="33" y="62"/>
                  </a:cubicBezTo>
                  <a:cubicBezTo>
                    <a:pt x="32" y="63"/>
                    <a:pt x="31" y="63"/>
                    <a:pt x="29" y="64"/>
                  </a:cubicBezTo>
                  <a:close/>
                  <a:moveTo>
                    <a:pt x="19" y="59"/>
                  </a:moveTo>
                  <a:cubicBezTo>
                    <a:pt x="16" y="59"/>
                    <a:pt x="14" y="57"/>
                    <a:pt x="14" y="54"/>
                  </a:cubicBezTo>
                  <a:cubicBezTo>
                    <a:pt x="14" y="13"/>
                    <a:pt x="14" y="13"/>
                    <a:pt x="14" y="13"/>
                  </a:cubicBezTo>
                  <a:cubicBezTo>
                    <a:pt x="14" y="10"/>
                    <a:pt x="16" y="8"/>
                    <a:pt x="19" y="8"/>
                  </a:cubicBezTo>
                  <a:cubicBezTo>
                    <a:pt x="24" y="8"/>
                    <a:pt x="24" y="8"/>
                    <a:pt x="24" y="8"/>
                  </a:cubicBezTo>
                  <a:cubicBezTo>
                    <a:pt x="24" y="17"/>
                    <a:pt x="24" y="17"/>
                    <a:pt x="24" y="17"/>
                  </a:cubicBezTo>
                  <a:cubicBezTo>
                    <a:pt x="21" y="17"/>
                    <a:pt x="21" y="17"/>
                    <a:pt x="21" y="17"/>
                  </a:cubicBezTo>
                  <a:cubicBezTo>
                    <a:pt x="21" y="17"/>
                    <a:pt x="20" y="17"/>
                    <a:pt x="20" y="18"/>
                  </a:cubicBezTo>
                  <a:cubicBezTo>
                    <a:pt x="20" y="18"/>
                    <a:pt x="21" y="19"/>
                    <a:pt x="21" y="19"/>
                  </a:cubicBezTo>
                  <a:cubicBezTo>
                    <a:pt x="24" y="19"/>
                    <a:pt x="24" y="19"/>
                    <a:pt x="24" y="19"/>
                  </a:cubicBezTo>
                  <a:cubicBezTo>
                    <a:pt x="24" y="25"/>
                    <a:pt x="24" y="25"/>
                    <a:pt x="24" y="25"/>
                  </a:cubicBezTo>
                  <a:cubicBezTo>
                    <a:pt x="21" y="25"/>
                    <a:pt x="21" y="25"/>
                    <a:pt x="21" y="25"/>
                  </a:cubicBezTo>
                  <a:cubicBezTo>
                    <a:pt x="21" y="25"/>
                    <a:pt x="20" y="25"/>
                    <a:pt x="20" y="26"/>
                  </a:cubicBezTo>
                  <a:cubicBezTo>
                    <a:pt x="20" y="26"/>
                    <a:pt x="21" y="27"/>
                    <a:pt x="21" y="27"/>
                  </a:cubicBezTo>
                  <a:cubicBezTo>
                    <a:pt x="24" y="27"/>
                    <a:pt x="24" y="27"/>
                    <a:pt x="24" y="27"/>
                  </a:cubicBezTo>
                  <a:cubicBezTo>
                    <a:pt x="24" y="33"/>
                    <a:pt x="24" y="33"/>
                    <a:pt x="24" y="33"/>
                  </a:cubicBezTo>
                  <a:cubicBezTo>
                    <a:pt x="21" y="33"/>
                    <a:pt x="21" y="33"/>
                    <a:pt x="21" y="33"/>
                  </a:cubicBezTo>
                  <a:cubicBezTo>
                    <a:pt x="21" y="33"/>
                    <a:pt x="20" y="33"/>
                    <a:pt x="20" y="34"/>
                  </a:cubicBezTo>
                  <a:cubicBezTo>
                    <a:pt x="20" y="34"/>
                    <a:pt x="21" y="35"/>
                    <a:pt x="21" y="35"/>
                  </a:cubicBezTo>
                  <a:cubicBezTo>
                    <a:pt x="24" y="35"/>
                    <a:pt x="24" y="35"/>
                    <a:pt x="24" y="35"/>
                  </a:cubicBezTo>
                  <a:cubicBezTo>
                    <a:pt x="24" y="41"/>
                    <a:pt x="24" y="41"/>
                    <a:pt x="24" y="41"/>
                  </a:cubicBezTo>
                  <a:cubicBezTo>
                    <a:pt x="21" y="41"/>
                    <a:pt x="21" y="41"/>
                    <a:pt x="21" y="41"/>
                  </a:cubicBezTo>
                  <a:cubicBezTo>
                    <a:pt x="21" y="41"/>
                    <a:pt x="20" y="41"/>
                    <a:pt x="20" y="42"/>
                  </a:cubicBezTo>
                  <a:cubicBezTo>
                    <a:pt x="20" y="42"/>
                    <a:pt x="21" y="43"/>
                    <a:pt x="21" y="43"/>
                  </a:cubicBezTo>
                  <a:cubicBezTo>
                    <a:pt x="24" y="43"/>
                    <a:pt x="24" y="43"/>
                    <a:pt x="24" y="43"/>
                  </a:cubicBezTo>
                  <a:cubicBezTo>
                    <a:pt x="24" y="49"/>
                    <a:pt x="24" y="49"/>
                    <a:pt x="24" y="49"/>
                  </a:cubicBezTo>
                  <a:cubicBezTo>
                    <a:pt x="24" y="49"/>
                    <a:pt x="24" y="49"/>
                    <a:pt x="24" y="49"/>
                  </a:cubicBezTo>
                  <a:cubicBezTo>
                    <a:pt x="21" y="49"/>
                    <a:pt x="21" y="49"/>
                    <a:pt x="21" y="49"/>
                  </a:cubicBezTo>
                  <a:cubicBezTo>
                    <a:pt x="21" y="49"/>
                    <a:pt x="20" y="49"/>
                    <a:pt x="20" y="50"/>
                  </a:cubicBezTo>
                  <a:cubicBezTo>
                    <a:pt x="20" y="50"/>
                    <a:pt x="21" y="51"/>
                    <a:pt x="21" y="51"/>
                  </a:cubicBezTo>
                  <a:cubicBezTo>
                    <a:pt x="24" y="51"/>
                    <a:pt x="24" y="51"/>
                    <a:pt x="24" y="51"/>
                  </a:cubicBezTo>
                  <a:cubicBezTo>
                    <a:pt x="25" y="53"/>
                    <a:pt x="28" y="55"/>
                    <a:pt x="31" y="55"/>
                  </a:cubicBezTo>
                  <a:cubicBezTo>
                    <a:pt x="38" y="55"/>
                    <a:pt x="38" y="55"/>
                    <a:pt x="38" y="55"/>
                  </a:cubicBezTo>
                  <a:cubicBezTo>
                    <a:pt x="38" y="57"/>
                    <a:pt x="38" y="57"/>
                    <a:pt x="38" y="57"/>
                  </a:cubicBezTo>
                  <a:cubicBezTo>
                    <a:pt x="37" y="59"/>
                    <a:pt x="37" y="59"/>
                    <a:pt x="37" y="59"/>
                  </a:cubicBezTo>
                  <a:lnTo>
                    <a:pt x="19" y="59"/>
                  </a:lnTo>
                  <a:close/>
                  <a:moveTo>
                    <a:pt x="40" y="58"/>
                  </a:moveTo>
                  <a:cubicBezTo>
                    <a:pt x="40" y="58"/>
                    <a:pt x="40" y="58"/>
                    <a:pt x="40" y="58"/>
                  </a:cubicBezTo>
                  <a:cubicBezTo>
                    <a:pt x="41" y="57"/>
                    <a:pt x="41" y="57"/>
                    <a:pt x="40" y="57"/>
                  </a:cubicBezTo>
                  <a:cubicBezTo>
                    <a:pt x="40" y="55"/>
                    <a:pt x="40" y="55"/>
                    <a:pt x="40" y="55"/>
                  </a:cubicBezTo>
                  <a:cubicBezTo>
                    <a:pt x="46" y="55"/>
                    <a:pt x="46" y="55"/>
                    <a:pt x="46" y="55"/>
                  </a:cubicBezTo>
                  <a:cubicBezTo>
                    <a:pt x="45" y="56"/>
                    <a:pt x="45" y="56"/>
                    <a:pt x="45" y="56"/>
                  </a:cubicBezTo>
                  <a:cubicBezTo>
                    <a:pt x="44" y="57"/>
                    <a:pt x="42" y="58"/>
                    <a:pt x="40" y="58"/>
                  </a:cubicBezTo>
                  <a:close/>
                  <a:moveTo>
                    <a:pt x="59" y="12"/>
                  </a:moveTo>
                  <a:cubicBezTo>
                    <a:pt x="59" y="12"/>
                    <a:pt x="59" y="13"/>
                    <a:pt x="58" y="13"/>
                  </a:cubicBezTo>
                  <a:cubicBezTo>
                    <a:pt x="33" y="13"/>
                    <a:pt x="33" y="13"/>
                    <a:pt x="33" y="13"/>
                  </a:cubicBezTo>
                  <a:cubicBezTo>
                    <a:pt x="32" y="13"/>
                    <a:pt x="32" y="12"/>
                    <a:pt x="32" y="12"/>
                  </a:cubicBezTo>
                  <a:cubicBezTo>
                    <a:pt x="32" y="11"/>
                    <a:pt x="32" y="11"/>
                    <a:pt x="33" y="11"/>
                  </a:cubicBezTo>
                  <a:cubicBezTo>
                    <a:pt x="58" y="11"/>
                    <a:pt x="58" y="11"/>
                    <a:pt x="58" y="11"/>
                  </a:cubicBezTo>
                  <a:cubicBezTo>
                    <a:pt x="59" y="11"/>
                    <a:pt x="59" y="11"/>
                    <a:pt x="59" y="12"/>
                  </a:cubicBezTo>
                  <a:close/>
                  <a:moveTo>
                    <a:pt x="59" y="20"/>
                  </a:moveTo>
                  <a:cubicBezTo>
                    <a:pt x="59" y="21"/>
                    <a:pt x="59" y="21"/>
                    <a:pt x="58" y="21"/>
                  </a:cubicBezTo>
                  <a:cubicBezTo>
                    <a:pt x="33" y="21"/>
                    <a:pt x="33" y="21"/>
                    <a:pt x="33" y="21"/>
                  </a:cubicBezTo>
                  <a:cubicBezTo>
                    <a:pt x="32" y="21"/>
                    <a:pt x="32" y="21"/>
                    <a:pt x="32" y="20"/>
                  </a:cubicBezTo>
                  <a:cubicBezTo>
                    <a:pt x="32" y="19"/>
                    <a:pt x="32" y="19"/>
                    <a:pt x="33" y="19"/>
                  </a:cubicBezTo>
                  <a:cubicBezTo>
                    <a:pt x="58" y="19"/>
                    <a:pt x="58" y="19"/>
                    <a:pt x="58" y="19"/>
                  </a:cubicBezTo>
                  <a:cubicBezTo>
                    <a:pt x="59" y="19"/>
                    <a:pt x="59" y="19"/>
                    <a:pt x="59" y="20"/>
                  </a:cubicBezTo>
                  <a:close/>
                  <a:moveTo>
                    <a:pt x="59" y="28"/>
                  </a:moveTo>
                  <a:cubicBezTo>
                    <a:pt x="59" y="29"/>
                    <a:pt x="59" y="29"/>
                    <a:pt x="58" y="29"/>
                  </a:cubicBezTo>
                  <a:cubicBezTo>
                    <a:pt x="33" y="29"/>
                    <a:pt x="33" y="29"/>
                    <a:pt x="33" y="29"/>
                  </a:cubicBezTo>
                  <a:cubicBezTo>
                    <a:pt x="32" y="29"/>
                    <a:pt x="32" y="29"/>
                    <a:pt x="32" y="28"/>
                  </a:cubicBezTo>
                  <a:cubicBezTo>
                    <a:pt x="32" y="27"/>
                    <a:pt x="32" y="27"/>
                    <a:pt x="33" y="27"/>
                  </a:cubicBezTo>
                  <a:cubicBezTo>
                    <a:pt x="58" y="27"/>
                    <a:pt x="58" y="27"/>
                    <a:pt x="58" y="27"/>
                  </a:cubicBezTo>
                  <a:cubicBezTo>
                    <a:pt x="59" y="27"/>
                    <a:pt x="59" y="27"/>
                    <a:pt x="59" y="28"/>
                  </a:cubicBezTo>
                  <a:close/>
                  <a:moveTo>
                    <a:pt x="59" y="36"/>
                  </a:moveTo>
                  <a:cubicBezTo>
                    <a:pt x="59" y="37"/>
                    <a:pt x="59" y="37"/>
                    <a:pt x="58" y="37"/>
                  </a:cubicBezTo>
                  <a:cubicBezTo>
                    <a:pt x="33" y="37"/>
                    <a:pt x="33" y="37"/>
                    <a:pt x="33" y="37"/>
                  </a:cubicBezTo>
                  <a:cubicBezTo>
                    <a:pt x="32" y="37"/>
                    <a:pt x="32" y="37"/>
                    <a:pt x="32" y="36"/>
                  </a:cubicBezTo>
                  <a:cubicBezTo>
                    <a:pt x="32" y="36"/>
                    <a:pt x="32" y="35"/>
                    <a:pt x="33" y="35"/>
                  </a:cubicBezTo>
                  <a:cubicBezTo>
                    <a:pt x="58" y="35"/>
                    <a:pt x="58" y="35"/>
                    <a:pt x="58" y="35"/>
                  </a:cubicBezTo>
                  <a:cubicBezTo>
                    <a:pt x="59" y="35"/>
                    <a:pt x="59" y="36"/>
                    <a:pt x="59" y="36"/>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23" name="Freeform 85"/>
            <p:cNvSpPr>
              <a:spLocks noEditPoints="1"/>
            </p:cNvSpPr>
            <p:nvPr/>
          </p:nvSpPr>
          <p:spPr bwMode="auto">
            <a:xfrm>
              <a:off x="8238908" y="2516452"/>
              <a:ext cx="337527" cy="253644"/>
            </a:xfrm>
            <a:custGeom>
              <a:gdLst>
                <a:gd fmla="*/ 53 w 71" name="T0"/>
                <a:gd fmla="*/ 5 h 51" name="T1"/>
                <a:gd fmla="*/ 0 w 71" name="T2"/>
                <a:gd fmla="*/ 12 h 51" name="T3"/>
                <a:gd fmla="*/ 8 w 71" name="T4"/>
                <a:gd fmla="*/ 33 h 51" name="T5"/>
                <a:gd fmla="*/ 12 w 71" name="T6"/>
                <a:gd fmla="*/ 43 h 51" name="T7"/>
                <a:gd fmla="*/ 46 w 71" name="T8"/>
                <a:gd fmla="*/ 40 h 51" name="T9"/>
                <a:gd fmla="*/ 11 w 71" name="T10"/>
                <a:gd fmla="*/ 35 h 51" name="T11"/>
                <a:gd fmla="*/ 48 w 71" name="T12"/>
                <a:gd fmla="*/ 31 h 51" name="T13"/>
                <a:gd fmla="*/ 56 w 71" name="T14"/>
                <a:gd fmla="*/ 6 h 51" name="T15"/>
                <a:gd fmla="*/ 71 w 71" name="T16"/>
                <a:gd fmla="*/ 2 h 51" name="T17"/>
                <a:gd fmla="*/ 45 w 71" name="T18"/>
                <a:gd fmla="*/ 18 h 51" name="T19"/>
                <a:gd fmla="*/ 49 w 71" name="T20"/>
                <a:gd fmla="*/ 18 h 51" name="T21"/>
                <a:gd fmla="*/ 45 w 71" name="T22"/>
                <a:gd fmla="*/ 20 h 51" name="T23"/>
                <a:gd fmla="*/ 9 w 71" name="T24"/>
                <a:gd fmla="*/ 30 h 51" name="T25"/>
                <a:gd fmla="*/ 12 w 71" name="T26"/>
                <a:gd fmla="*/ 32 h 51" name="T27"/>
                <a:gd fmla="*/ 28 w 71" name="T28"/>
                <a:gd fmla="*/ 18 h 51" name="T29"/>
                <a:gd fmla="*/ 35 w 71" name="T30"/>
                <a:gd fmla="*/ 18 h 51" name="T31"/>
                <a:gd fmla="*/ 43 w 71" name="T32"/>
                <a:gd fmla="*/ 18 h 51" name="T33"/>
                <a:gd fmla="*/ 28 w 71" name="T34"/>
                <a:gd fmla="*/ 20 h 51" name="T35"/>
                <a:gd fmla="*/ 28 w 71" name="T36"/>
                <a:gd fmla="*/ 25 h 51" name="T37"/>
                <a:gd fmla="*/ 21 w 71" name="T38"/>
                <a:gd fmla="*/ 25 h 51" name="T39"/>
                <a:gd fmla="*/ 26 w 71" name="T40"/>
                <a:gd fmla="*/ 25 h 51" name="T41"/>
                <a:gd fmla="*/ 20 w 71" name="T42"/>
                <a:gd fmla="*/ 13 h 51" name="T43"/>
                <a:gd fmla="*/ 18 w 71" name="T44"/>
                <a:gd fmla="*/ 18 h 51" name="T45"/>
                <a:gd fmla="*/ 18 w 71" name="T46"/>
                <a:gd fmla="*/ 13 h 51" name="T47"/>
                <a:gd fmla="*/ 19 w 71" name="T48"/>
                <a:gd fmla="*/ 25 h 51" name="T49"/>
                <a:gd fmla="*/ 18 w 71" name="T50"/>
                <a:gd fmla="*/ 20 h 51" name="T51"/>
                <a:gd fmla="*/ 5 w 71" name="T52"/>
                <a:gd fmla="*/ 20 h 51" name="T53"/>
                <a:gd fmla="*/ 13 w 71" name="T54"/>
                <a:gd fmla="*/ 27 h 51" name="T55"/>
                <a:gd fmla="*/ 14 w 71" name="T56"/>
                <a:gd fmla="*/ 32 h 51" name="T57"/>
                <a:gd fmla="*/ 26 w 71" name="T58"/>
                <a:gd fmla="*/ 27 h 51" name="T59"/>
                <a:gd fmla="*/ 21 w 71" name="T60"/>
                <a:gd fmla="*/ 27 h 51" name="T61"/>
                <a:gd fmla="*/ 33 w 71" name="T62"/>
                <a:gd fmla="*/ 32 h 51" name="T63"/>
                <a:gd fmla="*/ 36 w 71" name="T64"/>
                <a:gd fmla="*/ 27 h 51" name="T65"/>
                <a:gd fmla="*/ 35 w 71" name="T66"/>
                <a:gd fmla="*/ 32 h 51" name="T67"/>
                <a:gd fmla="*/ 37 w 71" name="T68"/>
                <a:gd fmla="*/ 20 h 51" name="T69"/>
                <a:gd fmla="*/ 36 w 71" name="T70"/>
                <a:gd fmla="*/ 25 h 51" name="T71"/>
                <a:gd fmla="*/ 9 w 71" name="T72"/>
                <a:gd fmla="*/ 13 h 51" name="T73"/>
                <a:gd fmla="*/ 3 w 71" name="T74"/>
                <a:gd fmla="*/ 14 h 51" name="T75"/>
                <a:gd fmla="*/ 42 w 71" name="T76"/>
                <a:gd fmla="*/ 32 h 51" name="T77"/>
                <a:gd fmla="*/ 46 w 71" name="T78"/>
                <a:gd fmla="*/ 27 h 51" name="T79"/>
                <a:gd fmla="*/ 13 w 71" name="T80"/>
                <a:gd fmla="*/ 44 h 51" name="T81"/>
                <a:gd fmla="*/ 17 w 71" name="T82"/>
                <a:gd fmla="*/ 48 h 51" name="T83"/>
                <a:gd fmla="*/ 12 w 71" name="T84"/>
                <a:gd fmla="*/ 48 h 51" name="T85"/>
                <a:gd fmla="*/ 13 w 71" name="T86"/>
                <a:gd fmla="*/ 49 h 51" name="T87"/>
                <a:gd fmla="*/ 40 w 71" name="T88"/>
                <a:gd fmla="*/ 51 h 51" name="T89"/>
                <a:gd fmla="*/ 40 w 71" name="T90"/>
                <a:gd fmla="*/ 49 h 51" name="T91"/>
                <a:gd fmla="*/ 42 w 71" name="T92"/>
                <a:gd fmla="*/ 48 h 51"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1" w="71">
                  <a:moveTo>
                    <a:pt x="70" y="0"/>
                  </a:moveTo>
                  <a:cubicBezTo>
                    <a:pt x="59" y="0"/>
                    <a:pt x="59" y="0"/>
                    <a:pt x="59" y="0"/>
                  </a:cubicBezTo>
                  <a:cubicBezTo>
                    <a:pt x="56" y="0"/>
                    <a:pt x="54" y="2"/>
                    <a:pt x="53" y="5"/>
                  </a:cubicBezTo>
                  <a:cubicBezTo>
                    <a:pt x="51" y="10"/>
                    <a:pt x="51" y="10"/>
                    <a:pt x="51" y="10"/>
                  </a:cubicBezTo>
                  <a:cubicBezTo>
                    <a:pt x="4" y="10"/>
                    <a:pt x="4" y="10"/>
                    <a:pt x="4" y="10"/>
                  </a:cubicBezTo>
                  <a:cubicBezTo>
                    <a:pt x="2" y="10"/>
                    <a:pt x="1" y="11"/>
                    <a:pt x="0" y="12"/>
                  </a:cubicBezTo>
                  <a:cubicBezTo>
                    <a:pt x="0" y="13"/>
                    <a:pt x="0" y="14"/>
                    <a:pt x="0" y="16"/>
                  </a:cubicBezTo>
                  <a:cubicBezTo>
                    <a:pt x="6" y="31"/>
                    <a:pt x="6" y="31"/>
                    <a:pt x="6" y="31"/>
                  </a:cubicBezTo>
                  <a:cubicBezTo>
                    <a:pt x="7" y="32"/>
                    <a:pt x="7" y="32"/>
                    <a:pt x="8" y="33"/>
                  </a:cubicBezTo>
                  <a:cubicBezTo>
                    <a:pt x="8" y="33"/>
                    <a:pt x="8" y="33"/>
                    <a:pt x="8" y="34"/>
                  </a:cubicBezTo>
                  <a:cubicBezTo>
                    <a:pt x="8" y="38"/>
                    <a:pt x="8" y="38"/>
                    <a:pt x="8" y="38"/>
                  </a:cubicBezTo>
                  <a:cubicBezTo>
                    <a:pt x="8" y="41"/>
                    <a:pt x="10" y="43"/>
                    <a:pt x="12" y="43"/>
                  </a:cubicBezTo>
                  <a:cubicBezTo>
                    <a:pt x="46" y="43"/>
                    <a:pt x="46" y="43"/>
                    <a:pt x="46" y="43"/>
                  </a:cubicBezTo>
                  <a:cubicBezTo>
                    <a:pt x="46" y="43"/>
                    <a:pt x="47" y="42"/>
                    <a:pt x="47" y="41"/>
                  </a:cubicBezTo>
                  <a:cubicBezTo>
                    <a:pt x="47" y="41"/>
                    <a:pt x="46" y="40"/>
                    <a:pt x="46" y="40"/>
                  </a:cubicBezTo>
                  <a:cubicBezTo>
                    <a:pt x="12" y="40"/>
                    <a:pt x="12" y="40"/>
                    <a:pt x="12" y="40"/>
                  </a:cubicBezTo>
                  <a:cubicBezTo>
                    <a:pt x="11" y="40"/>
                    <a:pt x="11" y="39"/>
                    <a:pt x="11" y="38"/>
                  </a:cubicBezTo>
                  <a:cubicBezTo>
                    <a:pt x="11" y="35"/>
                    <a:pt x="11" y="35"/>
                    <a:pt x="11" y="35"/>
                  </a:cubicBezTo>
                  <a:cubicBezTo>
                    <a:pt x="11" y="35"/>
                    <a:pt x="12" y="35"/>
                    <a:pt x="12" y="35"/>
                  </a:cubicBezTo>
                  <a:cubicBezTo>
                    <a:pt x="42" y="35"/>
                    <a:pt x="42" y="35"/>
                    <a:pt x="42" y="35"/>
                  </a:cubicBezTo>
                  <a:cubicBezTo>
                    <a:pt x="45" y="35"/>
                    <a:pt x="47" y="33"/>
                    <a:pt x="48" y="31"/>
                  </a:cubicBezTo>
                  <a:cubicBezTo>
                    <a:pt x="54" y="13"/>
                    <a:pt x="54" y="13"/>
                    <a:pt x="54" y="13"/>
                  </a:cubicBezTo>
                  <a:cubicBezTo>
                    <a:pt x="54" y="13"/>
                    <a:pt x="54" y="12"/>
                    <a:pt x="54" y="12"/>
                  </a:cubicBezTo>
                  <a:cubicBezTo>
                    <a:pt x="56" y="6"/>
                    <a:pt x="56" y="6"/>
                    <a:pt x="56" y="6"/>
                  </a:cubicBezTo>
                  <a:cubicBezTo>
                    <a:pt x="56" y="4"/>
                    <a:pt x="58" y="3"/>
                    <a:pt x="59" y="3"/>
                  </a:cubicBezTo>
                  <a:cubicBezTo>
                    <a:pt x="70" y="3"/>
                    <a:pt x="70" y="3"/>
                    <a:pt x="70" y="3"/>
                  </a:cubicBezTo>
                  <a:cubicBezTo>
                    <a:pt x="70" y="3"/>
                    <a:pt x="71" y="3"/>
                    <a:pt x="71" y="2"/>
                  </a:cubicBezTo>
                  <a:cubicBezTo>
                    <a:pt x="71" y="1"/>
                    <a:pt x="70" y="0"/>
                    <a:pt x="70" y="0"/>
                  </a:cubicBezTo>
                  <a:close/>
                  <a:moveTo>
                    <a:pt x="49" y="18"/>
                  </a:moveTo>
                  <a:cubicBezTo>
                    <a:pt x="45" y="18"/>
                    <a:pt x="45" y="18"/>
                    <a:pt x="45" y="18"/>
                  </a:cubicBezTo>
                  <a:cubicBezTo>
                    <a:pt x="46" y="13"/>
                    <a:pt x="46" y="13"/>
                    <a:pt x="46" y="13"/>
                  </a:cubicBezTo>
                  <a:cubicBezTo>
                    <a:pt x="50" y="13"/>
                    <a:pt x="50" y="13"/>
                    <a:pt x="50" y="13"/>
                  </a:cubicBezTo>
                  <a:lnTo>
                    <a:pt x="49" y="18"/>
                  </a:lnTo>
                  <a:close/>
                  <a:moveTo>
                    <a:pt x="47" y="25"/>
                  </a:moveTo>
                  <a:cubicBezTo>
                    <a:pt x="44" y="25"/>
                    <a:pt x="44" y="25"/>
                    <a:pt x="44" y="25"/>
                  </a:cubicBezTo>
                  <a:cubicBezTo>
                    <a:pt x="45" y="20"/>
                    <a:pt x="45" y="20"/>
                    <a:pt x="45" y="20"/>
                  </a:cubicBezTo>
                  <a:cubicBezTo>
                    <a:pt x="48" y="20"/>
                    <a:pt x="48" y="20"/>
                    <a:pt x="48" y="20"/>
                  </a:cubicBezTo>
                  <a:lnTo>
                    <a:pt x="47" y="25"/>
                  </a:lnTo>
                  <a:close/>
                  <a:moveTo>
                    <a:pt x="9" y="30"/>
                  </a:moveTo>
                  <a:cubicBezTo>
                    <a:pt x="8" y="27"/>
                    <a:pt x="8" y="27"/>
                    <a:pt x="8" y="27"/>
                  </a:cubicBezTo>
                  <a:cubicBezTo>
                    <a:pt x="11" y="27"/>
                    <a:pt x="11" y="27"/>
                    <a:pt x="11" y="27"/>
                  </a:cubicBezTo>
                  <a:cubicBezTo>
                    <a:pt x="12" y="32"/>
                    <a:pt x="12" y="32"/>
                    <a:pt x="12" y="32"/>
                  </a:cubicBezTo>
                  <a:cubicBezTo>
                    <a:pt x="11" y="32"/>
                    <a:pt x="10" y="31"/>
                    <a:pt x="9" y="30"/>
                  </a:cubicBezTo>
                  <a:close/>
                  <a:moveTo>
                    <a:pt x="35" y="18"/>
                  </a:moveTo>
                  <a:cubicBezTo>
                    <a:pt x="28" y="18"/>
                    <a:pt x="28" y="18"/>
                    <a:pt x="28" y="18"/>
                  </a:cubicBezTo>
                  <a:cubicBezTo>
                    <a:pt x="29" y="13"/>
                    <a:pt x="29" y="13"/>
                    <a:pt x="29" y="13"/>
                  </a:cubicBezTo>
                  <a:cubicBezTo>
                    <a:pt x="35" y="13"/>
                    <a:pt x="35" y="13"/>
                    <a:pt x="35" y="13"/>
                  </a:cubicBezTo>
                  <a:lnTo>
                    <a:pt x="35" y="18"/>
                  </a:lnTo>
                  <a:close/>
                  <a:moveTo>
                    <a:pt x="37" y="13"/>
                  </a:moveTo>
                  <a:cubicBezTo>
                    <a:pt x="44" y="13"/>
                    <a:pt x="44" y="13"/>
                    <a:pt x="44" y="13"/>
                  </a:cubicBezTo>
                  <a:cubicBezTo>
                    <a:pt x="43" y="18"/>
                    <a:pt x="43" y="18"/>
                    <a:pt x="43" y="18"/>
                  </a:cubicBezTo>
                  <a:cubicBezTo>
                    <a:pt x="37" y="18"/>
                    <a:pt x="37" y="18"/>
                    <a:pt x="37" y="18"/>
                  </a:cubicBezTo>
                  <a:lnTo>
                    <a:pt x="37" y="13"/>
                  </a:lnTo>
                  <a:close/>
                  <a:moveTo>
                    <a:pt x="28" y="20"/>
                  </a:moveTo>
                  <a:cubicBezTo>
                    <a:pt x="35" y="20"/>
                    <a:pt x="35" y="20"/>
                    <a:pt x="35" y="20"/>
                  </a:cubicBezTo>
                  <a:cubicBezTo>
                    <a:pt x="34" y="25"/>
                    <a:pt x="34" y="25"/>
                    <a:pt x="34" y="25"/>
                  </a:cubicBezTo>
                  <a:cubicBezTo>
                    <a:pt x="28" y="25"/>
                    <a:pt x="28" y="25"/>
                    <a:pt x="28" y="25"/>
                  </a:cubicBezTo>
                  <a:lnTo>
                    <a:pt x="28" y="20"/>
                  </a:lnTo>
                  <a:close/>
                  <a:moveTo>
                    <a:pt x="26" y="25"/>
                  </a:moveTo>
                  <a:cubicBezTo>
                    <a:pt x="21" y="25"/>
                    <a:pt x="21" y="25"/>
                    <a:pt x="21" y="25"/>
                  </a:cubicBezTo>
                  <a:cubicBezTo>
                    <a:pt x="20" y="20"/>
                    <a:pt x="20" y="20"/>
                    <a:pt x="20" y="20"/>
                  </a:cubicBezTo>
                  <a:cubicBezTo>
                    <a:pt x="26" y="20"/>
                    <a:pt x="26" y="20"/>
                    <a:pt x="26" y="20"/>
                  </a:cubicBezTo>
                  <a:lnTo>
                    <a:pt x="26" y="25"/>
                  </a:lnTo>
                  <a:close/>
                  <a:moveTo>
                    <a:pt x="26" y="18"/>
                  </a:moveTo>
                  <a:cubicBezTo>
                    <a:pt x="20" y="18"/>
                    <a:pt x="20" y="18"/>
                    <a:pt x="20" y="18"/>
                  </a:cubicBezTo>
                  <a:cubicBezTo>
                    <a:pt x="20" y="13"/>
                    <a:pt x="20" y="13"/>
                    <a:pt x="20" y="13"/>
                  </a:cubicBezTo>
                  <a:cubicBezTo>
                    <a:pt x="27" y="13"/>
                    <a:pt x="27" y="13"/>
                    <a:pt x="27" y="13"/>
                  </a:cubicBezTo>
                  <a:lnTo>
                    <a:pt x="26" y="18"/>
                  </a:lnTo>
                  <a:close/>
                  <a:moveTo>
                    <a:pt x="18" y="18"/>
                  </a:moveTo>
                  <a:cubicBezTo>
                    <a:pt x="12" y="18"/>
                    <a:pt x="12" y="18"/>
                    <a:pt x="12" y="18"/>
                  </a:cubicBezTo>
                  <a:cubicBezTo>
                    <a:pt x="11" y="13"/>
                    <a:pt x="11" y="13"/>
                    <a:pt x="11" y="13"/>
                  </a:cubicBezTo>
                  <a:cubicBezTo>
                    <a:pt x="18" y="13"/>
                    <a:pt x="18" y="13"/>
                    <a:pt x="18" y="13"/>
                  </a:cubicBezTo>
                  <a:lnTo>
                    <a:pt x="18" y="18"/>
                  </a:lnTo>
                  <a:close/>
                  <a:moveTo>
                    <a:pt x="18" y="20"/>
                  </a:moveTo>
                  <a:cubicBezTo>
                    <a:pt x="19" y="25"/>
                    <a:pt x="19" y="25"/>
                    <a:pt x="19" y="25"/>
                  </a:cubicBezTo>
                  <a:cubicBezTo>
                    <a:pt x="13" y="25"/>
                    <a:pt x="13" y="25"/>
                    <a:pt x="13" y="25"/>
                  </a:cubicBezTo>
                  <a:cubicBezTo>
                    <a:pt x="12" y="20"/>
                    <a:pt x="12" y="20"/>
                    <a:pt x="12" y="20"/>
                  </a:cubicBezTo>
                  <a:lnTo>
                    <a:pt x="18" y="20"/>
                  </a:lnTo>
                  <a:close/>
                  <a:moveTo>
                    <a:pt x="11" y="25"/>
                  </a:moveTo>
                  <a:cubicBezTo>
                    <a:pt x="7" y="25"/>
                    <a:pt x="7" y="25"/>
                    <a:pt x="7" y="25"/>
                  </a:cubicBezTo>
                  <a:cubicBezTo>
                    <a:pt x="5" y="20"/>
                    <a:pt x="5" y="20"/>
                    <a:pt x="5" y="20"/>
                  </a:cubicBezTo>
                  <a:cubicBezTo>
                    <a:pt x="10" y="20"/>
                    <a:pt x="10" y="20"/>
                    <a:pt x="10" y="20"/>
                  </a:cubicBezTo>
                  <a:lnTo>
                    <a:pt x="11" y="25"/>
                  </a:lnTo>
                  <a:close/>
                  <a:moveTo>
                    <a:pt x="13" y="27"/>
                  </a:moveTo>
                  <a:cubicBezTo>
                    <a:pt x="19" y="27"/>
                    <a:pt x="19" y="27"/>
                    <a:pt x="19" y="27"/>
                  </a:cubicBezTo>
                  <a:cubicBezTo>
                    <a:pt x="19" y="32"/>
                    <a:pt x="19" y="32"/>
                    <a:pt x="19" y="32"/>
                  </a:cubicBezTo>
                  <a:cubicBezTo>
                    <a:pt x="14" y="32"/>
                    <a:pt x="14" y="32"/>
                    <a:pt x="14" y="32"/>
                  </a:cubicBezTo>
                  <a:lnTo>
                    <a:pt x="13" y="27"/>
                  </a:lnTo>
                  <a:close/>
                  <a:moveTo>
                    <a:pt x="21" y="27"/>
                  </a:moveTo>
                  <a:cubicBezTo>
                    <a:pt x="26" y="27"/>
                    <a:pt x="26" y="27"/>
                    <a:pt x="26" y="27"/>
                  </a:cubicBezTo>
                  <a:cubicBezTo>
                    <a:pt x="26" y="32"/>
                    <a:pt x="26" y="32"/>
                    <a:pt x="26" y="32"/>
                  </a:cubicBezTo>
                  <a:cubicBezTo>
                    <a:pt x="21" y="32"/>
                    <a:pt x="21" y="32"/>
                    <a:pt x="21" y="32"/>
                  </a:cubicBezTo>
                  <a:lnTo>
                    <a:pt x="21" y="27"/>
                  </a:lnTo>
                  <a:close/>
                  <a:moveTo>
                    <a:pt x="28" y="27"/>
                  </a:moveTo>
                  <a:cubicBezTo>
                    <a:pt x="34" y="27"/>
                    <a:pt x="34" y="27"/>
                    <a:pt x="34" y="27"/>
                  </a:cubicBezTo>
                  <a:cubicBezTo>
                    <a:pt x="33" y="32"/>
                    <a:pt x="33" y="32"/>
                    <a:pt x="33" y="32"/>
                  </a:cubicBezTo>
                  <a:cubicBezTo>
                    <a:pt x="28" y="32"/>
                    <a:pt x="28" y="32"/>
                    <a:pt x="28" y="32"/>
                  </a:cubicBezTo>
                  <a:lnTo>
                    <a:pt x="28" y="27"/>
                  </a:lnTo>
                  <a:close/>
                  <a:moveTo>
                    <a:pt x="36" y="27"/>
                  </a:moveTo>
                  <a:cubicBezTo>
                    <a:pt x="41" y="27"/>
                    <a:pt x="41" y="27"/>
                    <a:pt x="41" y="27"/>
                  </a:cubicBezTo>
                  <a:cubicBezTo>
                    <a:pt x="40" y="32"/>
                    <a:pt x="40" y="32"/>
                    <a:pt x="40" y="32"/>
                  </a:cubicBezTo>
                  <a:cubicBezTo>
                    <a:pt x="35" y="32"/>
                    <a:pt x="35" y="32"/>
                    <a:pt x="35" y="32"/>
                  </a:cubicBezTo>
                  <a:lnTo>
                    <a:pt x="36" y="27"/>
                  </a:lnTo>
                  <a:close/>
                  <a:moveTo>
                    <a:pt x="36" y="25"/>
                  </a:moveTo>
                  <a:cubicBezTo>
                    <a:pt x="37" y="20"/>
                    <a:pt x="37" y="20"/>
                    <a:pt x="37" y="20"/>
                  </a:cubicBezTo>
                  <a:cubicBezTo>
                    <a:pt x="43" y="20"/>
                    <a:pt x="43" y="20"/>
                    <a:pt x="43" y="20"/>
                  </a:cubicBezTo>
                  <a:cubicBezTo>
                    <a:pt x="42" y="25"/>
                    <a:pt x="42" y="25"/>
                    <a:pt x="42" y="25"/>
                  </a:cubicBezTo>
                  <a:lnTo>
                    <a:pt x="36" y="25"/>
                  </a:lnTo>
                  <a:close/>
                  <a:moveTo>
                    <a:pt x="4" y="13"/>
                  </a:moveTo>
                  <a:cubicBezTo>
                    <a:pt x="4" y="13"/>
                    <a:pt x="4" y="13"/>
                    <a:pt x="4" y="13"/>
                  </a:cubicBezTo>
                  <a:cubicBezTo>
                    <a:pt x="9" y="13"/>
                    <a:pt x="9" y="13"/>
                    <a:pt x="9" y="13"/>
                  </a:cubicBezTo>
                  <a:cubicBezTo>
                    <a:pt x="10" y="18"/>
                    <a:pt x="10" y="18"/>
                    <a:pt x="10" y="18"/>
                  </a:cubicBezTo>
                  <a:cubicBezTo>
                    <a:pt x="4" y="18"/>
                    <a:pt x="4" y="18"/>
                    <a:pt x="4" y="18"/>
                  </a:cubicBezTo>
                  <a:cubicBezTo>
                    <a:pt x="3" y="14"/>
                    <a:pt x="3" y="14"/>
                    <a:pt x="3" y="14"/>
                  </a:cubicBezTo>
                  <a:cubicBezTo>
                    <a:pt x="3" y="14"/>
                    <a:pt x="3" y="14"/>
                    <a:pt x="3" y="14"/>
                  </a:cubicBezTo>
                  <a:cubicBezTo>
                    <a:pt x="3" y="13"/>
                    <a:pt x="3" y="13"/>
                    <a:pt x="4" y="13"/>
                  </a:cubicBezTo>
                  <a:close/>
                  <a:moveTo>
                    <a:pt x="42" y="32"/>
                  </a:moveTo>
                  <a:cubicBezTo>
                    <a:pt x="42" y="32"/>
                    <a:pt x="42" y="32"/>
                    <a:pt x="42" y="32"/>
                  </a:cubicBezTo>
                  <a:cubicBezTo>
                    <a:pt x="43" y="27"/>
                    <a:pt x="43" y="27"/>
                    <a:pt x="43" y="27"/>
                  </a:cubicBezTo>
                  <a:cubicBezTo>
                    <a:pt x="46" y="27"/>
                    <a:pt x="46" y="27"/>
                    <a:pt x="46" y="27"/>
                  </a:cubicBezTo>
                  <a:cubicBezTo>
                    <a:pt x="45" y="30"/>
                    <a:pt x="45" y="30"/>
                    <a:pt x="45" y="30"/>
                  </a:cubicBezTo>
                  <a:cubicBezTo>
                    <a:pt x="45" y="31"/>
                    <a:pt x="43" y="32"/>
                    <a:pt x="42" y="32"/>
                  </a:cubicBezTo>
                  <a:close/>
                  <a:moveTo>
                    <a:pt x="13" y="44"/>
                  </a:moveTo>
                  <a:cubicBezTo>
                    <a:pt x="11" y="44"/>
                    <a:pt x="10" y="46"/>
                    <a:pt x="10" y="48"/>
                  </a:cubicBezTo>
                  <a:cubicBezTo>
                    <a:pt x="10" y="50"/>
                    <a:pt x="11" y="51"/>
                    <a:pt x="13" y="51"/>
                  </a:cubicBezTo>
                  <a:cubicBezTo>
                    <a:pt x="15" y="51"/>
                    <a:pt x="17" y="50"/>
                    <a:pt x="17" y="48"/>
                  </a:cubicBezTo>
                  <a:cubicBezTo>
                    <a:pt x="17" y="46"/>
                    <a:pt x="15" y="44"/>
                    <a:pt x="13" y="44"/>
                  </a:cubicBezTo>
                  <a:close/>
                  <a:moveTo>
                    <a:pt x="13" y="49"/>
                  </a:moveTo>
                  <a:cubicBezTo>
                    <a:pt x="13" y="49"/>
                    <a:pt x="12" y="48"/>
                    <a:pt x="12" y="48"/>
                  </a:cubicBezTo>
                  <a:cubicBezTo>
                    <a:pt x="12" y="47"/>
                    <a:pt x="13" y="46"/>
                    <a:pt x="13" y="46"/>
                  </a:cubicBezTo>
                  <a:cubicBezTo>
                    <a:pt x="14" y="46"/>
                    <a:pt x="15" y="47"/>
                    <a:pt x="15" y="48"/>
                  </a:cubicBezTo>
                  <a:cubicBezTo>
                    <a:pt x="15" y="48"/>
                    <a:pt x="14" y="49"/>
                    <a:pt x="13" y="49"/>
                  </a:cubicBezTo>
                  <a:close/>
                  <a:moveTo>
                    <a:pt x="40" y="44"/>
                  </a:moveTo>
                  <a:cubicBezTo>
                    <a:pt x="38" y="44"/>
                    <a:pt x="37" y="46"/>
                    <a:pt x="37" y="48"/>
                  </a:cubicBezTo>
                  <a:cubicBezTo>
                    <a:pt x="37" y="50"/>
                    <a:pt x="38" y="51"/>
                    <a:pt x="40" y="51"/>
                  </a:cubicBezTo>
                  <a:cubicBezTo>
                    <a:pt x="42" y="51"/>
                    <a:pt x="44" y="50"/>
                    <a:pt x="44" y="48"/>
                  </a:cubicBezTo>
                  <a:cubicBezTo>
                    <a:pt x="44" y="46"/>
                    <a:pt x="42" y="44"/>
                    <a:pt x="40" y="44"/>
                  </a:cubicBezTo>
                  <a:close/>
                  <a:moveTo>
                    <a:pt x="40" y="49"/>
                  </a:moveTo>
                  <a:cubicBezTo>
                    <a:pt x="39" y="49"/>
                    <a:pt x="39" y="48"/>
                    <a:pt x="39" y="48"/>
                  </a:cubicBezTo>
                  <a:cubicBezTo>
                    <a:pt x="39" y="47"/>
                    <a:pt x="39" y="46"/>
                    <a:pt x="40" y="46"/>
                  </a:cubicBezTo>
                  <a:cubicBezTo>
                    <a:pt x="41" y="46"/>
                    <a:pt x="42" y="47"/>
                    <a:pt x="42" y="48"/>
                  </a:cubicBezTo>
                  <a:cubicBezTo>
                    <a:pt x="42" y="48"/>
                    <a:pt x="41" y="49"/>
                    <a:pt x="40" y="49"/>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24" name="Freeform 28"/>
            <p:cNvSpPr>
              <a:spLocks noEditPoints="1"/>
            </p:cNvSpPr>
            <p:nvPr/>
          </p:nvSpPr>
          <p:spPr bwMode="auto">
            <a:xfrm>
              <a:off x="3637416" y="3912724"/>
              <a:ext cx="399647" cy="324286"/>
            </a:xfrm>
            <a:custGeom>
              <a:gdLst>
                <a:gd fmla="*/ 26 w 74" name="T0"/>
                <a:gd fmla="*/ 0 h 60" name="T1"/>
                <a:gd fmla="*/ 19 w 74" name="T2"/>
                <a:gd fmla="*/ 53 h 60" name="T3"/>
                <a:gd fmla="*/ 49 w 74" name="T4"/>
                <a:gd fmla="*/ 60 h 60" name="T5"/>
                <a:gd fmla="*/ 56 w 74" name="T6"/>
                <a:gd fmla="*/ 7 h 60" name="T7"/>
                <a:gd fmla="*/ 53 w 74" name="T8"/>
                <a:gd fmla="*/ 7 h 60" name="T9"/>
                <a:gd fmla="*/ 49 w 74" name="T10"/>
                <a:gd fmla="*/ 57 h 60" name="T11"/>
                <a:gd fmla="*/ 22 w 74" name="T12"/>
                <a:gd fmla="*/ 53 h 60" name="T13"/>
                <a:gd fmla="*/ 26 w 74" name="T14"/>
                <a:gd fmla="*/ 3 h 60" name="T15"/>
                <a:gd fmla="*/ 53 w 74" name="T16"/>
                <a:gd fmla="*/ 7 h 60" name="T17"/>
                <a:gd fmla="*/ 25 w 74" name="T18"/>
                <a:gd fmla="*/ 6 h 60" name="T19"/>
                <a:gd fmla="*/ 24 w 74" name="T20"/>
                <a:gd fmla="*/ 50 h 60" name="T21"/>
                <a:gd fmla="*/ 50 w 74" name="T22"/>
                <a:gd fmla="*/ 51 h 60" name="T23"/>
                <a:gd fmla="*/ 51 w 74" name="T24"/>
                <a:gd fmla="*/ 7 h 60" name="T25"/>
                <a:gd fmla="*/ 49 w 74" name="T26"/>
                <a:gd fmla="*/ 49 h 60" name="T27"/>
                <a:gd fmla="*/ 26 w 74" name="T28"/>
                <a:gd fmla="*/ 8 h 60" name="T29"/>
                <a:gd fmla="*/ 49 w 74" name="T30"/>
                <a:gd fmla="*/ 49 h 60" name="T31"/>
                <a:gd fmla="*/ 37 w 74" name="T32"/>
                <a:gd fmla="*/ 56 h 60" name="T33"/>
                <a:gd fmla="*/ 37 w 74" name="T34"/>
                <a:gd fmla="*/ 52 h 60" name="T35"/>
                <a:gd fmla="*/ 74 w 74" name="T36"/>
                <a:gd fmla="*/ 23 h 60" name="T37"/>
                <a:gd fmla="*/ 67 w 74" name="T38"/>
                <a:gd fmla="*/ 41 h 60" name="T39"/>
                <a:gd fmla="*/ 66 w 74" name="T40"/>
                <a:gd fmla="*/ 39 h 60" name="T41"/>
                <a:gd fmla="*/ 66 w 74" name="T42"/>
                <a:gd fmla="*/ 7 h 60" name="T43"/>
                <a:gd fmla="*/ 68 w 74" name="T44"/>
                <a:gd fmla="*/ 6 h 60" name="T45"/>
                <a:gd fmla="*/ 69 w 74" name="T46"/>
                <a:gd fmla="*/ 23 h 60" name="T47"/>
                <a:gd fmla="*/ 64 w 74" name="T48"/>
                <a:gd fmla="*/ 37 h 60" name="T49"/>
                <a:gd fmla="*/ 63 w 74" name="T50"/>
                <a:gd fmla="*/ 35 h 60" name="T51"/>
                <a:gd fmla="*/ 63 w 74" name="T52"/>
                <a:gd fmla="*/ 11 h 60" name="T53"/>
                <a:gd fmla="*/ 65 w 74" name="T54"/>
                <a:gd fmla="*/ 10 h 60" name="T55"/>
                <a:gd fmla="*/ 64 w 74" name="T56"/>
                <a:gd fmla="*/ 23 h 60" name="T57"/>
                <a:gd fmla="*/ 60 w 74" name="T58"/>
                <a:gd fmla="*/ 33 h 60" name="T59"/>
                <a:gd fmla="*/ 60 w 74" name="T60"/>
                <a:gd fmla="*/ 31 h 60" name="T61"/>
                <a:gd fmla="*/ 60 w 74" name="T62"/>
                <a:gd fmla="*/ 15 h 60" name="T63"/>
                <a:gd fmla="*/ 61 w 74" name="T64"/>
                <a:gd fmla="*/ 14 h 60" name="T65"/>
                <a:gd fmla="*/ 8 w 74" name="T66"/>
                <a:gd fmla="*/ 39 h 60" name="T67"/>
                <a:gd fmla="*/ 7 w 74" name="T68"/>
                <a:gd fmla="*/ 41 h 60" name="T69"/>
                <a:gd fmla="*/ 0 w 74" name="T70"/>
                <a:gd fmla="*/ 23 h 60" name="T71"/>
                <a:gd fmla="*/ 8 w 74" name="T72"/>
                <a:gd fmla="*/ 6 h 60" name="T73"/>
                <a:gd fmla="*/ 2 w 74" name="T74"/>
                <a:gd fmla="*/ 23 h 60" name="T75"/>
                <a:gd fmla="*/ 12 w 74" name="T76"/>
                <a:gd fmla="*/ 35 h 60" name="T77"/>
                <a:gd fmla="*/ 11 w 74" name="T78"/>
                <a:gd fmla="*/ 37 h 60" name="T79"/>
                <a:gd fmla="*/ 6 w 74" name="T80"/>
                <a:gd fmla="*/ 23 h 60" name="T81"/>
                <a:gd fmla="*/ 11 w 74" name="T82"/>
                <a:gd fmla="*/ 10 h 60" name="T83"/>
                <a:gd fmla="*/ 8 w 74" name="T84"/>
                <a:gd fmla="*/ 23 h 60" name="T85"/>
                <a:gd fmla="*/ 15 w 74" name="T86"/>
                <a:gd fmla="*/ 15 h 60" name="T87"/>
                <a:gd fmla="*/ 15 w 74" name="T88"/>
                <a:gd fmla="*/ 31 h 60" name="T89"/>
                <a:gd fmla="*/ 14 w 74" name="T90"/>
                <a:gd fmla="*/ 33 h 60" name="T91"/>
                <a:gd fmla="*/ 11 w 74" name="T92"/>
                <a:gd fmla="*/ 23 h 60" name="T93"/>
                <a:gd fmla="*/ 15 w 74" name="T94"/>
                <a:gd fmla="*/ 14 h 60"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60" w="74">
                  <a:moveTo>
                    <a:pt x="49" y="0"/>
                  </a:moveTo>
                  <a:cubicBezTo>
                    <a:pt x="26" y="0"/>
                    <a:pt x="26" y="0"/>
                    <a:pt x="26" y="0"/>
                  </a:cubicBezTo>
                  <a:cubicBezTo>
                    <a:pt x="22" y="0"/>
                    <a:pt x="19" y="3"/>
                    <a:pt x="19" y="7"/>
                  </a:cubicBezTo>
                  <a:cubicBezTo>
                    <a:pt x="19" y="53"/>
                    <a:pt x="19" y="53"/>
                    <a:pt x="19" y="53"/>
                  </a:cubicBezTo>
                  <a:cubicBezTo>
                    <a:pt x="19" y="56"/>
                    <a:pt x="22" y="60"/>
                    <a:pt x="26" y="60"/>
                  </a:cubicBezTo>
                  <a:cubicBezTo>
                    <a:pt x="49" y="60"/>
                    <a:pt x="49" y="60"/>
                    <a:pt x="49" y="60"/>
                  </a:cubicBezTo>
                  <a:cubicBezTo>
                    <a:pt x="53" y="60"/>
                    <a:pt x="56" y="56"/>
                    <a:pt x="56" y="53"/>
                  </a:cubicBezTo>
                  <a:cubicBezTo>
                    <a:pt x="56" y="7"/>
                    <a:pt x="56" y="7"/>
                    <a:pt x="56" y="7"/>
                  </a:cubicBezTo>
                  <a:cubicBezTo>
                    <a:pt x="56" y="3"/>
                    <a:pt x="53" y="0"/>
                    <a:pt x="49" y="0"/>
                  </a:cubicBezTo>
                  <a:close/>
                  <a:moveTo>
                    <a:pt x="53" y="7"/>
                  </a:moveTo>
                  <a:cubicBezTo>
                    <a:pt x="53" y="53"/>
                    <a:pt x="53" y="53"/>
                    <a:pt x="53" y="53"/>
                  </a:cubicBezTo>
                  <a:cubicBezTo>
                    <a:pt x="53" y="55"/>
                    <a:pt x="51" y="57"/>
                    <a:pt x="49" y="57"/>
                  </a:cubicBezTo>
                  <a:cubicBezTo>
                    <a:pt x="26" y="57"/>
                    <a:pt x="26" y="57"/>
                    <a:pt x="26" y="57"/>
                  </a:cubicBezTo>
                  <a:cubicBezTo>
                    <a:pt x="24" y="57"/>
                    <a:pt x="22" y="55"/>
                    <a:pt x="22" y="53"/>
                  </a:cubicBezTo>
                  <a:cubicBezTo>
                    <a:pt x="22" y="7"/>
                    <a:pt x="22" y="7"/>
                    <a:pt x="22" y="7"/>
                  </a:cubicBezTo>
                  <a:cubicBezTo>
                    <a:pt x="22" y="5"/>
                    <a:pt x="24" y="3"/>
                    <a:pt x="26" y="3"/>
                  </a:cubicBezTo>
                  <a:cubicBezTo>
                    <a:pt x="49" y="3"/>
                    <a:pt x="49" y="3"/>
                    <a:pt x="49" y="3"/>
                  </a:cubicBezTo>
                  <a:cubicBezTo>
                    <a:pt x="51" y="3"/>
                    <a:pt x="53" y="5"/>
                    <a:pt x="53" y="7"/>
                  </a:cubicBezTo>
                  <a:close/>
                  <a:moveTo>
                    <a:pt x="50" y="6"/>
                  </a:moveTo>
                  <a:cubicBezTo>
                    <a:pt x="25" y="6"/>
                    <a:pt x="25" y="6"/>
                    <a:pt x="25" y="6"/>
                  </a:cubicBezTo>
                  <a:cubicBezTo>
                    <a:pt x="24" y="6"/>
                    <a:pt x="24" y="6"/>
                    <a:pt x="24" y="7"/>
                  </a:cubicBezTo>
                  <a:cubicBezTo>
                    <a:pt x="24" y="50"/>
                    <a:pt x="24" y="50"/>
                    <a:pt x="24" y="50"/>
                  </a:cubicBezTo>
                  <a:cubicBezTo>
                    <a:pt x="24" y="51"/>
                    <a:pt x="24" y="51"/>
                    <a:pt x="25" y="51"/>
                  </a:cubicBezTo>
                  <a:cubicBezTo>
                    <a:pt x="50" y="51"/>
                    <a:pt x="50" y="51"/>
                    <a:pt x="50" y="51"/>
                  </a:cubicBezTo>
                  <a:cubicBezTo>
                    <a:pt x="50" y="51"/>
                    <a:pt x="51" y="51"/>
                    <a:pt x="51" y="50"/>
                  </a:cubicBezTo>
                  <a:cubicBezTo>
                    <a:pt x="51" y="7"/>
                    <a:pt x="51" y="7"/>
                    <a:pt x="51" y="7"/>
                  </a:cubicBezTo>
                  <a:cubicBezTo>
                    <a:pt x="51" y="6"/>
                    <a:pt x="50" y="6"/>
                    <a:pt x="50" y="6"/>
                  </a:cubicBezTo>
                  <a:close/>
                  <a:moveTo>
                    <a:pt x="49" y="49"/>
                  </a:moveTo>
                  <a:cubicBezTo>
                    <a:pt x="26" y="49"/>
                    <a:pt x="26" y="49"/>
                    <a:pt x="26" y="49"/>
                  </a:cubicBezTo>
                  <a:cubicBezTo>
                    <a:pt x="26" y="8"/>
                    <a:pt x="26" y="8"/>
                    <a:pt x="26" y="8"/>
                  </a:cubicBezTo>
                  <a:cubicBezTo>
                    <a:pt x="49" y="8"/>
                    <a:pt x="49" y="8"/>
                    <a:pt x="49" y="8"/>
                  </a:cubicBezTo>
                  <a:lnTo>
                    <a:pt x="49" y="49"/>
                  </a:lnTo>
                  <a:close/>
                  <a:moveTo>
                    <a:pt x="39" y="54"/>
                  </a:moveTo>
                  <a:cubicBezTo>
                    <a:pt x="39" y="55"/>
                    <a:pt x="38" y="56"/>
                    <a:pt x="37" y="56"/>
                  </a:cubicBezTo>
                  <a:cubicBezTo>
                    <a:pt x="36" y="56"/>
                    <a:pt x="35" y="55"/>
                    <a:pt x="35" y="54"/>
                  </a:cubicBezTo>
                  <a:cubicBezTo>
                    <a:pt x="35" y="53"/>
                    <a:pt x="36" y="52"/>
                    <a:pt x="37" y="52"/>
                  </a:cubicBezTo>
                  <a:cubicBezTo>
                    <a:pt x="38" y="52"/>
                    <a:pt x="39" y="53"/>
                    <a:pt x="39" y="54"/>
                  </a:cubicBezTo>
                  <a:close/>
                  <a:moveTo>
                    <a:pt x="74" y="23"/>
                  </a:moveTo>
                  <a:cubicBezTo>
                    <a:pt x="74" y="30"/>
                    <a:pt x="72" y="36"/>
                    <a:pt x="68" y="41"/>
                  </a:cubicBezTo>
                  <a:cubicBezTo>
                    <a:pt x="68" y="41"/>
                    <a:pt x="67" y="41"/>
                    <a:pt x="67" y="41"/>
                  </a:cubicBezTo>
                  <a:cubicBezTo>
                    <a:pt x="67" y="41"/>
                    <a:pt x="67" y="41"/>
                    <a:pt x="67" y="41"/>
                  </a:cubicBezTo>
                  <a:cubicBezTo>
                    <a:pt x="66" y="40"/>
                    <a:pt x="66" y="40"/>
                    <a:pt x="66" y="39"/>
                  </a:cubicBezTo>
                  <a:cubicBezTo>
                    <a:pt x="70" y="35"/>
                    <a:pt x="72" y="29"/>
                    <a:pt x="72" y="23"/>
                  </a:cubicBezTo>
                  <a:cubicBezTo>
                    <a:pt x="72" y="17"/>
                    <a:pt x="70" y="12"/>
                    <a:pt x="66" y="7"/>
                  </a:cubicBezTo>
                  <a:cubicBezTo>
                    <a:pt x="66" y="7"/>
                    <a:pt x="66" y="6"/>
                    <a:pt x="67" y="6"/>
                  </a:cubicBezTo>
                  <a:cubicBezTo>
                    <a:pt x="67" y="5"/>
                    <a:pt x="68" y="6"/>
                    <a:pt x="68" y="6"/>
                  </a:cubicBezTo>
                  <a:cubicBezTo>
                    <a:pt x="72" y="11"/>
                    <a:pt x="74" y="17"/>
                    <a:pt x="74" y="23"/>
                  </a:cubicBezTo>
                  <a:close/>
                  <a:moveTo>
                    <a:pt x="69" y="23"/>
                  </a:moveTo>
                  <a:cubicBezTo>
                    <a:pt x="69" y="28"/>
                    <a:pt x="67" y="33"/>
                    <a:pt x="65" y="36"/>
                  </a:cubicBezTo>
                  <a:cubicBezTo>
                    <a:pt x="64" y="37"/>
                    <a:pt x="64" y="37"/>
                    <a:pt x="64" y="37"/>
                  </a:cubicBezTo>
                  <a:cubicBezTo>
                    <a:pt x="64" y="37"/>
                    <a:pt x="63" y="37"/>
                    <a:pt x="63" y="37"/>
                  </a:cubicBezTo>
                  <a:cubicBezTo>
                    <a:pt x="63" y="36"/>
                    <a:pt x="63" y="36"/>
                    <a:pt x="63" y="35"/>
                  </a:cubicBezTo>
                  <a:cubicBezTo>
                    <a:pt x="66" y="32"/>
                    <a:pt x="67" y="28"/>
                    <a:pt x="67" y="23"/>
                  </a:cubicBezTo>
                  <a:cubicBezTo>
                    <a:pt x="67" y="19"/>
                    <a:pt x="66" y="15"/>
                    <a:pt x="63" y="11"/>
                  </a:cubicBezTo>
                  <a:cubicBezTo>
                    <a:pt x="63" y="11"/>
                    <a:pt x="63" y="10"/>
                    <a:pt x="63" y="10"/>
                  </a:cubicBezTo>
                  <a:cubicBezTo>
                    <a:pt x="64" y="10"/>
                    <a:pt x="64" y="10"/>
                    <a:pt x="65" y="10"/>
                  </a:cubicBezTo>
                  <a:cubicBezTo>
                    <a:pt x="67" y="14"/>
                    <a:pt x="69" y="19"/>
                    <a:pt x="69" y="23"/>
                  </a:cubicBezTo>
                  <a:close/>
                  <a:moveTo>
                    <a:pt x="64" y="23"/>
                  </a:moveTo>
                  <a:cubicBezTo>
                    <a:pt x="64" y="26"/>
                    <a:pt x="63" y="29"/>
                    <a:pt x="61" y="32"/>
                  </a:cubicBezTo>
                  <a:cubicBezTo>
                    <a:pt x="61" y="32"/>
                    <a:pt x="61" y="33"/>
                    <a:pt x="60" y="33"/>
                  </a:cubicBezTo>
                  <a:cubicBezTo>
                    <a:pt x="60" y="33"/>
                    <a:pt x="60" y="33"/>
                    <a:pt x="60" y="33"/>
                  </a:cubicBezTo>
                  <a:cubicBezTo>
                    <a:pt x="59" y="32"/>
                    <a:pt x="59" y="32"/>
                    <a:pt x="60" y="31"/>
                  </a:cubicBezTo>
                  <a:cubicBezTo>
                    <a:pt x="61" y="29"/>
                    <a:pt x="62" y="26"/>
                    <a:pt x="62" y="23"/>
                  </a:cubicBezTo>
                  <a:cubicBezTo>
                    <a:pt x="62" y="21"/>
                    <a:pt x="61" y="18"/>
                    <a:pt x="60" y="15"/>
                  </a:cubicBezTo>
                  <a:cubicBezTo>
                    <a:pt x="59" y="15"/>
                    <a:pt x="59" y="14"/>
                    <a:pt x="60" y="14"/>
                  </a:cubicBezTo>
                  <a:cubicBezTo>
                    <a:pt x="60" y="14"/>
                    <a:pt x="61" y="14"/>
                    <a:pt x="61" y="14"/>
                  </a:cubicBezTo>
                  <a:cubicBezTo>
                    <a:pt x="63" y="17"/>
                    <a:pt x="64" y="20"/>
                    <a:pt x="64" y="23"/>
                  </a:cubicBezTo>
                  <a:close/>
                  <a:moveTo>
                    <a:pt x="8" y="39"/>
                  </a:moveTo>
                  <a:cubicBezTo>
                    <a:pt x="9" y="40"/>
                    <a:pt x="8" y="40"/>
                    <a:pt x="8" y="41"/>
                  </a:cubicBezTo>
                  <a:cubicBezTo>
                    <a:pt x="8" y="41"/>
                    <a:pt x="8" y="41"/>
                    <a:pt x="7" y="41"/>
                  </a:cubicBezTo>
                  <a:cubicBezTo>
                    <a:pt x="7" y="41"/>
                    <a:pt x="7" y="41"/>
                    <a:pt x="7" y="41"/>
                  </a:cubicBezTo>
                  <a:cubicBezTo>
                    <a:pt x="3" y="36"/>
                    <a:pt x="0" y="30"/>
                    <a:pt x="0" y="23"/>
                  </a:cubicBezTo>
                  <a:cubicBezTo>
                    <a:pt x="0" y="17"/>
                    <a:pt x="3" y="11"/>
                    <a:pt x="7" y="6"/>
                  </a:cubicBezTo>
                  <a:cubicBezTo>
                    <a:pt x="7" y="6"/>
                    <a:pt x="8" y="5"/>
                    <a:pt x="8" y="6"/>
                  </a:cubicBezTo>
                  <a:cubicBezTo>
                    <a:pt x="8" y="6"/>
                    <a:pt x="9" y="7"/>
                    <a:pt x="8" y="7"/>
                  </a:cubicBezTo>
                  <a:cubicBezTo>
                    <a:pt x="5" y="12"/>
                    <a:pt x="2" y="17"/>
                    <a:pt x="2" y="23"/>
                  </a:cubicBezTo>
                  <a:cubicBezTo>
                    <a:pt x="2" y="29"/>
                    <a:pt x="5" y="35"/>
                    <a:pt x="8" y="39"/>
                  </a:cubicBezTo>
                  <a:close/>
                  <a:moveTo>
                    <a:pt x="12" y="35"/>
                  </a:moveTo>
                  <a:cubicBezTo>
                    <a:pt x="12" y="36"/>
                    <a:pt x="12" y="36"/>
                    <a:pt x="11" y="37"/>
                  </a:cubicBezTo>
                  <a:cubicBezTo>
                    <a:pt x="11" y="37"/>
                    <a:pt x="11" y="37"/>
                    <a:pt x="11" y="37"/>
                  </a:cubicBezTo>
                  <a:cubicBezTo>
                    <a:pt x="10" y="37"/>
                    <a:pt x="10" y="37"/>
                    <a:pt x="10" y="36"/>
                  </a:cubicBezTo>
                  <a:cubicBezTo>
                    <a:pt x="7" y="33"/>
                    <a:pt x="6" y="28"/>
                    <a:pt x="6" y="23"/>
                  </a:cubicBezTo>
                  <a:cubicBezTo>
                    <a:pt x="6" y="19"/>
                    <a:pt x="7" y="14"/>
                    <a:pt x="10" y="10"/>
                  </a:cubicBezTo>
                  <a:cubicBezTo>
                    <a:pt x="10" y="10"/>
                    <a:pt x="11" y="10"/>
                    <a:pt x="11" y="10"/>
                  </a:cubicBezTo>
                  <a:cubicBezTo>
                    <a:pt x="12" y="10"/>
                    <a:pt x="12" y="11"/>
                    <a:pt x="12" y="11"/>
                  </a:cubicBezTo>
                  <a:cubicBezTo>
                    <a:pt x="9" y="15"/>
                    <a:pt x="8" y="19"/>
                    <a:pt x="8" y="23"/>
                  </a:cubicBezTo>
                  <a:cubicBezTo>
                    <a:pt x="8" y="28"/>
                    <a:pt x="9" y="32"/>
                    <a:pt x="12" y="35"/>
                  </a:cubicBezTo>
                  <a:close/>
                  <a:moveTo>
                    <a:pt x="15" y="15"/>
                  </a:moveTo>
                  <a:cubicBezTo>
                    <a:pt x="14" y="18"/>
                    <a:pt x="13" y="21"/>
                    <a:pt x="13" y="23"/>
                  </a:cubicBezTo>
                  <a:cubicBezTo>
                    <a:pt x="13" y="26"/>
                    <a:pt x="14" y="29"/>
                    <a:pt x="15" y="31"/>
                  </a:cubicBezTo>
                  <a:cubicBezTo>
                    <a:pt x="15" y="32"/>
                    <a:pt x="15" y="32"/>
                    <a:pt x="15" y="33"/>
                  </a:cubicBezTo>
                  <a:cubicBezTo>
                    <a:pt x="15" y="33"/>
                    <a:pt x="14" y="33"/>
                    <a:pt x="14" y="33"/>
                  </a:cubicBezTo>
                  <a:cubicBezTo>
                    <a:pt x="14" y="33"/>
                    <a:pt x="14" y="32"/>
                    <a:pt x="13" y="32"/>
                  </a:cubicBezTo>
                  <a:cubicBezTo>
                    <a:pt x="12" y="29"/>
                    <a:pt x="11" y="26"/>
                    <a:pt x="11" y="23"/>
                  </a:cubicBezTo>
                  <a:cubicBezTo>
                    <a:pt x="11" y="20"/>
                    <a:pt x="12" y="17"/>
                    <a:pt x="13" y="14"/>
                  </a:cubicBezTo>
                  <a:cubicBezTo>
                    <a:pt x="14" y="14"/>
                    <a:pt x="14" y="14"/>
                    <a:pt x="15" y="14"/>
                  </a:cubicBezTo>
                  <a:cubicBezTo>
                    <a:pt x="15" y="14"/>
                    <a:pt x="15" y="15"/>
                    <a:pt x="15" y="15"/>
                  </a:cubicBezTo>
                  <a:close/>
                </a:path>
              </a:pathLst>
            </a:custGeom>
            <a:solidFill>
              <a:schemeClr val="accent4"/>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25" name="Freeform 15"/>
            <p:cNvSpPr>
              <a:spLocks noEditPoints="1"/>
            </p:cNvSpPr>
            <p:nvPr/>
          </p:nvSpPr>
          <p:spPr bwMode="auto">
            <a:xfrm>
              <a:off x="8200165" y="3107567"/>
              <a:ext cx="428644" cy="305865"/>
            </a:xfrm>
            <a:custGeom>
              <a:gdLst>
                <a:gd fmla="*/ 9 w 84" name="T0"/>
                <a:gd fmla="*/ 37 h 60" name="T1"/>
                <a:gd fmla="*/ 74 w 84" name="T2"/>
                <a:gd fmla="*/ 37 h 60" name="T3"/>
                <a:gd fmla="*/ 10 w 84" name="T4"/>
                <a:gd fmla="*/ 5 h 60" name="T5"/>
                <a:gd fmla="*/ 11 w 84" name="T6"/>
                <a:gd fmla="*/ 7 h 60" name="T7"/>
                <a:gd fmla="*/ 32 w 84" name="T8"/>
                <a:gd fmla="*/ 24 h 60" name="T9"/>
                <a:gd fmla="*/ 33 w 84" name="T10"/>
                <a:gd fmla="*/ 25 h 60" name="T11"/>
                <a:gd fmla="*/ 34 w 84" name="T12"/>
                <a:gd fmla="*/ 29 h 60" name="T13"/>
                <a:gd fmla="*/ 37 w 84" name="T14"/>
                <a:gd fmla="*/ 29 h 60" name="T15"/>
                <a:gd fmla="*/ 37 w 84" name="T16"/>
                <a:gd fmla="*/ 31 h 60" name="T17"/>
                <a:gd fmla="*/ 41 w 84" name="T18"/>
                <a:gd fmla="*/ 32 h 60" name="T19"/>
                <a:gd fmla="*/ 43 w 84" name="T20"/>
                <a:gd fmla="*/ 32 h 60" name="T21"/>
                <a:gd fmla="*/ 47 w 84" name="T22"/>
                <a:gd fmla="*/ 30 h 60" name="T23"/>
                <a:gd fmla="*/ 48 w 84" name="T24"/>
                <a:gd fmla="*/ 29 h 60" name="T25"/>
                <a:gd fmla="*/ 51 w 84" name="T26"/>
                <a:gd fmla="*/ 27 h 60" name="T27"/>
                <a:gd fmla="*/ 50 w 84" name="T28"/>
                <a:gd fmla="*/ 25 h 60" name="T29"/>
                <a:gd fmla="*/ 52 w 84" name="T30"/>
                <a:gd fmla="*/ 23 h 60" name="T31"/>
                <a:gd fmla="*/ 51 w 84" name="T32"/>
                <a:gd fmla="*/ 20 h 60" name="T33"/>
                <a:gd fmla="*/ 50 w 84" name="T34"/>
                <a:gd fmla="*/ 18 h 60" name="T35"/>
                <a:gd fmla="*/ 49 w 84" name="T36"/>
                <a:gd fmla="*/ 15 h 60" name="T37"/>
                <a:gd fmla="*/ 47 w 84" name="T38"/>
                <a:gd fmla="*/ 15 h 60" name="T39"/>
                <a:gd fmla="*/ 46 w 84" name="T40"/>
                <a:gd fmla="*/ 13 h 60" name="T41"/>
                <a:gd fmla="*/ 42 w 84" name="T42"/>
                <a:gd fmla="*/ 13 h 60" name="T43"/>
                <a:gd fmla="*/ 40 w 84" name="T44"/>
                <a:gd fmla="*/ 12 h 60" name="T45"/>
                <a:gd fmla="*/ 37 w 84" name="T46"/>
                <a:gd fmla="*/ 14 h 60" name="T47"/>
                <a:gd fmla="*/ 35 w 84" name="T48"/>
                <a:gd fmla="*/ 14 h 60" name="T49"/>
                <a:gd fmla="*/ 33 w 84" name="T50"/>
                <a:gd fmla="*/ 18 h 60" name="T51"/>
                <a:gd fmla="*/ 33 w 84" name="T52"/>
                <a:gd fmla="*/ 20 h 60" name="T53"/>
                <a:gd fmla="*/ 31 w 84" name="T54"/>
                <a:gd fmla="*/ 22 h 60" name="T55"/>
                <a:gd fmla="*/ 33 w 84" name="T56"/>
                <a:gd fmla="*/ 22 h 60" name="T57"/>
                <a:gd fmla="*/ 35 w 84" name="T58"/>
                <a:gd fmla="*/ 17 h 60" name="T59"/>
                <a:gd fmla="*/ 39 w 84" name="T60"/>
                <a:gd fmla="*/ 14 h 60" name="T61"/>
                <a:gd fmla="*/ 45 w 84" name="T62"/>
                <a:gd fmla="*/ 14 h 60" name="T63"/>
                <a:gd fmla="*/ 49 w 84" name="T64"/>
                <a:gd fmla="*/ 17 h 60" name="T65"/>
                <a:gd fmla="*/ 50 w 84" name="T66"/>
                <a:gd fmla="*/ 22 h 60" name="T67"/>
                <a:gd fmla="*/ 49 w 84" name="T68"/>
                <a:gd fmla="*/ 26 h 60" name="T69"/>
                <a:gd fmla="*/ 45 w 84" name="T70"/>
                <a:gd fmla="*/ 30 h 60" name="T71"/>
                <a:gd fmla="*/ 39 w 84" name="T72"/>
                <a:gd fmla="*/ 30 h 60" name="T73"/>
                <a:gd fmla="*/ 35 w 84" name="T74"/>
                <a:gd fmla="*/ 27 h 60" name="T75"/>
                <a:gd fmla="*/ 33 w 84" name="T76"/>
                <a:gd fmla="*/ 22 h 60" name="T77"/>
                <a:gd fmla="*/ 42 w 84" name="T78"/>
                <a:gd fmla="*/ 27 h 60" name="T79"/>
                <a:gd fmla="*/ 37 w 84" name="T80"/>
                <a:gd fmla="*/ 22 h 60" name="T81"/>
                <a:gd fmla="*/ 44 w 84" name="T82"/>
                <a:gd fmla="*/ 22 h 60" name="T83"/>
                <a:gd fmla="*/ 42 w 84" name="T84"/>
                <a:gd fmla="*/ 19 h 60" name="T85"/>
                <a:gd fmla="*/ 79 w 84" name="T86"/>
                <a:gd fmla="*/ 6 h 60" name="T87"/>
                <a:gd fmla="*/ 5 w 84" name="T88"/>
                <a:gd fmla="*/ 6 h 60" name="T89"/>
                <a:gd fmla="*/ 0 w 84" name="T90"/>
                <a:gd fmla="*/ 51 h 60" name="T91"/>
                <a:gd fmla="*/ 0 w 84" name="T92"/>
                <a:gd fmla="*/ 55 h 60" name="T93"/>
                <a:gd fmla="*/ 84 w 84" name="T94"/>
                <a:gd fmla="*/ 55 h 60" name="T95"/>
                <a:gd fmla="*/ 76 w 84" name="T96"/>
                <a:gd fmla="*/ 57 h 60" name="T97"/>
                <a:gd fmla="*/ 3 w 84" name="T98"/>
                <a:gd fmla="*/ 53 h 60" name="T99"/>
                <a:gd fmla="*/ 30 w 84" name="T100"/>
                <a:gd fmla="*/ 56 h 60" name="T101"/>
                <a:gd fmla="*/ 54 w 84" name="T102"/>
                <a:gd fmla="*/ 53 h 60" name="T103"/>
                <a:gd fmla="*/ 76 w 84" name="T104"/>
                <a:gd fmla="*/ 57 h 60" name="T105"/>
                <a:gd fmla="*/ 52 w 84" name="T106"/>
                <a:gd fmla="*/ 54 h 60" name="T107"/>
                <a:gd fmla="*/ 53 w 84" name="T108"/>
                <a:gd fmla="*/ 51 h 60" name="T109"/>
                <a:gd fmla="*/ 7 w 84" name="T110"/>
                <a:gd fmla="*/ 43 h 60" name="T111"/>
                <a:gd fmla="*/ 53 w 84" name="T112"/>
                <a:gd fmla="*/ 51 h 60" name="T113"/>
                <a:gd fmla="*/ 8 w 84" name="T114"/>
                <a:gd fmla="*/ 41 h 60" name="T115"/>
                <a:gd fmla="*/ 10 w 84" name="T116"/>
                <a:gd fmla="*/ 3 h 60" name="T117"/>
                <a:gd fmla="*/ 76 w 84" name="T118"/>
                <a:gd fmla="*/ 6 h 60"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0" w="84">
                  <a:moveTo>
                    <a:pt x="10" y="5"/>
                  </a:moveTo>
                  <a:cubicBezTo>
                    <a:pt x="10" y="5"/>
                    <a:pt x="9" y="5"/>
                    <a:pt x="9" y="6"/>
                  </a:cubicBezTo>
                  <a:cubicBezTo>
                    <a:pt x="9" y="37"/>
                    <a:pt x="9" y="37"/>
                    <a:pt x="9" y="37"/>
                  </a:cubicBezTo>
                  <a:cubicBezTo>
                    <a:pt x="9" y="37"/>
                    <a:pt x="10" y="38"/>
                    <a:pt x="10" y="38"/>
                  </a:cubicBezTo>
                  <a:cubicBezTo>
                    <a:pt x="73" y="38"/>
                    <a:pt x="73" y="38"/>
                    <a:pt x="73" y="38"/>
                  </a:cubicBezTo>
                  <a:cubicBezTo>
                    <a:pt x="74" y="38"/>
                    <a:pt x="74" y="37"/>
                    <a:pt x="74" y="37"/>
                  </a:cubicBezTo>
                  <a:cubicBezTo>
                    <a:pt x="74" y="6"/>
                    <a:pt x="74" y="6"/>
                    <a:pt x="74" y="6"/>
                  </a:cubicBezTo>
                  <a:cubicBezTo>
                    <a:pt x="74" y="5"/>
                    <a:pt x="74" y="5"/>
                    <a:pt x="73" y="5"/>
                  </a:cubicBezTo>
                  <a:lnTo>
                    <a:pt x="10" y="5"/>
                  </a:lnTo>
                  <a:close/>
                  <a:moveTo>
                    <a:pt x="72" y="36"/>
                  </a:moveTo>
                  <a:cubicBezTo>
                    <a:pt x="11" y="36"/>
                    <a:pt x="11" y="36"/>
                    <a:pt x="11" y="36"/>
                  </a:cubicBezTo>
                  <a:cubicBezTo>
                    <a:pt x="11" y="7"/>
                    <a:pt x="11" y="7"/>
                    <a:pt x="11" y="7"/>
                  </a:cubicBezTo>
                  <a:cubicBezTo>
                    <a:pt x="72" y="7"/>
                    <a:pt x="72" y="7"/>
                    <a:pt x="72" y="7"/>
                  </a:cubicBezTo>
                  <a:lnTo>
                    <a:pt x="72" y="36"/>
                  </a:lnTo>
                  <a:close/>
                  <a:moveTo>
                    <a:pt x="32" y="24"/>
                  </a:moveTo>
                  <a:cubicBezTo>
                    <a:pt x="32" y="24"/>
                    <a:pt x="33" y="24"/>
                    <a:pt x="33" y="24"/>
                  </a:cubicBezTo>
                  <a:cubicBezTo>
                    <a:pt x="33" y="24"/>
                    <a:pt x="33" y="24"/>
                    <a:pt x="34" y="25"/>
                  </a:cubicBezTo>
                  <a:cubicBezTo>
                    <a:pt x="34" y="25"/>
                    <a:pt x="34" y="25"/>
                    <a:pt x="33" y="25"/>
                  </a:cubicBezTo>
                  <a:cubicBezTo>
                    <a:pt x="33" y="25"/>
                    <a:pt x="33" y="26"/>
                    <a:pt x="33" y="26"/>
                  </a:cubicBezTo>
                  <a:cubicBezTo>
                    <a:pt x="33" y="26"/>
                    <a:pt x="33" y="26"/>
                    <a:pt x="33" y="27"/>
                  </a:cubicBezTo>
                  <a:cubicBezTo>
                    <a:pt x="33" y="28"/>
                    <a:pt x="34" y="28"/>
                    <a:pt x="34" y="29"/>
                  </a:cubicBezTo>
                  <a:cubicBezTo>
                    <a:pt x="35" y="29"/>
                    <a:pt x="35" y="29"/>
                    <a:pt x="35" y="29"/>
                  </a:cubicBezTo>
                  <a:cubicBezTo>
                    <a:pt x="35" y="29"/>
                    <a:pt x="36" y="29"/>
                    <a:pt x="36" y="29"/>
                  </a:cubicBezTo>
                  <a:cubicBezTo>
                    <a:pt x="36" y="29"/>
                    <a:pt x="36" y="28"/>
                    <a:pt x="37" y="29"/>
                  </a:cubicBezTo>
                  <a:cubicBezTo>
                    <a:pt x="37" y="29"/>
                    <a:pt x="37" y="29"/>
                    <a:pt x="37" y="30"/>
                  </a:cubicBezTo>
                  <a:cubicBezTo>
                    <a:pt x="37" y="30"/>
                    <a:pt x="37" y="30"/>
                    <a:pt x="37" y="30"/>
                  </a:cubicBezTo>
                  <a:cubicBezTo>
                    <a:pt x="37" y="31"/>
                    <a:pt x="37" y="31"/>
                    <a:pt x="37" y="31"/>
                  </a:cubicBezTo>
                  <a:cubicBezTo>
                    <a:pt x="38" y="31"/>
                    <a:pt x="39" y="32"/>
                    <a:pt x="40" y="32"/>
                  </a:cubicBezTo>
                  <a:cubicBezTo>
                    <a:pt x="40" y="32"/>
                    <a:pt x="40" y="32"/>
                    <a:pt x="40" y="32"/>
                  </a:cubicBezTo>
                  <a:cubicBezTo>
                    <a:pt x="40" y="32"/>
                    <a:pt x="41" y="32"/>
                    <a:pt x="41" y="32"/>
                  </a:cubicBezTo>
                  <a:cubicBezTo>
                    <a:pt x="41" y="32"/>
                    <a:pt x="41" y="31"/>
                    <a:pt x="41" y="31"/>
                  </a:cubicBezTo>
                  <a:cubicBezTo>
                    <a:pt x="41" y="30"/>
                    <a:pt x="42" y="30"/>
                    <a:pt x="42" y="31"/>
                  </a:cubicBezTo>
                  <a:cubicBezTo>
                    <a:pt x="42" y="31"/>
                    <a:pt x="43" y="32"/>
                    <a:pt x="43" y="32"/>
                  </a:cubicBezTo>
                  <a:cubicBezTo>
                    <a:pt x="43" y="32"/>
                    <a:pt x="43" y="32"/>
                    <a:pt x="44" y="32"/>
                  </a:cubicBezTo>
                  <a:cubicBezTo>
                    <a:pt x="44" y="32"/>
                    <a:pt x="45" y="31"/>
                    <a:pt x="46" y="31"/>
                  </a:cubicBezTo>
                  <a:cubicBezTo>
                    <a:pt x="46" y="31"/>
                    <a:pt x="47" y="31"/>
                    <a:pt x="47" y="30"/>
                  </a:cubicBezTo>
                  <a:cubicBezTo>
                    <a:pt x="47" y="30"/>
                    <a:pt x="47" y="30"/>
                    <a:pt x="47" y="30"/>
                  </a:cubicBezTo>
                  <a:cubicBezTo>
                    <a:pt x="46" y="29"/>
                    <a:pt x="47" y="29"/>
                    <a:pt x="47" y="29"/>
                  </a:cubicBezTo>
                  <a:cubicBezTo>
                    <a:pt x="47" y="28"/>
                    <a:pt x="47" y="29"/>
                    <a:pt x="48" y="29"/>
                  </a:cubicBezTo>
                  <a:cubicBezTo>
                    <a:pt x="48" y="29"/>
                    <a:pt x="48" y="29"/>
                    <a:pt x="48" y="29"/>
                  </a:cubicBezTo>
                  <a:cubicBezTo>
                    <a:pt x="49" y="29"/>
                    <a:pt x="49" y="29"/>
                    <a:pt x="49" y="29"/>
                  </a:cubicBezTo>
                  <a:cubicBezTo>
                    <a:pt x="50" y="28"/>
                    <a:pt x="50" y="28"/>
                    <a:pt x="51" y="27"/>
                  </a:cubicBezTo>
                  <a:cubicBezTo>
                    <a:pt x="51" y="26"/>
                    <a:pt x="51" y="26"/>
                    <a:pt x="51" y="26"/>
                  </a:cubicBezTo>
                  <a:cubicBezTo>
                    <a:pt x="51" y="26"/>
                    <a:pt x="51" y="25"/>
                    <a:pt x="50" y="25"/>
                  </a:cubicBezTo>
                  <a:cubicBezTo>
                    <a:pt x="50" y="25"/>
                    <a:pt x="50" y="25"/>
                    <a:pt x="50" y="25"/>
                  </a:cubicBezTo>
                  <a:cubicBezTo>
                    <a:pt x="50" y="24"/>
                    <a:pt x="50" y="24"/>
                    <a:pt x="51" y="24"/>
                  </a:cubicBezTo>
                  <a:cubicBezTo>
                    <a:pt x="51" y="24"/>
                    <a:pt x="51" y="24"/>
                    <a:pt x="51" y="24"/>
                  </a:cubicBezTo>
                  <a:cubicBezTo>
                    <a:pt x="52" y="24"/>
                    <a:pt x="52" y="24"/>
                    <a:pt x="52" y="23"/>
                  </a:cubicBezTo>
                  <a:cubicBezTo>
                    <a:pt x="52" y="23"/>
                    <a:pt x="52" y="22"/>
                    <a:pt x="52" y="22"/>
                  </a:cubicBezTo>
                  <a:cubicBezTo>
                    <a:pt x="52" y="21"/>
                    <a:pt x="52" y="21"/>
                    <a:pt x="52" y="20"/>
                  </a:cubicBezTo>
                  <a:cubicBezTo>
                    <a:pt x="52" y="20"/>
                    <a:pt x="52" y="20"/>
                    <a:pt x="51" y="20"/>
                  </a:cubicBezTo>
                  <a:cubicBezTo>
                    <a:pt x="51" y="20"/>
                    <a:pt x="51" y="20"/>
                    <a:pt x="51" y="20"/>
                  </a:cubicBezTo>
                  <a:cubicBezTo>
                    <a:pt x="50" y="20"/>
                    <a:pt x="50" y="19"/>
                    <a:pt x="50" y="19"/>
                  </a:cubicBezTo>
                  <a:cubicBezTo>
                    <a:pt x="50" y="19"/>
                    <a:pt x="50" y="19"/>
                    <a:pt x="50" y="18"/>
                  </a:cubicBezTo>
                  <a:cubicBezTo>
                    <a:pt x="51" y="18"/>
                    <a:pt x="51" y="18"/>
                    <a:pt x="51" y="18"/>
                  </a:cubicBezTo>
                  <a:cubicBezTo>
                    <a:pt x="51" y="18"/>
                    <a:pt x="51" y="17"/>
                    <a:pt x="51" y="17"/>
                  </a:cubicBezTo>
                  <a:cubicBezTo>
                    <a:pt x="50" y="16"/>
                    <a:pt x="50" y="15"/>
                    <a:pt x="49" y="15"/>
                  </a:cubicBezTo>
                  <a:cubicBezTo>
                    <a:pt x="49" y="15"/>
                    <a:pt x="49" y="14"/>
                    <a:pt x="48" y="14"/>
                  </a:cubicBezTo>
                  <a:cubicBezTo>
                    <a:pt x="48" y="14"/>
                    <a:pt x="48" y="15"/>
                    <a:pt x="48" y="15"/>
                  </a:cubicBezTo>
                  <a:cubicBezTo>
                    <a:pt x="47" y="15"/>
                    <a:pt x="47" y="15"/>
                    <a:pt x="47" y="15"/>
                  </a:cubicBezTo>
                  <a:cubicBezTo>
                    <a:pt x="47" y="15"/>
                    <a:pt x="46" y="14"/>
                    <a:pt x="47" y="14"/>
                  </a:cubicBezTo>
                  <a:cubicBezTo>
                    <a:pt x="47" y="14"/>
                    <a:pt x="47" y="13"/>
                    <a:pt x="47" y="13"/>
                  </a:cubicBezTo>
                  <a:cubicBezTo>
                    <a:pt x="47" y="13"/>
                    <a:pt x="46" y="13"/>
                    <a:pt x="46" y="13"/>
                  </a:cubicBezTo>
                  <a:cubicBezTo>
                    <a:pt x="45" y="12"/>
                    <a:pt x="44" y="12"/>
                    <a:pt x="44" y="12"/>
                  </a:cubicBezTo>
                  <a:cubicBezTo>
                    <a:pt x="43" y="12"/>
                    <a:pt x="43" y="12"/>
                    <a:pt x="43" y="12"/>
                  </a:cubicBezTo>
                  <a:cubicBezTo>
                    <a:pt x="43" y="12"/>
                    <a:pt x="42" y="12"/>
                    <a:pt x="42" y="13"/>
                  </a:cubicBezTo>
                  <a:cubicBezTo>
                    <a:pt x="42" y="13"/>
                    <a:pt x="41" y="13"/>
                    <a:pt x="41" y="13"/>
                  </a:cubicBezTo>
                  <a:cubicBezTo>
                    <a:pt x="41" y="12"/>
                    <a:pt x="41" y="12"/>
                    <a:pt x="41" y="12"/>
                  </a:cubicBezTo>
                  <a:cubicBezTo>
                    <a:pt x="40" y="12"/>
                    <a:pt x="40" y="12"/>
                    <a:pt x="40" y="12"/>
                  </a:cubicBezTo>
                  <a:cubicBezTo>
                    <a:pt x="39" y="12"/>
                    <a:pt x="38" y="12"/>
                    <a:pt x="37" y="13"/>
                  </a:cubicBezTo>
                  <a:cubicBezTo>
                    <a:pt x="37" y="13"/>
                    <a:pt x="37" y="13"/>
                    <a:pt x="37" y="13"/>
                  </a:cubicBezTo>
                  <a:cubicBezTo>
                    <a:pt x="37" y="13"/>
                    <a:pt x="37" y="14"/>
                    <a:pt x="37" y="14"/>
                  </a:cubicBezTo>
                  <a:cubicBezTo>
                    <a:pt x="37" y="14"/>
                    <a:pt x="37" y="15"/>
                    <a:pt x="37" y="15"/>
                  </a:cubicBezTo>
                  <a:cubicBezTo>
                    <a:pt x="36" y="15"/>
                    <a:pt x="36" y="15"/>
                    <a:pt x="36" y="15"/>
                  </a:cubicBezTo>
                  <a:cubicBezTo>
                    <a:pt x="36" y="15"/>
                    <a:pt x="35" y="14"/>
                    <a:pt x="35" y="14"/>
                  </a:cubicBezTo>
                  <a:cubicBezTo>
                    <a:pt x="35" y="14"/>
                    <a:pt x="35" y="15"/>
                    <a:pt x="34" y="15"/>
                  </a:cubicBezTo>
                  <a:cubicBezTo>
                    <a:pt x="34" y="15"/>
                    <a:pt x="33" y="16"/>
                    <a:pt x="33" y="17"/>
                  </a:cubicBezTo>
                  <a:cubicBezTo>
                    <a:pt x="33" y="17"/>
                    <a:pt x="33" y="18"/>
                    <a:pt x="33" y="18"/>
                  </a:cubicBezTo>
                  <a:cubicBezTo>
                    <a:pt x="33" y="18"/>
                    <a:pt x="33" y="18"/>
                    <a:pt x="33" y="18"/>
                  </a:cubicBezTo>
                  <a:cubicBezTo>
                    <a:pt x="34" y="19"/>
                    <a:pt x="34" y="19"/>
                    <a:pt x="34" y="19"/>
                  </a:cubicBezTo>
                  <a:cubicBezTo>
                    <a:pt x="33" y="19"/>
                    <a:pt x="33" y="20"/>
                    <a:pt x="33" y="20"/>
                  </a:cubicBezTo>
                  <a:cubicBezTo>
                    <a:pt x="32" y="20"/>
                    <a:pt x="32" y="20"/>
                    <a:pt x="32" y="20"/>
                  </a:cubicBezTo>
                  <a:cubicBezTo>
                    <a:pt x="32" y="20"/>
                    <a:pt x="32" y="20"/>
                    <a:pt x="32" y="20"/>
                  </a:cubicBezTo>
                  <a:cubicBezTo>
                    <a:pt x="32" y="21"/>
                    <a:pt x="31" y="21"/>
                    <a:pt x="31" y="22"/>
                  </a:cubicBezTo>
                  <a:cubicBezTo>
                    <a:pt x="31" y="22"/>
                    <a:pt x="32" y="23"/>
                    <a:pt x="32" y="23"/>
                  </a:cubicBezTo>
                  <a:cubicBezTo>
                    <a:pt x="32" y="24"/>
                    <a:pt x="32" y="24"/>
                    <a:pt x="32" y="24"/>
                  </a:cubicBezTo>
                  <a:close/>
                  <a:moveTo>
                    <a:pt x="33" y="22"/>
                  </a:moveTo>
                  <a:cubicBezTo>
                    <a:pt x="34" y="21"/>
                    <a:pt x="35" y="21"/>
                    <a:pt x="35" y="20"/>
                  </a:cubicBezTo>
                  <a:cubicBezTo>
                    <a:pt x="36" y="19"/>
                    <a:pt x="36" y="18"/>
                    <a:pt x="35" y="17"/>
                  </a:cubicBezTo>
                  <a:cubicBezTo>
                    <a:pt x="35" y="17"/>
                    <a:pt x="35" y="17"/>
                    <a:pt x="35" y="17"/>
                  </a:cubicBezTo>
                  <a:cubicBezTo>
                    <a:pt x="36" y="17"/>
                    <a:pt x="37" y="17"/>
                    <a:pt x="38" y="17"/>
                  </a:cubicBezTo>
                  <a:cubicBezTo>
                    <a:pt x="39" y="16"/>
                    <a:pt x="39" y="15"/>
                    <a:pt x="39" y="14"/>
                  </a:cubicBezTo>
                  <a:cubicBezTo>
                    <a:pt x="39" y="14"/>
                    <a:pt x="39" y="14"/>
                    <a:pt x="39" y="14"/>
                  </a:cubicBezTo>
                  <a:cubicBezTo>
                    <a:pt x="40" y="15"/>
                    <a:pt x="41" y="15"/>
                    <a:pt x="42" y="15"/>
                  </a:cubicBezTo>
                  <a:cubicBezTo>
                    <a:pt x="43" y="15"/>
                    <a:pt x="44" y="15"/>
                    <a:pt x="44" y="14"/>
                  </a:cubicBezTo>
                  <a:cubicBezTo>
                    <a:pt x="44" y="14"/>
                    <a:pt x="44" y="14"/>
                    <a:pt x="45" y="14"/>
                  </a:cubicBezTo>
                  <a:cubicBezTo>
                    <a:pt x="44" y="15"/>
                    <a:pt x="45" y="16"/>
                    <a:pt x="46" y="17"/>
                  </a:cubicBezTo>
                  <a:cubicBezTo>
                    <a:pt x="46" y="17"/>
                    <a:pt x="47" y="17"/>
                    <a:pt x="48" y="17"/>
                  </a:cubicBezTo>
                  <a:cubicBezTo>
                    <a:pt x="48" y="17"/>
                    <a:pt x="48" y="17"/>
                    <a:pt x="49" y="17"/>
                  </a:cubicBezTo>
                  <a:cubicBezTo>
                    <a:pt x="48" y="18"/>
                    <a:pt x="48" y="19"/>
                    <a:pt x="48" y="20"/>
                  </a:cubicBezTo>
                  <a:cubicBezTo>
                    <a:pt x="48" y="21"/>
                    <a:pt x="49" y="21"/>
                    <a:pt x="50" y="22"/>
                  </a:cubicBezTo>
                  <a:cubicBezTo>
                    <a:pt x="50" y="22"/>
                    <a:pt x="50" y="22"/>
                    <a:pt x="50" y="22"/>
                  </a:cubicBezTo>
                  <a:cubicBezTo>
                    <a:pt x="50" y="22"/>
                    <a:pt x="50" y="22"/>
                    <a:pt x="50" y="22"/>
                  </a:cubicBezTo>
                  <a:cubicBezTo>
                    <a:pt x="49" y="22"/>
                    <a:pt x="48" y="23"/>
                    <a:pt x="48" y="24"/>
                  </a:cubicBezTo>
                  <a:cubicBezTo>
                    <a:pt x="48" y="25"/>
                    <a:pt x="48" y="26"/>
                    <a:pt x="49" y="26"/>
                  </a:cubicBezTo>
                  <a:cubicBezTo>
                    <a:pt x="48" y="27"/>
                    <a:pt x="48" y="27"/>
                    <a:pt x="48" y="27"/>
                  </a:cubicBezTo>
                  <a:cubicBezTo>
                    <a:pt x="47" y="27"/>
                    <a:pt x="46" y="27"/>
                    <a:pt x="46" y="27"/>
                  </a:cubicBezTo>
                  <a:cubicBezTo>
                    <a:pt x="45" y="28"/>
                    <a:pt x="44" y="29"/>
                    <a:pt x="45" y="30"/>
                  </a:cubicBezTo>
                  <a:cubicBezTo>
                    <a:pt x="44" y="30"/>
                    <a:pt x="44" y="30"/>
                    <a:pt x="44" y="30"/>
                  </a:cubicBezTo>
                  <a:cubicBezTo>
                    <a:pt x="44" y="29"/>
                    <a:pt x="43" y="28"/>
                    <a:pt x="42" y="28"/>
                  </a:cubicBezTo>
                  <a:cubicBezTo>
                    <a:pt x="41" y="28"/>
                    <a:pt x="40" y="29"/>
                    <a:pt x="39" y="30"/>
                  </a:cubicBezTo>
                  <a:cubicBezTo>
                    <a:pt x="39" y="30"/>
                    <a:pt x="39" y="30"/>
                    <a:pt x="39" y="30"/>
                  </a:cubicBezTo>
                  <a:cubicBezTo>
                    <a:pt x="39" y="29"/>
                    <a:pt x="39" y="28"/>
                    <a:pt x="38" y="27"/>
                  </a:cubicBezTo>
                  <a:cubicBezTo>
                    <a:pt x="37" y="27"/>
                    <a:pt x="36" y="27"/>
                    <a:pt x="35" y="27"/>
                  </a:cubicBezTo>
                  <a:cubicBezTo>
                    <a:pt x="35" y="27"/>
                    <a:pt x="35" y="27"/>
                    <a:pt x="35" y="26"/>
                  </a:cubicBezTo>
                  <a:cubicBezTo>
                    <a:pt x="36" y="26"/>
                    <a:pt x="36" y="25"/>
                    <a:pt x="35" y="24"/>
                  </a:cubicBezTo>
                  <a:cubicBezTo>
                    <a:pt x="35" y="23"/>
                    <a:pt x="34" y="22"/>
                    <a:pt x="33" y="22"/>
                  </a:cubicBezTo>
                  <a:cubicBezTo>
                    <a:pt x="33" y="22"/>
                    <a:pt x="33" y="22"/>
                    <a:pt x="33" y="22"/>
                  </a:cubicBezTo>
                  <a:cubicBezTo>
                    <a:pt x="33" y="22"/>
                    <a:pt x="33" y="22"/>
                    <a:pt x="33" y="22"/>
                  </a:cubicBezTo>
                  <a:close/>
                  <a:moveTo>
                    <a:pt x="42" y="27"/>
                  </a:moveTo>
                  <a:cubicBezTo>
                    <a:pt x="44" y="27"/>
                    <a:pt x="46" y="24"/>
                    <a:pt x="46" y="22"/>
                  </a:cubicBezTo>
                  <a:cubicBezTo>
                    <a:pt x="46" y="19"/>
                    <a:pt x="44" y="17"/>
                    <a:pt x="42" y="17"/>
                  </a:cubicBezTo>
                  <a:cubicBezTo>
                    <a:pt x="39" y="17"/>
                    <a:pt x="37" y="19"/>
                    <a:pt x="37" y="22"/>
                  </a:cubicBezTo>
                  <a:cubicBezTo>
                    <a:pt x="37" y="24"/>
                    <a:pt x="39" y="27"/>
                    <a:pt x="42" y="27"/>
                  </a:cubicBezTo>
                  <a:close/>
                  <a:moveTo>
                    <a:pt x="42" y="19"/>
                  </a:moveTo>
                  <a:cubicBezTo>
                    <a:pt x="43" y="19"/>
                    <a:pt x="44" y="20"/>
                    <a:pt x="44" y="22"/>
                  </a:cubicBezTo>
                  <a:cubicBezTo>
                    <a:pt x="44" y="23"/>
                    <a:pt x="43" y="25"/>
                    <a:pt x="42" y="25"/>
                  </a:cubicBezTo>
                  <a:cubicBezTo>
                    <a:pt x="40" y="25"/>
                    <a:pt x="39" y="23"/>
                    <a:pt x="39" y="22"/>
                  </a:cubicBezTo>
                  <a:cubicBezTo>
                    <a:pt x="39" y="20"/>
                    <a:pt x="40" y="19"/>
                    <a:pt x="42" y="19"/>
                  </a:cubicBezTo>
                  <a:close/>
                  <a:moveTo>
                    <a:pt x="84" y="51"/>
                  </a:moveTo>
                  <a:cubicBezTo>
                    <a:pt x="79" y="42"/>
                    <a:pt x="79" y="42"/>
                    <a:pt x="79" y="42"/>
                  </a:cubicBezTo>
                  <a:cubicBezTo>
                    <a:pt x="79" y="6"/>
                    <a:pt x="79" y="6"/>
                    <a:pt x="79" y="6"/>
                  </a:cubicBezTo>
                  <a:cubicBezTo>
                    <a:pt x="79" y="1"/>
                    <a:pt x="78" y="0"/>
                    <a:pt x="74" y="0"/>
                  </a:cubicBezTo>
                  <a:cubicBezTo>
                    <a:pt x="10" y="0"/>
                    <a:pt x="10" y="0"/>
                    <a:pt x="10" y="0"/>
                  </a:cubicBezTo>
                  <a:cubicBezTo>
                    <a:pt x="6" y="0"/>
                    <a:pt x="5" y="1"/>
                    <a:pt x="5" y="6"/>
                  </a:cubicBezTo>
                  <a:cubicBezTo>
                    <a:pt x="5" y="42"/>
                    <a:pt x="5" y="42"/>
                    <a:pt x="5" y="42"/>
                  </a:cubicBezTo>
                  <a:cubicBezTo>
                    <a:pt x="0" y="51"/>
                    <a:pt x="0" y="51"/>
                    <a:pt x="0" y="51"/>
                  </a:cubicBezTo>
                  <a:cubicBezTo>
                    <a:pt x="0" y="51"/>
                    <a:pt x="0" y="51"/>
                    <a:pt x="0" y="51"/>
                  </a:cubicBezTo>
                  <a:cubicBezTo>
                    <a:pt x="0" y="51"/>
                    <a:pt x="0" y="51"/>
                    <a:pt x="0" y="51"/>
                  </a:cubicBezTo>
                  <a:cubicBezTo>
                    <a:pt x="0" y="51"/>
                    <a:pt x="0" y="51"/>
                    <a:pt x="0" y="51"/>
                  </a:cubicBezTo>
                  <a:cubicBezTo>
                    <a:pt x="0" y="52"/>
                    <a:pt x="0" y="53"/>
                    <a:pt x="0" y="55"/>
                  </a:cubicBezTo>
                  <a:cubicBezTo>
                    <a:pt x="0" y="58"/>
                    <a:pt x="3" y="60"/>
                    <a:pt x="7" y="60"/>
                  </a:cubicBezTo>
                  <a:cubicBezTo>
                    <a:pt x="76" y="60"/>
                    <a:pt x="76" y="60"/>
                    <a:pt x="76" y="60"/>
                  </a:cubicBezTo>
                  <a:cubicBezTo>
                    <a:pt x="80" y="60"/>
                    <a:pt x="84" y="58"/>
                    <a:pt x="84" y="55"/>
                  </a:cubicBezTo>
                  <a:cubicBezTo>
                    <a:pt x="84" y="52"/>
                    <a:pt x="84" y="52"/>
                    <a:pt x="84" y="52"/>
                  </a:cubicBezTo>
                  <a:cubicBezTo>
                    <a:pt x="84" y="52"/>
                    <a:pt x="84" y="52"/>
                    <a:pt x="84" y="51"/>
                  </a:cubicBezTo>
                  <a:close/>
                  <a:moveTo>
                    <a:pt x="76" y="57"/>
                  </a:moveTo>
                  <a:cubicBezTo>
                    <a:pt x="7" y="57"/>
                    <a:pt x="7" y="57"/>
                    <a:pt x="7" y="57"/>
                  </a:cubicBezTo>
                  <a:cubicBezTo>
                    <a:pt x="5" y="57"/>
                    <a:pt x="3" y="56"/>
                    <a:pt x="3" y="55"/>
                  </a:cubicBezTo>
                  <a:cubicBezTo>
                    <a:pt x="3" y="53"/>
                    <a:pt x="3" y="53"/>
                    <a:pt x="3" y="53"/>
                  </a:cubicBezTo>
                  <a:cubicBezTo>
                    <a:pt x="29" y="53"/>
                    <a:pt x="29" y="53"/>
                    <a:pt x="29" y="53"/>
                  </a:cubicBezTo>
                  <a:cubicBezTo>
                    <a:pt x="29" y="55"/>
                    <a:pt x="29" y="55"/>
                    <a:pt x="29" y="55"/>
                  </a:cubicBezTo>
                  <a:cubicBezTo>
                    <a:pt x="29" y="56"/>
                    <a:pt x="30" y="56"/>
                    <a:pt x="30" y="56"/>
                  </a:cubicBezTo>
                  <a:cubicBezTo>
                    <a:pt x="53" y="56"/>
                    <a:pt x="53" y="56"/>
                    <a:pt x="53" y="56"/>
                  </a:cubicBezTo>
                  <a:cubicBezTo>
                    <a:pt x="54" y="56"/>
                    <a:pt x="54" y="56"/>
                    <a:pt x="54" y="55"/>
                  </a:cubicBezTo>
                  <a:cubicBezTo>
                    <a:pt x="54" y="53"/>
                    <a:pt x="54" y="53"/>
                    <a:pt x="54" y="53"/>
                  </a:cubicBezTo>
                  <a:cubicBezTo>
                    <a:pt x="81" y="53"/>
                    <a:pt x="81" y="53"/>
                    <a:pt x="81" y="53"/>
                  </a:cubicBezTo>
                  <a:cubicBezTo>
                    <a:pt x="81" y="55"/>
                    <a:pt x="81" y="55"/>
                    <a:pt x="81" y="55"/>
                  </a:cubicBezTo>
                  <a:cubicBezTo>
                    <a:pt x="81" y="56"/>
                    <a:pt x="79" y="57"/>
                    <a:pt x="76" y="57"/>
                  </a:cubicBezTo>
                  <a:close/>
                  <a:moveTo>
                    <a:pt x="31" y="53"/>
                  </a:moveTo>
                  <a:cubicBezTo>
                    <a:pt x="52" y="53"/>
                    <a:pt x="52" y="53"/>
                    <a:pt x="52" y="53"/>
                  </a:cubicBezTo>
                  <a:cubicBezTo>
                    <a:pt x="52" y="54"/>
                    <a:pt x="52" y="54"/>
                    <a:pt x="52" y="54"/>
                  </a:cubicBezTo>
                  <a:cubicBezTo>
                    <a:pt x="31" y="54"/>
                    <a:pt x="31" y="54"/>
                    <a:pt x="31" y="54"/>
                  </a:cubicBezTo>
                  <a:lnTo>
                    <a:pt x="31" y="53"/>
                  </a:lnTo>
                  <a:close/>
                  <a:moveTo>
                    <a:pt x="53" y="51"/>
                  </a:moveTo>
                  <a:cubicBezTo>
                    <a:pt x="30" y="51"/>
                    <a:pt x="30" y="51"/>
                    <a:pt x="30" y="51"/>
                  </a:cubicBezTo>
                  <a:cubicBezTo>
                    <a:pt x="3" y="51"/>
                    <a:pt x="3" y="51"/>
                    <a:pt x="3" y="51"/>
                  </a:cubicBezTo>
                  <a:cubicBezTo>
                    <a:pt x="7" y="43"/>
                    <a:pt x="7" y="43"/>
                    <a:pt x="7" y="43"/>
                  </a:cubicBezTo>
                  <a:cubicBezTo>
                    <a:pt x="76" y="43"/>
                    <a:pt x="76" y="43"/>
                    <a:pt x="76" y="43"/>
                  </a:cubicBezTo>
                  <a:cubicBezTo>
                    <a:pt x="80" y="51"/>
                    <a:pt x="80" y="51"/>
                    <a:pt x="80" y="51"/>
                  </a:cubicBezTo>
                  <a:lnTo>
                    <a:pt x="53" y="51"/>
                  </a:lnTo>
                  <a:close/>
                  <a:moveTo>
                    <a:pt x="76" y="6"/>
                  </a:moveTo>
                  <a:cubicBezTo>
                    <a:pt x="76" y="41"/>
                    <a:pt x="76" y="41"/>
                    <a:pt x="76" y="41"/>
                  </a:cubicBezTo>
                  <a:cubicBezTo>
                    <a:pt x="8" y="41"/>
                    <a:pt x="8" y="41"/>
                    <a:pt x="8" y="41"/>
                  </a:cubicBezTo>
                  <a:cubicBezTo>
                    <a:pt x="8" y="6"/>
                    <a:pt x="8" y="6"/>
                    <a:pt x="8" y="6"/>
                  </a:cubicBezTo>
                  <a:cubicBezTo>
                    <a:pt x="8" y="5"/>
                    <a:pt x="8" y="4"/>
                    <a:pt x="8" y="3"/>
                  </a:cubicBezTo>
                  <a:cubicBezTo>
                    <a:pt x="8" y="3"/>
                    <a:pt x="9" y="3"/>
                    <a:pt x="10" y="3"/>
                  </a:cubicBezTo>
                  <a:cubicBezTo>
                    <a:pt x="74" y="3"/>
                    <a:pt x="74" y="3"/>
                    <a:pt x="74" y="3"/>
                  </a:cubicBezTo>
                  <a:cubicBezTo>
                    <a:pt x="74" y="3"/>
                    <a:pt x="75" y="3"/>
                    <a:pt x="76" y="3"/>
                  </a:cubicBezTo>
                  <a:cubicBezTo>
                    <a:pt x="76" y="4"/>
                    <a:pt x="76" y="5"/>
                    <a:pt x="76" y="6"/>
                  </a:cubicBezTo>
                  <a:close/>
                </a:path>
              </a:pathLst>
            </a:custGeom>
            <a:solidFill>
              <a:schemeClr val="accent4"/>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26" name="Freeform 15"/>
            <p:cNvSpPr>
              <a:spLocks noEditPoints="1"/>
            </p:cNvSpPr>
            <p:nvPr/>
          </p:nvSpPr>
          <p:spPr bwMode="auto">
            <a:xfrm>
              <a:off x="6913482" y="4480515"/>
              <a:ext cx="376270" cy="268493"/>
            </a:xfrm>
            <a:custGeom>
              <a:gdLst>
                <a:gd fmla="*/ 9 w 84" name="T0"/>
                <a:gd fmla="*/ 37 h 60" name="T1"/>
                <a:gd fmla="*/ 74 w 84" name="T2"/>
                <a:gd fmla="*/ 37 h 60" name="T3"/>
                <a:gd fmla="*/ 10 w 84" name="T4"/>
                <a:gd fmla="*/ 5 h 60" name="T5"/>
                <a:gd fmla="*/ 11 w 84" name="T6"/>
                <a:gd fmla="*/ 7 h 60" name="T7"/>
                <a:gd fmla="*/ 32 w 84" name="T8"/>
                <a:gd fmla="*/ 24 h 60" name="T9"/>
                <a:gd fmla="*/ 33 w 84" name="T10"/>
                <a:gd fmla="*/ 25 h 60" name="T11"/>
                <a:gd fmla="*/ 34 w 84" name="T12"/>
                <a:gd fmla="*/ 29 h 60" name="T13"/>
                <a:gd fmla="*/ 37 w 84" name="T14"/>
                <a:gd fmla="*/ 29 h 60" name="T15"/>
                <a:gd fmla="*/ 37 w 84" name="T16"/>
                <a:gd fmla="*/ 31 h 60" name="T17"/>
                <a:gd fmla="*/ 41 w 84" name="T18"/>
                <a:gd fmla="*/ 32 h 60" name="T19"/>
                <a:gd fmla="*/ 43 w 84" name="T20"/>
                <a:gd fmla="*/ 32 h 60" name="T21"/>
                <a:gd fmla="*/ 47 w 84" name="T22"/>
                <a:gd fmla="*/ 30 h 60" name="T23"/>
                <a:gd fmla="*/ 48 w 84" name="T24"/>
                <a:gd fmla="*/ 29 h 60" name="T25"/>
                <a:gd fmla="*/ 51 w 84" name="T26"/>
                <a:gd fmla="*/ 27 h 60" name="T27"/>
                <a:gd fmla="*/ 50 w 84" name="T28"/>
                <a:gd fmla="*/ 25 h 60" name="T29"/>
                <a:gd fmla="*/ 52 w 84" name="T30"/>
                <a:gd fmla="*/ 23 h 60" name="T31"/>
                <a:gd fmla="*/ 51 w 84" name="T32"/>
                <a:gd fmla="*/ 20 h 60" name="T33"/>
                <a:gd fmla="*/ 50 w 84" name="T34"/>
                <a:gd fmla="*/ 18 h 60" name="T35"/>
                <a:gd fmla="*/ 49 w 84" name="T36"/>
                <a:gd fmla="*/ 15 h 60" name="T37"/>
                <a:gd fmla="*/ 47 w 84" name="T38"/>
                <a:gd fmla="*/ 15 h 60" name="T39"/>
                <a:gd fmla="*/ 46 w 84" name="T40"/>
                <a:gd fmla="*/ 13 h 60" name="T41"/>
                <a:gd fmla="*/ 42 w 84" name="T42"/>
                <a:gd fmla="*/ 13 h 60" name="T43"/>
                <a:gd fmla="*/ 40 w 84" name="T44"/>
                <a:gd fmla="*/ 12 h 60" name="T45"/>
                <a:gd fmla="*/ 37 w 84" name="T46"/>
                <a:gd fmla="*/ 14 h 60" name="T47"/>
                <a:gd fmla="*/ 35 w 84" name="T48"/>
                <a:gd fmla="*/ 14 h 60" name="T49"/>
                <a:gd fmla="*/ 33 w 84" name="T50"/>
                <a:gd fmla="*/ 18 h 60" name="T51"/>
                <a:gd fmla="*/ 33 w 84" name="T52"/>
                <a:gd fmla="*/ 20 h 60" name="T53"/>
                <a:gd fmla="*/ 31 w 84" name="T54"/>
                <a:gd fmla="*/ 22 h 60" name="T55"/>
                <a:gd fmla="*/ 33 w 84" name="T56"/>
                <a:gd fmla="*/ 22 h 60" name="T57"/>
                <a:gd fmla="*/ 35 w 84" name="T58"/>
                <a:gd fmla="*/ 17 h 60" name="T59"/>
                <a:gd fmla="*/ 39 w 84" name="T60"/>
                <a:gd fmla="*/ 14 h 60" name="T61"/>
                <a:gd fmla="*/ 45 w 84" name="T62"/>
                <a:gd fmla="*/ 14 h 60" name="T63"/>
                <a:gd fmla="*/ 49 w 84" name="T64"/>
                <a:gd fmla="*/ 17 h 60" name="T65"/>
                <a:gd fmla="*/ 50 w 84" name="T66"/>
                <a:gd fmla="*/ 22 h 60" name="T67"/>
                <a:gd fmla="*/ 49 w 84" name="T68"/>
                <a:gd fmla="*/ 26 h 60" name="T69"/>
                <a:gd fmla="*/ 45 w 84" name="T70"/>
                <a:gd fmla="*/ 30 h 60" name="T71"/>
                <a:gd fmla="*/ 39 w 84" name="T72"/>
                <a:gd fmla="*/ 30 h 60" name="T73"/>
                <a:gd fmla="*/ 35 w 84" name="T74"/>
                <a:gd fmla="*/ 27 h 60" name="T75"/>
                <a:gd fmla="*/ 33 w 84" name="T76"/>
                <a:gd fmla="*/ 22 h 60" name="T77"/>
                <a:gd fmla="*/ 42 w 84" name="T78"/>
                <a:gd fmla="*/ 27 h 60" name="T79"/>
                <a:gd fmla="*/ 37 w 84" name="T80"/>
                <a:gd fmla="*/ 22 h 60" name="T81"/>
                <a:gd fmla="*/ 44 w 84" name="T82"/>
                <a:gd fmla="*/ 22 h 60" name="T83"/>
                <a:gd fmla="*/ 42 w 84" name="T84"/>
                <a:gd fmla="*/ 19 h 60" name="T85"/>
                <a:gd fmla="*/ 79 w 84" name="T86"/>
                <a:gd fmla="*/ 6 h 60" name="T87"/>
                <a:gd fmla="*/ 5 w 84" name="T88"/>
                <a:gd fmla="*/ 6 h 60" name="T89"/>
                <a:gd fmla="*/ 0 w 84" name="T90"/>
                <a:gd fmla="*/ 51 h 60" name="T91"/>
                <a:gd fmla="*/ 0 w 84" name="T92"/>
                <a:gd fmla="*/ 55 h 60" name="T93"/>
                <a:gd fmla="*/ 84 w 84" name="T94"/>
                <a:gd fmla="*/ 55 h 60" name="T95"/>
                <a:gd fmla="*/ 76 w 84" name="T96"/>
                <a:gd fmla="*/ 57 h 60" name="T97"/>
                <a:gd fmla="*/ 3 w 84" name="T98"/>
                <a:gd fmla="*/ 53 h 60" name="T99"/>
                <a:gd fmla="*/ 30 w 84" name="T100"/>
                <a:gd fmla="*/ 56 h 60" name="T101"/>
                <a:gd fmla="*/ 54 w 84" name="T102"/>
                <a:gd fmla="*/ 53 h 60" name="T103"/>
                <a:gd fmla="*/ 76 w 84" name="T104"/>
                <a:gd fmla="*/ 57 h 60" name="T105"/>
                <a:gd fmla="*/ 52 w 84" name="T106"/>
                <a:gd fmla="*/ 54 h 60" name="T107"/>
                <a:gd fmla="*/ 53 w 84" name="T108"/>
                <a:gd fmla="*/ 51 h 60" name="T109"/>
                <a:gd fmla="*/ 7 w 84" name="T110"/>
                <a:gd fmla="*/ 43 h 60" name="T111"/>
                <a:gd fmla="*/ 53 w 84" name="T112"/>
                <a:gd fmla="*/ 51 h 60" name="T113"/>
                <a:gd fmla="*/ 8 w 84" name="T114"/>
                <a:gd fmla="*/ 41 h 60" name="T115"/>
                <a:gd fmla="*/ 10 w 84" name="T116"/>
                <a:gd fmla="*/ 3 h 60" name="T117"/>
                <a:gd fmla="*/ 76 w 84" name="T118"/>
                <a:gd fmla="*/ 6 h 60"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0" w="84">
                  <a:moveTo>
                    <a:pt x="10" y="5"/>
                  </a:moveTo>
                  <a:cubicBezTo>
                    <a:pt x="10" y="5"/>
                    <a:pt x="9" y="5"/>
                    <a:pt x="9" y="6"/>
                  </a:cubicBezTo>
                  <a:cubicBezTo>
                    <a:pt x="9" y="37"/>
                    <a:pt x="9" y="37"/>
                    <a:pt x="9" y="37"/>
                  </a:cubicBezTo>
                  <a:cubicBezTo>
                    <a:pt x="9" y="37"/>
                    <a:pt x="10" y="38"/>
                    <a:pt x="10" y="38"/>
                  </a:cubicBezTo>
                  <a:cubicBezTo>
                    <a:pt x="73" y="38"/>
                    <a:pt x="73" y="38"/>
                    <a:pt x="73" y="38"/>
                  </a:cubicBezTo>
                  <a:cubicBezTo>
                    <a:pt x="74" y="38"/>
                    <a:pt x="74" y="37"/>
                    <a:pt x="74" y="37"/>
                  </a:cubicBezTo>
                  <a:cubicBezTo>
                    <a:pt x="74" y="6"/>
                    <a:pt x="74" y="6"/>
                    <a:pt x="74" y="6"/>
                  </a:cubicBezTo>
                  <a:cubicBezTo>
                    <a:pt x="74" y="5"/>
                    <a:pt x="74" y="5"/>
                    <a:pt x="73" y="5"/>
                  </a:cubicBezTo>
                  <a:lnTo>
                    <a:pt x="10" y="5"/>
                  </a:lnTo>
                  <a:close/>
                  <a:moveTo>
                    <a:pt x="72" y="36"/>
                  </a:moveTo>
                  <a:cubicBezTo>
                    <a:pt x="11" y="36"/>
                    <a:pt x="11" y="36"/>
                    <a:pt x="11" y="36"/>
                  </a:cubicBezTo>
                  <a:cubicBezTo>
                    <a:pt x="11" y="7"/>
                    <a:pt x="11" y="7"/>
                    <a:pt x="11" y="7"/>
                  </a:cubicBezTo>
                  <a:cubicBezTo>
                    <a:pt x="72" y="7"/>
                    <a:pt x="72" y="7"/>
                    <a:pt x="72" y="7"/>
                  </a:cubicBezTo>
                  <a:lnTo>
                    <a:pt x="72" y="36"/>
                  </a:lnTo>
                  <a:close/>
                  <a:moveTo>
                    <a:pt x="32" y="24"/>
                  </a:moveTo>
                  <a:cubicBezTo>
                    <a:pt x="32" y="24"/>
                    <a:pt x="33" y="24"/>
                    <a:pt x="33" y="24"/>
                  </a:cubicBezTo>
                  <a:cubicBezTo>
                    <a:pt x="33" y="24"/>
                    <a:pt x="33" y="24"/>
                    <a:pt x="34" y="25"/>
                  </a:cubicBezTo>
                  <a:cubicBezTo>
                    <a:pt x="34" y="25"/>
                    <a:pt x="34" y="25"/>
                    <a:pt x="33" y="25"/>
                  </a:cubicBezTo>
                  <a:cubicBezTo>
                    <a:pt x="33" y="25"/>
                    <a:pt x="33" y="26"/>
                    <a:pt x="33" y="26"/>
                  </a:cubicBezTo>
                  <a:cubicBezTo>
                    <a:pt x="33" y="26"/>
                    <a:pt x="33" y="26"/>
                    <a:pt x="33" y="27"/>
                  </a:cubicBezTo>
                  <a:cubicBezTo>
                    <a:pt x="33" y="28"/>
                    <a:pt x="34" y="28"/>
                    <a:pt x="34" y="29"/>
                  </a:cubicBezTo>
                  <a:cubicBezTo>
                    <a:pt x="35" y="29"/>
                    <a:pt x="35" y="29"/>
                    <a:pt x="35" y="29"/>
                  </a:cubicBezTo>
                  <a:cubicBezTo>
                    <a:pt x="35" y="29"/>
                    <a:pt x="36" y="29"/>
                    <a:pt x="36" y="29"/>
                  </a:cubicBezTo>
                  <a:cubicBezTo>
                    <a:pt x="36" y="29"/>
                    <a:pt x="36" y="28"/>
                    <a:pt x="37" y="29"/>
                  </a:cubicBezTo>
                  <a:cubicBezTo>
                    <a:pt x="37" y="29"/>
                    <a:pt x="37" y="29"/>
                    <a:pt x="37" y="30"/>
                  </a:cubicBezTo>
                  <a:cubicBezTo>
                    <a:pt x="37" y="30"/>
                    <a:pt x="37" y="30"/>
                    <a:pt x="37" y="30"/>
                  </a:cubicBezTo>
                  <a:cubicBezTo>
                    <a:pt x="37" y="31"/>
                    <a:pt x="37" y="31"/>
                    <a:pt x="37" y="31"/>
                  </a:cubicBezTo>
                  <a:cubicBezTo>
                    <a:pt x="38" y="31"/>
                    <a:pt x="39" y="32"/>
                    <a:pt x="40" y="32"/>
                  </a:cubicBezTo>
                  <a:cubicBezTo>
                    <a:pt x="40" y="32"/>
                    <a:pt x="40" y="32"/>
                    <a:pt x="40" y="32"/>
                  </a:cubicBezTo>
                  <a:cubicBezTo>
                    <a:pt x="40" y="32"/>
                    <a:pt x="41" y="32"/>
                    <a:pt x="41" y="32"/>
                  </a:cubicBezTo>
                  <a:cubicBezTo>
                    <a:pt x="41" y="32"/>
                    <a:pt x="41" y="31"/>
                    <a:pt x="41" y="31"/>
                  </a:cubicBezTo>
                  <a:cubicBezTo>
                    <a:pt x="41" y="30"/>
                    <a:pt x="42" y="30"/>
                    <a:pt x="42" y="31"/>
                  </a:cubicBezTo>
                  <a:cubicBezTo>
                    <a:pt x="42" y="31"/>
                    <a:pt x="43" y="32"/>
                    <a:pt x="43" y="32"/>
                  </a:cubicBezTo>
                  <a:cubicBezTo>
                    <a:pt x="43" y="32"/>
                    <a:pt x="43" y="32"/>
                    <a:pt x="44" y="32"/>
                  </a:cubicBezTo>
                  <a:cubicBezTo>
                    <a:pt x="44" y="32"/>
                    <a:pt x="45" y="31"/>
                    <a:pt x="46" y="31"/>
                  </a:cubicBezTo>
                  <a:cubicBezTo>
                    <a:pt x="46" y="31"/>
                    <a:pt x="47" y="31"/>
                    <a:pt x="47" y="30"/>
                  </a:cubicBezTo>
                  <a:cubicBezTo>
                    <a:pt x="47" y="30"/>
                    <a:pt x="47" y="30"/>
                    <a:pt x="47" y="30"/>
                  </a:cubicBezTo>
                  <a:cubicBezTo>
                    <a:pt x="46" y="29"/>
                    <a:pt x="47" y="29"/>
                    <a:pt x="47" y="29"/>
                  </a:cubicBezTo>
                  <a:cubicBezTo>
                    <a:pt x="47" y="28"/>
                    <a:pt x="47" y="29"/>
                    <a:pt x="48" y="29"/>
                  </a:cubicBezTo>
                  <a:cubicBezTo>
                    <a:pt x="48" y="29"/>
                    <a:pt x="48" y="29"/>
                    <a:pt x="48" y="29"/>
                  </a:cubicBezTo>
                  <a:cubicBezTo>
                    <a:pt x="49" y="29"/>
                    <a:pt x="49" y="29"/>
                    <a:pt x="49" y="29"/>
                  </a:cubicBezTo>
                  <a:cubicBezTo>
                    <a:pt x="50" y="28"/>
                    <a:pt x="50" y="28"/>
                    <a:pt x="51" y="27"/>
                  </a:cubicBezTo>
                  <a:cubicBezTo>
                    <a:pt x="51" y="26"/>
                    <a:pt x="51" y="26"/>
                    <a:pt x="51" y="26"/>
                  </a:cubicBezTo>
                  <a:cubicBezTo>
                    <a:pt x="51" y="26"/>
                    <a:pt x="51" y="25"/>
                    <a:pt x="50" y="25"/>
                  </a:cubicBezTo>
                  <a:cubicBezTo>
                    <a:pt x="50" y="25"/>
                    <a:pt x="50" y="25"/>
                    <a:pt x="50" y="25"/>
                  </a:cubicBezTo>
                  <a:cubicBezTo>
                    <a:pt x="50" y="24"/>
                    <a:pt x="50" y="24"/>
                    <a:pt x="51" y="24"/>
                  </a:cubicBezTo>
                  <a:cubicBezTo>
                    <a:pt x="51" y="24"/>
                    <a:pt x="51" y="24"/>
                    <a:pt x="51" y="24"/>
                  </a:cubicBezTo>
                  <a:cubicBezTo>
                    <a:pt x="52" y="24"/>
                    <a:pt x="52" y="24"/>
                    <a:pt x="52" y="23"/>
                  </a:cubicBezTo>
                  <a:cubicBezTo>
                    <a:pt x="52" y="23"/>
                    <a:pt x="52" y="22"/>
                    <a:pt x="52" y="22"/>
                  </a:cubicBezTo>
                  <a:cubicBezTo>
                    <a:pt x="52" y="21"/>
                    <a:pt x="52" y="21"/>
                    <a:pt x="52" y="20"/>
                  </a:cubicBezTo>
                  <a:cubicBezTo>
                    <a:pt x="52" y="20"/>
                    <a:pt x="52" y="20"/>
                    <a:pt x="51" y="20"/>
                  </a:cubicBezTo>
                  <a:cubicBezTo>
                    <a:pt x="51" y="20"/>
                    <a:pt x="51" y="20"/>
                    <a:pt x="51" y="20"/>
                  </a:cubicBezTo>
                  <a:cubicBezTo>
                    <a:pt x="50" y="20"/>
                    <a:pt x="50" y="19"/>
                    <a:pt x="50" y="19"/>
                  </a:cubicBezTo>
                  <a:cubicBezTo>
                    <a:pt x="50" y="19"/>
                    <a:pt x="50" y="19"/>
                    <a:pt x="50" y="18"/>
                  </a:cubicBezTo>
                  <a:cubicBezTo>
                    <a:pt x="51" y="18"/>
                    <a:pt x="51" y="18"/>
                    <a:pt x="51" y="18"/>
                  </a:cubicBezTo>
                  <a:cubicBezTo>
                    <a:pt x="51" y="18"/>
                    <a:pt x="51" y="17"/>
                    <a:pt x="51" y="17"/>
                  </a:cubicBezTo>
                  <a:cubicBezTo>
                    <a:pt x="50" y="16"/>
                    <a:pt x="50" y="15"/>
                    <a:pt x="49" y="15"/>
                  </a:cubicBezTo>
                  <a:cubicBezTo>
                    <a:pt x="49" y="15"/>
                    <a:pt x="49" y="14"/>
                    <a:pt x="48" y="14"/>
                  </a:cubicBezTo>
                  <a:cubicBezTo>
                    <a:pt x="48" y="14"/>
                    <a:pt x="48" y="15"/>
                    <a:pt x="48" y="15"/>
                  </a:cubicBezTo>
                  <a:cubicBezTo>
                    <a:pt x="47" y="15"/>
                    <a:pt x="47" y="15"/>
                    <a:pt x="47" y="15"/>
                  </a:cubicBezTo>
                  <a:cubicBezTo>
                    <a:pt x="47" y="15"/>
                    <a:pt x="46" y="14"/>
                    <a:pt x="47" y="14"/>
                  </a:cubicBezTo>
                  <a:cubicBezTo>
                    <a:pt x="47" y="14"/>
                    <a:pt x="47" y="13"/>
                    <a:pt x="47" y="13"/>
                  </a:cubicBezTo>
                  <a:cubicBezTo>
                    <a:pt x="47" y="13"/>
                    <a:pt x="46" y="13"/>
                    <a:pt x="46" y="13"/>
                  </a:cubicBezTo>
                  <a:cubicBezTo>
                    <a:pt x="45" y="12"/>
                    <a:pt x="44" y="12"/>
                    <a:pt x="44" y="12"/>
                  </a:cubicBezTo>
                  <a:cubicBezTo>
                    <a:pt x="43" y="12"/>
                    <a:pt x="43" y="12"/>
                    <a:pt x="43" y="12"/>
                  </a:cubicBezTo>
                  <a:cubicBezTo>
                    <a:pt x="43" y="12"/>
                    <a:pt x="42" y="12"/>
                    <a:pt x="42" y="13"/>
                  </a:cubicBezTo>
                  <a:cubicBezTo>
                    <a:pt x="42" y="13"/>
                    <a:pt x="41" y="13"/>
                    <a:pt x="41" y="13"/>
                  </a:cubicBezTo>
                  <a:cubicBezTo>
                    <a:pt x="41" y="12"/>
                    <a:pt x="41" y="12"/>
                    <a:pt x="41" y="12"/>
                  </a:cubicBezTo>
                  <a:cubicBezTo>
                    <a:pt x="40" y="12"/>
                    <a:pt x="40" y="12"/>
                    <a:pt x="40" y="12"/>
                  </a:cubicBezTo>
                  <a:cubicBezTo>
                    <a:pt x="39" y="12"/>
                    <a:pt x="38" y="12"/>
                    <a:pt x="37" y="13"/>
                  </a:cubicBezTo>
                  <a:cubicBezTo>
                    <a:pt x="37" y="13"/>
                    <a:pt x="37" y="13"/>
                    <a:pt x="37" y="13"/>
                  </a:cubicBezTo>
                  <a:cubicBezTo>
                    <a:pt x="37" y="13"/>
                    <a:pt x="37" y="14"/>
                    <a:pt x="37" y="14"/>
                  </a:cubicBezTo>
                  <a:cubicBezTo>
                    <a:pt x="37" y="14"/>
                    <a:pt x="37" y="15"/>
                    <a:pt x="37" y="15"/>
                  </a:cubicBezTo>
                  <a:cubicBezTo>
                    <a:pt x="36" y="15"/>
                    <a:pt x="36" y="15"/>
                    <a:pt x="36" y="15"/>
                  </a:cubicBezTo>
                  <a:cubicBezTo>
                    <a:pt x="36" y="15"/>
                    <a:pt x="35" y="14"/>
                    <a:pt x="35" y="14"/>
                  </a:cubicBezTo>
                  <a:cubicBezTo>
                    <a:pt x="35" y="14"/>
                    <a:pt x="35" y="15"/>
                    <a:pt x="34" y="15"/>
                  </a:cubicBezTo>
                  <a:cubicBezTo>
                    <a:pt x="34" y="15"/>
                    <a:pt x="33" y="16"/>
                    <a:pt x="33" y="17"/>
                  </a:cubicBezTo>
                  <a:cubicBezTo>
                    <a:pt x="33" y="17"/>
                    <a:pt x="33" y="18"/>
                    <a:pt x="33" y="18"/>
                  </a:cubicBezTo>
                  <a:cubicBezTo>
                    <a:pt x="33" y="18"/>
                    <a:pt x="33" y="18"/>
                    <a:pt x="33" y="18"/>
                  </a:cubicBezTo>
                  <a:cubicBezTo>
                    <a:pt x="34" y="19"/>
                    <a:pt x="34" y="19"/>
                    <a:pt x="34" y="19"/>
                  </a:cubicBezTo>
                  <a:cubicBezTo>
                    <a:pt x="33" y="19"/>
                    <a:pt x="33" y="20"/>
                    <a:pt x="33" y="20"/>
                  </a:cubicBezTo>
                  <a:cubicBezTo>
                    <a:pt x="32" y="20"/>
                    <a:pt x="32" y="20"/>
                    <a:pt x="32" y="20"/>
                  </a:cubicBezTo>
                  <a:cubicBezTo>
                    <a:pt x="32" y="20"/>
                    <a:pt x="32" y="20"/>
                    <a:pt x="32" y="20"/>
                  </a:cubicBezTo>
                  <a:cubicBezTo>
                    <a:pt x="32" y="21"/>
                    <a:pt x="31" y="21"/>
                    <a:pt x="31" y="22"/>
                  </a:cubicBezTo>
                  <a:cubicBezTo>
                    <a:pt x="31" y="22"/>
                    <a:pt x="32" y="23"/>
                    <a:pt x="32" y="23"/>
                  </a:cubicBezTo>
                  <a:cubicBezTo>
                    <a:pt x="32" y="24"/>
                    <a:pt x="32" y="24"/>
                    <a:pt x="32" y="24"/>
                  </a:cubicBezTo>
                  <a:close/>
                  <a:moveTo>
                    <a:pt x="33" y="22"/>
                  </a:moveTo>
                  <a:cubicBezTo>
                    <a:pt x="34" y="21"/>
                    <a:pt x="35" y="21"/>
                    <a:pt x="35" y="20"/>
                  </a:cubicBezTo>
                  <a:cubicBezTo>
                    <a:pt x="36" y="19"/>
                    <a:pt x="36" y="18"/>
                    <a:pt x="35" y="17"/>
                  </a:cubicBezTo>
                  <a:cubicBezTo>
                    <a:pt x="35" y="17"/>
                    <a:pt x="35" y="17"/>
                    <a:pt x="35" y="17"/>
                  </a:cubicBezTo>
                  <a:cubicBezTo>
                    <a:pt x="36" y="17"/>
                    <a:pt x="37" y="17"/>
                    <a:pt x="38" y="17"/>
                  </a:cubicBezTo>
                  <a:cubicBezTo>
                    <a:pt x="39" y="16"/>
                    <a:pt x="39" y="15"/>
                    <a:pt x="39" y="14"/>
                  </a:cubicBezTo>
                  <a:cubicBezTo>
                    <a:pt x="39" y="14"/>
                    <a:pt x="39" y="14"/>
                    <a:pt x="39" y="14"/>
                  </a:cubicBezTo>
                  <a:cubicBezTo>
                    <a:pt x="40" y="15"/>
                    <a:pt x="41" y="15"/>
                    <a:pt x="42" y="15"/>
                  </a:cubicBezTo>
                  <a:cubicBezTo>
                    <a:pt x="43" y="15"/>
                    <a:pt x="44" y="15"/>
                    <a:pt x="44" y="14"/>
                  </a:cubicBezTo>
                  <a:cubicBezTo>
                    <a:pt x="44" y="14"/>
                    <a:pt x="44" y="14"/>
                    <a:pt x="45" y="14"/>
                  </a:cubicBezTo>
                  <a:cubicBezTo>
                    <a:pt x="44" y="15"/>
                    <a:pt x="45" y="16"/>
                    <a:pt x="46" y="17"/>
                  </a:cubicBezTo>
                  <a:cubicBezTo>
                    <a:pt x="46" y="17"/>
                    <a:pt x="47" y="17"/>
                    <a:pt x="48" y="17"/>
                  </a:cubicBezTo>
                  <a:cubicBezTo>
                    <a:pt x="48" y="17"/>
                    <a:pt x="48" y="17"/>
                    <a:pt x="49" y="17"/>
                  </a:cubicBezTo>
                  <a:cubicBezTo>
                    <a:pt x="48" y="18"/>
                    <a:pt x="48" y="19"/>
                    <a:pt x="48" y="20"/>
                  </a:cubicBezTo>
                  <a:cubicBezTo>
                    <a:pt x="48" y="21"/>
                    <a:pt x="49" y="21"/>
                    <a:pt x="50" y="22"/>
                  </a:cubicBezTo>
                  <a:cubicBezTo>
                    <a:pt x="50" y="22"/>
                    <a:pt x="50" y="22"/>
                    <a:pt x="50" y="22"/>
                  </a:cubicBezTo>
                  <a:cubicBezTo>
                    <a:pt x="50" y="22"/>
                    <a:pt x="50" y="22"/>
                    <a:pt x="50" y="22"/>
                  </a:cubicBezTo>
                  <a:cubicBezTo>
                    <a:pt x="49" y="22"/>
                    <a:pt x="48" y="23"/>
                    <a:pt x="48" y="24"/>
                  </a:cubicBezTo>
                  <a:cubicBezTo>
                    <a:pt x="48" y="25"/>
                    <a:pt x="48" y="26"/>
                    <a:pt x="49" y="26"/>
                  </a:cubicBezTo>
                  <a:cubicBezTo>
                    <a:pt x="48" y="27"/>
                    <a:pt x="48" y="27"/>
                    <a:pt x="48" y="27"/>
                  </a:cubicBezTo>
                  <a:cubicBezTo>
                    <a:pt x="47" y="27"/>
                    <a:pt x="46" y="27"/>
                    <a:pt x="46" y="27"/>
                  </a:cubicBezTo>
                  <a:cubicBezTo>
                    <a:pt x="45" y="28"/>
                    <a:pt x="44" y="29"/>
                    <a:pt x="45" y="30"/>
                  </a:cubicBezTo>
                  <a:cubicBezTo>
                    <a:pt x="44" y="30"/>
                    <a:pt x="44" y="30"/>
                    <a:pt x="44" y="30"/>
                  </a:cubicBezTo>
                  <a:cubicBezTo>
                    <a:pt x="44" y="29"/>
                    <a:pt x="43" y="28"/>
                    <a:pt x="42" y="28"/>
                  </a:cubicBezTo>
                  <a:cubicBezTo>
                    <a:pt x="41" y="28"/>
                    <a:pt x="40" y="29"/>
                    <a:pt x="39" y="30"/>
                  </a:cubicBezTo>
                  <a:cubicBezTo>
                    <a:pt x="39" y="30"/>
                    <a:pt x="39" y="30"/>
                    <a:pt x="39" y="30"/>
                  </a:cubicBezTo>
                  <a:cubicBezTo>
                    <a:pt x="39" y="29"/>
                    <a:pt x="39" y="28"/>
                    <a:pt x="38" y="27"/>
                  </a:cubicBezTo>
                  <a:cubicBezTo>
                    <a:pt x="37" y="27"/>
                    <a:pt x="36" y="27"/>
                    <a:pt x="35" y="27"/>
                  </a:cubicBezTo>
                  <a:cubicBezTo>
                    <a:pt x="35" y="27"/>
                    <a:pt x="35" y="27"/>
                    <a:pt x="35" y="26"/>
                  </a:cubicBezTo>
                  <a:cubicBezTo>
                    <a:pt x="36" y="26"/>
                    <a:pt x="36" y="25"/>
                    <a:pt x="35" y="24"/>
                  </a:cubicBezTo>
                  <a:cubicBezTo>
                    <a:pt x="35" y="23"/>
                    <a:pt x="34" y="22"/>
                    <a:pt x="33" y="22"/>
                  </a:cubicBezTo>
                  <a:cubicBezTo>
                    <a:pt x="33" y="22"/>
                    <a:pt x="33" y="22"/>
                    <a:pt x="33" y="22"/>
                  </a:cubicBezTo>
                  <a:cubicBezTo>
                    <a:pt x="33" y="22"/>
                    <a:pt x="33" y="22"/>
                    <a:pt x="33" y="22"/>
                  </a:cubicBezTo>
                  <a:close/>
                  <a:moveTo>
                    <a:pt x="42" y="27"/>
                  </a:moveTo>
                  <a:cubicBezTo>
                    <a:pt x="44" y="27"/>
                    <a:pt x="46" y="24"/>
                    <a:pt x="46" y="22"/>
                  </a:cubicBezTo>
                  <a:cubicBezTo>
                    <a:pt x="46" y="19"/>
                    <a:pt x="44" y="17"/>
                    <a:pt x="42" y="17"/>
                  </a:cubicBezTo>
                  <a:cubicBezTo>
                    <a:pt x="39" y="17"/>
                    <a:pt x="37" y="19"/>
                    <a:pt x="37" y="22"/>
                  </a:cubicBezTo>
                  <a:cubicBezTo>
                    <a:pt x="37" y="24"/>
                    <a:pt x="39" y="27"/>
                    <a:pt x="42" y="27"/>
                  </a:cubicBezTo>
                  <a:close/>
                  <a:moveTo>
                    <a:pt x="42" y="19"/>
                  </a:moveTo>
                  <a:cubicBezTo>
                    <a:pt x="43" y="19"/>
                    <a:pt x="44" y="20"/>
                    <a:pt x="44" y="22"/>
                  </a:cubicBezTo>
                  <a:cubicBezTo>
                    <a:pt x="44" y="23"/>
                    <a:pt x="43" y="25"/>
                    <a:pt x="42" y="25"/>
                  </a:cubicBezTo>
                  <a:cubicBezTo>
                    <a:pt x="40" y="25"/>
                    <a:pt x="39" y="23"/>
                    <a:pt x="39" y="22"/>
                  </a:cubicBezTo>
                  <a:cubicBezTo>
                    <a:pt x="39" y="20"/>
                    <a:pt x="40" y="19"/>
                    <a:pt x="42" y="19"/>
                  </a:cubicBezTo>
                  <a:close/>
                  <a:moveTo>
                    <a:pt x="84" y="51"/>
                  </a:moveTo>
                  <a:cubicBezTo>
                    <a:pt x="79" y="42"/>
                    <a:pt x="79" y="42"/>
                    <a:pt x="79" y="42"/>
                  </a:cubicBezTo>
                  <a:cubicBezTo>
                    <a:pt x="79" y="6"/>
                    <a:pt x="79" y="6"/>
                    <a:pt x="79" y="6"/>
                  </a:cubicBezTo>
                  <a:cubicBezTo>
                    <a:pt x="79" y="1"/>
                    <a:pt x="78" y="0"/>
                    <a:pt x="74" y="0"/>
                  </a:cubicBezTo>
                  <a:cubicBezTo>
                    <a:pt x="10" y="0"/>
                    <a:pt x="10" y="0"/>
                    <a:pt x="10" y="0"/>
                  </a:cubicBezTo>
                  <a:cubicBezTo>
                    <a:pt x="6" y="0"/>
                    <a:pt x="5" y="1"/>
                    <a:pt x="5" y="6"/>
                  </a:cubicBezTo>
                  <a:cubicBezTo>
                    <a:pt x="5" y="42"/>
                    <a:pt x="5" y="42"/>
                    <a:pt x="5" y="42"/>
                  </a:cubicBezTo>
                  <a:cubicBezTo>
                    <a:pt x="0" y="51"/>
                    <a:pt x="0" y="51"/>
                    <a:pt x="0" y="51"/>
                  </a:cubicBezTo>
                  <a:cubicBezTo>
                    <a:pt x="0" y="51"/>
                    <a:pt x="0" y="51"/>
                    <a:pt x="0" y="51"/>
                  </a:cubicBezTo>
                  <a:cubicBezTo>
                    <a:pt x="0" y="51"/>
                    <a:pt x="0" y="51"/>
                    <a:pt x="0" y="51"/>
                  </a:cubicBezTo>
                  <a:cubicBezTo>
                    <a:pt x="0" y="51"/>
                    <a:pt x="0" y="51"/>
                    <a:pt x="0" y="51"/>
                  </a:cubicBezTo>
                  <a:cubicBezTo>
                    <a:pt x="0" y="52"/>
                    <a:pt x="0" y="53"/>
                    <a:pt x="0" y="55"/>
                  </a:cubicBezTo>
                  <a:cubicBezTo>
                    <a:pt x="0" y="58"/>
                    <a:pt x="3" y="60"/>
                    <a:pt x="7" y="60"/>
                  </a:cubicBezTo>
                  <a:cubicBezTo>
                    <a:pt x="76" y="60"/>
                    <a:pt x="76" y="60"/>
                    <a:pt x="76" y="60"/>
                  </a:cubicBezTo>
                  <a:cubicBezTo>
                    <a:pt x="80" y="60"/>
                    <a:pt x="84" y="58"/>
                    <a:pt x="84" y="55"/>
                  </a:cubicBezTo>
                  <a:cubicBezTo>
                    <a:pt x="84" y="52"/>
                    <a:pt x="84" y="52"/>
                    <a:pt x="84" y="52"/>
                  </a:cubicBezTo>
                  <a:cubicBezTo>
                    <a:pt x="84" y="52"/>
                    <a:pt x="84" y="52"/>
                    <a:pt x="84" y="51"/>
                  </a:cubicBezTo>
                  <a:close/>
                  <a:moveTo>
                    <a:pt x="76" y="57"/>
                  </a:moveTo>
                  <a:cubicBezTo>
                    <a:pt x="7" y="57"/>
                    <a:pt x="7" y="57"/>
                    <a:pt x="7" y="57"/>
                  </a:cubicBezTo>
                  <a:cubicBezTo>
                    <a:pt x="5" y="57"/>
                    <a:pt x="3" y="56"/>
                    <a:pt x="3" y="55"/>
                  </a:cubicBezTo>
                  <a:cubicBezTo>
                    <a:pt x="3" y="53"/>
                    <a:pt x="3" y="53"/>
                    <a:pt x="3" y="53"/>
                  </a:cubicBezTo>
                  <a:cubicBezTo>
                    <a:pt x="29" y="53"/>
                    <a:pt x="29" y="53"/>
                    <a:pt x="29" y="53"/>
                  </a:cubicBezTo>
                  <a:cubicBezTo>
                    <a:pt x="29" y="55"/>
                    <a:pt x="29" y="55"/>
                    <a:pt x="29" y="55"/>
                  </a:cubicBezTo>
                  <a:cubicBezTo>
                    <a:pt x="29" y="56"/>
                    <a:pt x="30" y="56"/>
                    <a:pt x="30" y="56"/>
                  </a:cubicBezTo>
                  <a:cubicBezTo>
                    <a:pt x="53" y="56"/>
                    <a:pt x="53" y="56"/>
                    <a:pt x="53" y="56"/>
                  </a:cubicBezTo>
                  <a:cubicBezTo>
                    <a:pt x="54" y="56"/>
                    <a:pt x="54" y="56"/>
                    <a:pt x="54" y="55"/>
                  </a:cubicBezTo>
                  <a:cubicBezTo>
                    <a:pt x="54" y="53"/>
                    <a:pt x="54" y="53"/>
                    <a:pt x="54" y="53"/>
                  </a:cubicBezTo>
                  <a:cubicBezTo>
                    <a:pt x="81" y="53"/>
                    <a:pt x="81" y="53"/>
                    <a:pt x="81" y="53"/>
                  </a:cubicBezTo>
                  <a:cubicBezTo>
                    <a:pt x="81" y="55"/>
                    <a:pt x="81" y="55"/>
                    <a:pt x="81" y="55"/>
                  </a:cubicBezTo>
                  <a:cubicBezTo>
                    <a:pt x="81" y="56"/>
                    <a:pt x="79" y="57"/>
                    <a:pt x="76" y="57"/>
                  </a:cubicBezTo>
                  <a:close/>
                  <a:moveTo>
                    <a:pt x="31" y="53"/>
                  </a:moveTo>
                  <a:cubicBezTo>
                    <a:pt x="52" y="53"/>
                    <a:pt x="52" y="53"/>
                    <a:pt x="52" y="53"/>
                  </a:cubicBezTo>
                  <a:cubicBezTo>
                    <a:pt x="52" y="54"/>
                    <a:pt x="52" y="54"/>
                    <a:pt x="52" y="54"/>
                  </a:cubicBezTo>
                  <a:cubicBezTo>
                    <a:pt x="31" y="54"/>
                    <a:pt x="31" y="54"/>
                    <a:pt x="31" y="54"/>
                  </a:cubicBezTo>
                  <a:lnTo>
                    <a:pt x="31" y="53"/>
                  </a:lnTo>
                  <a:close/>
                  <a:moveTo>
                    <a:pt x="53" y="51"/>
                  </a:moveTo>
                  <a:cubicBezTo>
                    <a:pt x="30" y="51"/>
                    <a:pt x="30" y="51"/>
                    <a:pt x="30" y="51"/>
                  </a:cubicBezTo>
                  <a:cubicBezTo>
                    <a:pt x="3" y="51"/>
                    <a:pt x="3" y="51"/>
                    <a:pt x="3" y="51"/>
                  </a:cubicBezTo>
                  <a:cubicBezTo>
                    <a:pt x="7" y="43"/>
                    <a:pt x="7" y="43"/>
                    <a:pt x="7" y="43"/>
                  </a:cubicBezTo>
                  <a:cubicBezTo>
                    <a:pt x="76" y="43"/>
                    <a:pt x="76" y="43"/>
                    <a:pt x="76" y="43"/>
                  </a:cubicBezTo>
                  <a:cubicBezTo>
                    <a:pt x="80" y="51"/>
                    <a:pt x="80" y="51"/>
                    <a:pt x="80" y="51"/>
                  </a:cubicBezTo>
                  <a:lnTo>
                    <a:pt x="53" y="51"/>
                  </a:lnTo>
                  <a:close/>
                  <a:moveTo>
                    <a:pt x="76" y="6"/>
                  </a:moveTo>
                  <a:cubicBezTo>
                    <a:pt x="76" y="41"/>
                    <a:pt x="76" y="41"/>
                    <a:pt x="76" y="41"/>
                  </a:cubicBezTo>
                  <a:cubicBezTo>
                    <a:pt x="8" y="41"/>
                    <a:pt x="8" y="41"/>
                    <a:pt x="8" y="41"/>
                  </a:cubicBezTo>
                  <a:cubicBezTo>
                    <a:pt x="8" y="6"/>
                    <a:pt x="8" y="6"/>
                    <a:pt x="8" y="6"/>
                  </a:cubicBezTo>
                  <a:cubicBezTo>
                    <a:pt x="8" y="5"/>
                    <a:pt x="8" y="4"/>
                    <a:pt x="8" y="3"/>
                  </a:cubicBezTo>
                  <a:cubicBezTo>
                    <a:pt x="8" y="3"/>
                    <a:pt x="9" y="3"/>
                    <a:pt x="10" y="3"/>
                  </a:cubicBezTo>
                  <a:cubicBezTo>
                    <a:pt x="74" y="3"/>
                    <a:pt x="74" y="3"/>
                    <a:pt x="74" y="3"/>
                  </a:cubicBezTo>
                  <a:cubicBezTo>
                    <a:pt x="74" y="3"/>
                    <a:pt x="75" y="3"/>
                    <a:pt x="76" y="3"/>
                  </a:cubicBezTo>
                  <a:cubicBezTo>
                    <a:pt x="76" y="4"/>
                    <a:pt x="76" y="5"/>
                    <a:pt x="76" y="6"/>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27" name="Freeform 24"/>
            <p:cNvSpPr>
              <a:spLocks noEditPoints="1"/>
            </p:cNvSpPr>
            <p:nvPr/>
          </p:nvSpPr>
          <p:spPr bwMode="auto">
            <a:xfrm>
              <a:off x="6538222" y="2271782"/>
              <a:ext cx="323243" cy="340955"/>
            </a:xfrm>
            <a:custGeom>
              <a:gdLst>
                <a:gd fmla="*/ 22 w 62" name="T0"/>
                <a:gd fmla="*/ 32 h 65" name="T1"/>
                <a:gd fmla="*/ 22 w 62" name="T2"/>
                <a:gd fmla="*/ 52 h 65" name="T3"/>
                <a:gd fmla="*/ 26 w 62" name="T4"/>
                <a:gd fmla="*/ 43 h 65" name="T5"/>
                <a:gd fmla="*/ 47 w 62" name="T6"/>
                <a:gd fmla="*/ 7 h 65" name="T7"/>
                <a:gd fmla="*/ 47 w 62" name="T8"/>
                <a:gd fmla="*/ 19 h 65" name="T9"/>
                <a:gd fmla="*/ 40 w 62" name="T10"/>
                <a:gd fmla="*/ 37 h 65" name="T11"/>
                <a:gd fmla="*/ 36 w 62" name="T12"/>
                <a:gd fmla="*/ 27 h 65" name="T13"/>
                <a:gd fmla="*/ 32 w 62" name="T14"/>
                <a:gd fmla="*/ 26 h 65" name="T15"/>
                <a:gd fmla="*/ 24 w 62" name="T16"/>
                <a:gd fmla="*/ 22 h 65" name="T17"/>
                <a:gd fmla="*/ 18 w 62" name="T18"/>
                <a:gd fmla="*/ 21 h 65" name="T19"/>
                <a:gd fmla="*/ 11 w 62" name="T20"/>
                <a:gd fmla="*/ 28 h 65" name="T21"/>
                <a:gd fmla="*/ 6 w 62" name="T22"/>
                <a:gd fmla="*/ 28 h 65" name="T23"/>
                <a:gd fmla="*/ 3 w 62" name="T24"/>
                <a:gd fmla="*/ 38 h 65" name="T25"/>
                <a:gd fmla="*/ 0 w 62" name="T26"/>
                <a:gd fmla="*/ 43 h 65" name="T27"/>
                <a:gd fmla="*/ 3 w 62" name="T28"/>
                <a:gd fmla="*/ 47 h 65" name="T29"/>
                <a:gd fmla="*/ 6 w 62" name="T30"/>
                <a:gd fmla="*/ 58 h 65" name="T31"/>
                <a:gd fmla="*/ 11 w 62" name="T32"/>
                <a:gd fmla="*/ 58 h 65" name="T33"/>
                <a:gd fmla="*/ 18 w 62" name="T34"/>
                <a:gd fmla="*/ 65 h 65" name="T35"/>
                <a:gd fmla="*/ 24 w 62" name="T36"/>
                <a:gd fmla="*/ 64 h 65" name="T37"/>
                <a:gd fmla="*/ 32 w 62" name="T38"/>
                <a:gd fmla="*/ 60 h 65" name="T39"/>
                <a:gd fmla="*/ 36 w 62" name="T40"/>
                <a:gd fmla="*/ 59 h 65" name="T41"/>
                <a:gd fmla="*/ 40 w 62" name="T42"/>
                <a:gd fmla="*/ 49 h 65" name="T43"/>
                <a:gd fmla="*/ 44 w 62" name="T44"/>
                <a:gd fmla="*/ 46 h 65" name="T45"/>
                <a:gd fmla="*/ 38 w 62" name="T46"/>
                <a:gd fmla="*/ 53 h 65" name="T47"/>
                <a:gd fmla="*/ 22 w 62" name="T48"/>
                <a:gd fmla="*/ 58 h 65" name="T49"/>
                <a:gd fmla="*/ 6 w 62" name="T50"/>
                <a:gd fmla="*/ 53 h 65" name="T51"/>
                <a:gd fmla="*/ 7 w 62" name="T52"/>
                <a:gd fmla="*/ 38 h 65" name="T53"/>
                <a:gd fmla="*/ 18 w 62" name="T54"/>
                <a:gd fmla="*/ 24 h 65" name="T55"/>
                <a:gd fmla="*/ 36 w 62" name="T56"/>
                <a:gd fmla="*/ 30 h 65" name="T57"/>
                <a:gd fmla="*/ 41 w 62" name="T58"/>
                <a:gd fmla="*/ 44 h 65" name="T59"/>
                <a:gd fmla="*/ 59 w 62" name="T60"/>
                <a:gd fmla="*/ 11 h 65" name="T61"/>
                <a:gd fmla="*/ 60 w 62" name="T62"/>
                <a:gd fmla="*/ 7 h 65" name="T63"/>
                <a:gd fmla="*/ 54 w 62" name="T64"/>
                <a:gd fmla="*/ 4 h 65" name="T65"/>
                <a:gd fmla="*/ 49 w 62" name="T66"/>
                <a:gd fmla="*/ 0 h 65" name="T67"/>
                <a:gd fmla="*/ 46 w 62" name="T68"/>
                <a:gd fmla="*/ 0 h 65" name="T69"/>
                <a:gd fmla="*/ 40 w 62" name="T70"/>
                <a:gd fmla="*/ 4 h 65" name="T71"/>
                <a:gd fmla="*/ 38 w 62" name="T72"/>
                <a:gd fmla="*/ 4 h 65" name="T73"/>
                <a:gd fmla="*/ 35 w 62" name="T74"/>
                <a:gd fmla="*/ 11 h 65" name="T75"/>
                <a:gd fmla="*/ 33 w 62" name="T76"/>
                <a:gd fmla="*/ 14 h 65" name="T77"/>
                <a:gd fmla="*/ 35 w 62" name="T78"/>
                <a:gd fmla="*/ 18 h 65" name="T79"/>
                <a:gd fmla="*/ 37 w 62" name="T80"/>
                <a:gd fmla="*/ 24 h 65" name="T81"/>
                <a:gd fmla="*/ 40 w 62" name="T82"/>
                <a:gd fmla="*/ 25 h 65" name="T83"/>
                <a:gd fmla="*/ 46 w 62" name="T84"/>
                <a:gd fmla="*/ 28 h 65" name="T85"/>
                <a:gd fmla="*/ 49 w 62" name="T86"/>
                <a:gd fmla="*/ 29 h 65" name="T87"/>
                <a:gd fmla="*/ 54 w 62" name="T88"/>
                <a:gd fmla="*/ 24 h 65" name="T89"/>
                <a:gd fmla="*/ 57 w 62" name="T90"/>
                <a:gd fmla="*/ 24 h 65" name="T91"/>
                <a:gd fmla="*/ 59 w 62" name="T92"/>
                <a:gd fmla="*/ 18 h 65" name="T93"/>
                <a:gd fmla="*/ 61 w 62" name="T94"/>
                <a:gd fmla="*/ 12 h 65" name="T95"/>
                <a:gd fmla="*/ 52 w 62" name="T96"/>
                <a:gd fmla="*/ 22 h 65" name="T97"/>
                <a:gd fmla="*/ 43 w 62" name="T98"/>
                <a:gd fmla="*/ 25 h 65" name="T99"/>
                <a:gd fmla="*/ 36 w 62" name="T100"/>
                <a:gd fmla="*/ 15 h 65" name="T101"/>
                <a:gd fmla="*/ 38 w 62" name="T102"/>
                <a:gd fmla="*/ 7 h 65" name="T103"/>
                <a:gd fmla="*/ 50 w 62" name="T104"/>
                <a:gd fmla="*/ 3 h 65" name="T105"/>
                <a:gd fmla="*/ 56 w 62" name="T106"/>
                <a:gd fmla="*/ 11 h 6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5" w="62">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solidFill>
              <a:schemeClr val="accent2"/>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28" name="Freeform 35"/>
            <p:cNvSpPr>
              <a:spLocks noEditPoints="1"/>
            </p:cNvSpPr>
            <p:nvPr/>
          </p:nvSpPr>
          <p:spPr bwMode="auto">
            <a:xfrm>
              <a:off x="7951851" y="2089846"/>
              <a:ext cx="385943" cy="385941"/>
            </a:xfrm>
            <a:custGeom>
              <a:gdLst>
                <a:gd fmla="*/ 45 w 62" name="T0"/>
                <a:gd fmla="*/ 4 h 62" name="T1"/>
                <a:gd fmla="*/ 45 w 62" name="T2"/>
                <a:gd fmla="*/ 9 h 62" name="T3"/>
                <a:gd fmla="*/ 17 w 62" name="T4"/>
                <a:gd fmla="*/ 52 h 62" name="T5"/>
                <a:gd fmla="*/ 16 w 62" name="T6"/>
                <a:gd fmla="*/ 58 h 62" name="T7"/>
                <a:gd fmla="*/ 19 w 62" name="T8"/>
                <a:gd fmla="*/ 52 h 62" name="T9"/>
                <a:gd fmla="*/ 54 w 62" name="T10"/>
                <a:gd fmla="*/ 19 h 62" name="T11"/>
                <a:gd fmla="*/ 56 w 62" name="T12"/>
                <a:gd fmla="*/ 15 h 62" name="T13"/>
                <a:gd fmla="*/ 53 w 62" name="T14"/>
                <a:gd fmla="*/ 19 h 62" name="T15"/>
                <a:gd fmla="*/ 4 w 62" name="T16"/>
                <a:gd fmla="*/ 46 h 62" name="T17"/>
                <a:gd fmla="*/ 9 w 62" name="T18"/>
                <a:gd fmla="*/ 44 h 62" name="T19"/>
                <a:gd fmla="*/ 61 w 62" name="T20"/>
                <a:gd fmla="*/ 30 h 62" name="T21"/>
                <a:gd fmla="*/ 56 w 62" name="T22"/>
                <a:gd fmla="*/ 32 h 62" name="T23"/>
                <a:gd fmla="*/ 61 w 62" name="T24"/>
                <a:gd fmla="*/ 30 h 62" name="T25"/>
                <a:gd fmla="*/ 1 w 62" name="T26"/>
                <a:gd fmla="*/ 30 h 62" name="T27"/>
                <a:gd fmla="*/ 5 w 62" name="T28"/>
                <a:gd fmla="*/ 32 h 62" name="T29"/>
                <a:gd fmla="*/ 52 w 62" name="T30"/>
                <a:gd fmla="*/ 43 h 62" name="T31"/>
                <a:gd fmla="*/ 57 w 62" name="T32"/>
                <a:gd fmla="*/ 47 h 62" name="T33"/>
                <a:gd fmla="*/ 54 w 62" name="T34"/>
                <a:gd fmla="*/ 43 h 62" name="T35"/>
                <a:gd fmla="*/ 10 w 62" name="T36"/>
                <a:gd fmla="*/ 18 h 62" name="T37"/>
                <a:gd fmla="*/ 4 w 62" name="T38"/>
                <a:gd fmla="*/ 15 h 62" name="T39"/>
                <a:gd fmla="*/ 45 w 62" name="T40"/>
                <a:gd fmla="*/ 52 h 62" name="T41"/>
                <a:gd fmla="*/ 45 w 62" name="T42"/>
                <a:gd fmla="*/ 57 h 62" name="T43"/>
                <a:gd fmla="*/ 47 w 62" name="T44"/>
                <a:gd fmla="*/ 56 h 62" name="T45"/>
                <a:gd fmla="*/ 30 w 62" name="T46"/>
                <a:gd fmla="*/ 56 h 62" name="T47"/>
                <a:gd fmla="*/ 32 w 62" name="T48"/>
                <a:gd fmla="*/ 61 h 62" name="T49"/>
                <a:gd fmla="*/ 17 w 62" name="T50"/>
                <a:gd fmla="*/ 9 h 62" name="T51"/>
                <a:gd fmla="*/ 19 w 62" name="T52"/>
                <a:gd fmla="*/ 8 h 62" name="T53"/>
                <a:gd fmla="*/ 15 w 62" name="T54"/>
                <a:gd fmla="*/ 5 h 62" name="T55"/>
                <a:gd fmla="*/ 32 w 62" name="T56"/>
                <a:gd fmla="*/ 5 h 62" name="T57"/>
                <a:gd fmla="*/ 30 w 62" name="T58"/>
                <a:gd fmla="*/ 1 h 62" name="T59"/>
                <a:gd fmla="*/ 53 w 62" name="T60"/>
                <a:gd fmla="*/ 30 h 62" name="T61"/>
                <a:gd fmla="*/ 29 w 62" name="T62"/>
                <a:gd fmla="*/ 53 h 62" name="T63"/>
                <a:gd fmla="*/ 14 w 62" name="T64"/>
                <a:gd fmla="*/ 19 h 62" name="T65"/>
                <a:gd fmla="*/ 48 w 62" name="T66"/>
                <a:gd fmla="*/ 19 h 62" name="T67"/>
                <a:gd fmla="*/ 46 w 62" name="T68"/>
                <a:gd fmla="*/ 22 h 62" name="T69"/>
                <a:gd fmla="*/ 46 w 62" name="T70"/>
                <a:gd fmla="*/ 22 h 62" name="T71"/>
                <a:gd fmla="*/ 39 w 62" name="T72"/>
                <a:gd fmla="*/ 27 h 62" name="T73"/>
                <a:gd fmla="*/ 31 w 62" name="T74"/>
                <a:gd fmla="*/ 48 h 62" name="T75"/>
                <a:gd fmla="*/ 36 w 62" name="T76"/>
                <a:gd fmla="*/ 27 h 62" name="T77"/>
                <a:gd fmla="*/ 36 w 62" name="T78"/>
                <a:gd fmla="*/ 27 h 62" name="T79"/>
                <a:gd fmla="*/ 23 w 62" name="T80"/>
                <a:gd fmla="*/ 27 h 62" name="T81"/>
                <a:gd fmla="*/ 21 w 62" name="T82"/>
                <a:gd fmla="*/ 27 h 62" name="T83"/>
                <a:gd fmla="*/ 28 w 62" name="T84"/>
                <a:gd fmla="*/ 47 h 62" name="T85"/>
                <a:gd fmla="*/ 28 w 62" name="T86"/>
                <a:gd fmla="*/ 47 h 62" name="T87"/>
                <a:gd fmla="*/ 39 w 62" name="T88"/>
                <a:gd fmla="*/ 29 h 62"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62" w="62">
                  <a:moveTo>
                    <a:pt x="43" y="9"/>
                  </a:moveTo>
                  <a:cubicBezTo>
                    <a:pt x="43" y="9"/>
                    <a:pt x="43" y="9"/>
                    <a:pt x="43" y="8"/>
                  </a:cubicBezTo>
                  <a:cubicBezTo>
                    <a:pt x="45" y="4"/>
                    <a:pt x="45" y="4"/>
                    <a:pt x="45" y="4"/>
                  </a:cubicBezTo>
                  <a:cubicBezTo>
                    <a:pt x="45" y="4"/>
                    <a:pt x="46" y="4"/>
                    <a:pt x="46" y="4"/>
                  </a:cubicBezTo>
                  <a:cubicBezTo>
                    <a:pt x="47" y="4"/>
                    <a:pt x="47" y="5"/>
                    <a:pt x="47" y="5"/>
                  </a:cubicBezTo>
                  <a:cubicBezTo>
                    <a:pt x="45" y="9"/>
                    <a:pt x="45" y="9"/>
                    <a:pt x="45" y="9"/>
                  </a:cubicBezTo>
                  <a:cubicBezTo>
                    <a:pt x="44" y="9"/>
                    <a:pt x="44" y="10"/>
                    <a:pt x="44" y="10"/>
                  </a:cubicBezTo>
                  <a:cubicBezTo>
                    <a:pt x="43" y="10"/>
                    <a:pt x="43" y="9"/>
                    <a:pt x="43" y="9"/>
                  </a:cubicBezTo>
                  <a:close/>
                  <a:moveTo>
                    <a:pt x="17" y="52"/>
                  </a:moveTo>
                  <a:cubicBezTo>
                    <a:pt x="15" y="56"/>
                    <a:pt x="15" y="56"/>
                    <a:pt x="15" y="56"/>
                  </a:cubicBezTo>
                  <a:cubicBezTo>
                    <a:pt x="15" y="57"/>
                    <a:pt x="15" y="57"/>
                    <a:pt x="15" y="58"/>
                  </a:cubicBezTo>
                  <a:cubicBezTo>
                    <a:pt x="16" y="58"/>
                    <a:pt x="16" y="58"/>
                    <a:pt x="16" y="58"/>
                  </a:cubicBezTo>
                  <a:cubicBezTo>
                    <a:pt x="16" y="58"/>
                    <a:pt x="17" y="57"/>
                    <a:pt x="17" y="57"/>
                  </a:cubicBezTo>
                  <a:cubicBezTo>
                    <a:pt x="19" y="53"/>
                    <a:pt x="19" y="53"/>
                    <a:pt x="19" y="53"/>
                  </a:cubicBezTo>
                  <a:cubicBezTo>
                    <a:pt x="19" y="53"/>
                    <a:pt x="19" y="52"/>
                    <a:pt x="19" y="52"/>
                  </a:cubicBezTo>
                  <a:cubicBezTo>
                    <a:pt x="18" y="52"/>
                    <a:pt x="18" y="52"/>
                    <a:pt x="17" y="52"/>
                  </a:cubicBezTo>
                  <a:close/>
                  <a:moveTo>
                    <a:pt x="53" y="19"/>
                  </a:moveTo>
                  <a:cubicBezTo>
                    <a:pt x="53" y="19"/>
                    <a:pt x="53" y="19"/>
                    <a:pt x="54" y="19"/>
                  </a:cubicBezTo>
                  <a:cubicBezTo>
                    <a:pt x="57" y="17"/>
                    <a:pt x="57" y="17"/>
                    <a:pt x="57" y="17"/>
                  </a:cubicBezTo>
                  <a:cubicBezTo>
                    <a:pt x="58" y="16"/>
                    <a:pt x="58" y="16"/>
                    <a:pt x="58" y="15"/>
                  </a:cubicBezTo>
                  <a:cubicBezTo>
                    <a:pt x="57" y="15"/>
                    <a:pt x="57" y="14"/>
                    <a:pt x="56" y="15"/>
                  </a:cubicBezTo>
                  <a:cubicBezTo>
                    <a:pt x="53" y="17"/>
                    <a:pt x="53" y="17"/>
                    <a:pt x="53" y="17"/>
                  </a:cubicBezTo>
                  <a:cubicBezTo>
                    <a:pt x="52" y="17"/>
                    <a:pt x="52" y="18"/>
                    <a:pt x="52" y="18"/>
                  </a:cubicBezTo>
                  <a:cubicBezTo>
                    <a:pt x="52" y="19"/>
                    <a:pt x="53" y="19"/>
                    <a:pt x="53" y="19"/>
                  </a:cubicBezTo>
                  <a:close/>
                  <a:moveTo>
                    <a:pt x="8" y="43"/>
                  </a:moveTo>
                  <a:cubicBezTo>
                    <a:pt x="4" y="45"/>
                    <a:pt x="4" y="45"/>
                    <a:pt x="4" y="45"/>
                  </a:cubicBezTo>
                  <a:cubicBezTo>
                    <a:pt x="4" y="45"/>
                    <a:pt x="4" y="46"/>
                    <a:pt x="4" y="46"/>
                  </a:cubicBezTo>
                  <a:cubicBezTo>
                    <a:pt x="4" y="46"/>
                    <a:pt x="5" y="47"/>
                    <a:pt x="5" y="47"/>
                  </a:cubicBezTo>
                  <a:cubicBezTo>
                    <a:pt x="5" y="47"/>
                    <a:pt x="5" y="47"/>
                    <a:pt x="5" y="47"/>
                  </a:cubicBezTo>
                  <a:cubicBezTo>
                    <a:pt x="9" y="44"/>
                    <a:pt x="9" y="44"/>
                    <a:pt x="9" y="44"/>
                  </a:cubicBezTo>
                  <a:cubicBezTo>
                    <a:pt x="10" y="44"/>
                    <a:pt x="10" y="43"/>
                    <a:pt x="10" y="43"/>
                  </a:cubicBezTo>
                  <a:cubicBezTo>
                    <a:pt x="9" y="42"/>
                    <a:pt x="9" y="42"/>
                    <a:pt x="8" y="43"/>
                  </a:cubicBezTo>
                  <a:close/>
                  <a:moveTo>
                    <a:pt x="61" y="30"/>
                  </a:moveTo>
                  <a:cubicBezTo>
                    <a:pt x="56" y="30"/>
                    <a:pt x="56" y="30"/>
                    <a:pt x="56" y="30"/>
                  </a:cubicBezTo>
                  <a:cubicBezTo>
                    <a:pt x="56" y="30"/>
                    <a:pt x="55" y="30"/>
                    <a:pt x="55" y="31"/>
                  </a:cubicBezTo>
                  <a:cubicBezTo>
                    <a:pt x="55" y="31"/>
                    <a:pt x="56" y="32"/>
                    <a:pt x="56" y="32"/>
                  </a:cubicBezTo>
                  <a:cubicBezTo>
                    <a:pt x="61" y="32"/>
                    <a:pt x="61" y="32"/>
                    <a:pt x="61" y="32"/>
                  </a:cubicBezTo>
                  <a:cubicBezTo>
                    <a:pt x="61" y="32"/>
                    <a:pt x="62" y="31"/>
                    <a:pt x="62" y="31"/>
                  </a:cubicBezTo>
                  <a:cubicBezTo>
                    <a:pt x="62" y="30"/>
                    <a:pt x="61" y="30"/>
                    <a:pt x="61" y="30"/>
                  </a:cubicBezTo>
                  <a:close/>
                  <a:moveTo>
                    <a:pt x="6" y="31"/>
                  </a:moveTo>
                  <a:cubicBezTo>
                    <a:pt x="6" y="30"/>
                    <a:pt x="6" y="30"/>
                    <a:pt x="5" y="30"/>
                  </a:cubicBezTo>
                  <a:cubicBezTo>
                    <a:pt x="1" y="30"/>
                    <a:pt x="1" y="30"/>
                    <a:pt x="1" y="30"/>
                  </a:cubicBezTo>
                  <a:cubicBezTo>
                    <a:pt x="0" y="30"/>
                    <a:pt x="0" y="30"/>
                    <a:pt x="0" y="31"/>
                  </a:cubicBezTo>
                  <a:cubicBezTo>
                    <a:pt x="0" y="31"/>
                    <a:pt x="0" y="32"/>
                    <a:pt x="1" y="32"/>
                  </a:cubicBezTo>
                  <a:cubicBezTo>
                    <a:pt x="5" y="32"/>
                    <a:pt x="5" y="32"/>
                    <a:pt x="5" y="32"/>
                  </a:cubicBezTo>
                  <a:cubicBezTo>
                    <a:pt x="6" y="32"/>
                    <a:pt x="6" y="31"/>
                    <a:pt x="6" y="31"/>
                  </a:cubicBezTo>
                  <a:close/>
                  <a:moveTo>
                    <a:pt x="54" y="43"/>
                  </a:moveTo>
                  <a:cubicBezTo>
                    <a:pt x="53" y="42"/>
                    <a:pt x="52" y="42"/>
                    <a:pt x="52" y="43"/>
                  </a:cubicBezTo>
                  <a:cubicBezTo>
                    <a:pt x="52" y="43"/>
                    <a:pt x="52" y="44"/>
                    <a:pt x="53" y="44"/>
                  </a:cubicBezTo>
                  <a:cubicBezTo>
                    <a:pt x="56" y="47"/>
                    <a:pt x="56" y="47"/>
                    <a:pt x="56" y="47"/>
                  </a:cubicBezTo>
                  <a:cubicBezTo>
                    <a:pt x="57" y="47"/>
                    <a:pt x="57" y="47"/>
                    <a:pt x="57" y="47"/>
                  </a:cubicBezTo>
                  <a:cubicBezTo>
                    <a:pt x="57" y="47"/>
                    <a:pt x="58" y="46"/>
                    <a:pt x="58" y="46"/>
                  </a:cubicBezTo>
                  <a:cubicBezTo>
                    <a:pt x="58" y="46"/>
                    <a:pt x="58" y="45"/>
                    <a:pt x="57" y="45"/>
                  </a:cubicBezTo>
                  <a:lnTo>
                    <a:pt x="54" y="43"/>
                  </a:lnTo>
                  <a:close/>
                  <a:moveTo>
                    <a:pt x="8" y="19"/>
                  </a:moveTo>
                  <a:cubicBezTo>
                    <a:pt x="8" y="19"/>
                    <a:pt x="9" y="19"/>
                    <a:pt x="9" y="19"/>
                  </a:cubicBezTo>
                  <a:cubicBezTo>
                    <a:pt x="9" y="19"/>
                    <a:pt x="9" y="19"/>
                    <a:pt x="10" y="18"/>
                  </a:cubicBezTo>
                  <a:cubicBezTo>
                    <a:pt x="10" y="18"/>
                    <a:pt x="10" y="17"/>
                    <a:pt x="9" y="17"/>
                  </a:cubicBezTo>
                  <a:cubicBezTo>
                    <a:pt x="5" y="15"/>
                    <a:pt x="5" y="15"/>
                    <a:pt x="5" y="15"/>
                  </a:cubicBezTo>
                  <a:cubicBezTo>
                    <a:pt x="5" y="14"/>
                    <a:pt x="4" y="15"/>
                    <a:pt x="4" y="15"/>
                  </a:cubicBezTo>
                  <a:cubicBezTo>
                    <a:pt x="4" y="16"/>
                    <a:pt x="4" y="16"/>
                    <a:pt x="4" y="17"/>
                  </a:cubicBezTo>
                  <a:lnTo>
                    <a:pt x="8" y="19"/>
                  </a:lnTo>
                  <a:close/>
                  <a:moveTo>
                    <a:pt x="45" y="52"/>
                  </a:moveTo>
                  <a:cubicBezTo>
                    <a:pt x="44" y="52"/>
                    <a:pt x="44" y="52"/>
                    <a:pt x="43" y="52"/>
                  </a:cubicBezTo>
                  <a:cubicBezTo>
                    <a:pt x="43" y="52"/>
                    <a:pt x="43" y="53"/>
                    <a:pt x="43" y="53"/>
                  </a:cubicBezTo>
                  <a:cubicBezTo>
                    <a:pt x="45" y="57"/>
                    <a:pt x="45" y="57"/>
                    <a:pt x="45" y="57"/>
                  </a:cubicBezTo>
                  <a:cubicBezTo>
                    <a:pt x="45" y="57"/>
                    <a:pt x="46" y="58"/>
                    <a:pt x="46" y="58"/>
                  </a:cubicBezTo>
                  <a:cubicBezTo>
                    <a:pt x="46" y="58"/>
                    <a:pt x="46" y="58"/>
                    <a:pt x="46" y="58"/>
                  </a:cubicBezTo>
                  <a:cubicBezTo>
                    <a:pt x="47" y="57"/>
                    <a:pt x="47" y="57"/>
                    <a:pt x="47" y="56"/>
                  </a:cubicBezTo>
                  <a:lnTo>
                    <a:pt x="45" y="52"/>
                  </a:lnTo>
                  <a:close/>
                  <a:moveTo>
                    <a:pt x="31" y="55"/>
                  </a:moveTo>
                  <a:cubicBezTo>
                    <a:pt x="30" y="55"/>
                    <a:pt x="30" y="56"/>
                    <a:pt x="30" y="56"/>
                  </a:cubicBezTo>
                  <a:cubicBezTo>
                    <a:pt x="30" y="61"/>
                    <a:pt x="30" y="61"/>
                    <a:pt x="30" y="61"/>
                  </a:cubicBezTo>
                  <a:cubicBezTo>
                    <a:pt x="30" y="61"/>
                    <a:pt x="30" y="62"/>
                    <a:pt x="31" y="62"/>
                  </a:cubicBezTo>
                  <a:cubicBezTo>
                    <a:pt x="31" y="62"/>
                    <a:pt x="32" y="61"/>
                    <a:pt x="32" y="61"/>
                  </a:cubicBezTo>
                  <a:cubicBezTo>
                    <a:pt x="32" y="56"/>
                    <a:pt x="32" y="56"/>
                    <a:pt x="32" y="56"/>
                  </a:cubicBezTo>
                  <a:cubicBezTo>
                    <a:pt x="32" y="56"/>
                    <a:pt x="31" y="55"/>
                    <a:pt x="31" y="55"/>
                  </a:cubicBezTo>
                  <a:close/>
                  <a:moveTo>
                    <a:pt x="17" y="9"/>
                  </a:moveTo>
                  <a:cubicBezTo>
                    <a:pt x="17" y="9"/>
                    <a:pt x="18" y="10"/>
                    <a:pt x="18" y="10"/>
                  </a:cubicBezTo>
                  <a:cubicBezTo>
                    <a:pt x="18" y="10"/>
                    <a:pt x="18" y="9"/>
                    <a:pt x="19" y="9"/>
                  </a:cubicBezTo>
                  <a:cubicBezTo>
                    <a:pt x="19" y="9"/>
                    <a:pt x="19" y="9"/>
                    <a:pt x="19" y="8"/>
                  </a:cubicBezTo>
                  <a:cubicBezTo>
                    <a:pt x="17" y="4"/>
                    <a:pt x="17" y="4"/>
                    <a:pt x="17" y="4"/>
                  </a:cubicBezTo>
                  <a:cubicBezTo>
                    <a:pt x="16" y="4"/>
                    <a:pt x="16" y="4"/>
                    <a:pt x="15" y="4"/>
                  </a:cubicBezTo>
                  <a:cubicBezTo>
                    <a:pt x="15" y="4"/>
                    <a:pt x="15" y="5"/>
                    <a:pt x="15" y="5"/>
                  </a:cubicBezTo>
                  <a:lnTo>
                    <a:pt x="17" y="9"/>
                  </a:lnTo>
                  <a:close/>
                  <a:moveTo>
                    <a:pt x="31" y="6"/>
                  </a:moveTo>
                  <a:cubicBezTo>
                    <a:pt x="31" y="6"/>
                    <a:pt x="32" y="6"/>
                    <a:pt x="32" y="5"/>
                  </a:cubicBezTo>
                  <a:cubicBezTo>
                    <a:pt x="32" y="1"/>
                    <a:pt x="32" y="1"/>
                    <a:pt x="32" y="1"/>
                  </a:cubicBezTo>
                  <a:cubicBezTo>
                    <a:pt x="32" y="0"/>
                    <a:pt x="31" y="0"/>
                    <a:pt x="31" y="0"/>
                  </a:cubicBezTo>
                  <a:cubicBezTo>
                    <a:pt x="30" y="0"/>
                    <a:pt x="30" y="0"/>
                    <a:pt x="30" y="1"/>
                  </a:cubicBezTo>
                  <a:cubicBezTo>
                    <a:pt x="30" y="5"/>
                    <a:pt x="30" y="5"/>
                    <a:pt x="30" y="5"/>
                  </a:cubicBezTo>
                  <a:cubicBezTo>
                    <a:pt x="30" y="6"/>
                    <a:pt x="30" y="6"/>
                    <a:pt x="31" y="6"/>
                  </a:cubicBezTo>
                  <a:close/>
                  <a:moveTo>
                    <a:pt x="53" y="30"/>
                  </a:moveTo>
                  <a:cubicBezTo>
                    <a:pt x="32" y="53"/>
                    <a:pt x="32" y="53"/>
                    <a:pt x="32" y="53"/>
                  </a:cubicBezTo>
                  <a:cubicBezTo>
                    <a:pt x="32" y="53"/>
                    <a:pt x="31" y="53"/>
                    <a:pt x="31" y="53"/>
                  </a:cubicBezTo>
                  <a:cubicBezTo>
                    <a:pt x="30" y="53"/>
                    <a:pt x="30" y="53"/>
                    <a:pt x="29" y="53"/>
                  </a:cubicBezTo>
                  <a:cubicBezTo>
                    <a:pt x="9" y="30"/>
                    <a:pt x="9" y="30"/>
                    <a:pt x="9" y="30"/>
                  </a:cubicBezTo>
                  <a:cubicBezTo>
                    <a:pt x="8" y="29"/>
                    <a:pt x="8" y="28"/>
                    <a:pt x="9" y="27"/>
                  </a:cubicBezTo>
                  <a:cubicBezTo>
                    <a:pt x="14" y="19"/>
                    <a:pt x="14" y="19"/>
                    <a:pt x="14" y="19"/>
                  </a:cubicBezTo>
                  <a:cubicBezTo>
                    <a:pt x="14" y="19"/>
                    <a:pt x="15" y="18"/>
                    <a:pt x="15" y="18"/>
                  </a:cubicBezTo>
                  <a:cubicBezTo>
                    <a:pt x="46" y="18"/>
                    <a:pt x="46" y="18"/>
                    <a:pt x="46" y="18"/>
                  </a:cubicBezTo>
                  <a:cubicBezTo>
                    <a:pt x="47" y="18"/>
                    <a:pt x="48" y="19"/>
                    <a:pt x="48" y="19"/>
                  </a:cubicBezTo>
                  <a:cubicBezTo>
                    <a:pt x="53" y="27"/>
                    <a:pt x="53" y="27"/>
                    <a:pt x="53" y="27"/>
                  </a:cubicBezTo>
                  <a:cubicBezTo>
                    <a:pt x="54" y="28"/>
                    <a:pt x="54" y="29"/>
                    <a:pt x="53" y="30"/>
                  </a:cubicBezTo>
                  <a:close/>
                  <a:moveTo>
                    <a:pt x="46" y="22"/>
                  </a:moveTo>
                  <a:cubicBezTo>
                    <a:pt x="41" y="27"/>
                    <a:pt x="41" y="27"/>
                    <a:pt x="41" y="27"/>
                  </a:cubicBezTo>
                  <a:cubicBezTo>
                    <a:pt x="50" y="27"/>
                    <a:pt x="50" y="27"/>
                    <a:pt x="50" y="27"/>
                  </a:cubicBezTo>
                  <a:lnTo>
                    <a:pt x="46" y="22"/>
                  </a:lnTo>
                  <a:close/>
                  <a:moveTo>
                    <a:pt x="44" y="21"/>
                  </a:moveTo>
                  <a:cubicBezTo>
                    <a:pt x="33" y="21"/>
                    <a:pt x="33" y="21"/>
                    <a:pt x="33" y="21"/>
                  </a:cubicBezTo>
                  <a:cubicBezTo>
                    <a:pt x="39" y="27"/>
                    <a:pt x="39" y="27"/>
                    <a:pt x="39" y="27"/>
                  </a:cubicBezTo>
                  <a:lnTo>
                    <a:pt x="44" y="21"/>
                  </a:lnTo>
                  <a:close/>
                  <a:moveTo>
                    <a:pt x="25" y="29"/>
                  </a:moveTo>
                  <a:cubicBezTo>
                    <a:pt x="31" y="48"/>
                    <a:pt x="31" y="48"/>
                    <a:pt x="31" y="48"/>
                  </a:cubicBezTo>
                  <a:cubicBezTo>
                    <a:pt x="37" y="29"/>
                    <a:pt x="37" y="29"/>
                    <a:pt x="37" y="29"/>
                  </a:cubicBezTo>
                  <a:lnTo>
                    <a:pt x="25" y="29"/>
                  </a:lnTo>
                  <a:close/>
                  <a:moveTo>
                    <a:pt x="36" y="27"/>
                  </a:moveTo>
                  <a:cubicBezTo>
                    <a:pt x="31" y="22"/>
                    <a:pt x="31" y="22"/>
                    <a:pt x="31" y="22"/>
                  </a:cubicBezTo>
                  <a:cubicBezTo>
                    <a:pt x="26" y="27"/>
                    <a:pt x="26" y="27"/>
                    <a:pt x="26" y="27"/>
                  </a:cubicBezTo>
                  <a:lnTo>
                    <a:pt x="36" y="27"/>
                  </a:lnTo>
                  <a:close/>
                  <a:moveTo>
                    <a:pt x="28" y="21"/>
                  </a:moveTo>
                  <a:cubicBezTo>
                    <a:pt x="18" y="21"/>
                    <a:pt x="18" y="21"/>
                    <a:pt x="18" y="21"/>
                  </a:cubicBezTo>
                  <a:cubicBezTo>
                    <a:pt x="23" y="27"/>
                    <a:pt x="23" y="27"/>
                    <a:pt x="23" y="27"/>
                  </a:cubicBezTo>
                  <a:lnTo>
                    <a:pt x="28" y="21"/>
                  </a:lnTo>
                  <a:close/>
                  <a:moveTo>
                    <a:pt x="12" y="27"/>
                  </a:moveTo>
                  <a:cubicBezTo>
                    <a:pt x="21" y="27"/>
                    <a:pt x="21" y="27"/>
                    <a:pt x="21" y="27"/>
                  </a:cubicBezTo>
                  <a:cubicBezTo>
                    <a:pt x="16" y="22"/>
                    <a:pt x="16" y="22"/>
                    <a:pt x="16" y="22"/>
                  </a:cubicBezTo>
                  <a:lnTo>
                    <a:pt x="12" y="27"/>
                  </a:lnTo>
                  <a:close/>
                  <a:moveTo>
                    <a:pt x="28" y="47"/>
                  </a:moveTo>
                  <a:cubicBezTo>
                    <a:pt x="22" y="29"/>
                    <a:pt x="22" y="29"/>
                    <a:pt x="22" y="29"/>
                  </a:cubicBezTo>
                  <a:cubicBezTo>
                    <a:pt x="12" y="29"/>
                    <a:pt x="12" y="29"/>
                    <a:pt x="12" y="29"/>
                  </a:cubicBezTo>
                  <a:lnTo>
                    <a:pt x="28" y="47"/>
                  </a:lnTo>
                  <a:close/>
                  <a:moveTo>
                    <a:pt x="33" y="47"/>
                  </a:moveTo>
                  <a:cubicBezTo>
                    <a:pt x="49" y="29"/>
                    <a:pt x="49" y="29"/>
                    <a:pt x="49" y="29"/>
                  </a:cubicBezTo>
                  <a:cubicBezTo>
                    <a:pt x="39" y="29"/>
                    <a:pt x="39" y="29"/>
                    <a:pt x="39" y="29"/>
                  </a:cubicBezTo>
                  <a:lnTo>
                    <a:pt x="33" y="47"/>
                  </a:lnTo>
                  <a:close/>
                </a:path>
              </a:pathLst>
            </a:custGeom>
            <a:solidFill>
              <a:schemeClr val="accent3"/>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29" name="Freeform 16"/>
            <p:cNvSpPr>
              <a:spLocks noEditPoints="1"/>
            </p:cNvSpPr>
            <p:nvPr/>
          </p:nvSpPr>
          <p:spPr bwMode="auto">
            <a:xfrm>
              <a:off x="5908559" y="1717795"/>
              <a:ext cx="315706" cy="348087"/>
            </a:xfrm>
            <a:custGeom>
              <a:gdLst>
                <a:gd fmla="*/ 33 w 66" name="T0"/>
                <a:gd fmla="*/ 0 h 73" name="T1"/>
                <a:gd fmla="*/ 26 w 66" name="T2"/>
                <a:gd fmla="*/ 6 h 73" name="T3"/>
                <a:gd fmla="*/ 39 w 66" name="T4"/>
                <a:gd fmla="*/ 7 h 73" name="T5"/>
                <a:gd fmla="*/ 28 w 66" name="T6"/>
                <a:gd fmla="*/ 5 h 73" name="T7"/>
                <a:gd fmla="*/ 33 w 66" name="T8"/>
                <a:gd fmla="*/ 1 h 73" name="T9"/>
                <a:gd fmla="*/ 28 w 66" name="T10"/>
                <a:gd fmla="*/ 5 h 73" name="T11"/>
                <a:gd fmla="*/ 50 w 66" name="T12"/>
                <a:gd fmla="*/ 13 h 73" name="T13"/>
                <a:gd fmla="*/ 55 w 66" name="T14"/>
                <a:gd fmla="*/ 15 h 73" name="T15"/>
                <a:gd fmla="*/ 54 w 66" name="T16"/>
                <a:gd fmla="*/ 8 h 73" name="T17"/>
                <a:gd fmla="*/ 45 w 66" name="T18"/>
                <a:gd fmla="*/ 8 h 73" name="T19"/>
                <a:gd fmla="*/ 49 w 66" name="T20"/>
                <a:gd fmla="*/ 11 h 73" name="T21"/>
                <a:gd fmla="*/ 33 w 66" name="T22"/>
                <a:gd fmla="*/ 7 h 73" name="T23"/>
                <a:gd fmla="*/ 17 w 66" name="T24"/>
                <a:gd fmla="*/ 12 h 73" name="T25"/>
                <a:gd fmla="*/ 21 w 66" name="T26"/>
                <a:gd fmla="*/ 8 h 73" name="T27"/>
                <a:gd fmla="*/ 14 w 66" name="T28"/>
                <a:gd fmla="*/ 6 h 73" name="T29"/>
                <a:gd fmla="*/ 10 w 66" name="T30"/>
                <a:gd fmla="*/ 15 h 73" name="T31"/>
                <a:gd fmla="*/ 15 w 66" name="T32"/>
                <a:gd fmla="*/ 12 h 73" name="T33"/>
                <a:gd fmla="*/ 15 w 66" name="T34"/>
                <a:gd fmla="*/ 13 h 73" name="T35"/>
                <a:gd fmla="*/ 0 w 66" name="T36"/>
                <a:gd fmla="*/ 35 h 73" name="T37"/>
                <a:gd fmla="*/ 4 w 66" name="T38"/>
                <a:gd fmla="*/ 43 h 73" name="T39"/>
                <a:gd fmla="*/ 14 w 66" name="T40"/>
                <a:gd fmla="*/ 60 h 73" name="T41"/>
                <a:gd fmla="*/ 11 w 66" name="T42"/>
                <a:gd fmla="*/ 68 h 73" name="T43"/>
                <a:gd fmla="*/ 12 w 66" name="T44"/>
                <a:gd fmla="*/ 73 h 73" name="T45"/>
                <a:gd fmla="*/ 15 w 66" name="T46"/>
                <a:gd fmla="*/ 70 h 73" name="T47"/>
                <a:gd fmla="*/ 20 w 66" name="T48"/>
                <a:gd fmla="*/ 63 h 73" name="T49"/>
                <a:gd fmla="*/ 46 w 66" name="T50"/>
                <a:gd fmla="*/ 63 h 73" name="T51"/>
                <a:gd fmla="*/ 52 w 66" name="T52"/>
                <a:gd fmla="*/ 70 h 73" name="T53"/>
                <a:gd fmla="*/ 57 w 66" name="T54"/>
                <a:gd fmla="*/ 71 h 73" name="T55"/>
                <a:gd fmla="*/ 56 w 66" name="T56"/>
                <a:gd fmla="*/ 67 h 73" name="T57"/>
                <a:gd fmla="*/ 62 w 66" name="T58"/>
                <a:gd fmla="*/ 43 h 73" name="T59"/>
                <a:gd fmla="*/ 66 w 66" name="T60"/>
                <a:gd fmla="*/ 35 h 73" name="T61"/>
                <a:gd fmla="*/ 2 w 66" name="T62"/>
                <a:gd fmla="*/ 38 h 73" name="T63"/>
                <a:gd fmla="*/ 3 w 66" name="T64"/>
                <a:gd fmla="*/ 32 h 73" name="T65"/>
                <a:gd fmla="*/ 3 w 66" name="T66"/>
                <a:gd fmla="*/ 41 h 73" name="T67"/>
                <a:gd fmla="*/ 47 w 66" name="T68"/>
                <a:gd fmla="*/ 8 h 73" name="T69"/>
                <a:gd fmla="*/ 53 w 66" name="T70"/>
                <a:gd fmla="*/ 10 h 73" name="T71"/>
                <a:gd fmla="*/ 47 w 66" name="T72"/>
                <a:gd fmla="*/ 8 h 73" name="T73"/>
                <a:gd fmla="*/ 12 w 66" name="T74"/>
                <a:gd fmla="*/ 10 h 73" name="T75"/>
                <a:gd fmla="*/ 17 w 66" name="T76"/>
                <a:gd fmla="*/ 7 h 73" name="T77"/>
                <a:gd fmla="*/ 11 w 66" name="T78"/>
                <a:gd fmla="*/ 13 h 73" name="T79"/>
                <a:gd fmla="*/ 12 w 66" name="T80"/>
                <a:gd fmla="*/ 66 h 73" name="T81"/>
                <a:gd fmla="*/ 17 w 66" name="T82"/>
                <a:gd fmla="*/ 64 h 73" name="T83"/>
                <a:gd fmla="*/ 53 w 66" name="T84"/>
                <a:gd fmla="*/ 66 h 73" name="T85"/>
                <a:gd fmla="*/ 48 w 66" name="T86"/>
                <a:gd fmla="*/ 64 h 73" name="T87"/>
                <a:gd fmla="*/ 53 w 66" name="T88"/>
                <a:gd fmla="*/ 66 h 73" name="T89"/>
                <a:gd fmla="*/ 6 w 66" name="T90"/>
                <a:gd fmla="*/ 37 h 73" name="T91"/>
                <a:gd fmla="*/ 60 w 66" name="T92"/>
                <a:gd fmla="*/ 37 h 73" name="T93"/>
                <a:gd fmla="*/ 64 w 66" name="T94"/>
                <a:gd fmla="*/ 38 h 73" name="T95"/>
                <a:gd fmla="*/ 62 w 66" name="T96"/>
                <a:gd fmla="*/ 37 h 73" name="T97"/>
                <a:gd fmla="*/ 64 w 66" name="T98"/>
                <a:gd fmla="*/ 35 h 73" name="T99"/>
                <a:gd fmla="*/ 33 w 66" name="T100"/>
                <a:gd fmla="*/ 12 h 73" name="T101"/>
                <a:gd fmla="*/ 33 w 66" name="T102"/>
                <a:gd fmla="*/ 61 h 73" name="T103"/>
                <a:gd fmla="*/ 33 w 66" name="T104"/>
                <a:gd fmla="*/ 12 h 73" name="T105"/>
                <a:gd fmla="*/ 10 w 66" name="T106"/>
                <a:gd fmla="*/ 37 h 73" name="T107"/>
                <a:gd fmla="*/ 56 w 66" name="T108"/>
                <a:gd fmla="*/ 37 h 73" name="T109"/>
                <a:gd fmla="*/ 36 w 66" name="T110"/>
                <a:gd fmla="*/ 35 h 73" name="T111"/>
                <a:gd fmla="*/ 49 w 66" name="T112"/>
                <a:gd fmla="*/ 38 h 73" name="T113"/>
                <a:gd fmla="*/ 32 w 66" name="T114"/>
                <a:gd fmla="*/ 40 h 73" name="T115"/>
                <a:gd fmla="*/ 31 w 66" name="T116"/>
                <a:gd fmla="*/ 32 h 73" name="T117"/>
                <a:gd fmla="*/ 34 w 66" name="T118"/>
                <a:gd fmla="*/ 16 h 73" name="T119"/>
                <a:gd fmla="*/ 36 w 66" name="T120"/>
                <a:gd fmla="*/ 35 h 73"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73" w="66">
                  <a:moveTo>
                    <a:pt x="39" y="6"/>
                  </a:moveTo>
                  <a:cubicBezTo>
                    <a:pt x="39" y="2"/>
                    <a:pt x="37" y="0"/>
                    <a:pt x="33" y="0"/>
                  </a:cubicBezTo>
                  <a:cubicBezTo>
                    <a:pt x="32" y="0"/>
                    <a:pt x="32" y="0"/>
                    <a:pt x="32" y="0"/>
                  </a:cubicBezTo>
                  <a:cubicBezTo>
                    <a:pt x="29" y="0"/>
                    <a:pt x="26" y="2"/>
                    <a:pt x="26" y="6"/>
                  </a:cubicBezTo>
                  <a:cubicBezTo>
                    <a:pt x="26" y="7"/>
                    <a:pt x="26" y="7"/>
                    <a:pt x="26" y="7"/>
                  </a:cubicBezTo>
                  <a:cubicBezTo>
                    <a:pt x="39" y="7"/>
                    <a:pt x="39" y="7"/>
                    <a:pt x="39" y="7"/>
                  </a:cubicBezTo>
                  <a:lnTo>
                    <a:pt x="39" y="6"/>
                  </a:lnTo>
                  <a:close/>
                  <a:moveTo>
                    <a:pt x="28" y="5"/>
                  </a:moveTo>
                  <a:cubicBezTo>
                    <a:pt x="28" y="3"/>
                    <a:pt x="30" y="1"/>
                    <a:pt x="32" y="1"/>
                  </a:cubicBezTo>
                  <a:cubicBezTo>
                    <a:pt x="33" y="1"/>
                    <a:pt x="33" y="1"/>
                    <a:pt x="33" y="1"/>
                  </a:cubicBezTo>
                  <a:cubicBezTo>
                    <a:pt x="35" y="1"/>
                    <a:pt x="37" y="3"/>
                    <a:pt x="38" y="5"/>
                  </a:cubicBezTo>
                  <a:lnTo>
                    <a:pt x="28" y="5"/>
                  </a:lnTo>
                  <a:close/>
                  <a:moveTo>
                    <a:pt x="62" y="30"/>
                  </a:moveTo>
                  <a:cubicBezTo>
                    <a:pt x="60" y="23"/>
                    <a:pt x="56" y="17"/>
                    <a:pt x="50" y="13"/>
                  </a:cubicBezTo>
                  <a:cubicBezTo>
                    <a:pt x="50" y="12"/>
                    <a:pt x="50" y="12"/>
                    <a:pt x="50" y="12"/>
                  </a:cubicBezTo>
                  <a:cubicBezTo>
                    <a:pt x="55" y="15"/>
                    <a:pt x="55" y="15"/>
                    <a:pt x="55" y="15"/>
                  </a:cubicBezTo>
                  <a:cubicBezTo>
                    <a:pt x="55" y="15"/>
                    <a:pt x="55" y="15"/>
                    <a:pt x="55" y="15"/>
                  </a:cubicBezTo>
                  <a:cubicBezTo>
                    <a:pt x="57" y="13"/>
                    <a:pt x="56" y="10"/>
                    <a:pt x="54" y="8"/>
                  </a:cubicBezTo>
                  <a:cubicBezTo>
                    <a:pt x="51" y="6"/>
                    <a:pt x="51" y="6"/>
                    <a:pt x="51" y="6"/>
                  </a:cubicBezTo>
                  <a:cubicBezTo>
                    <a:pt x="49" y="5"/>
                    <a:pt x="46" y="6"/>
                    <a:pt x="45" y="8"/>
                  </a:cubicBezTo>
                  <a:cubicBezTo>
                    <a:pt x="44" y="8"/>
                    <a:pt x="44" y="8"/>
                    <a:pt x="44" y="8"/>
                  </a:cubicBezTo>
                  <a:cubicBezTo>
                    <a:pt x="49" y="11"/>
                    <a:pt x="49" y="11"/>
                    <a:pt x="49" y="11"/>
                  </a:cubicBezTo>
                  <a:cubicBezTo>
                    <a:pt x="49" y="12"/>
                    <a:pt x="49" y="12"/>
                    <a:pt x="49" y="12"/>
                  </a:cubicBezTo>
                  <a:cubicBezTo>
                    <a:pt x="44" y="9"/>
                    <a:pt x="39" y="7"/>
                    <a:pt x="33" y="7"/>
                  </a:cubicBezTo>
                  <a:cubicBezTo>
                    <a:pt x="27" y="7"/>
                    <a:pt x="21" y="9"/>
                    <a:pt x="17" y="12"/>
                  </a:cubicBezTo>
                  <a:cubicBezTo>
                    <a:pt x="17" y="12"/>
                    <a:pt x="17" y="12"/>
                    <a:pt x="17" y="12"/>
                  </a:cubicBezTo>
                  <a:cubicBezTo>
                    <a:pt x="17" y="11"/>
                    <a:pt x="17" y="11"/>
                    <a:pt x="17" y="11"/>
                  </a:cubicBezTo>
                  <a:cubicBezTo>
                    <a:pt x="21" y="8"/>
                    <a:pt x="21" y="8"/>
                    <a:pt x="21" y="8"/>
                  </a:cubicBezTo>
                  <a:cubicBezTo>
                    <a:pt x="21" y="8"/>
                    <a:pt x="21" y="8"/>
                    <a:pt x="21" y="8"/>
                  </a:cubicBezTo>
                  <a:cubicBezTo>
                    <a:pt x="20" y="6"/>
                    <a:pt x="17" y="5"/>
                    <a:pt x="14" y="6"/>
                  </a:cubicBezTo>
                  <a:cubicBezTo>
                    <a:pt x="11" y="8"/>
                    <a:pt x="11" y="8"/>
                    <a:pt x="11" y="8"/>
                  </a:cubicBezTo>
                  <a:cubicBezTo>
                    <a:pt x="9" y="10"/>
                    <a:pt x="9" y="13"/>
                    <a:pt x="10" y="15"/>
                  </a:cubicBezTo>
                  <a:cubicBezTo>
                    <a:pt x="11" y="15"/>
                    <a:pt x="11" y="15"/>
                    <a:pt x="11" y="15"/>
                  </a:cubicBezTo>
                  <a:cubicBezTo>
                    <a:pt x="15" y="12"/>
                    <a:pt x="15" y="12"/>
                    <a:pt x="15" y="12"/>
                  </a:cubicBezTo>
                  <a:cubicBezTo>
                    <a:pt x="15" y="13"/>
                    <a:pt x="15" y="13"/>
                    <a:pt x="15" y="13"/>
                  </a:cubicBezTo>
                  <a:cubicBezTo>
                    <a:pt x="15" y="13"/>
                    <a:pt x="15" y="13"/>
                    <a:pt x="15" y="13"/>
                  </a:cubicBezTo>
                  <a:cubicBezTo>
                    <a:pt x="10" y="17"/>
                    <a:pt x="5" y="23"/>
                    <a:pt x="4" y="30"/>
                  </a:cubicBezTo>
                  <a:cubicBezTo>
                    <a:pt x="2" y="31"/>
                    <a:pt x="0" y="33"/>
                    <a:pt x="0" y="35"/>
                  </a:cubicBezTo>
                  <a:cubicBezTo>
                    <a:pt x="0" y="38"/>
                    <a:pt x="0" y="38"/>
                    <a:pt x="0" y="38"/>
                  </a:cubicBezTo>
                  <a:cubicBezTo>
                    <a:pt x="0" y="41"/>
                    <a:pt x="2" y="43"/>
                    <a:pt x="4" y="43"/>
                  </a:cubicBezTo>
                  <a:cubicBezTo>
                    <a:pt x="5" y="50"/>
                    <a:pt x="9" y="56"/>
                    <a:pt x="14" y="60"/>
                  </a:cubicBezTo>
                  <a:cubicBezTo>
                    <a:pt x="14" y="60"/>
                    <a:pt x="14" y="60"/>
                    <a:pt x="14" y="60"/>
                  </a:cubicBezTo>
                  <a:cubicBezTo>
                    <a:pt x="10" y="67"/>
                    <a:pt x="10" y="67"/>
                    <a:pt x="10" y="67"/>
                  </a:cubicBezTo>
                  <a:cubicBezTo>
                    <a:pt x="11" y="68"/>
                    <a:pt x="11" y="68"/>
                    <a:pt x="11" y="68"/>
                  </a:cubicBezTo>
                  <a:cubicBezTo>
                    <a:pt x="9" y="71"/>
                    <a:pt x="9" y="71"/>
                    <a:pt x="9" y="71"/>
                  </a:cubicBezTo>
                  <a:cubicBezTo>
                    <a:pt x="12" y="73"/>
                    <a:pt x="12" y="73"/>
                    <a:pt x="12" y="73"/>
                  </a:cubicBezTo>
                  <a:cubicBezTo>
                    <a:pt x="14" y="70"/>
                    <a:pt x="14" y="70"/>
                    <a:pt x="14" y="70"/>
                  </a:cubicBezTo>
                  <a:cubicBezTo>
                    <a:pt x="15" y="70"/>
                    <a:pt x="15" y="70"/>
                    <a:pt x="15" y="70"/>
                  </a:cubicBezTo>
                  <a:cubicBezTo>
                    <a:pt x="20" y="63"/>
                    <a:pt x="20" y="63"/>
                    <a:pt x="20" y="63"/>
                  </a:cubicBezTo>
                  <a:cubicBezTo>
                    <a:pt x="20" y="63"/>
                    <a:pt x="20" y="63"/>
                    <a:pt x="20" y="63"/>
                  </a:cubicBezTo>
                  <a:cubicBezTo>
                    <a:pt x="24" y="65"/>
                    <a:pt x="28" y="66"/>
                    <a:pt x="33" y="66"/>
                  </a:cubicBezTo>
                  <a:cubicBezTo>
                    <a:pt x="37" y="66"/>
                    <a:pt x="42" y="65"/>
                    <a:pt x="46" y="63"/>
                  </a:cubicBezTo>
                  <a:cubicBezTo>
                    <a:pt x="50" y="70"/>
                    <a:pt x="50" y="70"/>
                    <a:pt x="50" y="70"/>
                  </a:cubicBezTo>
                  <a:cubicBezTo>
                    <a:pt x="52" y="70"/>
                    <a:pt x="52" y="70"/>
                    <a:pt x="52" y="70"/>
                  </a:cubicBezTo>
                  <a:cubicBezTo>
                    <a:pt x="54" y="73"/>
                    <a:pt x="54" y="73"/>
                    <a:pt x="54" y="73"/>
                  </a:cubicBezTo>
                  <a:cubicBezTo>
                    <a:pt x="57" y="71"/>
                    <a:pt x="57" y="71"/>
                    <a:pt x="57" y="71"/>
                  </a:cubicBezTo>
                  <a:cubicBezTo>
                    <a:pt x="55" y="68"/>
                    <a:pt x="55" y="68"/>
                    <a:pt x="55" y="68"/>
                  </a:cubicBezTo>
                  <a:cubicBezTo>
                    <a:pt x="56" y="67"/>
                    <a:pt x="56" y="67"/>
                    <a:pt x="56" y="67"/>
                  </a:cubicBezTo>
                  <a:cubicBezTo>
                    <a:pt x="51" y="60"/>
                    <a:pt x="51" y="60"/>
                    <a:pt x="51" y="60"/>
                  </a:cubicBezTo>
                  <a:cubicBezTo>
                    <a:pt x="57" y="56"/>
                    <a:pt x="60" y="50"/>
                    <a:pt x="62" y="43"/>
                  </a:cubicBezTo>
                  <a:cubicBezTo>
                    <a:pt x="64" y="43"/>
                    <a:pt x="66" y="41"/>
                    <a:pt x="66" y="38"/>
                  </a:cubicBezTo>
                  <a:cubicBezTo>
                    <a:pt x="66" y="35"/>
                    <a:pt x="66" y="35"/>
                    <a:pt x="66" y="35"/>
                  </a:cubicBezTo>
                  <a:cubicBezTo>
                    <a:pt x="66" y="33"/>
                    <a:pt x="64" y="31"/>
                    <a:pt x="62" y="30"/>
                  </a:cubicBezTo>
                  <a:close/>
                  <a:moveTo>
                    <a:pt x="2" y="38"/>
                  </a:moveTo>
                  <a:cubicBezTo>
                    <a:pt x="2" y="35"/>
                    <a:pt x="2" y="35"/>
                    <a:pt x="2" y="35"/>
                  </a:cubicBezTo>
                  <a:cubicBezTo>
                    <a:pt x="2" y="34"/>
                    <a:pt x="2" y="33"/>
                    <a:pt x="3" y="32"/>
                  </a:cubicBezTo>
                  <a:cubicBezTo>
                    <a:pt x="3" y="34"/>
                    <a:pt x="3" y="35"/>
                    <a:pt x="3" y="37"/>
                  </a:cubicBezTo>
                  <a:cubicBezTo>
                    <a:pt x="3" y="38"/>
                    <a:pt x="3" y="40"/>
                    <a:pt x="3" y="41"/>
                  </a:cubicBezTo>
                  <a:cubicBezTo>
                    <a:pt x="2" y="41"/>
                    <a:pt x="2" y="40"/>
                    <a:pt x="2" y="38"/>
                  </a:cubicBezTo>
                  <a:close/>
                  <a:moveTo>
                    <a:pt x="47" y="8"/>
                  </a:moveTo>
                  <a:cubicBezTo>
                    <a:pt x="48" y="7"/>
                    <a:pt x="49" y="7"/>
                    <a:pt x="50" y="8"/>
                  </a:cubicBezTo>
                  <a:cubicBezTo>
                    <a:pt x="53" y="10"/>
                    <a:pt x="53" y="10"/>
                    <a:pt x="53" y="10"/>
                  </a:cubicBezTo>
                  <a:cubicBezTo>
                    <a:pt x="54" y="10"/>
                    <a:pt x="55" y="12"/>
                    <a:pt x="54" y="13"/>
                  </a:cubicBezTo>
                  <a:lnTo>
                    <a:pt x="47" y="8"/>
                  </a:lnTo>
                  <a:close/>
                  <a:moveTo>
                    <a:pt x="11" y="13"/>
                  </a:moveTo>
                  <a:cubicBezTo>
                    <a:pt x="11" y="12"/>
                    <a:pt x="11" y="10"/>
                    <a:pt x="12" y="10"/>
                  </a:cubicBezTo>
                  <a:cubicBezTo>
                    <a:pt x="15" y="8"/>
                    <a:pt x="15" y="8"/>
                    <a:pt x="15" y="8"/>
                  </a:cubicBezTo>
                  <a:cubicBezTo>
                    <a:pt x="16" y="7"/>
                    <a:pt x="16" y="7"/>
                    <a:pt x="17" y="7"/>
                  </a:cubicBezTo>
                  <a:cubicBezTo>
                    <a:pt x="18" y="7"/>
                    <a:pt x="18" y="8"/>
                    <a:pt x="19" y="8"/>
                  </a:cubicBezTo>
                  <a:lnTo>
                    <a:pt x="11" y="13"/>
                  </a:lnTo>
                  <a:close/>
                  <a:moveTo>
                    <a:pt x="15" y="68"/>
                  </a:moveTo>
                  <a:cubicBezTo>
                    <a:pt x="12" y="66"/>
                    <a:pt x="12" y="66"/>
                    <a:pt x="12" y="66"/>
                  </a:cubicBezTo>
                  <a:cubicBezTo>
                    <a:pt x="15" y="62"/>
                    <a:pt x="15" y="62"/>
                    <a:pt x="15" y="62"/>
                  </a:cubicBezTo>
                  <a:cubicBezTo>
                    <a:pt x="17" y="64"/>
                    <a:pt x="17" y="64"/>
                    <a:pt x="17" y="64"/>
                  </a:cubicBezTo>
                  <a:lnTo>
                    <a:pt x="15" y="68"/>
                  </a:lnTo>
                  <a:close/>
                  <a:moveTo>
                    <a:pt x="53" y="66"/>
                  </a:moveTo>
                  <a:cubicBezTo>
                    <a:pt x="51" y="68"/>
                    <a:pt x="51" y="68"/>
                    <a:pt x="51" y="68"/>
                  </a:cubicBezTo>
                  <a:cubicBezTo>
                    <a:pt x="48" y="64"/>
                    <a:pt x="48" y="64"/>
                    <a:pt x="48" y="64"/>
                  </a:cubicBezTo>
                  <a:cubicBezTo>
                    <a:pt x="50" y="62"/>
                    <a:pt x="50" y="62"/>
                    <a:pt x="50" y="62"/>
                  </a:cubicBezTo>
                  <a:lnTo>
                    <a:pt x="53" y="66"/>
                  </a:lnTo>
                  <a:close/>
                  <a:moveTo>
                    <a:pt x="33" y="64"/>
                  </a:moveTo>
                  <a:cubicBezTo>
                    <a:pt x="18" y="64"/>
                    <a:pt x="6" y="52"/>
                    <a:pt x="6" y="37"/>
                  </a:cubicBezTo>
                  <a:cubicBezTo>
                    <a:pt x="6" y="22"/>
                    <a:pt x="18" y="10"/>
                    <a:pt x="33" y="10"/>
                  </a:cubicBezTo>
                  <a:cubicBezTo>
                    <a:pt x="48" y="10"/>
                    <a:pt x="60" y="22"/>
                    <a:pt x="60" y="37"/>
                  </a:cubicBezTo>
                  <a:cubicBezTo>
                    <a:pt x="60" y="52"/>
                    <a:pt x="48" y="64"/>
                    <a:pt x="33" y="64"/>
                  </a:cubicBezTo>
                  <a:close/>
                  <a:moveTo>
                    <a:pt x="64" y="38"/>
                  </a:moveTo>
                  <a:cubicBezTo>
                    <a:pt x="64" y="40"/>
                    <a:pt x="63" y="41"/>
                    <a:pt x="62" y="41"/>
                  </a:cubicBezTo>
                  <a:cubicBezTo>
                    <a:pt x="62" y="40"/>
                    <a:pt x="62" y="38"/>
                    <a:pt x="62" y="37"/>
                  </a:cubicBezTo>
                  <a:cubicBezTo>
                    <a:pt x="62" y="35"/>
                    <a:pt x="62" y="34"/>
                    <a:pt x="62" y="32"/>
                  </a:cubicBezTo>
                  <a:cubicBezTo>
                    <a:pt x="63" y="33"/>
                    <a:pt x="64" y="34"/>
                    <a:pt x="64" y="35"/>
                  </a:cubicBezTo>
                  <a:lnTo>
                    <a:pt x="64" y="38"/>
                  </a:lnTo>
                  <a:close/>
                  <a:moveTo>
                    <a:pt x="33" y="12"/>
                  </a:moveTo>
                  <a:cubicBezTo>
                    <a:pt x="19" y="12"/>
                    <a:pt x="8" y="23"/>
                    <a:pt x="8" y="37"/>
                  </a:cubicBezTo>
                  <a:cubicBezTo>
                    <a:pt x="8" y="50"/>
                    <a:pt x="19" y="61"/>
                    <a:pt x="33" y="61"/>
                  </a:cubicBezTo>
                  <a:cubicBezTo>
                    <a:pt x="46" y="61"/>
                    <a:pt x="57" y="50"/>
                    <a:pt x="57" y="37"/>
                  </a:cubicBezTo>
                  <a:cubicBezTo>
                    <a:pt x="57" y="23"/>
                    <a:pt x="46" y="12"/>
                    <a:pt x="33" y="12"/>
                  </a:cubicBezTo>
                  <a:close/>
                  <a:moveTo>
                    <a:pt x="33" y="60"/>
                  </a:moveTo>
                  <a:cubicBezTo>
                    <a:pt x="20" y="60"/>
                    <a:pt x="10" y="49"/>
                    <a:pt x="10" y="37"/>
                  </a:cubicBezTo>
                  <a:cubicBezTo>
                    <a:pt x="10" y="24"/>
                    <a:pt x="20" y="14"/>
                    <a:pt x="33" y="14"/>
                  </a:cubicBezTo>
                  <a:cubicBezTo>
                    <a:pt x="45" y="14"/>
                    <a:pt x="56" y="24"/>
                    <a:pt x="56" y="37"/>
                  </a:cubicBezTo>
                  <a:cubicBezTo>
                    <a:pt x="56" y="49"/>
                    <a:pt x="45" y="60"/>
                    <a:pt x="33" y="60"/>
                  </a:cubicBezTo>
                  <a:close/>
                  <a:moveTo>
                    <a:pt x="36" y="35"/>
                  </a:moveTo>
                  <a:cubicBezTo>
                    <a:pt x="49" y="35"/>
                    <a:pt x="49" y="35"/>
                    <a:pt x="49" y="35"/>
                  </a:cubicBezTo>
                  <a:cubicBezTo>
                    <a:pt x="49" y="38"/>
                    <a:pt x="49" y="38"/>
                    <a:pt x="49" y="38"/>
                  </a:cubicBezTo>
                  <a:cubicBezTo>
                    <a:pt x="36" y="38"/>
                    <a:pt x="36" y="38"/>
                    <a:pt x="36" y="38"/>
                  </a:cubicBezTo>
                  <a:cubicBezTo>
                    <a:pt x="35" y="40"/>
                    <a:pt x="34" y="40"/>
                    <a:pt x="32" y="40"/>
                  </a:cubicBezTo>
                  <a:cubicBezTo>
                    <a:pt x="30" y="40"/>
                    <a:pt x="28" y="39"/>
                    <a:pt x="28" y="36"/>
                  </a:cubicBezTo>
                  <a:cubicBezTo>
                    <a:pt x="28" y="34"/>
                    <a:pt x="29" y="33"/>
                    <a:pt x="31" y="32"/>
                  </a:cubicBezTo>
                  <a:cubicBezTo>
                    <a:pt x="31" y="16"/>
                    <a:pt x="31" y="16"/>
                    <a:pt x="31" y="16"/>
                  </a:cubicBezTo>
                  <a:cubicBezTo>
                    <a:pt x="34" y="16"/>
                    <a:pt x="34" y="16"/>
                    <a:pt x="34" y="16"/>
                  </a:cubicBezTo>
                  <a:cubicBezTo>
                    <a:pt x="34" y="32"/>
                    <a:pt x="34" y="32"/>
                    <a:pt x="34" y="32"/>
                  </a:cubicBezTo>
                  <a:cubicBezTo>
                    <a:pt x="35" y="33"/>
                    <a:pt x="36" y="34"/>
                    <a:pt x="36" y="35"/>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30" name="Freeform 62"/>
            <p:cNvSpPr>
              <a:spLocks noEditPoints="1"/>
            </p:cNvSpPr>
            <p:nvPr/>
          </p:nvSpPr>
          <p:spPr bwMode="auto">
            <a:xfrm>
              <a:off x="5775182" y="3543823"/>
              <a:ext cx="292609" cy="338210"/>
            </a:xfrm>
            <a:custGeom>
              <a:gdLst>
                <a:gd fmla="*/ 54 w 62" name="T0"/>
                <a:gd fmla="*/ 0 h 72" name="T1"/>
                <a:gd fmla="*/ 8 w 62" name="T2"/>
                <a:gd fmla="*/ 0 h 72" name="T3"/>
                <a:gd fmla="*/ 0 w 62" name="T4"/>
                <a:gd fmla="*/ 8 h 72" name="T5"/>
                <a:gd fmla="*/ 0 w 62" name="T6"/>
                <a:gd fmla="*/ 64 h 72" name="T7"/>
                <a:gd fmla="*/ 8 w 62" name="T8"/>
                <a:gd fmla="*/ 72 h 72" name="T9"/>
                <a:gd fmla="*/ 54 w 62" name="T10"/>
                <a:gd fmla="*/ 72 h 72" name="T11"/>
                <a:gd fmla="*/ 62 w 62" name="T12"/>
                <a:gd fmla="*/ 64 h 72" name="T13"/>
                <a:gd fmla="*/ 62 w 62" name="T14"/>
                <a:gd fmla="*/ 8 h 72" name="T15"/>
                <a:gd fmla="*/ 54 w 62" name="T16"/>
                <a:gd fmla="*/ 0 h 72" name="T17"/>
                <a:gd fmla="*/ 8 w 62" name="T18"/>
                <a:gd fmla="*/ 3 h 72" name="T19"/>
                <a:gd fmla="*/ 54 w 62" name="T20"/>
                <a:gd fmla="*/ 3 h 72" name="T21"/>
                <a:gd fmla="*/ 59 w 62" name="T22"/>
                <a:gd fmla="*/ 8 h 72" name="T23"/>
                <a:gd fmla="*/ 59 w 62" name="T24"/>
                <a:gd fmla="*/ 64 h 72" name="T25"/>
                <a:gd fmla="*/ 54 w 62" name="T26"/>
                <a:gd fmla="*/ 69 h 72" name="T27"/>
                <a:gd fmla="*/ 8 w 62" name="T28"/>
                <a:gd fmla="*/ 69 h 72" name="T29"/>
                <a:gd fmla="*/ 3 w 62" name="T30"/>
                <a:gd fmla="*/ 64 h 72" name="T31"/>
                <a:gd fmla="*/ 3 w 62" name="T32"/>
                <a:gd fmla="*/ 8 h 72" name="T33"/>
                <a:gd fmla="*/ 8 w 62" name="T34"/>
                <a:gd fmla="*/ 3 h 72" name="T35"/>
                <a:gd fmla="*/ 7 w 62" name="T36"/>
                <a:gd fmla="*/ 62 h 72" name="T37"/>
                <a:gd fmla="*/ 55 w 62" name="T38"/>
                <a:gd fmla="*/ 62 h 72" name="T39"/>
                <a:gd fmla="*/ 56 w 62" name="T40"/>
                <a:gd fmla="*/ 61 h 72" name="T41"/>
                <a:gd fmla="*/ 56 w 62" name="T42"/>
                <a:gd fmla="*/ 7 h 72" name="T43"/>
                <a:gd fmla="*/ 55 w 62" name="T44"/>
                <a:gd fmla="*/ 6 h 72" name="T45"/>
                <a:gd fmla="*/ 7 w 62" name="T46"/>
                <a:gd fmla="*/ 6 h 72" name="T47"/>
                <a:gd fmla="*/ 6 w 62" name="T48"/>
                <a:gd fmla="*/ 7 h 72" name="T49"/>
                <a:gd fmla="*/ 6 w 62" name="T50"/>
                <a:gd fmla="*/ 61 h 72" name="T51"/>
                <a:gd fmla="*/ 7 w 62" name="T52"/>
                <a:gd fmla="*/ 62 h 72" name="T53"/>
                <a:gd fmla="*/ 8 w 62" name="T54"/>
                <a:gd fmla="*/ 8 h 72" name="T55"/>
                <a:gd fmla="*/ 54 w 62" name="T56"/>
                <a:gd fmla="*/ 8 h 72" name="T57"/>
                <a:gd fmla="*/ 54 w 62" name="T58"/>
                <a:gd fmla="*/ 60 h 72" name="T59"/>
                <a:gd fmla="*/ 8 w 62" name="T60"/>
                <a:gd fmla="*/ 60 h 72" name="T61"/>
                <a:gd fmla="*/ 8 w 62" name="T62"/>
                <a:gd fmla="*/ 8 h 72" name="T63"/>
                <a:gd fmla="*/ 33 w 62" name="T64"/>
                <a:gd fmla="*/ 66 h 72" name="T65"/>
                <a:gd fmla="*/ 31 w 62" name="T66"/>
                <a:gd fmla="*/ 68 h 72" name="T67"/>
                <a:gd fmla="*/ 29 w 62" name="T68"/>
                <a:gd fmla="*/ 66 h 72" name="T69"/>
                <a:gd fmla="*/ 31 w 62" name="T70"/>
                <a:gd fmla="*/ 64 h 72" name="T71"/>
                <a:gd fmla="*/ 33 w 62" name="T72"/>
                <a:gd fmla="*/ 66 h 7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2" w="62">
                  <a:moveTo>
                    <a:pt x="54" y="0"/>
                  </a:moveTo>
                  <a:cubicBezTo>
                    <a:pt x="8" y="0"/>
                    <a:pt x="8" y="0"/>
                    <a:pt x="8" y="0"/>
                  </a:cubicBezTo>
                  <a:cubicBezTo>
                    <a:pt x="4" y="0"/>
                    <a:pt x="0" y="3"/>
                    <a:pt x="0" y="8"/>
                  </a:cubicBezTo>
                  <a:cubicBezTo>
                    <a:pt x="0" y="64"/>
                    <a:pt x="0" y="64"/>
                    <a:pt x="0" y="64"/>
                  </a:cubicBezTo>
                  <a:cubicBezTo>
                    <a:pt x="0" y="68"/>
                    <a:pt x="4" y="72"/>
                    <a:pt x="8" y="72"/>
                  </a:cubicBezTo>
                  <a:cubicBezTo>
                    <a:pt x="54" y="72"/>
                    <a:pt x="54" y="72"/>
                    <a:pt x="54" y="72"/>
                  </a:cubicBezTo>
                  <a:cubicBezTo>
                    <a:pt x="58" y="72"/>
                    <a:pt x="62" y="68"/>
                    <a:pt x="62" y="64"/>
                  </a:cubicBezTo>
                  <a:cubicBezTo>
                    <a:pt x="62" y="8"/>
                    <a:pt x="62" y="8"/>
                    <a:pt x="62" y="8"/>
                  </a:cubicBezTo>
                  <a:cubicBezTo>
                    <a:pt x="62" y="3"/>
                    <a:pt x="58" y="0"/>
                    <a:pt x="54" y="0"/>
                  </a:cubicBezTo>
                  <a:close/>
                  <a:moveTo>
                    <a:pt x="8" y="3"/>
                  </a:moveTo>
                  <a:cubicBezTo>
                    <a:pt x="54" y="3"/>
                    <a:pt x="54" y="3"/>
                    <a:pt x="54" y="3"/>
                  </a:cubicBezTo>
                  <a:cubicBezTo>
                    <a:pt x="56" y="3"/>
                    <a:pt x="59" y="5"/>
                    <a:pt x="59" y="8"/>
                  </a:cubicBezTo>
                  <a:cubicBezTo>
                    <a:pt x="59" y="64"/>
                    <a:pt x="59" y="64"/>
                    <a:pt x="59" y="64"/>
                  </a:cubicBezTo>
                  <a:cubicBezTo>
                    <a:pt x="59" y="67"/>
                    <a:pt x="56" y="69"/>
                    <a:pt x="54" y="69"/>
                  </a:cubicBezTo>
                  <a:cubicBezTo>
                    <a:pt x="8" y="69"/>
                    <a:pt x="8" y="69"/>
                    <a:pt x="8" y="69"/>
                  </a:cubicBezTo>
                  <a:cubicBezTo>
                    <a:pt x="5" y="69"/>
                    <a:pt x="3" y="67"/>
                    <a:pt x="3" y="64"/>
                  </a:cubicBezTo>
                  <a:cubicBezTo>
                    <a:pt x="3" y="8"/>
                    <a:pt x="3" y="8"/>
                    <a:pt x="3" y="8"/>
                  </a:cubicBezTo>
                  <a:cubicBezTo>
                    <a:pt x="3" y="5"/>
                    <a:pt x="5" y="3"/>
                    <a:pt x="8" y="3"/>
                  </a:cubicBezTo>
                  <a:close/>
                  <a:moveTo>
                    <a:pt x="7" y="62"/>
                  </a:moveTo>
                  <a:cubicBezTo>
                    <a:pt x="55" y="62"/>
                    <a:pt x="55" y="62"/>
                    <a:pt x="55" y="62"/>
                  </a:cubicBezTo>
                  <a:cubicBezTo>
                    <a:pt x="55" y="62"/>
                    <a:pt x="56" y="61"/>
                    <a:pt x="56" y="61"/>
                  </a:cubicBezTo>
                  <a:cubicBezTo>
                    <a:pt x="56" y="7"/>
                    <a:pt x="56" y="7"/>
                    <a:pt x="56" y="7"/>
                  </a:cubicBezTo>
                  <a:cubicBezTo>
                    <a:pt x="56" y="6"/>
                    <a:pt x="55" y="6"/>
                    <a:pt x="55" y="6"/>
                  </a:cubicBezTo>
                  <a:cubicBezTo>
                    <a:pt x="7" y="6"/>
                    <a:pt x="7" y="6"/>
                    <a:pt x="7" y="6"/>
                  </a:cubicBezTo>
                  <a:cubicBezTo>
                    <a:pt x="7" y="6"/>
                    <a:pt x="6" y="6"/>
                    <a:pt x="6" y="7"/>
                  </a:cubicBezTo>
                  <a:cubicBezTo>
                    <a:pt x="6" y="61"/>
                    <a:pt x="6" y="61"/>
                    <a:pt x="6" y="61"/>
                  </a:cubicBezTo>
                  <a:cubicBezTo>
                    <a:pt x="6" y="61"/>
                    <a:pt x="7" y="62"/>
                    <a:pt x="7" y="62"/>
                  </a:cubicBezTo>
                  <a:close/>
                  <a:moveTo>
                    <a:pt x="8" y="8"/>
                  </a:moveTo>
                  <a:cubicBezTo>
                    <a:pt x="54" y="8"/>
                    <a:pt x="54" y="8"/>
                    <a:pt x="54" y="8"/>
                  </a:cubicBezTo>
                  <a:cubicBezTo>
                    <a:pt x="54" y="60"/>
                    <a:pt x="54" y="60"/>
                    <a:pt x="54" y="60"/>
                  </a:cubicBezTo>
                  <a:cubicBezTo>
                    <a:pt x="8" y="60"/>
                    <a:pt x="8" y="60"/>
                    <a:pt x="8" y="60"/>
                  </a:cubicBezTo>
                  <a:lnTo>
                    <a:pt x="8" y="8"/>
                  </a:lnTo>
                  <a:close/>
                  <a:moveTo>
                    <a:pt x="33" y="66"/>
                  </a:moveTo>
                  <a:cubicBezTo>
                    <a:pt x="33" y="67"/>
                    <a:pt x="32" y="68"/>
                    <a:pt x="31" y="68"/>
                  </a:cubicBezTo>
                  <a:cubicBezTo>
                    <a:pt x="30" y="68"/>
                    <a:pt x="29" y="67"/>
                    <a:pt x="29" y="66"/>
                  </a:cubicBezTo>
                  <a:cubicBezTo>
                    <a:pt x="29" y="65"/>
                    <a:pt x="30" y="64"/>
                    <a:pt x="31" y="64"/>
                  </a:cubicBezTo>
                  <a:cubicBezTo>
                    <a:pt x="32" y="64"/>
                    <a:pt x="33" y="65"/>
                    <a:pt x="33" y="66"/>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31" name="Freeform 15"/>
            <p:cNvSpPr>
              <a:spLocks noEditPoints="1"/>
            </p:cNvSpPr>
            <p:nvPr/>
          </p:nvSpPr>
          <p:spPr bwMode="auto">
            <a:xfrm>
              <a:off x="4459828" y="2887534"/>
              <a:ext cx="428644" cy="305865"/>
            </a:xfrm>
            <a:custGeom>
              <a:gdLst>
                <a:gd fmla="*/ 9 w 84" name="T0"/>
                <a:gd fmla="*/ 37 h 60" name="T1"/>
                <a:gd fmla="*/ 74 w 84" name="T2"/>
                <a:gd fmla="*/ 37 h 60" name="T3"/>
                <a:gd fmla="*/ 10 w 84" name="T4"/>
                <a:gd fmla="*/ 5 h 60" name="T5"/>
                <a:gd fmla="*/ 11 w 84" name="T6"/>
                <a:gd fmla="*/ 7 h 60" name="T7"/>
                <a:gd fmla="*/ 32 w 84" name="T8"/>
                <a:gd fmla="*/ 24 h 60" name="T9"/>
                <a:gd fmla="*/ 33 w 84" name="T10"/>
                <a:gd fmla="*/ 25 h 60" name="T11"/>
                <a:gd fmla="*/ 34 w 84" name="T12"/>
                <a:gd fmla="*/ 29 h 60" name="T13"/>
                <a:gd fmla="*/ 37 w 84" name="T14"/>
                <a:gd fmla="*/ 29 h 60" name="T15"/>
                <a:gd fmla="*/ 37 w 84" name="T16"/>
                <a:gd fmla="*/ 31 h 60" name="T17"/>
                <a:gd fmla="*/ 41 w 84" name="T18"/>
                <a:gd fmla="*/ 32 h 60" name="T19"/>
                <a:gd fmla="*/ 43 w 84" name="T20"/>
                <a:gd fmla="*/ 32 h 60" name="T21"/>
                <a:gd fmla="*/ 47 w 84" name="T22"/>
                <a:gd fmla="*/ 30 h 60" name="T23"/>
                <a:gd fmla="*/ 48 w 84" name="T24"/>
                <a:gd fmla="*/ 29 h 60" name="T25"/>
                <a:gd fmla="*/ 51 w 84" name="T26"/>
                <a:gd fmla="*/ 27 h 60" name="T27"/>
                <a:gd fmla="*/ 50 w 84" name="T28"/>
                <a:gd fmla="*/ 25 h 60" name="T29"/>
                <a:gd fmla="*/ 52 w 84" name="T30"/>
                <a:gd fmla="*/ 23 h 60" name="T31"/>
                <a:gd fmla="*/ 51 w 84" name="T32"/>
                <a:gd fmla="*/ 20 h 60" name="T33"/>
                <a:gd fmla="*/ 50 w 84" name="T34"/>
                <a:gd fmla="*/ 18 h 60" name="T35"/>
                <a:gd fmla="*/ 49 w 84" name="T36"/>
                <a:gd fmla="*/ 15 h 60" name="T37"/>
                <a:gd fmla="*/ 47 w 84" name="T38"/>
                <a:gd fmla="*/ 15 h 60" name="T39"/>
                <a:gd fmla="*/ 46 w 84" name="T40"/>
                <a:gd fmla="*/ 13 h 60" name="T41"/>
                <a:gd fmla="*/ 42 w 84" name="T42"/>
                <a:gd fmla="*/ 13 h 60" name="T43"/>
                <a:gd fmla="*/ 40 w 84" name="T44"/>
                <a:gd fmla="*/ 12 h 60" name="T45"/>
                <a:gd fmla="*/ 37 w 84" name="T46"/>
                <a:gd fmla="*/ 14 h 60" name="T47"/>
                <a:gd fmla="*/ 35 w 84" name="T48"/>
                <a:gd fmla="*/ 14 h 60" name="T49"/>
                <a:gd fmla="*/ 33 w 84" name="T50"/>
                <a:gd fmla="*/ 18 h 60" name="T51"/>
                <a:gd fmla="*/ 33 w 84" name="T52"/>
                <a:gd fmla="*/ 20 h 60" name="T53"/>
                <a:gd fmla="*/ 31 w 84" name="T54"/>
                <a:gd fmla="*/ 22 h 60" name="T55"/>
                <a:gd fmla="*/ 33 w 84" name="T56"/>
                <a:gd fmla="*/ 22 h 60" name="T57"/>
                <a:gd fmla="*/ 35 w 84" name="T58"/>
                <a:gd fmla="*/ 17 h 60" name="T59"/>
                <a:gd fmla="*/ 39 w 84" name="T60"/>
                <a:gd fmla="*/ 14 h 60" name="T61"/>
                <a:gd fmla="*/ 45 w 84" name="T62"/>
                <a:gd fmla="*/ 14 h 60" name="T63"/>
                <a:gd fmla="*/ 49 w 84" name="T64"/>
                <a:gd fmla="*/ 17 h 60" name="T65"/>
                <a:gd fmla="*/ 50 w 84" name="T66"/>
                <a:gd fmla="*/ 22 h 60" name="T67"/>
                <a:gd fmla="*/ 49 w 84" name="T68"/>
                <a:gd fmla="*/ 26 h 60" name="T69"/>
                <a:gd fmla="*/ 45 w 84" name="T70"/>
                <a:gd fmla="*/ 30 h 60" name="T71"/>
                <a:gd fmla="*/ 39 w 84" name="T72"/>
                <a:gd fmla="*/ 30 h 60" name="T73"/>
                <a:gd fmla="*/ 35 w 84" name="T74"/>
                <a:gd fmla="*/ 27 h 60" name="T75"/>
                <a:gd fmla="*/ 33 w 84" name="T76"/>
                <a:gd fmla="*/ 22 h 60" name="T77"/>
                <a:gd fmla="*/ 42 w 84" name="T78"/>
                <a:gd fmla="*/ 27 h 60" name="T79"/>
                <a:gd fmla="*/ 37 w 84" name="T80"/>
                <a:gd fmla="*/ 22 h 60" name="T81"/>
                <a:gd fmla="*/ 44 w 84" name="T82"/>
                <a:gd fmla="*/ 22 h 60" name="T83"/>
                <a:gd fmla="*/ 42 w 84" name="T84"/>
                <a:gd fmla="*/ 19 h 60" name="T85"/>
                <a:gd fmla="*/ 79 w 84" name="T86"/>
                <a:gd fmla="*/ 6 h 60" name="T87"/>
                <a:gd fmla="*/ 5 w 84" name="T88"/>
                <a:gd fmla="*/ 6 h 60" name="T89"/>
                <a:gd fmla="*/ 0 w 84" name="T90"/>
                <a:gd fmla="*/ 51 h 60" name="T91"/>
                <a:gd fmla="*/ 0 w 84" name="T92"/>
                <a:gd fmla="*/ 55 h 60" name="T93"/>
                <a:gd fmla="*/ 84 w 84" name="T94"/>
                <a:gd fmla="*/ 55 h 60" name="T95"/>
                <a:gd fmla="*/ 76 w 84" name="T96"/>
                <a:gd fmla="*/ 57 h 60" name="T97"/>
                <a:gd fmla="*/ 3 w 84" name="T98"/>
                <a:gd fmla="*/ 53 h 60" name="T99"/>
                <a:gd fmla="*/ 30 w 84" name="T100"/>
                <a:gd fmla="*/ 56 h 60" name="T101"/>
                <a:gd fmla="*/ 54 w 84" name="T102"/>
                <a:gd fmla="*/ 53 h 60" name="T103"/>
                <a:gd fmla="*/ 76 w 84" name="T104"/>
                <a:gd fmla="*/ 57 h 60" name="T105"/>
                <a:gd fmla="*/ 52 w 84" name="T106"/>
                <a:gd fmla="*/ 54 h 60" name="T107"/>
                <a:gd fmla="*/ 53 w 84" name="T108"/>
                <a:gd fmla="*/ 51 h 60" name="T109"/>
                <a:gd fmla="*/ 7 w 84" name="T110"/>
                <a:gd fmla="*/ 43 h 60" name="T111"/>
                <a:gd fmla="*/ 53 w 84" name="T112"/>
                <a:gd fmla="*/ 51 h 60" name="T113"/>
                <a:gd fmla="*/ 8 w 84" name="T114"/>
                <a:gd fmla="*/ 41 h 60" name="T115"/>
                <a:gd fmla="*/ 10 w 84" name="T116"/>
                <a:gd fmla="*/ 3 h 60" name="T117"/>
                <a:gd fmla="*/ 76 w 84" name="T118"/>
                <a:gd fmla="*/ 6 h 60"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0" w="84">
                  <a:moveTo>
                    <a:pt x="10" y="5"/>
                  </a:moveTo>
                  <a:cubicBezTo>
                    <a:pt x="10" y="5"/>
                    <a:pt x="9" y="5"/>
                    <a:pt x="9" y="6"/>
                  </a:cubicBezTo>
                  <a:cubicBezTo>
                    <a:pt x="9" y="37"/>
                    <a:pt x="9" y="37"/>
                    <a:pt x="9" y="37"/>
                  </a:cubicBezTo>
                  <a:cubicBezTo>
                    <a:pt x="9" y="37"/>
                    <a:pt x="10" y="38"/>
                    <a:pt x="10" y="38"/>
                  </a:cubicBezTo>
                  <a:cubicBezTo>
                    <a:pt x="73" y="38"/>
                    <a:pt x="73" y="38"/>
                    <a:pt x="73" y="38"/>
                  </a:cubicBezTo>
                  <a:cubicBezTo>
                    <a:pt x="74" y="38"/>
                    <a:pt x="74" y="37"/>
                    <a:pt x="74" y="37"/>
                  </a:cubicBezTo>
                  <a:cubicBezTo>
                    <a:pt x="74" y="6"/>
                    <a:pt x="74" y="6"/>
                    <a:pt x="74" y="6"/>
                  </a:cubicBezTo>
                  <a:cubicBezTo>
                    <a:pt x="74" y="5"/>
                    <a:pt x="74" y="5"/>
                    <a:pt x="73" y="5"/>
                  </a:cubicBezTo>
                  <a:lnTo>
                    <a:pt x="10" y="5"/>
                  </a:lnTo>
                  <a:close/>
                  <a:moveTo>
                    <a:pt x="72" y="36"/>
                  </a:moveTo>
                  <a:cubicBezTo>
                    <a:pt x="11" y="36"/>
                    <a:pt x="11" y="36"/>
                    <a:pt x="11" y="36"/>
                  </a:cubicBezTo>
                  <a:cubicBezTo>
                    <a:pt x="11" y="7"/>
                    <a:pt x="11" y="7"/>
                    <a:pt x="11" y="7"/>
                  </a:cubicBezTo>
                  <a:cubicBezTo>
                    <a:pt x="72" y="7"/>
                    <a:pt x="72" y="7"/>
                    <a:pt x="72" y="7"/>
                  </a:cubicBezTo>
                  <a:lnTo>
                    <a:pt x="72" y="36"/>
                  </a:lnTo>
                  <a:close/>
                  <a:moveTo>
                    <a:pt x="32" y="24"/>
                  </a:moveTo>
                  <a:cubicBezTo>
                    <a:pt x="32" y="24"/>
                    <a:pt x="33" y="24"/>
                    <a:pt x="33" y="24"/>
                  </a:cubicBezTo>
                  <a:cubicBezTo>
                    <a:pt x="33" y="24"/>
                    <a:pt x="33" y="24"/>
                    <a:pt x="34" y="25"/>
                  </a:cubicBezTo>
                  <a:cubicBezTo>
                    <a:pt x="34" y="25"/>
                    <a:pt x="34" y="25"/>
                    <a:pt x="33" y="25"/>
                  </a:cubicBezTo>
                  <a:cubicBezTo>
                    <a:pt x="33" y="25"/>
                    <a:pt x="33" y="26"/>
                    <a:pt x="33" y="26"/>
                  </a:cubicBezTo>
                  <a:cubicBezTo>
                    <a:pt x="33" y="26"/>
                    <a:pt x="33" y="26"/>
                    <a:pt x="33" y="27"/>
                  </a:cubicBezTo>
                  <a:cubicBezTo>
                    <a:pt x="33" y="28"/>
                    <a:pt x="34" y="28"/>
                    <a:pt x="34" y="29"/>
                  </a:cubicBezTo>
                  <a:cubicBezTo>
                    <a:pt x="35" y="29"/>
                    <a:pt x="35" y="29"/>
                    <a:pt x="35" y="29"/>
                  </a:cubicBezTo>
                  <a:cubicBezTo>
                    <a:pt x="35" y="29"/>
                    <a:pt x="36" y="29"/>
                    <a:pt x="36" y="29"/>
                  </a:cubicBezTo>
                  <a:cubicBezTo>
                    <a:pt x="36" y="29"/>
                    <a:pt x="36" y="28"/>
                    <a:pt x="37" y="29"/>
                  </a:cubicBezTo>
                  <a:cubicBezTo>
                    <a:pt x="37" y="29"/>
                    <a:pt x="37" y="29"/>
                    <a:pt x="37" y="30"/>
                  </a:cubicBezTo>
                  <a:cubicBezTo>
                    <a:pt x="37" y="30"/>
                    <a:pt x="37" y="30"/>
                    <a:pt x="37" y="30"/>
                  </a:cubicBezTo>
                  <a:cubicBezTo>
                    <a:pt x="37" y="31"/>
                    <a:pt x="37" y="31"/>
                    <a:pt x="37" y="31"/>
                  </a:cubicBezTo>
                  <a:cubicBezTo>
                    <a:pt x="38" y="31"/>
                    <a:pt x="39" y="32"/>
                    <a:pt x="40" y="32"/>
                  </a:cubicBezTo>
                  <a:cubicBezTo>
                    <a:pt x="40" y="32"/>
                    <a:pt x="40" y="32"/>
                    <a:pt x="40" y="32"/>
                  </a:cubicBezTo>
                  <a:cubicBezTo>
                    <a:pt x="40" y="32"/>
                    <a:pt x="41" y="32"/>
                    <a:pt x="41" y="32"/>
                  </a:cubicBezTo>
                  <a:cubicBezTo>
                    <a:pt x="41" y="32"/>
                    <a:pt x="41" y="31"/>
                    <a:pt x="41" y="31"/>
                  </a:cubicBezTo>
                  <a:cubicBezTo>
                    <a:pt x="41" y="30"/>
                    <a:pt x="42" y="30"/>
                    <a:pt x="42" y="31"/>
                  </a:cubicBezTo>
                  <a:cubicBezTo>
                    <a:pt x="42" y="31"/>
                    <a:pt x="43" y="32"/>
                    <a:pt x="43" y="32"/>
                  </a:cubicBezTo>
                  <a:cubicBezTo>
                    <a:pt x="43" y="32"/>
                    <a:pt x="43" y="32"/>
                    <a:pt x="44" y="32"/>
                  </a:cubicBezTo>
                  <a:cubicBezTo>
                    <a:pt x="44" y="32"/>
                    <a:pt x="45" y="31"/>
                    <a:pt x="46" y="31"/>
                  </a:cubicBezTo>
                  <a:cubicBezTo>
                    <a:pt x="46" y="31"/>
                    <a:pt x="47" y="31"/>
                    <a:pt x="47" y="30"/>
                  </a:cubicBezTo>
                  <a:cubicBezTo>
                    <a:pt x="47" y="30"/>
                    <a:pt x="47" y="30"/>
                    <a:pt x="47" y="30"/>
                  </a:cubicBezTo>
                  <a:cubicBezTo>
                    <a:pt x="46" y="29"/>
                    <a:pt x="47" y="29"/>
                    <a:pt x="47" y="29"/>
                  </a:cubicBezTo>
                  <a:cubicBezTo>
                    <a:pt x="47" y="28"/>
                    <a:pt x="47" y="29"/>
                    <a:pt x="48" y="29"/>
                  </a:cubicBezTo>
                  <a:cubicBezTo>
                    <a:pt x="48" y="29"/>
                    <a:pt x="48" y="29"/>
                    <a:pt x="48" y="29"/>
                  </a:cubicBezTo>
                  <a:cubicBezTo>
                    <a:pt x="49" y="29"/>
                    <a:pt x="49" y="29"/>
                    <a:pt x="49" y="29"/>
                  </a:cubicBezTo>
                  <a:cubicBezTo>
                    <a:pt x="50" y="28"/>
                    <a:pt x="50" y="28"/>
                    <a:pt x="51" y="27"/>
                  </a:cubicBezTo>
                  <a:cubicBezTo>
                    <a:pt x="51" y="26"/>
                    <a:pt x="51" y="26"/>
                    <a:pt x="51" y="26"/>
                  </a:cubicBezTo>
                  <a:cubicBezTo>
                    <a:pt x="51" y="26"/>
                    <a:pt x="51" y="25"/>
                    <a:pt x="50" y="25"/>
                  </a:cubicBezTo>
                  <a:cubicBezTo>
                    <a:pt x="50" y="25"/>
                    <a:pt x="50" y="25"/>
                    <a:pt x="50" y="25"/>
                  </a:cubicBezTo>
                  <a:cubicBezTo>
                    <a:pt x="50" y="24"/>
                    <a:pt x="50" y="24"/>
                    <a:pt x="51" y="24"/>
                  </a:cubicBezTo>
                  <a:cubicBezTo>
                    <a:pt x="51" y="24"/>
                    <a:pt x="51" y="24"/>
                    <a:pt x="51" y="24"/>
                  </a:cubicBezTo>
                  <a:cubicBezTo>
                    <a:pt x="52" y="24"/>
                    <a:pt x="52" y="24"/>
                    <a:pt x="52" y="23"/>
                  </a:cubicBezTo>
                  <a:cubicBezTo>
                    <a:pt x="52" y="23"/>
                    <a:pt x="52" y="22"/>
                    <a:pt x="52" y="22"/>
                  </a:cubicBezTo>
                  <a:cubicBezTo>
                    <a:pt x="52" y="21"/>
                    <a:pt x="52" y="21"/>
                    <a:pt x="52" y="20"/>
                  </a:cubicBezTo>
                  <a:cubicBezTo>
                    <a:pt x="52" y="20"/>
                    <a:pt x="52" y="20"/>
                    <a:pt x="51" y="20"/>
                  </a:cubicBezTo>
                  <a:cubicBezTo>
                    <a:pt x="51" y="20"/>
                    <a:pt x="51" y="20"/>
                    <a:pt x="51" y="20"/>
                  </a:cubicBezTo>
                  <a:cubicBezTo>
                    <a:pt x="50" y="20"/>
                    <a:pt x="50" y="19"/>
                    <a:pt x="50" y="19"/>
                  </a:cubicBezTo>
                  <a:cubicBezTo>
                    <a:pt x="50" y="19"/>
                    <a:pt x="50" y="19"/>
                    <a:pt x="50" y="18"/>
                  </a:cubicBezTo>
                  <a:cubicBezTo>
                    <a:pt x="51" y="18"/>
                    <a:pt x="51" y="18"/>
                    <a:pt x="51" y="18"/>
                  </a:cubicBezTo>
                  <a:cubicBezTo>
                    <a:pt x="51" y="18"/>
                    <a:pt x="51" y="17"/>
                    <a:pt x="51" y="17"/>
                  </a:cubicBezTo>
                  <a:cubicBezTo>
                    <a:pt x="50" y="16"/>
                    <a:pt x="50" y="15"/>
                    <a:pt x="49" y="15"/>
                  </a:cubicBezTo>
                  <a:cubicBezTo>
                    <a:pt x="49" y="15"/>
                    <a:pt x="49" y="14"/>
                    <a:pt x="48" y="14"/>
                  </a:cubicBezTo>
                  <a:cubicBezTo>
                    <a:pt x="48" y="14"/>
                    <a:pt x="48" y="15"/>
                    <a:pt x="48" y="15"/>
                  </a:cubicBezTo>
                  <a:cubicBezTo>
                    <a:pt x="47" y="15"/>
                    <a:pt x="47" y="15"/>
                    <a:pt x="47" y="15"/>
                  </a:cubicBezTo>
                  <a:cubicBezTo>
                    <a:pt x="47" y="15"/>
                    <a:pt x="46" y="14"/>
                    <a:pt x="47" y="14"/>
                  </a:cubicBezTo>
                  <a:cubicBezTo>
                    <a:pt x="47" y="14"/>
                    <a:pt x="47" y="13"/>
                    <a:pt x="47" y="13"/>
                  </a:cubicBezTo>
                  <a:cubicBezTo>
                    <a:pt x="47" y="13"/>
                    <a:pt x="46" y="13"/>
                    <a:pt x="46" y="13"/>
                  </a:cubicBezTo>
                  <a:cubicBezTo>
                    <a:pt x="45" y="12"/>
                    <a:pt x="44" y="12"/>
                    <a:pt x="44" y="12"/>
                  </a:cubicBezTo>
                  <a:cubicBezTo>
                    <a:pt x="43" y="12"/>
                    <a:pt x="43" y="12"/>
                    <a:pt x="43" y="12"/>
                  </a:cubicBezTo>
                  <a:cubicBezTo>
                    <a:pt x="43" y="12"/>
                    <a:pt x="42" y="12"/>
                    <a:pt x="42" y="13"/>
                  </a:cubicBezTo>
                  <a:cubicBezTo>
                    <a:pt x="42" y="13"/>
                    <a:pt x="41" y="13"/>
                    <a:pt x="41" y="13"/>
                  </a:cubicBezTo>
                  <a:cubicBezTo>
                    <a:pt x="41" y="12"/>
                    <a:pt x="41" y="12"/>
                    <a:pt x="41" y="12"/>
                  </a:cubicBezTo>
                  <a:cubicBezTo>
                    <a:pt x="40" y="12"/>
                    <a:pt x="40" y="12"/>
                    <a:pt x="40" y="12"/>
                  </a:cubicBezTo>
                  <a:cubicBezTo>
                    <a:pt x="39" y="12"/>
                    <a:pt x="38" y="12"/>
                    <a:pt x="37" y="13"/>
                  </a:cubicBezTo>
                  <a:cubicBezTo>
                    <a:pt x="37" y="13"/>
                    <a:pt x="37" y="13"/>
                    <a:pt x="37" y="13"/>
                  </a:cubicBezTo>
                  <a:cubicBezTo>
                    <a:pt x="37" y="13"/>
                    <a:pt x="37" y="14"/>
                    <a:pt x="37" y="14"/>
                  </a:cubicBezTo>
                  <a:cubicBezTo>
                    <a:pt x="37" y="14"/>
                    <a:pt x="37" y="15"/>
                    <a:pt x="37" y="15"/>
                  </a:cubicBezTo>
                  <a:cubicBezTo>
                    <a:pt x="36" y="15"/>
                    <a:pt x="36" y="15"/>
                    <a:pt x="36" y="15"/>
                  </a:cubicBezTo>
                  <a:cubicBezTo>
                    <a:pt x="36" y="15"/>
                    <a:pt x="35" y="14"/>
                    <a:pt x="35" y="14"/>
                  </a:cubicBezTo>
                  <a:cubicBezTo>
                    <a:pt x="35" y="14"/>
                    <a:pt x="35" y="15"/>
                    <a:pt x="34" y="15"/>
                  </a:cubicBezTo>
                  <a:cubicBezTo>
                    <a:pt x="34" y="15"/>
                    <a:pt x="33" y="16"/>
                    <a:pt x="33" y="17"/>
                  </a:cubicBezTo>
                  <a:cubicBezTo>
                    <a:pt x="33" y="17"/>
                    <a:pt x="33" y="18"/>
                    <a:pt x="33" y="18"/>
                  </a:cubicBezTo>
                  <a:cubicBezTo>
                    <a:pt x="33" y="18"/>
                    <a:pt x="33" y="18"/>
                    <a:pt x="33" y="18"/>
                  </a:cubicBezTo>
                  <a:cubicBezTo>
                    <a:pt x="34" y="19"/>
                    <a:pt x="34" y="19"/>
                    <a:pt x="34" y="19"/>
                  </a:cubicBezTo>
                  <a:cubicBezTo>
                    <a:pt x="33" y="19"/>
                    <a:pt x="33" y="20"/>
                    <a:pt x="33" y="20"/>
                  </a:cubicBezTo>
                  <a:cubicBezTo>
                    <a:pt x="32" y="20"/>
                    <a:pt x="32" y="20"/>
                    <a:pt x="32" y="20"/>
                  </a:cubicBezTo>
                  <a:cubicBezTo>
                    <a:pt x="32" y="20"/>
                    <a:pt x="32" y="20"/>
                    <a:pt x="32" y="20"/>
                  </a:cubicBezTo>
                  <a:cubicBezTo>
                    <a:pt x="32" y="21"/>
                    <a:pt x="31" y="21"/>
                    <a:pt x="31" y="22"/>
                  </a:cubicBezTo>
                  <a:cubicBezTo>
                    <a:pt x="31" y="22"/>
                    <a:pt x="32" y="23"/>
                    <a:pt x="32" y="23"/>
                  </a:cubicBezTo>
                  <a:cubicBezTo>
                    <a:pt x="32" y="24"/>
                    <a:pt x="32" y="24"/>
                    <a:pt x="32" y="24"/>
                  </a:cubicBezTo>
                  <a:close/>
                  <a:moveTo>
                    <a:pt x="33" y="22"/>
                  </a:moveTo>
                  <a:cubicBezTo>
                    <a:pt x="34" y="21"/>
                    <a:pt x="35" y="21"/>
                    <a:pt x="35" y="20"/>
                  </a:cubicBezTo>
                  <a:cubicBezTo>
                    <a:pt x="36" y="19"/>
                    <a:pt x="36" y="18"/>
                    <a:pt x="35" y="17"/>
                  </a:cubicBezTo>
                  <a:cubicBezTo>
                    <a:pt x="35" y="17"/>
                    <a:pt x="35" y="17"/>
                    <a:pt x="35" y="17"/>
                  </a:cubicBezTo>
                  <a:cubicBezTo>
                    <a:pt x="36" y="17"/>
                    <a:pt x="37" y="17"/>
                    <a:pt x="38" y="17"/>
                  </a:cubicBezTo>
                  <a:cubicBezTo>
                    <a:pt x="39" y="16"/>
                    <a:pt x="39" y="15"/>
                    <a:pt x="39" y="14"/>
                  </a:cubicBezTo>
                  <a:cubicBezTo>
                    <a:pt x="39" y="14"/>
                    <a:pt x="39" y="14"/>
                    <a:pt x="39" y="14"/>
                  </a:cubicBezTo>
                  <a:cubicBezTo>
                    <a:pt x="40" y="15"/>
                    <a:pt x="41" y="15"/>
                    <a:pt x="42" y="15"/>
                  </a:cubicBezTo>
                  <a:cubicBezTo>
                    <a:pt x="43" y="15"/>
                    <a:pt x="44" y="15"/>
                    <a:pt x="44" y="14"/>
                  </a:cubicBezTo>
                  <a:cubicBezTo>
                    <a:pt x="44" y="14"/>
                    <a:pt x="44" y="14"/>
                    <a:pt x="45" y="14"/>
                  </a:cubicBezTo>
                  <a:cubicBezTo>
                    <a:pt x="44" y="15"/>
                    <a:pt x="45" y="16"/>
                    <a:pt x="46" y="17"/>
                  </a:cubicBezTo>
                  <a:cubicBezTo>
                    <a:pt x="46" y="17"/>
                    <a:pt x="47" y="17"/>
                    <a:pt x="48" y="17"/>
                  </a:cubicBezTo>
                  <a:cubicBezTo>
                    <a:pt x="48" y="17"/>
                    <a:pt x="48" y="17"/>
                    <a:pt x="49" y="17"/>
                  </a:cubicBezTo>
                  <a:cubicBezTo>
                    <a:pt x="48" y="18"/>
                    <a:pt x="48" y="19"/>
                    <a:pt x="48" y="20"/>
                  </a:cubicBezTo>
                  <a:cubicBezTo>
                    <a:pt x="48" y="21"/>
                    <a:pt x="49" y="21"/>
                    <a:pt x="50" y="22"/>
                  </a:cubicBezTo>
                  <a:cubicBezTo>
                    <a:pt x="50" y="22"/>
                    <a:pt x="50" y="22"/>
                    <a:pt x="50" y="22"/>
                  </a:cubicBezTo>
                  <a:cubicBezTo>
                    <a:pt x="50" y="22"/>
                    <a:pt x="50" y="22"/>
                    <a:pt x="50" y="22"/>
                  </a:cubicBezTo>
                  <a:cubicBezTo>
                    <a:pt x="49" y="22"/>
                    <a:pt x="48" y="23"/>
                    <a:pt x="48" y="24"/>
                  </a:cubicBezTo>
                  <a:cubicBezTo>
                    <a:pt x="48" y="25"/>
                    <a:pt x="48" y="26"/>
                    <a:pt x="49" y="26"/>
                  </a:cubicBezTo>
                  <a:cubicBezTo>
                    <a:pt x="48" y="27"/>
                    <a:pt x="48" y="27"/>
                    <a:pt x="48" y="27"/>
                  </a:cubicBezTo>
                  <a:cubicBezTo>
                    <a:pt x="47" y="27"/>
                    <a:pt x="46" y="27"/>
                    <a:pt x="46" y="27"/>
                  </a:cubicBezTo>
                  <a:cubicBezTo>
                    <a:pt x="45" y="28"/>
                    <a:pt x="44" y="29"/>
                    <a:pt x="45" y="30"/>
                  </a:cubicBezTo>
                  <a:cubicBezTo>
                    <a:pt x="44" y="30"/>
                    <a:pt x="44" y="30"/>
                    <a:pt x="44" y="30"/>
                  </a:cubicBezTo>
                  <a:cubicBezTo>
                    <a:pt x="44" y="29"/>
                    <a:pt x="43" y="28"/>
                    <a:pt x="42" y="28"/>
                  </a:cubicBezTo>
                  <a:cubicBezTo>
                    <a:pt x="41" y="28"/>
                    <a:pt x="40" y="29"/>
                    <a:pt x="39" y="30"/>
                  </a:cubicBezTo>
                  <a:cubicBezTo>
                    <a:pt x="39" y="30"/>
                    <a:pt x="39" y="30"/>
                    <a:pt x="39" y="30"/>
                  </a:cubicBezTo>
                  <a:cubicBezTo>
                    <a:pt x="39" y="29"/>
                    <a:pt x="39" y="28"/>
                    <a:pt x="38" y="27"/>
                  </a:cubicBezTo>
                  <a:cubicBezTo>
                    <a:pt x="37" y="27"/>
                    <a:pt x="36" y="27"/>
                    <a:pt x="35" y="27"/>
                  </a:cubicBezTo>
                  <a:cubicBezTo>
                    <a:pt x="35" y="27"/>
                    <a:pt x="35" y="27"/>
                    <a:pt x="35" y="26"/>
                  </a:cubicBezTo>
                  <a:cubicBezTo>
                    <a:pt x="36" y="26"/>
                    <a:pt x="36" y="25"/>
                    <a:pt x="35" y="24"/>
                  </a:cubicBezTo>
                  <a:cubicBezTo>
                    <a:pt x="35" y="23"/>
                    <a:pt x="34" y="22"/>
                    <a:pt x="33" y="22"/>
                  </a:cubicBezTo>
                  <a:cubicBezTo>
                    <a:pt x="33" y="22"/>
                    <a:pt x="33" y="22"/>
                    <a:pt x="33" y="22"/>
                  </a:cubicBezTo>
                  <a:cubicBezTo>
                    <a:pt x="33" y="22"/>
                    <a:pt x="33" y="22"/>
                    <a:pt x="33" y="22"/>
                  </a:cubicBezTo>
                  <a:close/>
                  <a:moveTo>
                    <a:pt x="42" y="27"/>
                  </a:moveTo>
                  <a:cubicBezTo>
                    <a:pt x="44" y="27"/>
                    <a:pt x="46" y="24"/>
                    <a:pt x="46" y="22"/>
                  </a:cubicBezTo>
                  <a:cubicBezTo>
                    <a:pt x="46" y="19"/>
                    <a:pt x="44" y="17"/>
                    <a:pt x="42" y="17"/>
                  </a:cubicBezTo>
                  <a:cubicBezTo>
                    <a:pt x="39" y="17"/>
                    <a:pt x="37" y="19"/>
                    <a:pt x="37" y="22"/>
                  </a:cubicBezTo>
                  <a:cubicBezTo>
                    <a:pt x="37" y="24"/>
                    <a:pt x="39" y="27"/>
                    <a:pt x="42" y="27"/>
                  </a:cubicBezTo>
                  <a:close/>
                  <a:moveTo>
                    <a:pt x="42" y="19"/>
                  </a:moveTo>
                  <a:cubicBezTo>
                    <a:pt x="43" y="19"/>
                    <a:pt x="44" y="20"/>
                    <a:pt x="44" y="22"/>
                  </a:cubicBezTo>
                  <a:cubicBezTo>
                    <a:pt x="44" y="23"/>
                    <a:pt x="43" y="25"/>
                    <a:pt x="42" y="25"/>
                  </a:cubicBezTo>
                  <a:cubicBezTo>
                    <a:pt x="40" y="25"/>
                    <a:pt x="39" y="23"/>
                    <a:pt x="39" y="22"/>
                  </a:cubicBezTo>
                  <a:cubicBezTo>
                    <a:pt x="39" y="20"/>
                    <a:pt x="40" y="19"/>
                    <a:pt x="42" y="19"/>
                  </a:cubicBezTo>
                  <a:close/>
                  <a:moveTo>
                    <a:pt x="84" y="51"/>
                  </a:moveTo>
                  <a:cubicBezTo>
                    <a:pt x="79" y="42"/>
                    <a:pt x="79" y="42"/>
                    <a:pt x="79" y="42"/>
                  </a:cubicBezTo>
                  <a:cubicBezTo>
                    <a:pt x="79" y="6"/>
                    <a:pt x="79" y="6"/>
                    <a:pt x="79" y="6"/>
                  </a:cubicBezTo>
                  <a:cubicBezTo>
                    <a:pt x="79" y="1"/>
                    <a:pt x="78" y="0"/>
                    <a:pt x="74" y="0"/>
                  </a:cubicBezTo>
                  <a:cubicBezTo>
                    <a:pt x="10" y="0"/>
                    <a:pt x="10" y="0"/>
                    <a:pt x="10" y="0"/>
                  </a:cubicBezTo>
                  <a:cubicBezTo>
                    <a:pt x="6" y="0"/>
                    <a:pt x="5" y="1"/>
                    <a:pt x="5" y="6"/>
                  </a:cubicBezTo>
                  <a:cubicBezTo>
                    <a:pt x="5" y="42"/>
                    <a:pt x="5" y="42"/>
                    <a:pt x="5" y="42"/>
                  </a:cubicBezTo>
                  <a:cubicBezTo>
                    <a:pt x="0" y="51"/>
                    <a:pt x="0" y="51"/>
                    <a:pt x="0" y="51"/>
                  </a:cubicBezTo>
                  <a:cubicBezTo>
                    <a:pt x="0" y="51"/>
                    <a:pt x="0" y="51"/>
                    <a:pt x="0" y="51"/>
                  </a:cubicBezTo>
                  <a:cubicBezTo>
                    <a:pt x="0" y="51"/>
                    <a:pt x="0" y="51"/>
                    <a:pt x="0" y="51"/>
                  </a:cubicBezTo>
                  <a:cubicBezTo>
                    <a:pt x="0" y="51"/>
                    <a:pt x="0" y="51"/>
                    <a:pt x="0" y="51"/>
                  </a:cubicBezTo>
                  <a:cubicBezTo>
                    <a:pt x="0" y="52"/>
                    <a:pt x="0" y="53"/>
                    <a:pt x="0" y="55"/>
                  </a:cubicBezTo>
                  <a:cubicBezTo>
                    <a:pt x="0" y="58"/>
                    <a:pt x="3" y="60"/>
                    <a:pt x="7" y="60"/>
                  </a:cubicBezTo>
                  <a:cubicBezTo>
                    <a:pt x="76" y="60"/>
                    <a:pt x="76" y="60"/>
                    <a:pt x="76" y="60"/>
                  </a:cubicBezTo>
                  <a:cubicBezTo>
                    <a:pt x="80" y="60"/>
                    <a:pt x="84" y="58"/>
                    <a:pt x="84" y="55"/>
                  </a:cubicBezTo>
                  <a:cubicBezTo>
                    <a:pt x="84" y="52"/>
                    <a:pt x="84" y="52"/>
                    <a:pt x="84" y="52"/>
                  </a:cubicBezTo>
                  <a:cubicBezTo>
                    <a:pt x="84" y="52"/>
                    <a:pt x="84" y="52"/>
                    <a:pt x="84" y="51"/>
                  </a:cubicBezTo>
                  <a:close/>
                  <a:moveTo>
                    <a:pt x="76" y="57"/>
                  </a:moveTo>
                  <a:cubicBezTo>
                    <a:pt x="7" y="57"/>
                    <a:pt x="7" y="57"/>
                    <a:pt x="7" y="57"/>
                  </a:cubicBezTo>
                  <a:cubicBezTo>
                    <a:pt x="5" y="57"/>
                    <a:pt x="3" y="56"/>
                    <a:pt x="3" y="55"/>
                  </a:cubicBezTo>
                  <a:cubicBezTo>
                    <a:pt x="3" y="53"/>
                    <a:pt x="3" y="53"/>
                    <a:pt x="3" y="53"/>
                  </a:cubicBezTo>
                  <a:cubicBezTo>
                    <a:pt x="29" y="53"/>
                    <a:pt x="29" y="53"/>
                    <a:pt x="29" y="53"/>
                  </a:cubicBezTo>
                  <a:cubicBezTo>
                    <a:pt x="29" y="55"/>
                    <a:pt x="29" y="55"/>
                    <a:pt x="29" y="55"/>
                  </a:cubicBezTo>
                  <a:cubicBezTo>
                    <a:pt x="29" y="56"/>
                    <a:pt x="30" y="56"/>
                    <a:pt x="30" y="56"/>
                  </a:cubicBezTo>
                  <a:cubicBezTo>
                    <a:pt x="53" y="56"/>
                    <a:pt x="53" y="56"/>
                    <a:pt x="53" y="56"/>
                  </a:cubicBezTo>
                  <a:cubicBezTo>
                    <a:pt x="54" y="56"/>
                    <a:pt x="54" y="56"/>
                    <a:pt x="54" y="55"/>
                  </a:cubicBezTo>
                  <a:cubicBezTo>
                    <a:pt x="54" y="53"/>
                    <a:pt x="54" y="53"/>
                    <a:pt x="54" y="53"/>
                  </a:cubicBezTo>
                  <a:cubicBezTo>
                    <a:pt x="81" y="53"/>
                    <a:pt x="81" y="53"/>
                    <a:pt x="81" y="53"/>
                  </a:cubicBezTo>
                  <a:cubicBezTo>
                    <a:pt x="81" y="55"/>
                    <a:pt x="81" y="55"/>
                    <a:pt x="81" y="55"/>
                  </a:cubicBezTo>
                  <a:cubicBezTo>
                    <a:pt x="81" y="56"/>
                    <a:pt x="79" y="57"/>
                    <a:pt x="76" y="57"/>
                  </a:cubicBezTo>
                  <a:close/>
                  <a:moveTo>
                    <a:pt x="31" y="53"/>
                  </a:moveTo>
                  <a:cubicBezTo>
                    <a:pt x="52" y="53"/>
                    <a:pt x="52" y="53"/>
                    <a:pt x="52" y="53"/>
                  </a:cubicBezTo>
                  <a:cubicBezTo>
                    <a:pt x="52" y="54"/>
                    <a:pt x="52" y="54"/>
                    <a:pt x="52" y="54"/>
                  </a:cubicBezTo>
                  <a:cubicBezTo>
                    <a:pt x="31" y="54"/>
                    <a:pt x="31" y="54"/>
                    <a:pt x="31" y="54"/>
                  </a:cubicBezTo>
                  <a:lnTo>
                    <a:pt x="31" y="53"/>
                  </a:lnTo>
                  <a:close/>
                  <a:moveTo>
                    <a:pt x="53" y="51"/>
                  </a:moveTo>
                  <a:cubicBezTo>
                    <a:pt x="30" y="51"/>
                    <a:pt x="30" y="51"/>
                    <a:pt x="30" y="51"/>
                  </a:cubicBezTo>
                  <a:cubicBezTo>
                    <a:pt x="3" y="51"/>
                    <a:pt x="3" y="51"/>
                    <a:pt x="3" y="51"/>
                  </a:cubicBezTo>
                  <a:cubicBezTo>
                    <a:pt x="7" y="43"/>
                    <a:pt x="7" y="43"/>
                    <a:pt x="7" y="43"/>
                  </a:cubicBezTo>
                  <a:cubicBezTo>
                    <a:pt x="76" y="43"/>
                    <a:pt x="76" y="43"/>
                    <a:pt x="76" y="43"/>
                  </a:cubicBezTo>
                  <a:cubicBezTo>
                    <a:pt x="80" y="51"/>
                    <a:pt x="80" y="51"/>
                    <a:pt x="80" y="51"/>
                  </a:cubicBezTo>
                  <a:lnTo>
                    <a:pt x="53" y="51"/>
                  </a:lnTo>
                  <a:close/>
                  <a:moveTo>
                    <a:pt x="76" y="6"/>
                  </a:moveTo>
                  <a:cubicBezTo>
                    <a:pt x="76" y="41"/>
                    <a:pt x="76" y="41"/>
                    <a:pt x="76" y="41"/>
                  </a:cubicBezTo>
                  <a:cubicBezTo>
                    <a:pt x="8" y="41"/>
                    <a:pt x="8" y="41"/>
                    <a:pt x="8" y="41"/>
                  </a:cubicBezTo>
                  <a:cubicBezTo>
                    <a:pt x="8" y="6"/>
                    <a:pt x="8" y="6"/>
                    <a:pt x="8" y="6"/>
                  </a:cubicBezTo>
                  <a:cubicBezTo>
                    <a:pt x="8" y="5"/>
                    <a:pt x="8" y="4"/>
                    <a:pt x="8" y="3"/>
                  </a:cubicBezTo>
                  <a:cubicBezTo>
                    <a:pt x="8" y="3"/>
                    <a:pt x="9" y="3"/>
                    <a:pt x="10" y="3"/>
                  </a:cubicBezTo>
                  <a:cubicBezTo>
                    <a:pt x="74" y="3"/>
                    <a:pt x="74" y="3"/>
                    <a:pt x="74" y="3"/>
                  </a:cubicBezTo>
                  <a:cubicBezTo>
                    <a:pt x="74" y="3"/>
                    <a:pt x="75" y="3"/>
                    <a:pt x="76" y="3"/>
                  </a:cubicBezTo>
                  <a:cubicBezTo>
                    <a:pt x="76" y="4"/>
                    <a:pt x="76" y="5"/>
                    <a:pt x="76" y="6"/>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32" name="Freeform 14"/>
            <p:cNvSpPr>
              <a:spLocks noEditPoints="1"/>
            </p:cNvSpPr>
            <p:nvPr/>
          </p:nvSpPr>
          <p:spPr bwMode="auto">
            <a:xfrm>
              <a:off x="5801839" y="2896569"/>
              <a:ext cx="331940" cy="387265"/>
            </a:xfrm>
            <a:custGeom>
              <a:gdLst>
                <a:gd fmla="*/ 36 w 56" name="T0"/>
                <a:gd fmla="*/ 14 h 65" name="T1"/>
                <a:gd fmla="*/ 43 w 56" name="T2"/>
                <a:gd fmla="*/ 2 h 65" name="T3"/>
                <a:gd fmla="*/ 41 w 56" name="T4"/>
                <a:gd fmla="*/ 0 h 65" name="T5"/>
                <a:gd fmla="*/ 13 w 56" name="T6"/>
                <a:gd fmla="*/ 1 h 65" name="T7"/>
                <a:gd fmla="*/ 20 w 56" name="T8"/>
                <a:gd fmla="*/ 14 h 65" name="T9"/>
                <a:gd fmla="*/ 0 w 56" name="T10"/>
                <a:gd fmla="*/ 37 h 65" name="T11"/>
                <a:gd fmla="*/ 7 w 56" name="T12"/>
                <a:gd fmla="*/ 65 h 65" name="T13"/>
                <a:gd fmla="*/ 56 w 56" name="T14"/>
                <a:gd fmla="*/ 58 h 65" name="T15"/>
                <a:gd fmla="*/ 36 w 56" name="T16"/>
                <a:gd fmla="*/ 15 h 65" name="T17"/>
                <a:gd fmla="*/ 23 w 56" name="T18"/>
                <a:gd fmla="*/ 4 h 65" name="T19"/>
                <a:gd fmla="*/ 21 w 56" name="T20"/>
                <a:gd fmla="*/ 5 h 65" name="T21"/>
                <a:gd fmla="*/ 22 w 56" name="T22"/>
                <a:gd fmla="*/ 13 h 65" name="T23"/>
                <a:gd fmla="*/ 39 w 56" name="T24"/>
                <a:gd fmla="*/ 3 h 65" name="T25"/>
                <a:gd fmla="*/ 26 w 56" name="T26"/>
                <a:gd fmla="*/ 13 h 65" name="T27"/>
                <a:gd fmla="*/ 33 w 56" name="T28"/>
                <a:gd fmla="*/ 15 h 65" name="T29"/>
                <a:gd fmla="*/ 23 w 56" name="T30"/>
                <a:gd fmla="*/ 16 h 65" name="T31"/>
                <a:gd fmla="*/ 53 w 56" name="T32"/>
                <a:gd fmla="*/ 58 h 65" name="T33"/>
                <a:gd fmla="*/ 7 w 56" name="T34"/>
                <a:gd fmla="*/ 62 h 65" name="T35"/>
                <a:gd fmla="*/ 3 w 56" name="T36"/>
                <a:gd fmla="*/ 37 h 65" name="T37"/>
                <a:gd fmla="*/ 34 w 56" name="T38"/>
                <a:gd fmla="*/ 18 h 65" name="T39"/>
                <a:gd fmla="*/ 53 w 56" name="T40"/>
                <a:gd fmla="*/ 58 h 65" name="T41"/>
                <a:gd fmla="*/ 8 w 56" name="T42"/>
                <a:gd fmla="*/ 54 h 65" name="T43"/>
                <a:gd fmla="*/ 12 w 56" name="T44"/>
                <a:gd fmla="*/ 58 h 65" name="T45"/>
                <a:gd fmla="*/ 6 w 56" name="T46"/>
                <a:gd fmla="*/ 54 h 65" name="T47"/>
                <a:gd fmla="*/ 23 w 56" name="T48"/>
                <a:gd fmla="*/ 21 h 65" name="T49"/>
                <a:gd fmla="*/ 23 w 56" name="T50"/>
                <a:gd fmla="*/ 23 h 65" name="T51"/>
                <a:gd fmla="*/ 28 w 56" name="T52"/>
                <a:gd fmla="*/ 28 h 65" name="T53"/>
                <a:gd fmla="*/ 28 w 56" name="T54"/>
                <a:gd fmla="*/ 53 h 65" name="T55"/>
                <a:gd fmla="*/ 28 w 56" name="T56"/>
                <a:gd fmla="*/ 28 h 65" name="T57"/>
                <a:gd fmla="*/ 17 w 56" name="T58"/>
                <a:gd fmla="*/ 41 h 65" name="T59"/>
                <a:gd fmla="*/ 38 w 56" name="T60"/>
                <a:gd fmla="*/ 41 h 65" name="T61"/>
                <a:gd fmla="*/ 26 w 56" name="T62"/>
                <a:gd fmla="*/ 37 h 65" name="T63"/>
                <a:gd fmla="*/ 32 w 56" name="T64"/>
                <a:gd fmla="*/ 44 h 65" name="T65"/>
                <a:gd fmla="*/ 29 w 56" name="T66"/>
                <a:gd fmla="*/ 49 h 65" name="T67"/>
                <a:gd fmla="*/ 27 w 56" name="T68"/>
                <a:gd fmla="*/ 49 h 65" name="T69"/>
                <a:gd fmla="*/ 24 w 56" name="T70"/>
                <a:gd fmla="*/ 44 h 65" name="T71"/>
                <a:gd fmla="*/ 26 w 56" name="T72"/>
                <a:gd fmla="*/ 44 h 65" name="T73"/>
                <a:gd fmla="*/ 30 w 56" name="T74"/>
                <a:gd fmla="*/ 44 h 65" name="T75"/>
                <a:gd fmla="*/ 24 w 56" name="T76"/>
                <a:gd fmla="*/ 37 h 65" name="T77"/>
                <a:gd fmla="*/ 27 w 56" name="T78"/>
                <a:gd fmla="*/ 32 h 65" name="T79"/>
                <a:gd fmla="*/ 29 w 56" name="T80"/>
                <a:gd fmla="*/ 32 h 65" name="T81"/>
                <a:gd fmla="*/ 32 w 56" name="T82"/>
                <a:gd fmla="*/ 37 h 65" name="T83"/>
                <a:gd fmla="*/ 30 w 56" name="T84"/>
                <a:gd fmla="*/ 37 h 65" name="T85"/>
                <a:gd fmla="*/ 26 w 56" name="T86"/>
                <a:gd fmla="*/ 37 h 65"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5" w="56">
                  <a:moveTo>
                    <a:pt x="36" y="15"/>
                  </a:moveTo>
                  <a:cubicBezTo>
                    <a:pt x="36" y="14"/>
                    <a:pt x="36" y="14"/>
                    <a:pt x="36" y="14"/>
                  </a:cubicBezTo>
                  <a:cubicBezTo>
                    <a:pt x="43" y="3"/>
                    <a:pt x="43" y="3"/>
                    <a:pt x="43" y="3"/>
                  </a:cubicBezTo>
                  <a:cubicBezTo>
                    <a:pt x="43" y="3"/>
                    <a:pt x="43" y="3"/>
                    <a:pt x="43" y="2"/>
                  </a:cubicBezTo>
                  <a:cubicBezTo>
                    <a:pt x="43" y="1"/>
                    <a:pt x="42" y="0"/>
                    <a:pt x="41" y="0"/>
                  </a:cubicBezTo>
                  <a:cubicBezTo>
                    <a:pt x="41" y="0"/>
                    <a:pt x="41" y="0"/>
                    <a:pt x="41" y="0"/>
                  </a:cubicBezTo>
                  <a:cubicBezTo>
                    <a:pt x="14" y="0"/>
                    <a:pt x="14" y="0"/>
                    <a:pt x="14" y="0"/>
                  </a:cubicBezTo>
                  <a:cubicBezTo>
                    <a:pt x="14" y="0"/>
                    <a:pt x="13" y="0"/>
                    <a:pt x="13" y="1"/>
                  </a:cubicBezTo>
                  <a:cubicBezTo>
                    <a:pt x="12" y="2"/>
                    <a:pt x="12" y="3"/>
                    <a:pt x="13" y="3"/>
                  </a:cubicBezTo>
                  <a:cubicBezTo>
                    <a:pt x="20" y="14"/>
                    <a:pt x="20" y="14"/>
                    <a:pt x="20" y="14"/>
                  </a:cubicBezTo>
                  <a:cubicBezTo>
                    <a:pt x="20" y="15"/>
                    <a:pt x="20" y="15"/>
                    <a:pt x="20" y="15"/>
                  </a:cubicBezTo>
                  <a:cubicBezTo>
                    <a:pt x="9" y="16"/>
                    <a:pt x="0" y="26"/>
                    <a:pt x="0" y="37"/>
                  </a:cubicBezTo>
                  <a:cubicBezTo>
                    <a:pt x="0" y="58"/>
                    <a:pt x="0" y="58"/>
                    <a:pt x="0" y="58"/>
                  </a:cubicBezTo>
                  <a:cubicBezTo>
                    <a:pt x="0" y="61"/>
                    <a:pt x="3" y="65"/>
                    <a:pt x="7" y="65"/>
                  </a:cubicBezTo>
                  <a:cubicBezTo>
                    <a:pt x="49" y="65"/>
                    <a:pt x="49" y="65"/>
                    <a:pt x="49" y="65"/>
                  </a:cubicBezTo>
                  <a:cubicBezTo>
                    <a:pt x="53" y="65"/>
                    <a:pt x="56" y="61"/>
                    <a:pt x="56" y="58"/>
                  </a:cubicBezTo>
                  <a:cubicBezTo>
                    <a:pt x="56" y="37"/>
                    <a:pt x="56" y="37"/>
                    <a:pt x="56" y="37"/>
                  </a:cubicBezTo>
                  <a:cubicBezTo>
                    <a:pt x="56" y="26"/>
                    <a:pt x="47" y="16"/>
                    <a:pt x="36" y="15"/>
                  </a:cubicBezTo>
                  <a:close/>
                  <a:moveTo>
                    <a:pt x="26" y="13"/>
                  </a:moveTo>
                  <a:cubicBezTo>
                    <a:pt x="23" y="4"/>
                    <a:pt x="23" y="4"/>
                    <a:pt x="23" y="4"/>
                  </a:cubicBezTo>
                  <a:cubicBezTo>
                    <a:pt x="22" y="3"/>
                    <a:pt x="22" y="3"/>
                    <a:pt x="21" y="3"/>
                  </a:cubicBezTo>
                  <a:cubicBezTo>
                    <a:pt x="21" y="4"/>
                    <a:pt x="21" y="4"/>
                    <a:pt x="21" y="5"/>
                  </a:cubicBezTo>
                  <a:cubicBezTo>
                    <a:pt x="24" y="13"/>
                    <a:pt x="24" y="13"/>
                    <a:pt x="24" y="13"/>
                  </a:cubicBezTo>
                  <a:cubicBezTo>
                    <a:pt x="22" y="13"/>
                    <a:pt x="22" y="13"/>
                    <a:pt x="22" y="13"/>
                  </a:cubicBezTo>
                  <a:cubicBezTo>
                    <a:pt x="16" y="3"/>
                    <a:pt x="16" y="3"/>
                    <a:pt x="16" y="3"/>
                  </a:cubicBezTo>
                  <a:cubicBezTo>
                    <a:pt x="39" y="3"/>
                    <a:pt x="39" y="3"/>
                    <a:pt x="39" y="3"/>
                  </a:cubicBezTo>
                  <a:cubicBezTo>
                    <a:pt x="33" y="13"/>
                    <a:pt x="33" y="13"/>
                    <a:pt x="33" y="13"/>
                  </a:cubicBezTo>
                  <a:lnTo>
                    <a:pt x="26" y="13"/>
                  </a:lnTo>
                  <a:close/>
                  <a:moveTo>
                    <a:pt x="23" y="15"/>
                  </a:moveTo>
                  <a:cubicBezTo>
                    <a:pt x="33" y="15"/>
                    <a:pt x="33" y="15"/>
                    <a:pt x="33" y="15"/>
                  </a:cubicBezTo>
                  <a:cubicBezTo>
                    <a:pt x="33" y="16"/>
                    <a:pt x="33" y="16"/>
                    <a:pt x="33" y="16"/>
                  </a:cubicBezTo>
                  <a:cubicBezTo>
                    <a:pt x="23" y="16"/>
                    <a:pt x="23" y="16"/>
                    <a:pt x="23" y="16"/>
                  </a:cubicBezTo>
                  <a:lnTo>
                    <a:pt x="23" y="15"/>
                  </a:lnTo>
                  <a:close/>
                  <a:moveTo>
                    <a:pt x="53" y="58"/>
                  </a:moveTo>
                  <a:cubicBezTo>
                    <a:pt x="53" y="60"/>
                    <a:pt x="51" y="62"/>
                    <a:pt x="49" y="62"/>
                  </a:cubicBezTo>
                  <a:cubicBezTo>
                    <a:pt x="7" y="62"/>
                    <a:pt x="7" y="62"/>
                    <a:pt x="7" y="62"/>
                  </a:cubicBezTo>
                  <a:cubicBezTo>
                    <a:pt x="5" y="62"/>
                    <a:pt x="3" y="60"/>
                    <a:pt x="3" y="58"/>
                  </a:cubicBezTo>
                  <a:cubicBezTo>
                    <a:pt x="3" y="37"/>
                    <a:pt x="3" y="37"/>
                    <a:pt x="3" y="37"/>
                  </a:cubicBezTo>
                  <a:cubicBezTo>
                    <a:pt x="3" y="26"/>
                    <a:pt x="11" y="18"/>
                    <a:pt x="22" y="18"/>
                  </a:cubicBezTo>
                  <a:cubicBezTo>
                    <a:pt x="34" y="18"/>
                    <a:pt x="34" y="18"/>
                    <a:pt x="34" y="18"/>
                  </a:cubicBezTo>
                  <a:cubicBezTo>
                    <a:pt x="44" y="18"/>
                    <a:pt x="53" y="26"/>
                    <a:pt x="53" y="37"/>
                  </a:cubicBezTo>
                  <a:lnTo>
                    <a:pt x="53" y="58"/>
                  </a:lnTo>
                  <a:close/>
                  <a:moveTo>
                    <a:pt x="8" y="38"/>
                  </a:moveTo>
                  <a:cubicBezTo>
                    <a:pt x="8" y="54"/>
                    <a:pt x="8" y="54"/>
                    <a:pt x="8" y="54"/>
                  </a:cubicBezTo>
                  <a:cubicBezTo>
                    <a:pt x="8" y="55"/>
                    <a:pt x="9" y="57"/>
                    <a:pt x="11" y="57"/>
                  </a:cubicBezTo>
                  <a:cubicBezTo>
                    <a:pt x="11" y="57"/>
                    <a:pt x="12" y="57"/>
                    <a:pt x="12" y="58"/>
                  </a:cubicBezTo>
                  <a:cubicBezTo>
                    <a:pt x="12" y="58"/>
                    <a:pt x="11" y="59"/>
                    <a:pt x="11" y="59"/>
                  </a:cubicBezTo>
                  <a:cubicBezTo>
                    <a:pt x="8" y="59"/>
                    <a:pt x="6" y="56"/>
                    <a:pt x="6" y="54"/>
                  </a:cubicBezTo>
                  <a:cubicBezTo>
                    <a:pt x="6" y="38"/>
                    <a:pt x="6" y="38"/>
                    <a:pt x="6" y="38"/>
                  </a:cubicBezTo>
                  <a:cubicBezTo>
                    <a:pt x="6" y="28"/>
                    <a:pt x="14" y="21"/>
                    <a:pt x="23" y="21"/>
                  </a:cubicBezTo>
                  <a:cubicBezTo>
                    <a:pt x="24" y="21"/>
                    <a:pt x="24" y="21"/>
                    <a:pt x="24" y="22"/>
                  </a:cubicBezTo>
                  <a:cubicBezTo>
                    <a:pt x="24" y="22"/>
                    <a:pt x="24" y="23"/>
                    <a:pt x="23" y="23"/>
                  </a:cubicBezTo>
                  <a:cubicBezTo>
                    <a:pt x="15" y="23"/>
                    <a:pt x="8" y="29"/>
                    <a:pt x="8" y="38"/>
                  </a:cubicBezTo>
                  <a:close/>
                  <a:moveTo>
                    <a:pt x="28" y="28"/>
                  </a:moveTo>
                  <a:cubicBezTo>
                    <a:pt x="21" y="28"/>
                    <a:pt x="15" y="34"/>
                    <a:pt x="15" y="41"/>
                  </a:cubicBezTo>
                  <a:cubicBezTo>
                    <a:pt x="15" y="47"/>
                    <a:pt x="21" y="53"/>
                    <a:pt x="28" y="53"/>
                  </a:cubicBezTo>
                  <a:cubicBezTo>
                    <a:pt x="35" y="53"/>
                    <a:pt x="40" y="47"/>
                    <a:pt x="40" y="41"/>
                  </a:cubicBezTo>
                  <a:cubicBezTo>
                    <a:pt x="40" y="34"/>
                    <a:pt x="35" y="28"/>
                    <a:pt x="28" y="28"/>
                  </a:cubicBezTo>
                  <a:close/>
                  <a:moveTo>
                    <a:pt x="28" y="51"/>
                  </a:moveTo>
                  <a:cubicBezTo>
                    <a:pt x="22" y="51"/>
                    <a:pt x="17" y="46"/>
                    <a:pt x="17" y="41"/>
                  </a:cubicBezTo>
                  <a:cubicBezTo>
                    <a:pt x="17" y="35"/>
                    <a:pt x="22" y="30"/>
                    <a:pt x="28" y="30"/>
                  </a:cubicBezTo>
                  <a:cubicBezTo>
                    <a:pt x="33" y="30"/>
                    <a:pt x="38" y="35"/>
                    <a:pt x="38" y="41"/>
                  </a:cubicBezTo>
                  <a:cubicBezTo>
                    <a:pt x="38" y="46"/>
                    <a:pt x="33" y="51"/>
                    <a:pt x="28" y="51"/>
                  </a:cubicBezTo>
                  <a:close/>
                  <a:moveTo>
                    <a:pt x="26" y="37"/>
                  </a:moveTo>
                  <a:cubicBezTo>
                    <a:pt x="26" y="39"/>
                    <a:pt x="27" y="40"/>
                    <a:pt x="28" y="40"/>
                  </a:cubicBezTo>
                  <a:cubicBezTo>
                    <a:pt x="30" y="40"/>
                    <a:pt x="32" y="41"/>
                    <a:pt x="32" y="44"/>
                  </a:cubicBezTo>
                  <a:cubicBezTo>
                    <a:pt x="32" y="46"/>
                    <a:pt x="31" y="47"/>
                    <a:pt x="29" y="48"/>
                  </a:cubicBezTo>
                  <a:cubicBezTo>
                    <a:pt x="29" y="49"/>
                    <a:pt x="29" y="49"/>
                    <a:pt x="29" y="49"/>
                  </a:cubicBezTo>
                  <a:cubicBezTo>
                    <a:pt x="29" y="49"/>
                    <a:pt x="28" y="50"/>
                    <a:pt x="28" y="50"/>
                  </a:cubicBezTo>
                  <a:cubicBezTo>
                    <a:pt x="27" y="50"/>
                    <a:pt x="27" y="49"/>
                    <a:pt x="27" y="49"/>
                  </a:cubicBezTo>
                  <a:cubicBezTo>
                    <a:pt x="27" y="48"/>
                    <a:pt x="27" y="48"/>
                    <a:pt x="27" y="48"/>
                  </a:cubicBezTo>
                  <a:cubicBezTo>
                    <a:pt x="25" y="47"/>
                    <a:pt x="24" y="46"/>
                    <a:pt x="24" y="44"/>
                  </a:cubicBezTo>
                  <a:cubicBezTo>
                    <a:pt x="24" y="43"/>
                    <a:pt x="24" y="43"/>
                    <a:pt x="25" y="43"/>
                  </a:cubicBezTo>
                  <a:cubicBezTo>
                    <a:pt x="25" y="43"/>
                    <a:pt x="26" y="43"/>
                    <a:pt x="26" y="44"/>
                  </a:cubicBezTo>
                  <a:cubicBezTo>
                    <a:pt x="26" y="45"/>
                    <a:pt x="27" y="46"/>
                    <a:pt x="28" y="46"/>
                  </a:cubicBezTo>
                  <a:cubicBezTo>
                    <a:pt x="29" y="46"/>
                    <a:pt x="30" y="45"/>
                    <a:pt x="30" y="44"/>
                  </a:cubicBezTo>
                  <a:cubicBezTo>
                    <a:pt x="30" y="42"/>
                    <a:pt x="29" y="42"/>
                    <a:pt x="28" y="42"/>
                  </a:cubicBezTo>
                  <a:cubicBezTo>
                    <a:pt x="25" y="42"/>
                    <a:pt x="24" y="40"/>
                    <a:pt x="24" y="37"/>
                  </a:cubicBezTo>
                  <a:cubicBezTo>
                    <a:pt x="24" y="36"/>
                    <a:pt x="25" y="34"/>
                    <a:pt x="27" y="34"/>
                  </a:cubicBezTo>
                  <a:cubicBezTo>
                    <a:pt x="27" y="32"/>
                    <a:pt x="27" y="32"/>
                    <a:pt x="27" y="32"/>
                  </a:cubicBezTo>
                  <a:cubicBezTo>
                    <a:pt x="27" y="32"/>
                    <a:pt x="27" y="31"/>
                    <a:pt x="28" y="31"/>
                  </a:cubicBezTo>
                  <a:cubicBezTo>
                    <a:pt x="28" y="31"/>
                    <a:pt x="29" y="32"/>
                    <a:pt x="29" y="32"/>
                  </a:cubicBezTo>
                  <a:cubicBezTo>
                    <a:pt x="29" y="33"/>
                    <a:pt x="29" y="33"/>
                    <a:pt x="29" y="33"/>
                  </a:cubicBezTo>
                  <a:cubicBezTo>
                    <a:pt x="30" y="34"/>
                    <a:pt x="32" y="35"/>
                    <a:pt x="32" y="37"/>
                  </a:cubicBezTo>
                  <a:cubicBezTo>
                    <a:pt x="32" y="38"/>
                    <a:pt x="31" y="38"/>
                    <a:pt x="31" y="38"/>
                  </a:cubicBezTo>
                  <a:cubicBezTo>
                    <a:pt x="30" y="38"/>
                    <a:pt x="30" y="38"/>
                    <a:pt x="30" y="37"/>
                  </a:cubicBezTo>
                  <a:cubicBezTo>
                    <a:pt x="30" y="36"/>
                    <a:pt x="29" y="35"/>
                    <a:pt x="28" y="35"/>
                  </a:cubicBezTo>
                  <a:cubicBezTo>
                    <a:pt x="27" y="35"/>
                    <a:pt x="26" y="36"/>
                    <a:pt x="26" y="37"/>
                  </a:cubicBezTo>
                  <a:close/>
                </a:path>
              </a:pathLst>
            </a:custGeom>
            <a:solidFill>
              <a:schemeClr val="accent3"/>
            </a:solid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33" name="Freeform 42"/>
            <p:cNvSpPr>
              <a:spLocks noEditPoints="1"/>
            </p:cNvSpPr>
            <p:nvPr/>
          </p:nvSpPr>
          <p:spPr bwMode="auto">
            <a:xfrm>
              <a:off x="3501010" y="4288055"/>
              <a:ext cx="385943" cy="385941"/>
            </a:xfrm>
            <a:custGeom>
              <a:gdLst>
                <a:gd fmla="*/ 45 w 62" name="T0"/>
                <a:gd fmla="*/ 4 h 62" name="T1"/>
                <a:gd fmla="*/ 45 w 62" name="T2"/>
                <a:gd fmla="*/ 9 h 62" name="T3"/>
                <a:gd fmla="*/ 17 w 62" name="T4"/>
                <a:gd fmla="*/ 52 h 62" name="T5"/>
                <a:gd fmla="*/ 16 w 62" name="T6"/>
                <a:gd fmla="*/ 58 h 62" name="T7"/>
                <a:gd fmla="*/ 19 w 62" name="T8"/>
                <a:gd fmla="*/ 52 h 62" name="T9"/>
                <a:gd fmla="*/ 54 w 62" name="T10"/>
                <a:gd fmla="*/ 19 h 62" name="T11"/>
                <a:gd fmla="*/ 56 w 62" name="T12"/>
                <a:gd fmla="*/ 15 h 62" name="T13"/>
                <a:gd fmla="*/ 53 w 62" name="T14"/>
                <a:gd fmla="*/ 19 h 62" name="T15"/>
                <a:gd fmla="*/ 4 w 62" name="T16"/>
                <a:gd fmla="*/ 46 h 62" name="T17"/>
                <a:gd fmla="*/ 9 w 62" name="T18"/>
                <a:gd fmla="*/ 44 h 62" name="T19"/>
                <a:gd fmla="*/ 61 w 62" name="T20"/>
                <a:gd fmla="*/ 30 h 62" name="T21"/>
                <a:gd fmla="*/ 56 w 62" name="T22"/>
                <a:gd fmla="*/ 32 h 62" name="T23"/>
                <a:gd fmla="*/ 61 w 62" name="T24"/>
                <a:gd fmla="*/ 30 h 62" name="T25"/>
                <a:gd fmla="*/ 1 w 62" name="T26"/>
                <a:gd fmla="*/ 30 h 62" name="T27"/>
                <a:gd fmla="*/ 5 w 62" name="T28"/>
                <a:gd fmla="*/ 32 h 62" name="T29"/>
                <a:gd fmla="*/ 52 w 62" name="T30"/>
                <a:gd fmla="*/ 43 h 62" name="T31"/>
                <a:gd fmla="*/ 57 w 62" name="T32"/>
                <a:gd fmla="*/ 47 h 62" name="T33"/>
                <a:gd fmla="*/ 54 w 62" name="T34"/>
                <a:gd fmla="*/ 43 h 62" name="T35"/>
                <a:gd fmla="*/ 10 w 62" name="T36"/>
                <a:gd fmla="*/ 18 h 62" name="T37"/>
                <a:gd fmla="*/ 4 w 62" name="T38"/>
                <a:gd fmla="*/ 15 h 62" name="T39"/>
                <a:gd fmla="*/ 45 w 62" name="T40"/>
                <a:gd fmla="*/ 52 h 62" name="T41"/>
                <a:gd fmla="*/ 45 w 62" name="T42"/>
                <a:gd fmla="*/ 57 h 62" name="T43"/>
                <a:gd fmla="*/ 47 w 62" name="T44"/>
                <a:gd fmla="*/ 56 h 62" name="T45"/>
                <a:gd fmla="*/ 30 w 62" name="T46"/>
                <a:gd fmla="*/ 56 h 62" name="T47"/>
                <a:gd fmla="*/ 32 w 62" name="T48"/>
                <a:gd fmla="*/ 61 h 62" name="T49"/>
                <a:gd fmla="*/ 17 w 62" name="T50"/>
                <a:gd fmla="*/ 9 h 62" name="T51"/>
                <a:gd fmla="*/ 19 w 62" name="T52"/>
                <a:gd fmla="*/ 8 h 62" name="T53"/>
                <a:gd fmla="*/ 15 w 62" name="T54"/>
                <a:gd fmla="*/ 5 h 62" name="T55"/>
                <a:gd fmla="*/ 32 w 62" name="T56"/>
                <a:gd fmla="*/ 5 h 62" name="T57"/>
                <a:gd fmla="*/ 30 w 62" name="T58"/>
                <a:gd fmla="*/ 1 h 62" name="T59"/>
                <a:gd fmla="*/ 53 w 62" name="T60"/>
                <a:gd fmla="*/ 30 h 62" name="T61"/>
                <a:gd fmla="*/ 29 w 62" name="T62"/>
                <a:gd fmla="*/ 53 h 62" name="T63"/>
                <a:gd fmla="*/ 14 w 62" name="T64"/>
                <a:gd fmla="*/ 19 h 62" name="T65"/>
                <a:gd fmla="*/ 48 w 62" name="T66"/>
                <a:gd fmla="*/ 19 h 62" name="T67"/>
                <a:gd fmla="*/ 46 w 62" name="T68"/>
                <a:gd fmla="*/ 22 h 62" name="T69"/>
                <a:gd fmla="*/ 46 w 62" name="T70"/>
                <a:gd fmla="*/ 22 h 62" name="T71"/>
                <a:gd fmla="*/ 39 w 62" name="T72"/>
                <a:gd fmla="*/ 27 h 62" name="T73"/>
                <a:gd fmla="*/ 31 w 62" name="T74"/>
                <a:gd fmla="*/ 48 h 62" name="T75"/>
                <a:gd fmla="*/ 36 w 62" name="T76"/>
                <a:gd fmla="*/ 27 h 62" name="T77"/>
                <a:gd fmla="*/ 36 w 62" name="T78"/>
                <a:gd fmla="*/ 27 h 62" name="T79"/>
                <a:gd fmla="*/ 23 w 62" name="T80"/>
                <a:gd fmla="*/ 27 h 62" name="T81"/>
                <a:gd fmla="*/ 21 w 62" name="T82"/>
                <a:gd fmla="*/ 27 h 62" name="T83"/>
                <a:gd fmla="*/ 28 w 62" name="T84"/>
                <a:gd fmla="*/ 47 h 62" name="T85"/>
                <a:gd fmla="*/ 28 w 62" name="T86"/>
                <a:gd fmla="*/ 47 h 62" name="T87"/>
                <a:gd fmla="*/ 39 w 62" name="T88"/>
                <a:gd fmla="*/ 29 h 62"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62" w="62">
                  <a:moveTo>
                    <a:pt x="43" y="9"/>
                  </a:moveTo>
                  <a:cubicBezTo>
                    <a:pt x="43" y="9"/>
                    <a:pt x="43" y="9"/>
                    <a:pt x="43" y="8"/>
                  </a:cubicBezTo>
                  <a:cubicBezTo>
                    <a:pt x="45" y="4"/>
                    <a:pt x="45" y="4"/>
                    <a:pt x="45" y="4"/>
                  </a:cubicBezTo>
                  <a:cubicBezTo>
                    <a:pt x="45" y="4"/>
                    <a:pt x="46" y="4"/>
                    <a:pt x="46" y="4"/>
                  </a:cubicBezTo>
                  <a:cubicBezTo>
                    <a:pt x="47" y="4"/>
                    <a:pt x="47" y="5"/>
                    <a:pt x="47" y="5"/>
                  </a:cubicBezTo>
                  <a:cubicBezTo>
                    <a:pt x="45" y="9"/>
                    <a:pt x="45" y="9"/>
                    <a:pt x="45" y="9"/>
                  </a:cubicBezTo>
                  <a:cubicBezTo>
                    <a:pt x="44" y="9"/>
                    <a:pt x="44" y="10"/>
                    <a:pt x="44" y="10"/>
                  </a:cubicBezTo>
                  <a:cubicBezTo>
                    <a:pt x="43" y="10"/>
                    <a:pt x="43" y="9"/>
                    <a:pt x="43" y="9"/>
                  </a:cubicBezTo>
                  <a:close/>
                  <a:moveTo>
                    <a:pt x="17" y="52"/>
                  </a:moveTo>
                  <a:cubicBezTo>
                    <a:pt x="15" y="56"/>
                    <a:pt x="15" y="56"/>
                    <a:pt x="15" y="56"/>
                  </a:cubicBezTo>
                  <a:cubicBezTo>
                    <a:pt x="15" y="57"/>
                    <a:pt x="15" y="57"/>
                    <a:pt x="15" y="58"/>
                  </a:cubicBezTo>
                  <a:cubicBezTo>
                    <a:pt x="16" y="58"/>
                    <a:pt x="16" y="58"/>
                    <a:pt x="16" y="58"/>
                  </a:cubicBezTo>
                  <a:cubicBezTo>
                    <a:pt x="16" y="58"/>
                    <a:pt x="17" y="57"/>
                    <a:pt x="17" y="57"/>
                  </a:cubicBezTo>
                  <a:cubicBezTo>
                    <a:pt x="19" y="53"/>
                    <a:pt x="19" y="53"/>
                    <a:pt x="19" y="53"/>
                  </a:cubicBezTo>
                  <a:cubicBezTo>
                    <a:pt x="19" y="53"/>
                    <a:pt x="19" y="52"/>
                    <a:pt x="19" y="52"/>
                  </a:cubicBezTo>
                  <a:cubicBezTo>
                    <a:pt x="18" y="52"/>
                    <a:pt x="18" y="52"/>
                    <a:pt x="17" y="52"/>
                  </a:cubicBezTo>
                  <a:close/>
                  <a:moveTo>
                    <a:pt x="53" y="19"/>
                  </a:moveTo>
                  <a:cubicBezTo>
                    <a:pt x="53" y="19"/>
                    <a:pt x="53" y="19"/>
                    <a:pt x="54" y="19"/>
                  </a:cubicBezTo>
                  <a:cubicBezTo>
                    <a:pt x="57" y="17"/>
                    <a:pt x="57" y="17"/>
                    <a:pt x="57" y="17"/>
                  </a:cubicBezTo>
                  <a:cubicBezTo>
                    <a:pt x="58" y="16"/>
                    <a:pt x="58" y="16"/>
                    <a:pt x="58" y="15"/>
                  </a:cubicBezTo>
                  <a:cubicBezTo>
                    <a:pt x="57" y="15"/>
                    <a:pt x="57" y="14"/>
                    <a:pt x="56" y="15"/>
                  </a:cubicBezTo>
                  <a:cubicBezTo>
                    <a:pt x="53" y="17"/>
                    <a:pt x="53" y="17"/>
                    <a:pt x="53" y="17"/>
                  </a:cubicBezTo>
                  <a:cubicBezTo>
                    <a:pt x="52" y="17"/>
                    <a:pt x="52" y="18"/>
                    <a:pt x="52" y="18"/>
                  </a:cubicBezTo>
                  <a:cubicBezTo>
                    <a:pt x="52" y="19"/>
                    <a:pt x="53" y="19"/>
                    <a:pt x="53" y="19"/>
                  </a:cubicBezTo>
                  <a:close/>
                  <a:moveTo>
                    <a:pt x="8" y="43"/>
                  </a:moveTo>
                  <a:cubicBezTo>
                    <a:pt x="4" y="45"/>
                    <a:pt x="4" y="45"/>
                    <a:pt x="4" y="45"/>
                  </a:cubicBezTo>
                  <a:cubicBezTo>
                    <a:pt x="4" y="45"/>
                    <a:pt x="4" y="46"/>
                    <a:pt x="4" y="46"/>
                  </a:cubicBezTo>
                  <a:cubicBezTo>
                    <a:pt x="4" y="46"/>
                    <a:pt x="5" y="47"/>
                    <a:pt x="5" y="47"/>
                  </a:cubicBezTo>
                  <a:cubicBezTo>
                    <a:pt x="5" y="47"/>
                    <a:pt x="5" y="47"/>
                    <a:pt x="5" y="47"/>
                  </a:cubicBezTo>
                  <a:cubicBezTo>
                    <a:pt x="9" y="44"/>
                    <a:pt x="9" y="44"/>
                    <a:pt x="9" y="44"/>
                  </a:cubicBezTo>
                  <a:cubicBezTo>
                    <a:pt x="10" y="44"/>
                    <a:pt x="10" y="43"/>
                    <a:pt x="10" y="43"/>
                  </a:cubicBezTo>
                  <a:cubicBezTo>
                    <a:pt x="9" y="42"/>
                    <a:pt x="9" y="42"/>
                    <a:pt x="8" y="43"/>
                  </a:cubicBezTo>
                  <a:close/>
                  <a:moveTo>
                    <a:pt x="61" y="30"/>
                  </a:moveTo>
                  <a:cubicBezTo>
                    <a:pt x="56" y="30"/>
                    <a:pt x="56" y="30"/>
                    <a:pt x="56" y="30"/>
                  </a:cubicBezTo>
                  <a:cubicBezTo>
                    <a:pt x="56" y="30"/>
                    <a:pt x="55" y="30"/>
                    <a:pt x="55" y="31"/>
                  </a:cubicBezTo>
                  <a:cubicBezTo>
                    <a:pt x="55" y="31"/>
                    <a:pt x="56" y="32"/>
                    <a:pt x="56" y="32"/>
                  </a:cubicBezTo>
                  <a:cubicBezTo>
                    <a:pt x="61" y="32"/>
                    <a:pt x="61" y="32"/>
                    <a:pt x="61" y="32"/>
                  </a:cubicBezTo>
                  <a:cubicBezTo>
                    <a:pt x="61" y="32"/>
                    <a:pt x="62" y="31"/>
                    <a:pt x="62" y="31"/>
                  </a:cubicBezTo>
                  <a:cubicBezTo>
                    <a:pt x="62" y="30"/>
                    <a:pt x="61" y="30"/>
                    <a:pt x="61" y="30"/>
                  </a:cubicBezTo>
                  <a:close/>
                  <a:moveTo>
                    <a:pt x="6" y="31"/>
                  </a:moveTo>
                  <a:cubicBezTo>
                    <a:pt x="6" y="30"/>
                    <a:pt x="6" y="30"/>
                    <a:pt x="5" y="30"/>
                  </a:cubicBezTo>
                  <a:cubicBezTo>
                    <a:pt x="1" y="30"/>
                    <a:pt x="1" y="30"/>
                    <a:pt x="1" y="30"/>
                  </a:cubicBezTo>
                  <a:cubicBezTo>
                    <a:pt x="0" y="30"/>
                    <a:pt x="0" y="30"/>
                    <a:pt x="0" y="31"/>
                  </a:cubicBezTo>
                  <a:cubicBezTo>
                    <a:pt x="0" y="31"/>
                    <a:pt x="0" y="32"/>
                    <a:pt x="1" y="32"/>
                  </a:cubicBezTo>
                  <a:cubicBezTo>
                    <a:pt x="5" y="32"/>
                    <a:pt x="5" y="32"/>
                    <a:pt x="5" y="32"/>
                  </a:cubicBezTo>
                  <a:cubicBezTo>
                    <a:pt x="6" y="32"/>
                    <a:pt x="6" y="31"/>
                    <a:pt x="6" y="31"/>
                  </a:cubicBezTo>
                  <a:close/>
                  <a:moveTo>
                    <a:pt x="54" y="43"/>
                  </a:moveTo>
                  <a:cubicBezTo>
                    <a:pt x="53" y="42"/>
                    <a:pt x="52" y="42"/>
                    <a:pt x="52" y="43"/>
                  </a:cubicBezTo>
                  <a:cubicBezTo>
                    <a:pt x="52" y="43"/>
                    <a:pt x="52" y="44"/>
                    <a:pt x="53" y="44"/>
                  </a:cubicBezTo>
                  <a:cubicBezTo>
                    <a:pt x="56" y="47"/>
                    <a:pt x="56" y="47"/>
                    <a:pt x="56" y="47"/>
                  </a:cubicBezTo>
                  <a:cubicBezTo>
                    <a:pt x="57" y="47"/>
                    <a:pt x="57" y="47"/>
                    <a:pt x="57" y="47"/>
                  </a:cubicBezTo>
                  <a:cubicBezTo>
                    <a:pt x="57" y="47"/>
                    <a:pt x="58" y="46"/>
                    <a:pt x="58" y="46"/>
                  </a:cubicBezTo>
                  <a:cubicBezTo>
                    <a:pt x="58" y="46"/>
                    <a:pt x="58" y="45"/>
                    <a:pt x="57" y="45"/>
                  </a:cubicBezTo>
                  <a:lnTo>
                    <a:pt x="54" y="43"/>
                  </a:lnTo>
                  <a:close/>
                  <a:moveTo>
                    <a:pt x="8" y="19"/>
                  </a:moveTo>
                  <a:cubicBezTo>
                    <a:pt x="8" y="19"/>
                    <a:pt x="9" y="19"/>
                    <a:pt x="9" y="19"/>
                  </a:cubicBezTo>
                  <a:cubicBezTo>
                    <a:pt x="9" y="19"/>
                    <a:pt x="9" y="19"/>
                    <a:pt x="10" y="18"/>
                  </a:cubicBezTo>
                  <a:cubicBezTo>
                    <a:pt x="10" y="18"/>
                    <a:pt x="10" y="17"/>
                    <a:pt x="9" y="17"/>
                  </a:cubicBezTo>
                  <a:cubicBezTo>
                    <a:pt x="5" y="15"/>
                    <a:pt x="5" y="15"/>
                    <a:pt x="5" y="15"/>
                  </a:cubicBezTo>
                  <a:cubicBezTo>
                    <a:pt x="5" y="14"/>
                    <a:pt x="4" y="15"/>
                    <a:pt x="4" y="15"/>
                  </a:cubicBezTo>
                  <a:cubicBezTo>
                    <a:pt x="4" y="16"/>
                    <a:pt x="4" y="16"/>
                    <a:pt x="4" y="17"/>
                  </a:cubicBezTo>
                  <a:lnTo>
                    <a:pt x="8" y="19"/>
                  </a:lnTo>
                  <a:close/>
                  <a:moveTo>
                    <a:pt x="45" y="52"/>
                  </a:moveTo>
                  <a:cubicBezTo>
                    <a:pt x="44" y="52"/>
                    <a:pt x="44" y="52"/>
                    <a:pt x="43" y="52"/>
                  </a:cubicBezTo>
                  <a:cubicBezTo>
                    <a:pt x="43" y="52"/>
                    <a:pt x="43" y="53"/>
                    <a:pt x="43" y="53"/>
                  </a:cubicBezTo>
                  <a:cubicBezTo>
                    <a:pt x="45" y="57"/>
                    <a:pt x="45" y="57"/>
                    <a:pt x="45" y="57"/>
                  </a:cubicBezTo>
                  <a:cubicBezTo>
                    <a:pt x="45" y="57"/>
                    <a:pt x="46" y="58"/>
                    <a:pt x="46" y="58"/>
                  </a:cubicBezTo>
                  <a:cubicBezTo>
                    <a:pt x="46" y="58"/>
                    <a:pt x="46" y="58"/>
                    <a:pt x="46" y="58"/>
                  </a:cubicBezTo>
                  <a:cubicBezTo>
                    <a:pt x="47" y="57"/>
                    <a:pt x="47" y="57"/>
                    <a:pt x="47" y="56"/>
                  </a:cubicBezTo>
                  <a:lnTo>
                    <a:pt x="45" y="52"/>
                  </a:lnTo>
                  <a:close/>
                  <a:moveTo>
                    <a:pt x="31" y="55"/>
                  </a:moveTo>
                  <a:cubicBezTo>
                    <a:pt x="30" y="55"/>
                    <a:pt x="30" y="56"/>
                    <a:pt x="30" y="56"/>
                  </a:cubicBezTo>
                  <a:cubicBezTo>
                    <a:pt x="30" y="61"/>
                    <a:pt x="30" y="61"/>
                    <a:pt x="30" y="61"/>
                  </a:cubicBezTo>
                  <a:cubicBezTo>
                    <a:pt x="30" y="61"/>
                    <a:pt x="30" y="62"/>
                    <a:pt x="31" y="62"/>
                  </a:cubicBezTo>
                  <a:cubicBezTo>
                    <a:pt x="31" y="62"/>
                    <a:pt x="32" y="61"/>
                    <a:pt x="32" y="61"/>
                  </a:cubicBezTo>
                  <a:cubicBezTo>
                    <a:pt x="32" y="56"/>
                    <a:pt x="32" y="56"/>
                    <a:pt x="32" y="56"/>
                  </a:cubicBezTo>
                  <a:cubicBezTo>
                    <a:pt x="32" y="56"/>
                    <a:pt x="31" y="55"/>
                    <a:pt x="31" y="55"/>
                  </a:cubicBezTo>
                  <a:close/>
                  <a:moveTo>
                    <a:pt x="17" y="9"/>
                  </a:moveTo>
                  <a:cubicBezTo>
                    <a:pt x="17" y="9"/>
                    <a:pt x="18" y="10"/>
                    <a:pt x="18" y="10"/>
                  </a:cubicBezTo>
                  <a:cubicBezTo>
                    <a:pt x="18" y="10"/>
                    <a:pt x="18" y="9"/>
                    <a:pt x="19" y="9"/>
                  </a:cubicBezTo>
                  <a:cubicBezTo>
                    <a:pt x="19" y="9"/>
                    <a:pt x="19" y="9"/>
                    <a:pt x="19" y="8"/>
                  </a:cubicBezTo>
                  <a:cubicBezTo>
                    <a:pt x="17" y="4"/>
                    <a:pt x="17" y="4"/>
                    <a:pt x="17" y="4"/>
                  </a:cubicBezTo>
                  <a:cubicBezTo>
                    <a:pt x="16" y="4"/>
                    <a:pt x="16" y="4"/>
                    <a:pt x="15" y="4"/>
                  </a:cubicBezTo>
                  <a:cubicBezTo>
                    <a:pt x="15" y="4"/>
                    <a:pt x="15" y="5"/>
                    <a:pt x="15" y="5"/>
                  </a:cubicBezTo>
                  <a:lnTo>
                    <a:pt x="17" y="9"/>
                  </a:lnTo>
                  <a:close/>
                  <a:moveTo>
                    <a:pt x="31" y="6"/>
                  </a:moveTo>
                  <a:cubicBezTo>
                    <a:pt x="31" y="6"/>
                    <a:pt x="32" y="6"/>
                    <a:pt x="32" y="5"/>
                  </a:cubicBezTo>
                  <a:cubicBezTo>
                    <a:pt x="32" y="1"/>
                    <a:pt x="32" y="1"/>
                    <a:pt x="32" y="1"/>
                  </a:cubicBezTo>
                  <a:cubicBezTo>
                    <a:pt x="32" y="0"/>
                    <a:pt x="31" y="0"/>
                    <a:pt x="31" y="0"/>
                  </a:cubicBezTo>
                  <a:cubicBezTo>
                    <a:pt x="30" y="0"/>
                    <a:pt x="30" y="0"/>
                    <a:pt x="30" y="1"/>
                  </a:cubicBezTo>
                  <a:cubicBezTo>
                    <a:pt x="30" y="5"/>
                    <a:pt x="30" y="5"/>
                    <a:pt x="30" y="5"/>
                  </a:cubicBezTo>
                  <a:cubicBezTo>
                    <a:pt x="30" y="6"/>
                    <a:pt x="30" y="6"/>
                    <a:pt x="31" y="6"/>
                  </a:cubicBezTo>
                  <a:close/>
                  <a:moveTo>
                    <a:pt x="53" y="30"/>
                  </a:moveTo>
                  <a:cubicBezTo>
                    <a:pt x="32" y="53"/>
                    <a:pt x="32" y="53"/>
                    <a:pt x="32" y="53"/>
                  </a:cubicBezTo>
                  <a:cubicBezTo>
                    <a:pt x="32" y="53"/>
                    <a:pt x="31" y="53"/>
                    <a:pt x="31" y="53"/>
                  </a:cubicBezTo>
                  <a:cubicBezTo>
                    <a:pt x="30" y="53"/>
                    <a:pt x="30" y="53"/>
                    <a:pt x="29" y="53"/>
                  </a:cubicBezTo>
                  <a:cubicBezTo>
                    <a:pt x="9" y="30"/>
                    <a:pt x="9" y="30"/>
                    <a:pt x="9" y="30"/>
                  </a:cubicBezTo>
                  <a:cubicBezTo>
                    <a:pt x="8" y="29"/>
                    <a:pt x="8" y="28"/>
                    <a:pt x="9" y="27"/>
                  </a:cubicBezTo>
                  <a:cubicBezTo>
                    <a:pt x="14" y="19"/>
                    <a:pt x="14" y="19"/>
                    <a:pt x="14" y="19"/>
                  </a:cubicBezTo>
                  <a:cubicBezTo>
                    <a:pt x="14" y="19"/>
                    <a:pt x="15" y="18"/>
                    <a:pt x="15" y="18"/>
                  </a:cubicBezTo>
                  <a:cubicBezTo>
                    <a:pt x="46" y="18"/>
                    <a:pt x="46" y="18"/>
                    <a:pt x="46" y="18"/>
                  </a:cubicBezTo>
                  <a:cubicBezTo>
                    <a:pt x="47" y="18"/>
                    <a:pt x="48" y="19"/>
                    <a:pt x="48" y="19"/>
                  </a:cubicBezTo>
                  <a:cubicBezTo>
                    <a:pt x="53" y="27"/>
                    <a:pt x="53" y="27"/>
                    <a:pt x="53" y="27"/>
                  </a:cubicBezTo>
                  <a:cubicBezTo>
                    <a:pt x="54" y="28"/>
                    <a:pt x="54" y="29"/>
                    <a:pt x="53" y="30"/>
                  </a:cubicBezTo>
                  <a:close/>
                  <a:moveTo>
                    <a:pt x="46" y="22"/>
                  </a:moveTo>
                  <a:cubicBezTo>
                    <a:pt x="41" y="27"/>
                    <a:pt x="41" y="27"/>
                    <a:pt x="41" y="27"/>
                  </a:cubicBezTo>
                  <a:cubicBezTo>
                    <a:pt x="50" y="27"/>
                    <a:pt x="50" y="27"/>
                    <a:pt x="50" y="27"/>
                  </a:cubicBezTo>
                  <a:lnTo>
                    <a:pt x="46" y="22"/>
                  </a:lnTo>
                  <a:close/>
                  <a:moveTo>
                    <a:pt x="44" y="21"/>
                  </a:moveTo>
                  <a:cubicBezTo>
                    <a:pt x="33" y="21"/>
                    <a:pt x="33" y="21"/>
                    <a:pt x="33" y="21"/>
                  </a:cubicBezTo>
                  <a:cubicBezTo>
                    <a:pt x="39" y="27"/>
                    <a:pt x="39" y="27"/>
                    <a:pt x="39" y="27"/>
                  </a:cubicBezTo>
                  <a:lnTo>
                    <a:pt x="44" y="21"/>
                  </a:lnTo>
                  <a:close/>
                  <a:moveTo>
                    <a:pt x="25" y="29"/>
                  </a:moveTo>
                  <a:cubicBezTo>
                    <a:pt x="31" y="48"/>
                    <a:pt x="31" y="48"/>
                    <a:pt x="31" y="48"/>
                  </a:cubicBezTo>
                  <a:cubicBezTo>
                    <a:pt x="37" y="29"/>
                    <a:pt x="37" y="29"/>
                    <a:pt x="37" y="29"/>
                  </a:cubicBezTo>
                  <a:lnTo>
                    <a:pt x="25" y="29"/>
                  </a:lnTo>
                  <a:close/>
                  <a:moveTo>
                    <a:pt x="36" y="27"/>
                  </a:moveTo>
                  <a:cubicBezTo>
                    <a:pt x="31" y="22"/>
                    <a:pt x="31" y="22"/>
                    <a:pt x="31" y="22"/>
                  </a:cubicBezTo>
                  <a:cubicBezTo>
                    <a:pt x="26" y="27"/>
                    <a:pt x="26" y="27"/>
                    <a:pt x="26" y="27"/>
                  </a:cubicBezTo>
                  <a:lnTo>
                    <a:pt x="36" y="27"/>
                  </a:lnTo>
                  <a:close/>
                  <a:moveTo>
                    <a:pt x="28" y="21"/>
                  </a:moveTo>
                  <a:cubicBezTo>
                    <a:pt x="18" y="21"/>
                    <a:pt x="18" y="21"/>
                    <a:pt x="18" y="21"/>
                  </a:cubicBezTo>
                  <a:cubicBezTo>
                    <a:pt x="23" y="27"/>
                    <a:pt x="23" y="27"/>
                    <a:pt x="23" y="27"/>
                  </a:cubicBezTo>
                  <a:lnTo>
                    <a:pt x="28" y="21"/>
                  </a:lnTo>
                  <a:close/>
                  <a:moveTo>
                    <a:pt x="12" y="27"/>
                  </a:moveTo>
                  <a:cubicBezTo>
                    <a:pt x="21" y="27"/>
                    <a:pt x="21" y="27"/>
                    <a:pt x="21" y="27"/>
                  </a:cubicBezTo>
                  <a:cubicBezTo>
                    <a:pt x="16" y="22"/>
                    <a:pt x="16" y="22"/>
                    <a:pt x="16" y="22"/>
                  </a:cubicBezTo>
                  <a:lnTo>
                    <a:pt x="12" y="27"/>
                  </a:lnTo>
                  <a:close/>
                  <a:moveTo>
                    <a:pt x="28" y="47"/>
                  </a:moveTo>
                  <a:cubicBezTo>
                    <a:pt x="22" y="29"/>
                    <a:pt x="22" y="29"/>
                    <a:pt x="22" y="29"/>
                  </a:cubicBezTo>
                  <a:cubicBezTo>
                    <a:pt x="12" y="29"/>
                    <a:pt x="12" y="29"/>
                    <a:pt x="12" y="29"/>
                  </a:cubicBezTo>
                  <a:lnTo>
                    <a:pt x="28" y="47"/>
                  </a:lnTo>
                  <a:close/>
                  <a:moveTo>
                    <a:pt x="33" y="47"/>
                  </a:moveTo>
                  <a:cubicBezTo>
                    <a:pt x="49" y="29"/>
                    <a:pt x="49" y="29"/>
                    <a:pt x="49" y="29"/>
                  </a:cubicBezTo>
                  <a:cubicBezTo>
                    <a:pt x="39" y="29"/>
                    <a:pt x="39" y="29"/>
                    <a:pt x="39" y="29"/>
                  </a:cubicBezTo>
                  <a:lnTo>
                    <a:pt x="33" y="47"/>
                  </a:ln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34" name="Freeform 41"/>
            <p:cNvSpPr>
              <a:spLocks noEditPoints="1"/>
            </p:cNvSpPr>
            <p:nvPr/>
          </p:nvSpPr>
          <p:spPr bwMode="auto">
            <a:xfrm>
              <a:off x="4972332" y="2034995"/>
              <a:ext cx="397043" cy="383809"/>
            </a:xfrm>
            <a:custGeom>
              <a:gdLst>
                <a:gd fmla="*/ 12 w 63" name="T0"/>
                <a:gd fmla="*/ 10 h 61" name="T1"/>
                <a:gd fmla="*/ 13 w 63" name="T2"/>
                <a:gd fmla="*/ 10 h 61" name="T3"/>
                <a:gd fmla="*/ 13 w 63" name="T4"/>
                <a:gd fmla="*/ 12 h 61" name="T5"/>
                <a:gd fmla="*/ 13 w 63" name="T6"/>
                <a:gd fmla="*/ 29 h 61" name="T7"/>
                <a:gd fmla="*/ 13 w 63" name="T8"/>
                <a:gd fmla="*/ 31 h 61" name="T9"/>
                <a:gd fmla="*/ 13 w 63" name="T10"/>
                <a:gd fmla="*/ 31 h 61" name="T11"/>
                <a:gd fmla="*/ 12 w 63" name="T12"/>
                <a:gd fmla="*/ 31 h 61" name="T13"/>
                <a:gd fmla="*/ 12 w 63" name="T14"/>
                <a:gd fmla="*/ 10 h 61" name="T15"/>
                <a:gd fmla="*/ 61 w 63" name="T16"/>
                <a:gd fmla="*/ 59 h 61" name="T17"/>
                <a:gd fmla="*/ 56 w 63" name="T18"/>
                <a:gd fmla="*/ 61 h 61" name="T19"/>
                <a:gd fmla="*/ 51 w 63" name="T20"/>
                <a:gd fmla="*/ 59 h 61" name="T21"/>
                <a:gd fmla="*/ 38 w 63" name="T22"/>
                <a:gd fmla="*/ 47 h 61" name="T23"/>
                <a:gd fmla="*/ 36 w 63" name="T24"/>
                <a:gd fmla="*/ 42 h 61" name="T25"/>
                <a:gd fmla="*/ 32 w 63" name="T26"/>
                <a:gd fmla="*/ 38 h 61" name="T27"/>
                <a:gd fmla="*/ 22 w 63" name="T28"/>
                <a:gd fmla="*/ 41 h 61" name="T29"/>
                <a:gd fmla="*/ 8 w 63" name="T30"/>
                <a:gd fmla="*/ 35 h 61" name="T31"/>
                <a:gd fmla="*/ 8 w 63" name="T32"/>
                <a:gd fmla="*/ 6 h 61" name="T33"/>
                <a:gd fmla="*/ 22 w 63" name="T34"/>
                <a:gd fmla="*/ 0 h 61" name="T35"/>
                <a:gd fmla="*/ 36 w 63" name="T36"/>
                <a:gd fmla="*/ 6 h 61" name="T37"/>
                <a:gd fmla="*/ 39 w 63" name="T38"/>
                <a:gd fmla="*/ 31 h 61" name="T39"/>
                <a:gd fmla="*/ 43 w 63" name="T40"/>
                <a:gd fmla="*/ 35 h 61" name="T41"/>
                <a:gd fmla="*/ 48 w 63" name="T42"/>
                <a:gd fmla="*/ 37 h 61" name="T43"/>
                <a:gd fmla="*/ 60 w 63" name="T44"/>
                <a:gd fmla="*/ 49 h 61" name="T45"/>
                <a:gd fmla="*/ 61 w 63" name="T46"/>
                <a:gd fmla="*/ 59 h 61" name="T47"/>
                <a:gd fmla="*/ 10 w 63" name="T48"/>
                <a:gd fmla="*/ 8 h 61" name="T49"/>
                <a:gd fmla="*/ 5 w 63" name="T50"/>
                <a:gd fmla="*/ 21 h 61" name="T51"/>
                <a:gd fmla="*/ 10 w 63" name="T52"/>
                <a:gd fmla="*/ 33 h 61" name="T53"/>
                <a:gd fmla="*/ 22 w 63" name="T54"/>
                <a:gd fmla="*/ 38 h 61" name="T55"/>
                <a:gd fmla="*/ 34 w 63" name="T56"/>
                <a:gd fmla="*/ 33 h 61" name="T57"/>
                <a:gd fmla="*/ 39 w 63" name="T58"/>
                <a:gd fmla="*/ 21 h 61" name="T59"/>
                <a:gd fmla="*/ 34 w 63" name="T60"/>
                <a:gd fmla="*/ 8 h 61" name="T61"/>
                <a:gd fmla="*/ 22 w 63" name="T62"/>
                <a:gd fmla="*/ 3 h 61" name="T63"/>
                <a:gd fmla="*/ 10 w 63" name="T64"/>
                <a:gd fmla="*/ 8 h 61" name="T65"/>
                <a:gd fmla="*/ 36 w 63" name="T66"/>
                <a:gd fmla="*/ 34 h 61" name="T67"/>
                <a:gd fmla="*/ 34 w 63" name="T68"/>
                <a:gd fmla="*/ 35 h 61" name="T69"/>
                <a:gd fmla="*/ 38 w 63" name="T70"/>
                <a:gd fmla="*/ 39 h 61" name="T71"/>
                <a:gd fmla="*/ 39 w 63" name="T72"/>
                <a:gd fmla="*/ 37 h 61" name="T73"/>
                <a:gd fmla="*/ 40 w 63" name="T74"/>
                <a:gd fmla="*/ 36 h 61" name="T75"/>
                <a:gd fmla="*/ 37 w 63" name="T76"/>
                <a:gd fmla="*/ 33 h 61" name="T77"/>
                <a:gd fmla="*/ 36 w 63" name="T78"/>
                <a:gd fmla="*/ 34 h 61" name="T79"/>
                <a:gd fmla="*/ 41 w 63" name="T80"/>
                <a:gd fmla="*/ 44 h 61" name="T81"/>
                <a:gd fmla="*/ 53 w 63" name="T82"/>
                <a:gd fmla="*/ 57 h 61" name="T83"/>
                <a:gd fmla="*/ 58 w 63" name="T84"/>
                <a:gd fmla="*/ 57 h 61" name="T85"/>
                <a:gd fmla="*/ 60 w 63" name="T86"/>
                <a:gd fmla="*/ 54 h 61" name="T87"/>
                <a:gd fmla="*/ 58 w 63" name="T88"/>
                <a:gd fmla="*/ 51 h 61" name="T89"/>
                <a:gd fmla="*/ 46 w 63" name="T90"/>
                <a:gd fmla="*/ 39 h 61" name="T91"/>
                <a:gd fmla="*/ 43 w 63" name="T92"/>
                <a:gd fmla="*/ 38 h 61" name="T93"/>
                <a:gd fmla="*/ 42 w 63" name="T94"/>
                <a:gd fmla="*/ 38 h 61" name="T95"/>
                <a:gd fmla="*/ 41 w 63" name="T96"/>
                <a:gd fmla="*/ 38 h 61" name="T97"/>
                <a:gd fmla="*/ 40 w 63" name="T98"/>
                <a:gd fmla="*/ 39 h 61" name="T99"/>
                <a:gd fmla="*/ 40 w 63" name="T100"/>
                <a:gd fmla="*/ 40 h 61" name="T101"/>
                <a:gd fmla="*/ 39 w 63" name="T102"/>
                <a:gd fmla="*/ 40 h 61" name="T103"/>
                <a:gd fmla="*/ 41 w 63" name="T104"/>
                <a:gd fmla="*/ 44 h 61"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1" w="62">
                  <a:moveTo>
                    <a:pt x="12" y="10"/>
                  </a:moveTo>
                  <a:cubicBezTo>
                    <a:pt x="12" y="10"/>
                    <a:pt x="13" y="10"/>
                    <a:pt x="13" y="10"/>
                  </a:cubicBezTo>
                  <a:cubicBezTo>
                    <a:pt x="14" y="11"/>
                    <a:pt x="14" y="11"/>
                    <a:pt x="13" y="12"/>
                  </a:cubicBezTo>
                  <a:cubicBezTo>
                    <a:pt x="8" y="17"/>
                    <a:pt x="8" y="24"/>
                    <a:pt x="13" y="29"/>
                  </a:cubicBezTo>
                  <a:cubicBezTo>
                    <a:pt x="14" y="30"/>
                    <a:pt x="14" y="30"/>
                    <a:pt x="13" y="31"/>
                  </a:cubicBezTo>
                  <a:cubicBezTo>
                    <a:pt x="13" y="31"/>
                    <a:pt x="13" y="31"/>
                    <a:pt x="13" y="31"/>
                  </a:cubicBezTo>
                  <a:cubicBezTo>
                    <a:pt x="12" y="31"/>
                    <a:pt x="12" y="31"/>
                    <a:pt x="12" y="31"/>
                  </a:cubicBezTo>
                  <a:cubicBezTo>
                    <a:pt x="6" y="25"/>
                    <a:pt x="6" y="16"/>
                    <a:pt x="12" y="10"/>
                  </a:cubicBezTo>
                  <a:close/>
                  <a:moveTo>
                    <a:pt x="61" y="59"/>
                  </a:moveTo>
                  <a:cubicBezTo>
                    <a:pt x="59" y="60"/>
                    <a:pt x="58" y="61"/>
                    <a:pt x="56" y="61"/>
                  </a:cubicBezTo>
                  <a:cubicBezTo>
                    <a:pt x="54" y="61"/>
                    <a:pt x="52" y="60"/>
                    <a:pt x="51" y="59"/>
                  </a:cubicBezTo>
                  <a:cubicBezTo>
                    <a:pt x="38" y="47"/>
                    <a:pt x="38" y="47"/>
                    <a:pt x="38" y="47"/>
                  </a:cubicBezTo>
                  <a:cubicBezTo>
                    <a:pt x="37" y="45"/>
                    <a:pt x="36" y="43"/>
                    <a:pt x="36" y="42"/>
                  </a:cubicBezTo>
                  <a:cubicBezTo>
                    <a:pt x="32" y="38"/>
                    <a:pt x="32" y="38"/>
                    <a:pt x="32" y="38"/>
                  </a:cubicBezTo>
                  <a:cubicBezTo>
                    <a:pt x="29" y="40"/>
                    <a:pt x="26" y="41"/>
                    <a:pt x="22" y="41"/>
                  </a:cubicBezTo>
                  <a:cubicBezTo>
                    <a:pt x="17" y="41"/>
                    <a:pt x="12" y="38"/>
                    <a:pt x="8" y="35"/>
                  </a:cubicBezTo>
                  <a:cubicBezTo>
                    <a:pt x="0" y="27"/>
                    <a:pt x="0" y="14"/>
                    <a:pt x="8" y="6"/>
                  </a:cubicBezTo>
                  <a:cubicBezTo>
                    <a:pt x="12" y="3"/>
                    <a:pt x="17" y="0"/>
                    <a:pt x="22" y="0"/>
                  </a:cubicBezTo>
                  <a:cubicBezTo>
                    <a:pt x="28" y="0"/>
                    <a:pt x="33" y="3"/>
                    <a:pt x="36" y="6"/>
                  </a:cubicBezTo>
                  <a:cubicBezTo>
                    <a:pt x="43" y="13"/>
                    <a:pt x="44" y="23"/>
                    <a:pt x="39" y="31"/>
                  </a:cubicBezTo>
                  <a:cubicBezTo>
                    <a:pt x="43" y="35"/>
                    <a:pt x="43" y="35"/>
                    <a:pt x="43" y="35"/>
                  </a:cubicBezTo>
                  <a:cubicBezTo>
                    <a:pt x="45" y="35"/>
                    <a:pt x="47" y="35"/>
                    <a:pt x="48" y="37"/>
                  </a:cubicBezTo>
                  <a:cubicBezTo>
                    <a:pt x="60" y="49"/>
                    <a:pt x="60" y="49"/>
                    <a:pt x="60" y="49"/>
                  </a:cubicBezTo>
                  <a:cubicBezTo>
                    <a:pt x="63" y="52"/>
                    <a:pt x="63" y="56"/>
                    <a:pt x="61" y="59"/>
                  </a:cubicBezTo>
                  <a:close/>
                  <a:moveTo>
                    <a:pt x="10" y="8"/>
                  </a:moveTo>
                  <a:cubicBezTo>
                    <a:pt x="7" y="12"/>
                    <a:pt x="5" y="16"/>
                    <a:pt x="5" y="21"/>
                  </a:cubicBezTo>
                  <a:cubicBezTo>
                    <a:pt x="5" y="25"/>
                    <a:pt x="7" y="29"/>
                    <a:pt x="10" y="33"/>
                  </a:cubicBezTo>
                  <a:cubicBezTo>
                    <a:pt x="13" y="36"/>
                    <a:pt x="18" y="38"/>
                    <a:pt x="22" y="38"/>
                  </a:cubicBezTo>
                  <a:cubicBezTo>
                    <a:pt x="27" y="38"/>
                    <a:pt x="31" y="36"/>
                    <a:pt x="34" y="33"/>
                  </a:cubicBezTo>
                  <a:cubicBezTo>
                    <a:pt x="37" y="29"/>
                    <a:pt x="39" y="25"/>
                    <a:pt x="39" y="21"/>
                  </a:cubicBezTo>
                  <a:cubicBezTo>
                    <a:pt x="39" y="16"/>
                    <a:pt x="37" y="12"/>
                    <a:pt x="34" y="8"/>
                  </a:cubicBezTo>
                  <a:cubicBezTo>
                    <a:pt x="31" y="5"/>
                    <a:pt x="27" y="3"/>
                    <a:pt x="22" y="3"/>
                  </a:cubicBezTo>
                  <a:cubicBezTo>
                    <a:pt x="18" y="3"/>
                    <a:pt x="13" y="5"/>
                    <a:pt x="10" y="8"/>
                  </a:cubicBezTo>
                  <a:close/>
                  <a:moveTo>
                    <a:pt x="36" y="34"/>
                  </a:moveTo>
                  <a:cubicBezTo>
                    <a:pt x="35" y="34"/>
                    <a:pt x="35" y="35"/>
                    <a:pt x="34" y="35"/>
                  </a:cubicBezTo>
                  <a:cubicBezTo>
                    <a:pt x="38" y="39"/>
                    <a:pt x="38" y="39"/>
                    <a:pt x="38" y="39"/>
                  </a:cubicBezTo>
                  <a:cubicBezTo>
                    <a:pt x="38" y="38"/>
                    <a:pt x="38" y="38"/>
                    <a:pt x="39" y="37"/>
                  </a:cubicBezTo>
                  <a:cubicBezTo>
                    <a:pt x="39" y="37"/>
                    <a:pt x="40" y="36"/>
                    <a:pt x="40" y="36"/>
                  </a:cubicBezTo>
                  <a:cubicBezTo>
                    <a:pt x="37" y="33"/>
                    <a:pt x="37" y="33"/>
                    <a:pt x="37" y="33"/>
                  </a:cubicBezTo>
                  <a:cubicBezTo>
                    <a:pt x="36" y="33"/>
                    <a:pt x="36" y="34"/>
                    <a:pt x="36" y="34"/>
                  </a:cubicBezTo>
                  <a:close/>
                  <a:moveTo>
                    <a:pt x="41" y="44"/>
                  </a:moveTo>
                  <a:cubicBezTo>
                    <a:pt x="53" y="57"/>
                    <a:pt x="53" y="57"/>
                    <a:pt x="53" y="57"/>
                  </a:cubicBezTo>
                  <a:cubicBezTo>
                    <a:pt x="54" y="58"/>
                    <a:pt x="57" y="58"/>
                    <a:pt x="58" y="57"/>
                  </a:cubicBezTo>
                  <a:cubicBezTo>
                    <a:pt x="59" y="56"/>
                    <a:pt x="60" y="55"/>
                    <a:pt x="60" y="54"/>
                  </a:cubicBezTo>
                  <a:cubicBezTo>
                    <a:pt x="60" y="53"/>
                    <a:pt x="59" y="52"/>
                    <a:pt x="58" y="51"/>
                  </a:cubicBezTo>
                  <a:cubicBezTo>
                    <a:pt x="46" y="39"/>
                    <a:pt x="46" y="39"/>
                    <a:pt x="46" y="39"/>
                  </a:cubicBezTo>
                  <a:cubicBezTo>
                    <a:pt x="45" y="38"/>
                    <a:pt x="44" y="38"/>
                    <a:pt x="43" y="38"/>
                  </a:cubicBezTo>
                  <a:cubicBezTo>
                    <a:pt x="43" y="38"/>
                    <a:pt x="42" y="38"/>
                    <a:pt x="42" y="38"/>
                  </a:cubicBezTo>
                  <a:cubicBezTo>
                    <a:pt x="42" y="38"/>
                    <a:pt x="42" y="38"/>
                    <a:pt x="41" y="38"/>
                  </a:cubicBezTo>
                  <a:cubicBezTo>
                    <a:pt x="41" y="38"/>
                    <a:pt x="41" y="38"/>
                    <a:pt x="40" y="39"/>
                  </a:cubicBezTo>
                  <a:cubicBezTo>
                    <a:pt x="40" y="39"/>
                    <a:pt x="40" y="39"/>
                    <a:pt x="40" y="40"/>
                  </a:cubicBezTo>
                  <a:cubicBezTo>
                    <a:pt x="39" y="40"/>
                    <a:pt x="39" y="40"/>
                    <a:pt x="39" y="40"/>
                  </a:cubicBezTo>
                  <a:cubicBezTo>
                    <a:pt x="39" y="42"/>
                    <a:pt x="39" y="43"/>
                    <a:pt x="41" y="44"/>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35" name="Freeform 41"/>
            <p:cNvSpPr>
              <a:spLocks noEditPoints="1"/>
            </p:cNvSpPr>
            <p:nvPr/>
          </p:nvSpPr>
          <p:spPr bwMode="auto">
            <a:xfrm>
              <a:off x="7319804" y="5173856"/>
              <a:ext cx="397043" cy="383809"/>
            </a:xfrm>
            <a:custGeom>
              <a:gdLst>
                <a:gd fmla="*/ 12 w 63" name="T0"/>
                <a:gd fmla="*/ 10 h 61" name="T1"/>
                <a:gd fmla="*/ 13 w 63" name="T2"/>
                <a:gd fmla="*/ 10 h 61" name="T3"/>
                <a:gd fmla="*/ 13 w 63" name="T4"/>
                <a:gd fmla="*/ 12 h 61" name="T5"/>
                <a:gd fmla="*/ 13 w 63" name="T6"/>
                <a:gd fmla="*/ 29 h 61" name="T7"/>
                <a:gd fmla="*/ 13 w 63" name="T8"/>
                <a:gd fmla="*/ 31 h 61" name="T9"/>
                <a:gd fmla="*/ 13 w 63" name="T10"/>
                <a:gd fmla="*/ 31 h 61" name="T11"/>
                <a:gd fmla="*/ 12 w 63" name="T12"/>
                <a:gd fmla="*/ 31 h 61" name="T13"/>
                <a:gd fmla="*/ 12 w 63" name="T14"/>
                <a:gd fmla="*/ 10 h 61" name="T15"/>
                <a:gd fmla="*/ 61 w 63" name="T16"/>
                <a:gd fmla="*/ 59 h 61" name="T17"/>
                <a:gd fmla="*/ 56 w 63" name="T18"/>
                <a:gd fmla="*/ 61 h 61" name="T19"/>
                <a:gd fmla="*/ 51 w 63" name="T20"/>
                <a:gd fmla="*/ 59 h 61" name="T21"/>
                <a:gd fmla="*/ 38 w 63" name="T22"/>
                <a:gd fmla="*/ 47 h 61" name="T23"/>
                <a:gd fmla="*/ 36 w 63" name="T24"/>
                <a:gd fmla="*/ 42 h 61" name="T25"/>
                <a:gd fmla="*/ 32 w 63" name="T26"/>
                <a:gd fmla="*/ 38 h 61" name="T27"/>
                <a:gd fmla="*/ 22 w 63" name="T28"/>
                <a:gd fmla="*/ 41 h 61" name="T29"/>
                <a:gd fmla="*/ 8 w 63" name="T30"/>
                <a:gd fmla="*/ 35 h 61" name="T31"/>
                <a:gd fmla="*/ 8 w 63" name="T32"/>
                <a:gd fmla="*/ 6 h 61" name="T33"/>
                <a:gd fmla="*/ 22 w 63" name="T34"/>
                <a:gd fmla="*/ 0 h 61" name="T35"/>
                <a:gd fmla="*/ 36 w 63" name="T36"/>
                <a:gd fmla="*/ 6 h 61" name="T37"/>
                <a:gd fmla="*/ 39 w 63" name="T38"/>
                <a:gd fmla="*/ 31 h 61" name="T39"/>
                <a:gd fmla="*/ 43 w 63" name="T40"/>
                <a:gd fmla="*/ 35 h 61" name="T41"/>
                <a:gd fmla="*/ 48 w 63" name="T42"/>
                <a:gd fmla="*/ 37 h 61" name="T43"/>
                <a:gd fmla="*/ 60 w 63" name="T44"/>
                <a:gd fmla="*/ 49 h 61" name="T45"/>
                <a:gd fmla="*/ 61 w 63" name="T46"/>
                <a:gd fmla="*/ 59 h 61" name="T47"/>
                <a:gd fmla="*/ 10 w 63" name="T48"/>
                <a:gd fmla="*/ 8 h 61" name="T49"/>
                <a:gd fmla="*/ 5 w 63" name="T50"/>
                <a:gd fmla="*/ 21 h 61" name="T51"/>
                <a:gd fmla="*/ 10 w 63" name="T52"/>
                <a:gd fmla="*/ 33 h 61" name="T53"/>
                <a:gd fmla="*/ 22 w 63" name="T54"/>
                <a:gd fmla="*/ 38 h 61" name="T55"/>
                <a:gd fmla="*/ 34 w 63" name="T56"/>
                <a:gd fmla="*/ 33 h 61" name="T57"/>
                <a:gd fmla="*/ 39 w 63" name="T58"/>
                <a:gd fmla="*/ 21 h 61" name="T59"/>
                <a:gd fmla="*/ 34 w 63" name="T60"/>
                <a:gd fmla="*/ 8 h 61" name="T61"/>
                <a:gd fmla="*/ 22 w 63" name="T62"/>
                <a:gd fmla="*/ 3 h 61" name="T63"/>
                <a:gd fmla="*/ 10 w 63" name="T64"/>
                <a:gd fmla="*/ 8 h 61" name="T65"/>
                <a:gd fmla="*/ 36 w 63" name="T66"/>
                <a:gd fmla="*/ 34 h 61" name="T67"/>
                <a:gd fmla="*/ 34 w 63" name="T68"/>
                <a:gd fmla="*/ 35 h 61" name="T69"/>
                <a:gd fmla="*/ 38 w 63" name="T70"/>
                <a:gd fmla="*/ 39 h 61" name="T71"/>
                <a:gd fmla="*/ 39 w 63" name="T72"/>
                <a:gd fmla="*/ 37 h 61" name="T73"/>
                <a:gd fmla="*/ 40 w 63" name="T74"/>
                <a:gd fmla="*/ 36 h 61" name="T75"/>
                <a:gd fmla="*/ 37 w 63" name="T76"/>
                <a:gd fmla="*/ 33 h 61" name="T77"/>
                <a:gd fmla="*/ 36 w 63" name="T78"/>
                <a:gd fmla="*/ 34 h 61" name="T79"/>
                <a:gd fmla="*/ 41 w 63" name="T80"/>
                <a:gd fmla="*/ 44 h 61" name="T81"/>
                <a:gd fmla="*/ 53 w 63" name="T82"/>
                <a:gd fmla="*/ 57 h 61" name="T83"/>
                <a:gd fmla="*/ 58 w 63" name="T84"/>
                <a:gd fmla="*/ 57 h 61" name="T85"/>
                <a:gd fmla="*/ 60 w 63" name="T86"/>
                <a:gd fmla="*/ 54 h 61" name="T87"/>
                <a:gd fmla="*/ 58 w 63" name="T88"/>
                <a:gd fmla="*/ 51 h 61" name="T89"/>
                <a:gd fmla="*/ 46 w 63" name="T90"/>
                <a:gd fmla="*/ 39 h 61" name="T91"/>
                <a:gd fmla="*/ 43 w 63" name="T92"/>
                <a:gd fmla="*/ 38 h 61" name="T93"/>
                <a:gd fmla="*/ 42 w 63" name="T94"/>
                <a:gd fmla="*/ 38 h 61" name="T95"/>
                <a:gd fmla="*/ 41 w 63" name="T96"/>
                <a:gd fmla="*/ 38 h 61" name="T97"/>
                <a:gd fmla="*/ 40 w 63" name="T98"/>
                <a:gd fmla="*/ 39 h 61" name="T99"/>
                <a:gd fmla="*/ 40 w 63" name="T100"/>
                <a:gd fmla="*/ 40 h 61" name="T101"/>
                <a:gd fmla="*/ 39 w 63" name="T102"/>
                <a:gd fmla="*/ 40 h 61" name="T103"/>
                <a:gd fmla="*/ 41 w 63" name="T104"/>
                <a:gd fmla="*/ 44 h 61"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1" w="62">
                  <a:moveTo>
                    <a:pt x="12" y="10"/>
                  </a:moveTo>
                  <a:cubicBezTo>
                    <a:pt x="12" y="10"/>
                    <a:pt x="13" y="10"/>
                    <a:pt x="13" y="10"/>
                  </a:cubicBezTo>
                  <a:cubicBezTo>
                    <a:pt x="14" y="11"/>
                    <a:pt x="14" y="11"/>
                    <a:pt x="13" y="12"/>
                  </a:cubicBezTo>
                  <a:cubicBezTo>
                    <a:pt x="8" y="17"/>
                    <a:pt x="8" y="24"/>
                    <a:pt x="13" y="29"/>
                  </a:cubicBezTo>
                  <a:cubicBezTo>
                    <a:pt x="14" y="30"/>
                    <a:pt x="14" y="30"/>
                    <a:pt x="13" y="31"/>
                  </a:cubicBezTo>
                  <a:cubicBezTo>
                    <a:pt x="13" y="31"/>
                    <a:pt x="13" y="31"/>
                    <a:pt x="13" y="31"/>
                  </a:cubicBezTo>
                  <a:cubicBezTo>
                    <a:pt x="12" y="31"/>
                    <a:pt x="12" y="31"/>
                    <a:pt x="12" y="31"/>
                  </a:cubicBezTo>
                  <a:cubicBezTo>
                    <a:pt x="6" y="25"/>
                    <a:pt x="6" y="16"/>
                    <a:pt x="12" y="10"/>
                  </a:cubicBezTo>
                  <a:close/>
                  <a:moveTo>
                    <a:pt x="61" y="59"/>
                  </a:moveTo>
                  <a:cubicBezTo>
                    <a:pt x="59" y="60"/>
                    <a:pt x="58" y="61"/>
                    <a:pt x="56" y="61"/>
                  </a:cubicBezTo>
                  <a:cubicBezTo>
                    <a:pt x="54" y="61"/>
                    <a:pt x="52" y="60"/>
                    <a:pt x="51" y="59"/>
                  </a:cubicBezTo>
                  <a:cubicBezTo>
                    <a:pt x="38" y="47"/>
                    <a:pt x="38" y="47"/>
                    <a:pt x="38" y="47"/>
                  </a:cubicBezTo>
                  <a:cubicBezTo>
                    <a:pt x="37" y="45"/>
                    <a:pt x="36" y="43"/>
                    <a:pt x="36" y="42"/>
                  </a:cubicBezTo>
                  <a:cubicBezTo>
                    <a:pt x="32" y="38"/>
                    <a:pt x="32" y="38"/>
                    <a:pt x="32" y="38"/>
                  </a:cubicBezTo>
                  <a:cubicBezTo>
                    <a:pt x="29" y="40"/>
                    <a:pt x="26" y="41"/>
                    <a:pt x="22" y="41"/>
                  </a:cubicBezTo>
                  <a:cubicBezTo>
                    <a:pt x="17" y="41"/>
                    <a:pt x="12" y="38"/>
                    <a:pt x="8" y="35"/>
                  </a:cubicBezTo>
                  <a:cubicBezTo>
                    <a:pt x="0" y="27"/>
                    <a:pt x="0" y="14"/>
                    <a:pt x="8" y="6"/>
                  </a:cubicBezTo>
                  <a:cubicBezTo>
                    <a:pt x="12" y="3"/>
                    <a:pt x="17" y="0"/>
                    <a:pt x="22" y="0"/>
                  </a:cubicBezTo>
                  <a:cubicBezTo>
                    <a:pt x="28" y="0"/>
                    <a:pt x="33" y="3"/>
                    <a:pt x="36" y="6"/>
                  </a:cubicBezTo>
                  <a:cubicBezTo>
                    <a:pt x="43" y="13"/>
                    <a:pt x="44" y="23"/>
                    <a:pt x="39" y="31"/>
                  </a:cubicBezTo>
                  <a:cubicBezTo>
                    <a:pt x="43" y="35"/>
                    <a:pt x="43" y="35"/>
                    <a:pt x="43" y="35"/>
                  </a:cubicBezTo>
                  <a:cubicBezTo>
                    <a:pt x="45" y="35"/>
                    <a:pt x="47" y="35"/>
                    <a:pt x="48" y="37"/>
                  </a:cubicBezTo>
                  <a:cubicBezTo>
                    <a:pt x="60" y="49"/>
                    <a:pt x="60" y="49"/>
                    <a:pt x="60" y="49"/>
                  </a:cubicBezTo>
                  <a:cubicBezTo>
                    <a:pt x="63" y="52"/>
                    <a:pt x="63" y="56"/>
                    <a:pt x="61" y="59"/>
                  </a:cubicBezTo>
                  <a:close/>
                  <a:moveTo>
                    <a:pt x="10" y="8"/>
                  </a:moveTo>
                  <a:cubicBezTo>
                    <a:pt x="7" y="12"/>
                    <a:pt x="5" y="16"/>
                    <a:pt x="5" y="21"/>
                  </a:cubicBezTo>
                  <a:cubicBezTo>
                    <a:pt x="5" y="25"/>
                    <a:pt x="7" y="29"/>
                    <a:pt x="10" y="33"/>
                  </a:cubicBezTo>
                  <a:cubicBezTo>
                    <a:pt x="13" y="36"/>
                    <a:pt x="18" y="38"/>
                    <a:pt x="22" y="38"/>
                  </a:cubicBezTo>
                  <a:cubicBezTo>
                    <a:pt x="27" y="38"/>
                    <a:pt x="31" y="36"/>
                    <a:pt x="34" y="33"/>
                  </a:cubicBezTo>
                  <a:cubicBezTo>
                    <a:pt x="37" y="29"/>
                    <a:pt x="39" y="25"/>
                    <a:pt x="39" y="21"/>
                  </a:cubicBezTo>
                  <a:cubicBezTo>
                    <a:pt x="39" y="16"/>
                    <a:pt x="37" y="12"/>
                    <a:pt x="34" y="8"/>
                  </a:cubicBezTo>
                  <a:cubicBezTo>
                    <a:pt x="31" y="5"/>
                    <a:pt x="27" y="3"/>
                    <a:pt x="22" y="3"/>
                  </a:cubicBezTo>
                  <a:cubicBezTo>
                    <a:pt x="18" y="3"/>
                    <a:pt x="13" y="5"/>
                    <a:pt x="10" y="8"/>
                  </a:cubicBezTo>
                  <a:close/>
                  <a:moveTo>
                    <a:pt x="36" y="34"/>
                  </a:moveTo>
                  <a:cubicBezTo>
                    <a:pt x="35" y="34"/>
                    <a:pt x="35" y="35"/>
                    <a:pt x="34" y="35"/>
                  </a:cubicBezTo>
                  <a:cubicBezTo>
                    <a:pt x="38" y="39"/>
                    <a:pt x="38" y="39"/>
                    <a:pt x="38" y="39"/>
                  </a:cubicBezTo>
                  <a:cubicBezTo>
                    <a:pt x="38" y="38"/>
                    <a:pt x="38" y="38"/>
                    <a:pt x="39" y="37"/>
                  </a:cubicBezTo>
                  <a:cubicBezTo>
                    <a:pt x="39" y="37"/>
                    <a:pt x="40" y="36"/>
                    <a:pt x="40" y="36"/>
                  </a:cubicBezTo>
                  <a:cubicBezTo>
                    <a:pt x="37" y="33"/>
                    <a:pt x="37" y="33"/>
                    <a:pt x="37" y="33"/>
                  </a:cubicBezTo>
                  <a:cubicBezTo>
                    <a:pt x="36" y="33"/>
                    <a:pt x="36" y="34"/>
                    <a:pt x="36" y="34"/>
                  </a:cubicBezTo>
                  <a:close/>
                  <a:moveTo>
                    <a:pt x="41" y="44"/>
                  </a:moveTo>
                  <a:cubicBezTo>
                    <a:pt x="53" y="57"/>
                    <a:pt x="53" y="57"/>
                    <a:pt x="53" y="57"/>
                  </a:cubicBezTo>
                  <a:cubicBezTo>
                    <a:pt x="54" y="58"/>
                    <a:pt x="57" y="58"/>
                    <a:pt x="58" y="57"/>
                  </a:cubicBezTo>
                  <a:cubicBezTo>
                    <a:pt x="59" y="56"/>
                    <a:pt x="60" y="55"/>
                    <a:pt x="60" y="54"/>
                  </a:cubicBezTo>
                  <a:cubicBezTo>
                    <a:pt x="60" y="53"/>
                    <a:pt x="59" y="52"/>
                    <a:pt x="58" y="51"/>
                  </a:cubicBezTo>
                  <a:cubicBezTo>
                    <a:pt x="46" y="39"/>
                    <a:pt x="46" y="39"/>
                    <a:pt x="46" y="39"/>
                  </a:cubicBezTo>
                  <a:cubicBezTo>
                    <a:pt x="45" y="38"/>
                    <a:pt x="44" y="38"/>
                    <a:pt x="43" y="38"/>
                  </a:cubicBezTo>
                  <a:cubicBezTo>
                    <a:pt x="43" y="38"/>
                    <a:pt x="42" y="38"/>
                    <a:pt x="42" y="38"/>
                  </a:cubicBezTo>
                  <a:cubicBezTo>
                    <a:pt x="42" y="38"/>
                    <a:pt x="42" y="38"/>
                    <a:pt x="41" y="38"/>
                  </a:cubicBezTo>
                  <a:cubicBezTo>
                    <a:pt x="41" y="38"/>
                    <a:pt x="41" y="38"/>
                    <a:pt x="40" y="39"/>
                  </a:cubicBezTo>
                  <a:cubicBezTo>
                    <a:pt x="40" y="39"/>
                    <a:pt x="40" y="39"/>
                    <a:pt x="40" y="40"/>
                  </a:cubicBezTo>
                  <a:cubicBezTo>
                    <a:pt x="39" y="40"/>
                    <a:pt x="39" y="40"/>
                    <a:pt x="39" y="40"/>
                  </a:cubicBezTo>
                  <a:cubicBezTo>
                    <a:pt x="39" y="42"/>
                    <a:pt x="39" y="43"/>
                    <a:pt x="41" y="44"/>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36" name="Freeform 46"/>
            <p:cNvSpPr>
              <a:spLocks noEditPoints="1"/>
            </p:cNvSpPr>
            <p:nvPr/>
          </p:nvSpPr>
          <p:spPr bwMode="auto">
            <a:xfrm>
              <a:off x="7866024" y="4675976"/>
              <a:ext cx="315253" cy="315255"/>
            </a:xfrm>
            <a:custGeom>
              <a:gdLst>
                <a:gd fmla="*/ 18 w 35" name="T0"/>
                <a:gd fmla="*/ 0 h 35" name="T1"/>
                <a:gd fmla="*/ 0 w 35" name="T2"/>
                <a:gd fmla="*/ 18 h 35" name="T3"/>
                <a:gd fmla="*/ 18 w 35" name="T4"/>
                <a:gd fmla="*/ 35 h 35" name="T5"/>
                <a:gd fmla="*/ 35 w 35" name="T6"/>
                <a:gd fmla="*/ 18 h 35" name="T7"/>
                <a:gd fmla="*/ 18 w 35" name="T8"/>
                <a:gd fmla="*/ 0 h 35" name="T9"/>
                <a:gd fmla="*/ 18 w 35" name="T10"/>
                <a:gd fmla="*/ 32 h 35" name="T11"/>
                <a:gd fmla="*/ 3 w 35" name="T12"/>
                <a:gd fmla="*/ 18 h 35" name="T13"/>
                <a:gd fmla="*/ 18 w 35" name="T14"/>
                <a:gd fmla="*/ 3 h 35" name="T15"/>
                <a:gd fmla="*/ 32 w 35" name="T16"/>
                <a:gd fmla="*/ 18 h 35" name="T17"/>
                <a:gd fmla="*/ 18 w 35" name="T18"/>
                <a:gd fmla="*/ 32 h 35" name="T19"/>
                <a:gd fmla="*/ 24 w 35" name="T20"/>
                <a:gd fmla="*/ 12 h 35" name="T21"/>
                <a:gd fmla="*/ 19 w 35" name="T22"/>
                <a:gd fmla="*/ 18 h 35" name="T23"/>
                <a:gd fmla="*/ 24 w 35" name="T24"/>
                <a:gd fmla="*/ 23 h 35" name="T25"/>
                <a:gd fmla="*/ 24 w 35" name="T26"/>
                <a:gd fmla="*/ 24 h 35" name="T27"/>
                <a:gd fmla="*/ 24 w 35" name="T28"/>
                <a:gd fmla="*/ 25 h 35" name="T29"/>
                <a:gd fmla="*/ 23 w 35" name="T30"/>
                <a:gd fmla="*/ 24 h 35" name="T31"/>
                <a:gd fmla="*/ 18 w 35" name="T32"/>
                <a:gd fmla="*/ 19 h 35" name="T33"/>
                <a:gd fmla="*/ 12 w 35" name="T34"/>
                <a:gd fmla="*/ 24 h 35" name="T35"/>
                <a:gd fmla="*/ 12 w 35" name="T36"/>
                <a:gd fmla="*/ 25 h 35" name="T37"/>
                <a:gd fmla="*/ 11 w 35" name="T38"/>
                <a:gd fmla="*/ 24 h 35" name="T39"/>
                <a:gd fmla="*/ 11 w 35" name="T40"/>
                <a:gd fmla="*/ 23 h 35" name="T41"/>
                <a:gd fmla="*/ 16 w 35" name="T42"/>
                <a:gd fmla="*/ 18 h 35" name="T43"/>
                <a:gd fmla="*/ 11 w 35" name="T44"/>
                <a:gd fmla="*/ 12 h 35" name="T45"/>
                <a:gd fmla="*/ 11 w 35" name="T46"/>
                <a:gd fmla="*/ 11 h 35" name="T47"/>
                <a:gd fmla="*/ 12 w 35" name="T48"/>
                <a:gd fmla="*/ 11 h 35" name="T49"/>
                <a:gd fmla="*/ 18 w 35" name="T50"/>
                <a:gd fmla="*/ 16 h 35" name="T51"/>
                <a:gd fmla="*/ 23 w 35" name="T52"/>
                <a:gd fmla="*/ 11 h 35" name="T53"/>
                <a:gd fmla="*/ 24 w 35" name="T54"/>
                <a:gd fmla="*/ 11 h 35" name="T55"/>
                <a:gd fmla="*/ 24 w 35" name="T56"/>
                <a:gd fmla="*/ 12 h 35"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35" w="35">
                  <a:moveTo>
                    <a:pt x="18" y="0"/>
                  </a:moveTo>
                  <a:cubicBezTo>
                    <a:pt x="8" y="0"/>
                    <a:pt x="0" y="8"/>
                    <a:pt x="0" y="18"/>
                  </a:cubicBezTo>
                  <a:cubicBezTo>
                    <a:pt x="0" y="27"/>
                    <a:pt x="8" y="35"/>
                    <a:pt x="18" y="35"/>
                  </a:cubicBezTo>
                  <a:cubicBezTo>
                    <a:pt x="27" y="35"/>
                    <a:pt x="35" y="27"/>
                    <a:pt x="35" y="18"/>
                  </a:cubicBezTo>
                  <a:cubicBezTo>
                    <a:pt x="35" y="8"/>
                    <a:pt x="27"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4" y="12"/>
                  </a:moveTo>
                  <a:cubicBezTo>
                    <a:pt x="19" y="18"/>
                    <a:pt x="19" y="18"/>
                    <a:pt x="19" y="18"/>
                  </a:cubicBezTo>
                  <a:cubicBezTo>
                    <a:pt x="24" y="23"/>
                    <a:pt x="24" y="23"/>
                    <a:pt x="24" y="23"/>
                  </a:cubicBezTo>
                  <a:cubicBezTo>
                    <a:pt x="25" y="23"/>
                    <a:pt x="25" y="24"/>
                    <a:pt x="24" y="24"/>
                  </a:cubicBezTo>
                  <a:cubicBezTo>
                    <a:pt x="24" y="24"/>
                    <a:pt x="24" y="25"/>
                    <a:pt x="24" y="25"/>
                  </a:cubicBezTo>
                  <a:cubicBezTo>
                    <a:pt x="23" y="25"/>
                    <a:pt x="23" y="24"/>
                    <a:pt x="23" y="24"/>
                  </a:cubicBezTo>
                  <a:cubicBezTo>
                    <a:pt x="18" y="19"/>
                    <a:pt x="18" y="19"/>
                    <a:pt x="18" y="19"/>
                  </a:cubicBezTo>
                  <a:cubicBezTo>
                    <a:pt x="12" y="24"/>
                    <a:pt x="12" y="24"/>
                    <a:pt x="12" y="24"/>
                  </a:cubicBezTo>
                  <a:cubicBezTo>
                    <a:pt x="12" y="24"/>
                    <a:pt x="12" y="25"/>
                    <a:pt x="12" y="25"/>
                  </a:cubicBezTo>
                  <a:cubicBezTo>
                    <a:pt x="11" y="25"/>
                    <a:pt x="11" y="24"/>
                    <a:pt x="11" y="24"/>
                  </a:cubicBezTo>
                  <a:cubicBezTo>
                    <a:pt x="11" y="24"/>
                    <a:pt x="11" y="23"/>
                    <a:pt x="11" y="23"/>
                  </a:cubicBezTo>
                  <a:cubicBezTo>
                    <a:pt x="16" y="18"/>
                    <a:pt x="16" y="18"/>
                    <a:pt x="16" y="18"/>
                  </a:cubicBezTo>
                  <a:cubicBezTo>
                    <a:pt x="11" y="12"/>
                    <a:pt x="11" y="12"/>
                    <a:pt x="11" y="12"/>
                  </a:cubicBezTo>
                  <a:cubicBezTo>
                    <a:pt x="11" y="12"/>
                    <a:pt x="11" y="11"/>
                    <a:pt x="11" y="11"/>
                  </a:cubicBezTo>
                  <a:cubicBezTo>
                    <a:pt x="11" y="10"/>
                    <a:pt x="12" y="10"/>
                    <a:pt x="12" y="11"/>
                  </a:cubicBezTo>
                  <a:cubicBezTo>
                    <a:pt x="18" y="16"/>
                    <a:pt x="18" y="16"/>
                    <a:pt x="18" y="16"/>
                  </a:cubicBezTo>
                  <a:cubicBezTo>
                    <a:pt x="23" y="11"/>
                    <a:pt x="23" y="11"/>
                    <a:pt x="23" y="11"/>
                  </a:cubicBezTo>
                  <a:cubicBezTo>
                    <a:pt x="23" y="10"/>
                    <a:pt x="24" y="10"/>
                    <a:pt x="24" y="11"/>
                  </a:cubicBezTo>
                  <a:cubicBezTo>
                    <a:pt x="25" y="11"/>
                    <a:pt x="25" y="12"/>
                    <a:pt x="24" y="12"/>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37" name="Freeform 14"/>
            <p:cNvSpPr>
              <a:spLocks noEditPoints="1"/>
            </p:cNvSpPr>
            <p:nvPr/>
          </p:nvSpPr>
          <p:spPr bwMode="auto">
            <a:xfrm>
              <a:off x="3324968" y="3698332"/>
              <a:ext cx="280525" cy="327280"/>
            </a:xfrm>
            <a:custGeom>
              <a:gdLst>
                <a:gd fmla="*/ 36 w 56" name="T0"/>
                <a:gd fmla="*/ 14 h 65" name="T1"/>
                <a:gd fmla="*/ 43 w 56" name="T2"/>
                <a:gd fmla="*/ 2 h 65" name="T3"/>
                <a:gd fmla="*/ 41 w 56" name="T4"/>
                <a:gd fmla="*/ 0 h 65" name="T5"/>
                <a:gd fmla="*/ 13 w 56" name="T6"/>
                <a:gd fmla="*/ 1 h 65" name="T7"/>
                <a:gd fmla="*/ 20 w 56" name="T8"/>
                <a:gd fmla="*/ 14 h 65" name="T9"/>
                <a:gd fmla="*/ 0 w 56" name="T10"/>
                <a:gd fmla="*/ 37 h 65" name="T11"/>
                <a:gd fmla="*/ 7 w 56" name="T12"/>
                <a:gd fmla="*/ 65 h 65" name="T13"/>
                <a:gd fmla="*/ 56 w 56" name="T14"/>
                <a:gd fmla="*/ 58 h 65" name="T15"/>
                <a:gd fmla="*/ 36 w 56" name="T16"/>
                <a:gd fmla="*/ 15 h 65" name="T17"/>
                <a:gd fmla="*/ 23 w 56" name="T18"/>
                <a:gd fmla="*/ 4 h 65" name="T19"/>
                <a:gd fmla="*/ 21 w 56" name="T20"/>
                <a:gd fmla="*/ 5 h 65" name="T21"/>
                <a:gd fmla="*/ 22 w 56" name="T22"/>
                <a:gd fmla="*/ 13 h 65" name="T23"/>
                <a:gd fmla="*/ 39 w 56" name="T24"/>
                <a:gd fmla="*/ 3 h 65" name="T25"/>
                <a:gd fmla="*/ 26 w 56" name="T26"/>
                <a:gd fmla="*/ 13 h 65" name="T27"/>
                <a:gd fmla="*/ 33 w 56" name="T28"/>
                <a:gd fmla="*/ 15 h 65" name="T29"/>
                <a:gd fmla="*/ 23 w 56" name="T30"/>
                <a:gd fmla="*/ 16 h 65" name="T31"/>
                <a:gd fmla="*/ 53 w 56" name="T32"/>
                <a:gd fmla="*/ 58 h 65" name="T33"/>
                <a:gd fmla="*/ 7 w 56" name="T34"/>
                <a:gd fmla="*/ 62 h 65" name="T35"/>
                <a:gd fmla="*/ 3 w 56" name="T36"/>
                <a:gd fmla="*/ 37 h 65" name="T37"/>
                <a:gd fmla="*/ 34 w 56" name="T38"/>
                <a:gd fmla="*/ 18 h 65" name="T39"/>
                <a:gd fmla="*/ 53 w 56" name="T40"/>
                <a:gd fmla="*/ 58 h 65" name="T41"/>
                <a:gd fmla="*/ 8 w 56" name="T42"/>
                <a:gd fmla="*/ 54 h 65" name="T43"/>
                <a:gd fmla="*/ 12 w 56" name="T44"/>
                <a:gd fmla="*/ 58 h 65" name="T45"/>
                <a:gd fmla="*/ 6 w 56" name="T46"/>
                <a:gd fmla="*/ 54 h 65" name="T47"/>
                <a:gd fmla="*/ 23 w 56" name="T48"/>
                <a:gd fmla="*/ 21 h 65" name="T49"/>
                <a:gd fmla="*/ 23 w 56" name="T50"/>
                <a:gd fmla="*/ 23 h 65" name="T51"/>
                <a:gd fmla="*/ 28 w 56" name="T52"/>
                <a:gd fmla="*/ 28 h 65" name="T53"/>
                <a:gd fmla="*/ 28 w 56" name="T54"/>
                <a:gd fmla="*/ 53 h 65" name="T55"/>
                <a:gd fmla="*/ 28 w 56" name="T56"/>
                <a:gd fmla="*/ 28 h 65" name="T57"/>
                <a:gd fmla="*/ 17 w 56" name="T58"/>
                <a:gd fmla="*/ 41 h 65" name="T59"/>
                <a:gd fmla="*/ 38 w 56" name="T60"/>
                <a:gd fmla="*/ 41 h 65" name="T61"/>
                <a:gd fmla="*/ 26 w 56" name="T62"/>
                <a:gd fmla="*/ 37 h 65" name="T63"/>
                <a:gd fmla="*/ 32 w 56" name="T64"/>
                <a:gd fmla="*/ 44 h 65" name="T65"/>
                <a:gd fmla="*/ 29 w 56" name="T66"/>
                <a:gd fmla="*/ 49 h 65" name="T67"/>
                <a:gd fmla="*/ 27 w 56" name="T68"/>
                <a:gd fmla="*/ 49 h 65" name="T69"/>
                <a:gd fmla="*/ 24 w 56" name="T70"/>
                <a:gd fmla="*/ 44 h 65" name="T71"/>
                <a:gd fmla="*/ 26 w 56" name="T72"/>
                <a:gd fmla="*/ 44 h 65" name="T73"/>
                <a:gd fmla="*/ 30 w 56" name="T74"/>
                <a:gd fmla="*/ 44 h 65" name="T75"/>
                <a:gd fmla="*/ 24 w 56" name="T76"/>
                <a:gd fmla="*/ 37 h 65" name="T77"/>
                <a:gd fmla="*/ 27 w 56" name="T78"/>
                <a:gd fmla="*/ 32 h 65" name="T79"/>
                <a:gd fmla="*/ 29 w 56" name="T80"/>
                <a:gd fmla="*/ 32 h 65" name="T81"/>
                <a:gd fmla="*/ 32 w 56" name="T82"/>
                <a:gd fmla="*/ 37 h 65" name="T83"/>
                <a:gd fmla="*/ 30 w 56" name="T84"/>
                <a:gd fmla="*/ 37 h 65" name="T85"/>
                <a:gd fmla="*/ 26 w 56" name="T86"/>
                <a:gd fmla="*/ 37 h 65"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5" w="56">
                  <a:moveTo>
                    <a:pt x="36" y="15"/>
                  </a:moveTo>
                  <a:cubicBezTo>
                    <a:pt x="36" y="14"/>
                    <a:pt x="36" y="14"/>
                    <a:pt x="36" y="14"/>
                  </a:cubicBezTo>
                  <a:cubicBezTo>
                    <a:pt x="43" y="3"/>
                    <a:pt x="43" y="3"/>
                    <a:pt x="43" y="3"/>
                  </a:cubicBezTo>
                  <a:cubicBezTo>
                    <a:pt x="43" y="3"/>
                    <a:pt x="43" y="3"/>
                    <a:pt x="43" y="2"/>
                  </a:cubicBezTo>
                  <a:cubicBezTo>
                    <a:pt x="43" y="1"/>
                    <a:pt x="42" y="0"/>
                    <a:pt x="41" y="0"/>
                  </a:cubicBezTo>
                  <a:cubicBezTo>
                    <a:pt x="41" y="0"/>
                    <a:pt x="41" y="0"/>
                    <a:pt x="41" y="0"/>
                  </a:cubicBezTo>
                  <a:cubicBezTo>
                    <a:pt x="14" y="0"/>
                    <a:pt x="14" y="0"/>
                    <a:pt x="14" y="0"/>
                  </a:cubicBezTo>
                  <a:cubicBezTo>
                    <a:pt x="14" y="0"/>
                    <a:pt x="13" y="0"/>
                    <a:pt x="13" y="1"/>
                  </a:cubicBezTo>
                  <a:cubicBezTo>
                    <a:pt x="12" y="2"/>
                    <a:pt x="12" y="3"/>
                    <a:pt x="13" y="3"/>
                  </a:cubicBezTo>
                  <a:cubicBezTo>
                    <a:pt x="20" y="14"/>
                    <a:pt x="20" y="14"/>
                    <a:pt x="20" y="14"/>
                  </a:cubicBezTo>
                  <a:cubicBezTo>
                    <a:pt x="20" y="15"/>
                    <a:pt x="20" y="15"/>
                    <a:pt x="20" y="15"/>
                  </a:cubicBezTo>
                  <a:cubicBezTo>
                    <a:pt x="9" y="16"/>
                    <a:pt x="0" y="26"/>
                    <a:pt x="0" y="37"/>
                  </a:cubicBezTo>
                  <a:cubicBezTo>
                    <a:pt x="0" y="58"/>
                    <a:pt x="0" y="58"/>
                    <a:pt x="0" y="58"/>
                  </a:cubicBezTo>
                  <a:cubicBezTo>
                    <a:pt x="0" y="61"/>
                    <a:pt x="3" y="65"/>
                    <a:pt x="7" y="65"/>
                  </a:cubicBezTo>
                  <a:cubicBezTo>
                    <a:pt x="49" y="65"/>
                    <a:pt x="49" y="65"/>
                    <a:pt x="49" y="65"/>
                  </a:cubicBezTo>
                  <a:cubicBezTo>
                    <a:pt x="53" y="65"/>
                    <a:pt x="56" y="61"/>
                    <a:pt x="56" y="58"/>
                  </a:cubicBezTo>
                  <a:cubicBezTo>
                    <a:pt x="56" y="37"/>
                    <a:pt x="56" y="37"/>
                    <a:pt x="56" y="37"/>
                  </a:cubicBezTo>
                  <a:cubicBezTo>
                    <a:pt x="56" y="26"/>
                    <a:pt x="47" y="16"/>
                    <a:pt x="36" y="15"/>
                  </a:cubicBezTo>
                  <a:close/>
                  <a:moveTo>
                    <a:pt x="26" y="13"/>
                  </a:moveTo>
                  <a:cubicBezTo>
                    <a:pt x="23" y="4"/>
                    <a:pt x="23" y="4"/>
                    <a:pt x="23" y="4"/>
                  </a:cubicBezTo>
                  <a:cubicBezTo>
                    <a:pt x="22" y="3"/>
                    <a:pt x="22" y="3"/>
                    <a:pt x="21" y="3"/>
                  </a:cubicBezTo>
                  <a:cubicBezTo>
                    <a:pt x="21" y="4"/>
                    <a:pt x="21" y="4"/>
                    <a:pt x="21" y="5"/>
                  </a:cubicBezTo>
                  <a:cubicBezTo>
                    <a:pt x="24" y="13"/>
                    <a:pt x="24" y="13"/>
                    <a:pt x="24" y="13"/>
                  </a:cubicBezTo>
                  <a:cubicBezTo>
                    <a:pt x="22" y="13"/>
                    <a:pt x="22" y="13"/>
                    <a:pt x="22" y="13"/>
                  </a:cubicBezTo>
                  <a:cubicBezTo>
                    <a:pt x="16" y="3"/>
                    <a:pt x="16" y="3"/>
                    <a:pt x="16" y="3"/>
                  </a:cubicBezTo>
                  <a:cubicBezTo>
                    <a:pt x="39" y="3"/>
                    <a:pt x="39" y="3"/>
                    <a:pt x="39" y="3"/>
                  </a:cubicBezTo>
                  <a:cubicBezTo>
                    <a:pt x="33" y="13"/>
                    <a:pt x="33" y="13"/>
                    <a:pt x="33" y="13"/>
                  </a:cubicBezTo>
                  <a:lnTo>
                    <a:pt x="26" y="13"/>
                  </a:lnTo>
                  <a:close/>
                  <a:moveTo>
                    <a:pt x="23" y="15"/>
                  </a:moveTo>
                  <a:cubicBezTo>
                    <a:pt x="33" y="15"/>
                    <a:pt x="33" y="15"/>
                    <a:pt x="33" y="15"/>
                  </a:cubicBezTo>
                  <a:cubicBezTo>
                    <a:pt x="33" y="16"/>
                    <a:pt x="33" y="16"/>
                    <a:pt x="33" y="16"/>
                  </a:cubicBezTo>
                  <a:cubicBezTo>
                    <a:pt x="23" y="16"/>
                    <a:pt x="23" y="16"/>
                    <a:pt x="23" y="16"/>
                  </a:cubicBezTo>
                  <a:lnTo>
                    <a:pt x="23" y="15"/>
                  </a:lnTo>
                  <a:close/>
                  <a:moveTo>
                    <a:pt x="53" y="58"/>
                  </a:moveTo>
                  <a:cubicBezTo>
                    <a:pt x="53" y="60"/>
                    <a:pt x="51" y="62"/>
                    <a:pt x="49" y="62"/>
                  </a:cubicBezTo>
                  <a:cubicBezTo>
                    <a:pt x="7" y="62"/>
                    <a:pt x="7" y="62"/>
                    <a:pt x="7" y="62"/>
                  </a:cubicBezTo>
                  <a:cubicBezTo>
                    <a:pt x="5" y="62"/>
                    <a:pt x="3" y="60"/>
                    <a:pt x="3" y="58"/>
                  </a:cubicBezTo>
                  <a:cubicBezTo>
                    <a:pt x="3" y="37"/>
                    <a:pt x="3" y="37"/>
                    <a:pt x="3" y="37"/>
                  </a:cubicBezTo>
                  <a:cubicBezTo>
                    <a:pt x="3" y="26"/>
                    <a:pt x="11" y="18"/>
                    <a:pt x="22" y="18"/>
                  </a:cubicBezTo>
                  <a:cubicBezTo>
                    <a:pt x="34" y="18"/>
                    <a:pt x="34" y="18"/>
                    <a:pt x="34" y="18"/>
                  </a:cubicBezTo>
                  <a:cubicBezTo>
                    <a:pt x="44" y="18"/>
                    <a:pt x="53" y="26"/>
                    <a:pt x="53" y="37"/>
                  </a:cubicBezTo>
                  <a:lnTo>
                    <a:pt x="53" y="58"/>
                  </a:lnTo>
                  <a:close/>
                  <a:moveTo>
                    <a:pt x="8" y="38"/>
                  </a:moveTo>
                  <a:cubicBezTo>
                    <a:pt x="8" y="54"/>
                    <a:pt x="8" y="54"/>
                    <a:pt x="8" y="54"/>
                  </a:cubicBezTo>
                  <a:cubicBezTo>
                    <a:pt x="8" y="55"/>
                    <a:pt x="9" y="57"/>
                    <a:pt x="11" y="57"/>
                  </a:cubicBezTo>
                  <a:cubicBezTo>
                    <a:pt x="11" y="57"/>
                    <a:pt x="12" y="57"/>
                    <a:pt x="12" y="58"/>
                  </a:cubicBezTo>
                  <a:cubicBezTo>
                    <a:pt x="12" y="58"/>
                    <a:pt x="11" y="59"/>
                    <a:pt x="11" y="59"/>
                  </a:cubicBezTo>
                  <a:cubicBezTo>
                    <a:pt x="8" y="59"/>
                    <a:pt x="6" y="56"/>
                    <a:pt x="6" y="54"/>
                  </a:cubicBezTo>
                  <a:cubicBezTo>
                    <a:pt x="6" y="38"/>
                    <a:pt x="6" y="38"/>
                    <a:pt x="6" y="38"/>
                  </a:cubicBezTo>
                  <a:cubicBezTo>
                    <a:pt x="6" y="28"/>
                    <a:pt x="14" y="21"/>
                    <a:pt x="23" y="21"/>
                  </a:cubicBezTo>
                  <a:cubicBezTo>
                    <a:pt x="24" y="21"/>
                    <a:pt x="24" y="21"/>
                    <a:pt x="24" y="22"/>
                  </a:cubicBezTo>
                  <a:cubicBezTo>
                    <a:pt x="24" y="22"/>
                    <a:pt x="24" y="23"/>
                    <a:pt x="23" y="23"/>
                  </a:cubicBezTo>
                  <a:cubicBezTo>
                    <a:pt x="15" y="23"/>
                    <a:pt x="8" y="29"/>
                    <a:pt x="8" y="38"/>
                  </a:cubicBezTo>
                  <a:close/>
                  <a:moveTo>
                    <a:pt x="28" y="28"/>
                  </a:moveTo>
                  <a:cubicBezTo>
                    <a:pt x="21" y="28"/>
                    <a:pt x="15" y="34"/>
                    <a:pt x="15" y="41"/>
                  </a:cubicBezTo>
                  <a:cubicBezTo>
                    <a:pt x="15" y="47"/>
                    <a:pt x="21" y="53"/>
                    <a:pt x="28" y="53"/>
                  </a:cubicBezTo>
                  <a:cubicBezTo>
                    <a:pt x="35" y="53"/>
                    <a:pt x="40" y="47"/>
                    <a:pt x="40" y="41"/>
                  </a:cubicBezTo>
                  <a:cubicBezTo>
                    <a:pt x="40" y="34"/>
                    <a:pt x="35" y="28"/>
                    <a:pt x="28" y="28"/>
                  </a:cubicBezTo>
                  <a:close/>
                  <a:moveTo>
                    <a:pt x="28" y="51"/>
                  </a:moveTo>
                  <a:cubicBezTo>
                    <a:pt x="22" y="51"/>
                    <a:pt x="17" y="46"/>
                    <a:pt x="17" y="41"/>
                  </a:cubicBezTo>
                  <a:cubicBezTo>
                    <a:pt x="17" y="35"/>
                    <a:pt x="22" y="30"/>
                    <a:pt x="28" y="30"/>
                  </a:cubicBezTo>
                  <a:cubicBezTo>
                    <a:pt x="33" y="30"/>
                    <a:pt x="38" y="35"/>
                    <a:pt x="38" y="41"/>
                  </a:cubicBezTo>
                  <a:cubicBezTo>
                    <a:pt x="38" y="46"/>
                    <a:pt x="33" y="51"/>
                    <a:pt x="28" y="51"/>
                  </a:cubicBezTo>
                  <a:close/>
                  <a:moveTo>
                    <a:pt x="26" y="37"/>
                  </a:moveTo>
                  <a:cubicBezTo>
                    <a:pt x="26" y="39"/>
                    <a:pt x="27" y="40"/>
                    <a:pt x="28" y="40"/>
                  </a:cubicBezTo>
                  <a:cubicBezTo>
                    <a:pt x="30" y="40"/>
                    <a:pt x="32" y="41"/>
                    <a:pt x="32" y="44"/>
                  </a:cubicBezTo>
                  <a:cubicBezTo>
                    <a:pt x="32" y="46"/>
                    <a:pt x="31" y="47"/>
                    <a:pt x="29" y="48"/>
                  </a:cubicBezTo>
                  <a:cubicBezTo>
                    <a:pt x="29" y="49"/>
                    <a:pt x="29" y="49"/>
                    <a:pt x="29" y="49"/>
                  </a:cubicBezTo>
                  <a:cubicBezTo>
                    <a:pt x="29" y="49"/>
                    <a:pt x="28" y="50"/>
                    <a:pt x="28" y="50"/>
                  </a:cubicBezTo>
                  <a:cubicBezTo>
                    <a:pt x="27" y="50"/>
                    <a:pt x="27" y="49"/>
                    <a:pt x="27" y="49"/>
                  </a:cubicBezTo>
                  <a:cubicBezTo>
                    <a:pt x="27" y="48"/>
                    <a:pt x="27" y="48"/>
                    <a:pt x="27" y="48"/>
                  </a:cubicBezTo>
                  <a:cubicBezTo>
                    <a:pt x="25" y="47"/>
                    <a:pt x="24" y="46"/>
                    <a:pt x="24" y="44"/>
                  </a:cubicBezTo>
                  <a:cubicBezTo>
                    <a:pt x="24" y="43"/>
                    <a:pt x="24" y="43"/>
                    <a:pt x="25" y="43"/>
                  </a:cubicBezTo>
                  <a:cubicBezTo>
                    <a:pt x="25" y="43"/>
                    <a:pt x="26" y="43"/>
                    <a:pt x="26" y="44"/>
                  </a:cubicBezTo>
                  <a:cubicBezTo>
                    <a:pt x="26" y="45"/>
                    <a:pt x="27" y="46"/>
                    <a:pt x="28" y="46"/>
                  </a:cubicBezTo>
                  <a:cubicBezTo>
                    <a:pt x="29" y="46"/>
                    <a:pt x="30" y="45"/>
                    <a:pt x="30" y="44"/>
                  </a:cubicBezTo>
                  <a:cubicBezTo>
                    <a:pt x="30" y="42"/>
                    <a:pt x="29" y="42"/>
                    <a:pt x="28" y="42"/>
                  </a:cubicBezTo>
                  <a:cubicBezTo>
                    <a:pt x="25" y="42"/>
                    <a:pt x="24" y="40"/>
                    <a:pt x="24" y="37"/>
                  </a:cubicBezTo>
                  <a:cubicBezTo>
                    <a:pt x="24" y="36"/>
                    <a:pt x="25" y="34"/>
                    <a:pt x="27" y="34"/>
                  </a:cubicBezTo>
                  <a:cubicBezTo>
                    <a:pt x="27" y="32"/>
                    <a:pt x="27" y="32"/>
                    <a:pt x="27" y="32"/>
                  </a:cubicBezTo>
                  <a:cubicBezTo>
                    <a:pt x="27" y="32"/>
                    <a:pt x="27" y="31"/>
                    <a:pt x="28" y="31"/>
                  </a:cubicBezTo>
                  <a:cubicBezTo>
                    <a:pt x="28" y="31"/>
                    <a:pt x="29" y="32"/>
                    <a:pt x="29" y="32"/>
                  </a:cubicBezTo>
                  <a:cubicBezTo>
                    <a:pt x="29" y="33"/>
                    <a:pt x="29" y="33"/>
                    <a:pt x="29" y="33"/>
                  </a:cubicBezTo>
                  <a:cubicBezTo>
                    <a:pt x="30" y="34"/>
                    <a:pt x="32" y="35"/>
                    <a:pt x="32" y="37"/>
                  </a:cubicBezTo>
                  <a:cubicBezTo>
                    <a:pt x="32" y="38"/>
                    <a:pt x="31" y="38"/>
                    <a:pt x="31" y="38"/>
                  </a:cubicBezTo>
                  <a:cubicBezTo>
                    <a:pt x="30" y="38"/>
                    <a:pt x="30" y="38"/>
                    <a:pt x="30" y="37"/>
                  </a:cubicBezTo>
                  <a:cubicBezTo>
                    <a:pt x="30" y="36"/>
                    <a:pt x="29" y="35"/>
                    <a:pt x="28" y="35"/>
                  </a:cubicBezTo>
                  <a:cubicBezTo>
                    <a:pt x="27" y="35"/>
                    <a:pt x="26" y="36"/>
                    <a:pt x="26" y="37"/>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38" name="Freeform 49"/>
            <p:cNvSpPr>
              <a:spLocks noEditPoints="1"/>
            </p:cNvSpPr>
            <p:nvPr/>
          </p:nvSpPr>
          <p:spPr bwMode="auto">
            <a:xfrm>
              <a:off x="3306314" y="4096824"/>
              <a:ext cx="218436" cy="214390"/>
            </a:xfrm>
            <a:custGeom>
              <a:gdLst>
                <a:gd fmla="*/ 12 w 68" name="T0"/>
                <a:gd fmla="*/ 0 h 67" name="T1"/>
                <a:gd fmla="*/ 0 w 68" name="T2"/>
                <a:gd fmla="*/ 56 h 67" name="T3"/>
                <a:gd fmla="*/ 57 w 68" name="T4"/>
                <a:gd fmla="*/ 67 h 67" name="T5"/>
                <a:gd fmla="*/ 68 w 68" name="T6"/>
                <a:gd fmla="*/ 11 h 67" name="T7"/>
                <a:gd fmla="*/ 65 w 68" name="T8"/>
                <a:gd fmla="*/ 11 h 67" name="T9"/>
                <a:gd fmla="*/ 57 w 68" name="T10"/>
                <a:gd fmla="*/ 64 h 67" name="T11"/>
                <a:gd fmla="*/ 3 w 68" name="T12"/>
                <a:gd fmla="*/ 56 h 67" name="T13"/>
                <a:gd fmla="*/ 12 w 68" name="T14"/>
                <a:gd fmla="*/ 3 h 67" name="T15"/>
                <a:gd fmla="*/ 65 w 68" name="T16"/>
                <a:gd fmla="*/ 11 h 67" name="T17"/>
                <a:gd fmla="*/ 12 w 68" name="T18"/>
                <a:gd fmla="*/ 5 h 67" name="T19"/>
                <a:gd fmla="*/ 6 w 68" name="T20"/>
                <a:gd fmla="*/ 56 h 67" name="T21"/>
                <a:gd fmla="*/ 56 w 68" name="T22"/>
                <a:gd fmla="*/ 62 h 67" name="T23"/>
                <a:gd fmla="*/ 63 w 68" name="T24"/>
                <a:gd fmla="*/ 12 h 67" name="T25"/>
                <a:gd fmla="*/ 61 w 68" name="T26"/>
                <a:gd fmla="*/ 12 h 67" name="T27"/>
                <a:gd fmla="*/ 35 w 68" name="T28"/>
                <a:gd fmla="*/ 33 h 67" name="T29"/>
                <a:gd fmla="*/ 56 w 68" name="T30"/>
                <a:gd fmla="*/ 7 h 67" name="T31"/>
                <a:gd fmla="*/ 12 w 68" name="T32"/>
                <a:gd fmla="*/ 7 h 67" name="T33"/>
                <a:gd fmla="*/ 33 w 68" name="T34"/>
                <a:gd fmla="*/ 33 h 67" name="T35"/>
                <a:gd fmla="*/ 8 w 68" name="T36"/>
                <a:gd fmla="*/ 12 h 67" name="T37"/>
                <a:gd fmla="*/ 8 w 68" name="T38"/>
                <a:gd fmla="*/ 56 h 67" name="T39"/>
                <a:gd fmla="*/ 33 w 68" name="T40"/>
                <a:gd fmla="*/ 35 h 67" name="T41"/>
                <a:gd fmla="*/ 12 w 68" name="T42"/>
                <a:gd fmla="*/ 60 h 67" name="T43"/>
                <a:gd fmla="*/ 56 w 68" name="T44"/>
                <a:gd fmla="*/ 60 h 67" name="T45"/>
                <a:gd fmla="*/ 35 w 68" name="T46"/>
                <a:gd fmla="*/ 35 h 67" name="T47"/>
                <a:gd fmla="*/ 61 w 68" name="T48"/>
                <a:gd fmla="*/ 56 h 67" name="T49"/>
                <a:gd fmla="*/ 12 w 68" name="T50"/>
                <a:gd fmla="*/ 20 h 67" name="T51"/>
                <a:gd fmla="*/ 19 w 68" name="T52"/>
                <a:gd fmla="*/ 19 h 67" name="T53"/>
                <a:gd fmla="*/ 20 w 68" name="T54"/>
                <a:gd fmla="*/ 12 h 67" name="T55"/>
                <a:gd fmla="*/ 21 w 68" name="T56"/>
                <a:gd fmla="*/ 19 h 67" name="T57"/>
                <a:gd fmla="*/ 29 w 68" name="T58"/>
                <a:gd fmla="*/ 20 h 67" name="T59"/>
                <a:gd fmla="*/ 21 w 68" name="T60"/>
                <a:gd fmla="*/ 21 h 67" name="T61"/>
                <a:gd fmla="*/ 20 w 68" name="T62"/>
                <a:gd fmla="*/ 28 h 67" name="T63"/>
                <a:gd fmla="*/ 19 w 68" name="T64"/>
                <a:gd fmla="*/ 21 h 67" name="T65"/>
                <a:gd fmla="*/ 12 w 68" name="T66"/>
                <a:gd fmla="*/ 20 h 67" name="T67"/>
                <a:gd fmla="*/ 26 w 68" name="T68"/>
                <a:gd fmla="*/ 53 h 67" name="T69"/>
                <a:gd fmla="*/ 25 w 68" name="T70"/>
                <a:gd fmla="*/ 53 h 67" name="T71"/>
                <a:gd fmla="*/ 16 w 68" name="T72"/>
                <a:gd fmla="*/ 53 h 67" name="T73"/>
                <a:gd fmla="*/ 15 w 68" name="T74"/>
                <a:gd fmla="*/ 53 h 67" name="T75"/>
                <a:gd fmla="*/ 19 w 68" name="T76"/>
                <a:gd fmla="*/ 47 h 67" name="T77"/>
                <a:gd fmla="*/ 15 w 68" name="T78"/>
                <a:gd fmla="*/ 42 h 67" name="T79"/>
                <a:gd fmla="*/ 20 w 68" name="T80"/>
                <a:gd fmla="*/ 46 h 67" name="T81"/>
                <a:gd fmla="*/ 26 w 68" name="T82"/>
                <a:gd fmla="*/ 42 h 67" name="T83"/>
                <a:gd fmla="*/ 22 w 68" name="T84"/>
                <a:gd fmla="*/ 47 h 67" name="T85"/>
                <a:gd fmla="*/ 40 w 68" name="T86"/>
                <a:gd fmla="*/ 19 h 67" name="T87"/>
                <a:gd fmla="*/ 56 w 68" name="T88"/>
                <a:gd fmla="*/ 18 h 67" name="T89"/>
                <a:gd fmla="*/ 56 w 68" name="T90"/>
                <a:gd fmla="*/ 20 h 67" name="T91"/>
                <a:gd fmla="*/ 40 w 68" name="T92"/>
                <a:gd fmla="*/ 19 h 67" name="T93"/>
                <a:gd fmla="*/ 55 w 68" name="T94"/>
                <a:gd fmla="*/ 45 h 67" name="T95"/>
                <a:gd fmla="*/ 40 w 68" name="T96"/>
                <a:gd fmla="*/ 44 h 67" name="T97"/>
                <a:gd fmla="*/ 55 w 68" name="T98"/>
                <a:gd fmla="*/ 43 h 67" name="T99"/>
                <a:gd fmla="*/ 56 w 68" name="T100"/>
                <a:gd fmla="*/ 50 h 67" name="T101"/>
                <a:gd fmla="*/ 41 w 68" name="T102"/>
                <a:gd fmla="*/ 51 h 67" name="T103"/>
                <a:gd fmla="*/ 41 w 68" name="T104"/>
                <a:gd fmla="*/ 49 h 67" name="T105"/>
                <a:gd fmla="*/ 56 w 68" name="T106"/>
                <a:gd fmla="*/ 50 h 67"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7" w="68">
                  <a:moveTo>
                    <a:pt x="57" y="0"/>
                  </a:moveTo>
                  <a:cubicBezTo>
                    <a:pt x="12" y="0"/>
                    <a:pt x="12" y="0"/>
                    <a:pt x="12" y="0"/>
                  </a:cubicBezTo>
                  <a:cubicBezTo>
                    <a:pt x="5" y="0"/>
                    <a:pt x="0" y="5"/>
                    <a:pt x="0" y="11"/>
                  </a:cubicBezTo>
                  <a:cubicBezTo>
                    <a:pt x="0" y="56"/>
                    <a:pt x="0" y="56"/>
                    <a:pt x="0" y="56"/>
                  </a:cubicBezTo>
                  <a:cubicBezTo>
                    <a:pt x="0" y="62"/>
                    <a:pt x="5" y="67"/>
                    <a:pt x="12" y="67"/>
                  </a:cubicBezTo>
                  <a:cubicBezTo>
                    <a:pt x="57" y="67"/>
                    <a:pt x="57" y="67"/>
                    <a:pt x="57" y="67"/>
                  </a:cubicBezTo>
                  <a:cubicBezTo>
                    <a:pt x="63" y="67"/>
                    <a:pt x="68" y="62"/>
                    <a:pt x="68" y="56"/>
                  </a:cubicBezTo>
                  <a:cubicBezTo>
                    <a:pt x="68" y="11"/>
                    <a:pt x="68" y="11"/>
                    <a:pt x="68" y="11"/>
                  </a:cubicBezTo>
                  <a:cubicBezTo>
                    <a:pt x="68" y="5"/>
                    <a:pt x="63" y="0"/>
                    <a:pt x="57" y="0"/>
                  </a:cubicBezTo>
                  <a:close/>
                  <a:moveTo>
                    <a:pt x="65" y="11"/>
                  </a:moveTo>
                  <a:cubicBezTo>
                    <a:pt x="65" y="56"/>
                    <a:pt x="65" y="56"/>
                    <a:pt x="65" y="56"/>
                  </a:cubicBezTo>
                  <a:cubicBezTo>
                    <a:pt x="65" y="61"/>
                    <a:pt x="61" y="64"/>
                    <a:pt x="57" y="64"/>
                  </a:cubicBezTo>
                  <a:cubicBezTo>
                    <a:pt x="12" y="64"/>
                    <a:pt x="12" y="64"/>
                    <a:pt x="12" y="64"/>
                  </a:cubicBezTo>
                  <a:cubicBezTo>
                    <a:pt x="7" y="64"/>
                    <a:pt x="3" y="61"/>
                    <a:pt x="3" y="56"/>
                  </a:cubicBezTo>
                  <a:cubicBezTo>
                    <a:pt x="3" y="11"/>
                    <a:pt x="3" y="11"/>
                    <a:pt x="3" y="11"/>
                  </a:cubicBezTo>
                  <a:cubicBezTo>
                    <a:pt x="3" y="7"/>
                    <a:pt x="7" y="3"/>
                    <a:pt x="12" y="3"/>
                  </a:cubicBezTo>
                  <a:cubicBezTo>
                    <a:pt x="57" y="3"/>
                    <a:pt x="57" y="3"/>
                    <a:pt x="57" y="3"/>
                  </a:cubicBezTo>
                  <a:cubicBezTo>
                    <a:pt x="61" y="3"/>
                    <a:pt x="65" y="7"/>
                    <a:pt x="65" y="11"/>
                  </a:cubicBezTo>
                  <a:close/>
                  <a:moveTo>
                    <a:pt x="56" y="5"/>
                  </a:moveTo>
                  <a:cubicBezTo>
                    <a:pt x="12" y="5"/>
                    <a:pt x="12" y="5"/>
                    <a:pt x="12" y="5"/>
                  </a:cubicBezTo>
                  <a:cubicBezTo>
                    <a:pt x="9" y="5"/>
                    <a:pt x="6" y="8"/>
                    <a:pt x="6" y="12"/>
                  </a:cubicBezTo>
                  <a:cubicBezTo>
                    <a:pt x="6" y="56"/>
                    <a:pt x="6" y="56"/>
                    <a:pt x="6" y="56"/>
                  </a:cubicBezTo>
                  <a:cubicBezTo>
                    <a:pt x="6" y="59"/>
                    <a:pt x="9" y="62"/>
                    <a:pt x="12" y="62"/>
                  </a:cubicBezTo>
                  <a:cubicBezTo>
                    <a:pt x="56" y="62"/>
                    <a:pt x="56" y="62"/>
                    <a:pt x="56" y="62"/>
                  </a:cubicBezTo>
                  <a:cubicBezTo>
                    <a:pt x="60" y="62"/>
                    <a:pt x="63" y="59"/>
                    <a:pt x="63" y="56"/>
                  </a:cubicBezTo>
                  <a:cubicBezTo>
                    <a:pt x="63" y="12"/>
                    <a:pt x="63" y="12"/>
                    <a:pt x="63" y="12"/>
                  </a:cubicBezTo>
                  <a:cubicBezTo>
                    <a:pt x="63" y="8"/>
                    <a:pt x="60" y="5"/>
                    <a:pt x="56" y="5"/>
                  </a:cubicBezTo>
                  <a:close/>
                  <a:moveTo>
                    <a:pt x="61" y="12"/>
                  </a:moveTo>
                  <a:cubicBezTo>
                    <a:pt x="61" y="33"/>
                    <a:pt x="61" y="33"/>
                    <a:pt x="61" y="33"/>
                  </a:cubicBezTo>
                  <a:cubicBezTo>
                    <a:pt x="35" y="33"/>
                    <a:pt x="35" y="33"/>
                    <a:pt x="35" y="33"/>
                  </a:cubicBezTo>
                  <a:cubicBezTo>
                    <a:pt x="35" y="7"/>
                    <a:pt x="35" y="7"/>
                    <a:pt x="35" y="7"/>
                  </a:cubicBezTo>
                  <a:cubicBezTo>
                    <a:pt x="56" y="7"/>
                    <a:pt x="56" y="7"/>
                    <a:pt x="56" y="7"/>
                  </a:cubicBezTo>
                  <a:cubicBezTo>
                    <a:pt x="59" y="7"/>
                    <a:pt x="61" y="9"/>
                    <a:pt x="61" y="12"/>
                  </a:cubicBezTo>
                  <a:close/>
                  <a:moveTo>
                    <a:pt x="12" y="7"/>
                  </a:moveTo>
                  <a:cubicBezTo>
                    <a:pt x="33" y="7"/>
                    <a:pt x="33" y="7"/>
                    <a:pt x="33" y="7"/>
                  </a:cubicBezTo>
                  <a:cubicBezTo>
                    <a:pt x="33" y="33"/>
                    <a:pt x="33" y="33"/>
                    <a:pt x="33" y="33"/>
                  </a:cubicBezTo>
                  <a:cubicBezTo>
                    <a:pt x="8" y="33"/>
                    <a:pt x="8" y="33"/>
                    <a:pt x="8" y="33"/>
                  </a:cubicBezTo>
                  <a:cubicBezTo>
                    <a:pt x="8" y="12"/>
                    <a:pt x="8" y="12"/>
                    <a:pt x="8" y="12"/>
                  </a:cubicBezTo>
                  <a:cubicBezTo>
                    <a:pt x="8" y="9"/>
                    <a:pt x="10" y="7"/>
                    <a:pt x="12" y="7"/>
                  </a:cubicBezTo>
                  <a:close/>
                  <a:moveTo>
                    <a:pt x="8" y="56"/>
                  </a:moveTo>
                  <a:cubicBezTo>
                    <a:pt x="8" y="35"/>
                    <a:pt x="8" y="35"/>
                    <a:pt x="8" y="35"/>
                  </a:cubicBezTo>
                  <a:cubicBezTo>
                    <a:pt x="33" y="35"/>
                    <a:pt x="33" y="35"/>
                    <a:pt x="33" y="35"/>
                  </a:cubicBezTo>
                  <a:cubicBezTo>
                    <a:pt x="33" y="60"/>
                    <a:pt x="33" y="60"/>
                    <a:pt x="33" y="60"/>
                  </a:cubicBezTo>
                  <a:cubicBezTo>
                    <a:pt x="12" y="60"/>
                    <a:pt x="12" y="60"/>
                    <a:pt x="12" y="60"/>
                  </a:cubicBezTo>
                  <a:cubicBezTo>
                    <a:pt x="10" y="60"/>
                    <a:pt x="8" y="58"/>
                    <a:pt x="8" y="56"/>
                  </a:cubicBezTo>
                  <a:close/>
                  <a:moveTo>
                    <a:pt x="56" y="60"/>
                  </a:moveTo>
                  <a:cubicBezTo>
                    <a:pt x="35" y="60"/>
                    <a:pt x="35" y="60"/>
                    <a:pt x="35" y="60"/>
                  </a:cubicBezTo>
                  <a:cubicBezTo>
                    <a:pt x="35" y="35"/>
                    <a:pt x="35" y="35"/>
                    <a:pt x="35" y="35"/>
                  </a:cubicBezTo>
                  <a:cubicBezTo>
                    <a:pt x="61" y="35"/>
                    <a:pt x="61" y="35"/>
                    <a:pt x="61" y="35"/>
                  </a:cubicBezTo>
                  <a:cubicBezTo>
                    <a:pt x="61" y="56"/>
                    <a:pt x="61" y="56"/>
                    <a:pt x="61" y="56"/>
                  </a:cubicBezTo>
                  <a:cubicBezTo>
                    <a:pt x="61" y="58"/>
                    <a:pt x="59" y="60"/>
                    <a:pt x="56" y="60"/>
                  </a:cubicBezTo>
                  <a:close/>
                  <a:moveTo>
                    <a:pt x="12" y="20"/>
                  </a:moveTo>
                  <a:cubicBezTo>
                    <a:pt x="12" y="19"/>
                    <a:pt x="13" y="19"/>
                    <a:pt x="13" y="19"/>
                  </a:cubicBezTo>
                  <a:cubicBezTo>
                    <a:pt x="19" y="19"/>
                    <a:pt x="19" y="19"/>
                    <a:pt x="19" y="19"/>
                  </a:cubicBezTo>
                  <a:cubicBezTo>
                    <a:pt x="19" y="13"/>
                    <a:pt x="19" y="13"/>
                    <a:pt x="19" y="13"/>
                  </a:cubicBezTo>
                  <a:cubicBezTo>
                    <a:pt x="19" y="12"/>
                    <a:pt x="20" y="12"/>
                    <a:pt x="20" y="12"/>
                  </a:cubicBezTo>
                  <a:cubicBezTo>
                    <a:pt x="21" y="12"/>
                    <a:pt x="21" y="12"/>
                    <a:pt x="21" y="13"/>
                  </a:cubicBezTo>
                  <a:cubicBezTo>
                    <a:pt x="21" y="19"/>
                    <a:pt x="21" y="19"/>
                    <a:pt x="21" y="19"/>
                  </a:cubicBezTo>
                  <a:cubicBezTo>
                    <a:pt x="28" y="19"/>
                    <a:pt x="28" y="19"/>
                    <a:pt x="28" y="19"/>
                  </a:cubicBezTo>
                  <a:cubicBezTo>
                    <a:pt x="28" y="19"/>
                    <a:pt x="29" y="19"/>
                    <a:pt x="29" y="20"/>
                  </a:cubicBezTo>
                  <a:cubicBezTo>
                    <a:pt x="29" y="20"/>
                    <a:pt x="28" y="21"/>
                    <a:pt x="28" y="21"/>
                  </a:cubicBezTo>
                  <a:cubicBezTo>
                    <a:pt x="21" y="21"/>
                    <a:pt x="21" y="21"/>
                    <a:pt x="21" y="21"/>
                  </a:cubicBezTo>
                  <a:cubicBezTo>
                    <a:pt x="21" y="27"/>
                    <a:pt x="21" y="27"/>
                    <a:pt x="21" y="27"/>
                  </a:cubicBezTo>
                  <a:cubicBezTo>
                    <a:pt x="21" y="27"/>
                    <a:pt x="21" y="28"/>
                    <a:pt x="20" y="28"/>
                  </a:cubicBezTo>
                  <a:cubicBezTo>
                    <a:pt x="20" y="28"/>
                    <a:pt x="19" y="27"/>
                    <a:pt x="19" y="27"/>
                  </a:cubicBezTo>
                  <a:cubicBezTo>
                    <a:pt x="19" y="21"/>
                    <a:pt x="19" y="21"/>
                    <a:pt x="19" y="21"/>
                  </a:cubicBezTo>
                  <a:cubicBezTo>
                    <a:pt x="13" y="21"/>
                    <a:pt x="13" y="21"/>
                    <a:pt x="13" y="21"/>
                  </a:cubicBezTo>
                  <a:cubicBezTo>
                    <a:pt x="13" y="21"/>
                    <a:pt x="12" y="20"/>
                    <a:pt x="12" y="20"/>
                  </a:cubicBezTo>
                  <a:close/>
                  <a:moveTo>
                    <a:pt x="26" y="52"/>
                  </a:moveTo>
                  <a:cubicBezTo>
                    <a:pt x="27" y="52"/>
                    <a:pt x="27" y="53"/>
                    <a:pt x="26" y="53"/>
                  </a:cubicBezTo>
                  <a:cubicBezTo>
                    <a:pt x="26" y="53"/>
                    <a:pt x="26" y="53"/>
                    <a:pt x="25" y="53"/>
                  </a:cubicBezTo>
                  <a:cubicBezTo>
                    <a:pt x="25" y="53"/>
                    <a:pt x="25" y="53"/>
                    <a:pt x="25" y="53"/>
                  </a:cubicBezTo>
                  <a:cubicBezTo>
                    <a:pt x="20" y="49"/>
                    <a:pt x="20" y="49"/>
                    <a:pt x="20" y="49"/>
                  </a:cubicBezTo>
                  <a:cubicBezTo>
                    <a:pt x="16" y="53"/>
                    <a:pt x="16" y="53"/>
                    <a:pt x="16" y="53"/>
                  </a:cubicBezTo>
                  <a:cubicBezTo>
                    <a:pt x="16" y="53"/>
                    <a:pt x="16" y="53"/>
                    <a:pt x="15" y="53"/>
                  </a:cubicBezTo>
                  <a:cubicBezTo>
                    <a:pt x="15" y="53"/>
                    <a:pt x="15" y="53"/>
                    <a:pt x="15" y="53"/>
                  </a:cubicBezTo>
                  <a:cubicBezTo>
                    <a:pt x="14" y="53"/>
                    <a:pt x="14" y="52"/>
                    <a:pt x="15" y="52"/>
                  </a:cubicBezTo>
                  <a:cubicBezTo>
                    <a:pt x="19" y="47"/>
                    <a:pt x="19" y="47"/>
                    <a:pt x="19" y="47"/>
                  </a:cubicBezTo>
                  <a:cubicBezTo>
                    <a:pt x="15" y="43"/>
                    <a:pt x="15" y="43"/>
                    <a:pt x="15" y="43"/>
                  </a:cubicBezTo>
                  <a:cubicBezTo>
                    <a:pt x="14" y="43"/>
                    <a:pt x="14" y="42"/>
                    <a:pt x="15" y="42"/>
                  </a:cubicBezTo>
                  <a:cubicBezTo>
                    <a:pt x="15" y="41"/>
                    <a:pt x="16" y="41"/>
                    <a:pt x="16" y="42"/>
                  </a:cubicBezTo>
                  <a:cubicBezTo>
                    <a:pt x="20" y="46"/>
                    <a:pt x="20" y="46"/>
                    <a:pt x="20" y="46"/>
                  </a:cubicBezTo>
                  <a:cubicBezTo>
                    <a:pt x="25" y="42"/>
                    <a:pt x="25" y="42"/>
                    <a:pt x="25" y="42"/>
                  </a:cubicBezTo>
                  <a:cubicBezTo>
                    <a:pt x="25" y="41"/>
                    <a:pt x="26" y="41"/>
                    <a:pt x="26" y="42"/>
                  </a:cubicBezTo>
                  <a:cubicBezTo>
                    <a:pt x="27" y="42"/>
                    <a:pt x="27" y="43"/>
                    <a:pt x="26" y="43"/>
                  </a:cubicBezTo>
                  <a:cubicBezTo>
                    <a:pt x="22" y="47"/>
                    <a:pt x="22" y="47"/>
                    <a:pt x="22" y="47"/>
                  </a:cubicBezTo>
                  <a:lnTo>
                    <a:pt x="26" y="52"/>
                  </a:lnTo>
                  <a:close/>
                  <a:moveTo>
                    <a:pt x="40" y="19"/>
                  </a:moveTo>
                  <a:cubicBezTo>
                    <a:pt x="40" y="19"/>
                    <a:pt x="41" y="18"/>
                    <a:pt x="41" y="18"/>
                  </a:cubicBezTo>
                  <a:cubicBezTo>
                    <a:pt x="56" y="18"/>
                    <a:pt x="56" y="18"/>
                    <a:pt x="56" y="18"/>
                  </a:cubicBezTo>
                  <a:cubicBezTo>
                    <a:pt x="56" y="18"/>
                    <a:pt x="57" y="19"/>
                    <a:pt x="57" y="19"/>
                  </a:cubicBezTo>
                  <a:cubicBezTo>
                    <a:pt x="57" y="20"/>
                    <a:pt x="56" y="20"/>
                    <a:pt x="56" y="20"/>
                  </a:cubicBezTo>
                  <a:cubicBezTo>
                    <a:pt x="41" y="20"/>
                    <a:pt x="41" y="20"/>
                    <a:pt x="41" y="20"/>
                  </a:cubicBezTo>
                  <a:cubicBezTo>
                    <a:pt x="41" y="20"/>
                    <a:pt x="40" y="20"/>
                    <a:pt x="40" y="19"/>
                  </a:cubicBezTo>
                  <a:close/>
                  <a:moveTo>
                    <a:pt x="56" y="44"/>
                  </a:moveTo>
                  <a:cubicBezTo>
                    <a:pt x="56" y="45"/>
                    <a:pt x="56" y="45"/>
                    <a:pt x="55" y="45"/>
                  </a:cubicBezTo>
                  <a:cubicBezTo>
                    <a:pt x="41" y="45"/>
                    <a:pt x="41" y="45"/>
                    <a:pt x="41" y="45"/>
                  </a:cubicBezTo>
                  <a:cubicBezTo>
                    <a:pt x="41" y="45"/>
                    <a:pt x="40" y="45"/>
                    <a:pt x="40" y="44"/>
                  </a:cubicBezTo>
                  <a:cubicBezTo>
                    <a:pt x="40" y="44"/>
                    <a:pt x="41" y="43"/>
                    <a:pt x="41" y="43"/>
                  </a:cubicBezTo>
                  <a:cubicBezTo>
                    <a:pt x="55" y="43"/>
                    <a:pt x="55" y="43"/>
                    <a:pt x="55" y="43"/>
                  </a:cubicBezTo>
                  <a:cubicBezTo>
                    <a:pt x="56" y="43"/>
                    <a:pt x="56" y="44"/>
                    <a:pt x="56" y="44"/>
                  </a:cubicBezTo>
                  <a:close/>
                  <a:moveTo>
                    <a:pt x="56" y="50"/>
                  </a:moveTo>
                  <a:cubicBezTo>
                    <a:pt x="56" y="51"/>
                    <a:pt x="56" y="51"/>
                    <a:pt x="55" y="51"/>
                  </a:cubicBezTo>
                  <a:cubicBezTo>
                    <a:pt x="41" y="51"/>
                    <a:pt x="41" y="51"/>
                    <a:pt x="41" y="51"/>
                  </a:cubicBezTo>
                  <a:cubicBezTo>
                    <a:pt x="41" y="51"/>
                    <a:pt x="40" y="51"/>
                    <a:pt x="40" y="50"/>
                  </a:cubicBezTo>
                  <a:cubicBezTo>
                    <a:pt x="40" y="50"/>
                    <a:pt x="41" y="49"/>
                    <a:pt x="41" y="49"/>
                  </a:cubicBezTo>
                  <a:cubicBezTo>
                    <a:pt x="55" y="49"/>
                    <a:pt x="55" y="49"/>
                    <a:pt x="55" y="49"/>
                  </a:cubicBezTo>
                  <a:cubicBezTo>
                    <a:pt x="56" y="49"/>
                    <a:pt x="56" y="50"/>
                    <a:pt x="56" y="50"/>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39" name="Freeform 50"/>
            <p:cNvSpPr>
              <a:spLocks noEditPoints="1"/>
            </p:cNvSpPr>
            <p:nvPr/>
          </p:nvSpPr>
          <p:spPr bwMode="auto">
            <a:xfrm>
              <a:off x="8173878" y="1667655"/>
              <a:ext cx="301451" cy="291404"/>
            </a:xfrm>
            <a:custGeom>
              <a:gdLst>
                <a:gd fmla="*/ 12 w 63" name="T0"/>
                <a:gd fmla="*/ 10 h 61" name="T1"/>
                <a:gd fmla="*/ 13 w 63" name="T2"/>
                <a:gd fmla="*/ 10 h 61" name="T3"/>
                <a:gd fmla="*/ 13 w 63" name="T4"/>
                <a:gd fmla="*/ 12 h 61" name="T5"/>
                <a:gd fmla="*/ 13 w 63" name="T6"/>
                <a:gd fmla="*/ 29 h 61" name="T7"/>
                <a:gd fmla="*/ 13 w 63" name="T8"/>
                <a:gd fmla="*/ 31 h 61" name="T9"/>
                <a:gd fmla="*/ 13 w 63" name="T10"/>
                <a:gd fmla="*/ 31 h 61" name="T11"/>
                <a:gd fmla="*/ 12 w 63" name="T12"/>
                <a:gd fmla="*/ 31 h 61" name="T13"/>
                <a:gd fmla="*/ 12 w 63" name="T14"/>
                <a:gd fmla="*/ 10 h 61" name="T15"/>
                <a:gd fmla="*/ 61 w 63" name="T16"/>
                <a:gd fmla="*/ 59 h 61" name="T17"/>
                <a:gd fmla="*/ 56 w 63" name="T18"/>
                <a:gd fmla="*/ 61 h 61" name="T19"/>
                <a:gd fmla="*/ 51 w 63" name="T20"/>
                <a:gd fmla="*/ 59 h 61" name="T21"/>
                <a:gd fmla="*/ 38 w 63" name="T22"/>
                <a:gd fmla="*/ 47 h 61" name="T23"/>
                <a:gd fmla="*/ 36 w 63" name="T24"/>
                <a:gd fmla="*/ 42 h 61" name="T25"/>
                <a:gd fmla="*/ 32 w 63" name="T26"/>
                <a:gd fmla="*/ 38 h 61" name="T27"/>
                <a:gd fmla="*/ 22 w 63" name="T28"/>
                <a:gd fmla="*/ 41 h 61" name="T29"/>
                <a:gd fmla="*/ 8 w 63" name="T30"/>
                <a:gd fmla="*/ 35 h 61" name="T31"/>
                <a:gd fmla="*/ 8 w 63" name="T32"/>
                <a:gd fmla="*/ 6 h 61" name="T33"/>
                <a:gd fmla="*/ 22 w 63" name="T34"/>
                <a:gd fmla="*/ 0 h 61" name="T35"/>
                <a:gd fmla="*/ 36 w 63" name="T36"/>
                <a:gd fmla="*/ 6 h 61" name="T37"/>
                <a:gd fmla="*/ 39 w 63" name="T38"/>
                <a:gd fmla="*/ 31 h 61" name="T39"/>
                <a:gd fmla="*/ 43 w 63" name="T40"/>
                <a:gd fmla="*/ 35 h 61" name="T41"/>
                <a:gd fmla="*/ 48 w 63" name="T42"/>
                <a:gd fmla="*/ 37 h 61" name="T43"/>
                <a:gd fmla="*/ 60 w 63" name="T44"/>
                <a:gd fmla="*/ 49 h 61" name="T45"/>
                <a:gd fmla="*/ 61 w 63" name="T46"/>
                <a:gd fmla="*/ 59 h 61" name="T47"/>
                <a:gd fmla="*/ 10 w 63" name="T48"/>
                <a:gd fmla="*/ 8 h 61" name="T49"/>
                <a:gd fmla="*/ 5 w 63" name="T50"/>
                <a:gd fmla="*/ 21 h 61" name="T51"/>
                <a:gd fmla="*/ 10 w 63" name="T52"/>
                <a:gd fmla="*/ 33 h 61" name="T53"/>
                <a:gd fmla="*/ 22 w 63" name="T54"/>
                <a:gd fmla="*/ 38 h 61" name="T55"/>
                <a:gd fmla="*/ 34 w 63" name="T56"/>
                <a:gd fmla="*/ 33 h 61" name="T57"/>
                <a:gd fmla="*/ 39 w 63" name="T58"/>
                <a:gd fmla="*/ 21 h 61" name="T59"/>
                <a:gd fmla="*/ 34 w 63" name="T60"/>
                <a:gd fmla="*/ 8 h 61" name="T61"/>
                <a:gd fmla="*/ 22 w 63" name="T62"/>
                <a:gd fmla="*/ 3 h 61" name="T63"/>
                <a:gd fmla="*/ 10 w 63" name="T64"/>
                <a:gd fmla="*/ 8 h 61" name="T65"/>
                <a:gd fmla="*/ 36 w 63" name="T66"/>
                <a:gd fmla="*/ 34 h 61" name="T67"/>
                <a:gd fmla="*/ 34 w 63" name="T68"/>
                <a:gd fmla="*/ 35 h 61" name="T69"/>
                <a:gd fmla="*/ 38 w 63" name="T70"/>
                <a:gd fmla="*/ 39 h 61" name="T71"/>
                <a:gd fmla="*/ 39 w 63" name="T72"/>
                <a:gd fmla="*/ 37 h 61" name="T73"/>
                <a:gd fmla="*/ 40 w 63" name="T74"/>
                <a:gd fmla="*/ 36 h 61" name="T75"/>
                <a:gd fmla="*/ 37 w 63" name="T76"/>
                <a:gd fmla="*/ 33 h 61" name="T77"/>
                <a:gd fmla="*/ 36 w 63" name="T78"/>
                <a:gd fmla="*/ 34 h 61" name="T79"/>
                <a:gd fmla="*/ 41 w 63" name="T80"/>
                <a:gd fmla="*/ 44 h 61" name="T81"/>
                <a:gd fmla="*/ 53 w 63" name="T82"/>
                <a:gd fmla="*/ 57 h 61" name="T83"/>
                <a:gd fmla="*/ 58 w 63" name="T84"/>
                <a:gd fmla="*/ 57 h 61" name="T85"/>
                <a:gd fmla="*/ 60 w 63" name="T86"/>
                <a:gd fmla="*/ 54 h 61" name="T87"/>
                <a:gd fmla="*/ 58 w 63" name="T88"/>
                <a:gd fmla="*/ 51 h 61" name="T89"/>
                <a:gd fmla="*/ 46 w 63" name="T90"/>
                <a:gd fmla="*/ 39 h 61" name="T91"/>
                <a:gd fmla="*/ 43 w 63" name="T92"/>
                <a:gd fmla="*/ 38 h 61" name="T93"/>
                <a:gd fmla="*/ 42 w 63" name="T94"/>
                <a:gd fmla="*/ 38 h 61" name="T95"/>
                <a:gd fmla="*/ 41 w 63" name="T96"/>
                <a:gd fmla="*/ 38 h 61" name="T97"/>
                <a:gd fmla="*/ 40 w 63" name="T98"/>
                <a:gd fmla="*/ 39 h 61" name="T99"/>
                <a:gd fmla="*/ 40 w 63" name="T100"/>
                <a:gd fmla="*/ 40 h 61" name="T101"/>
                <a:gd fmla="*/ 39 w 63" name="T102"/>
                <a:gd fmla="*/ 40 h 61" name="T103"/>
                <a:gd fmla="*/ 41 w 63" name="T104"/>
                <a:gd fmla="*/ 44 h 61"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1" w="62">
                  <a:moveTo>
                    <a:pt x="12" y="10"/>
                  </a:moveTo>
                  <a:cubicBezTo>
                    <a:pt x="12" y="10"/>
                    <a:pt x="13" y="10"/>
                    <a:pt x="13" y="10"/>
                  </a:cubicBezTo>
                  <a:cubicBezTo>
                    <a:pt x="14" y="11"/>
                    <a:pt x="14" y="11"/>
                    <a:pt x="13" y="12"/>
                  </a:cubicBezTo>
                  <a:cubicBezTo>
                    <a:pt x="8" y="17"/>
                    <a:pt x="8" y="24"/>
                    <a:pt x="13" y="29"/>
                  </a:cubicBezTo>
                  <a:cubicBezTo>
                    <a:pt x="14" y="30"/>
                    <a:pt x="14" y="30"/>
                    <a:pt x="13" y="31"/>
                  </a:cubicBezTo>
                  <a:cubicBezTo>
                    <a:pt x="13" y="31"/>
                    <a:pt x="13" y="31"/>
                    <a:pt x="13" y="31"/>
                  </a:cubicBezTo>
                  <a:cubicBezTo>
                    <a:pt x="12" y="31"/>
                    <a:pt x="12" y="31"/>
                    <a:pt x="12" y="31"/>
                  </a:cubicBezTo>
                  <a:cubicBezTo>
                    <a:pt x="6" y="25"/>
                    <a:pt x="6" y="16"/>
                    <a:pt x="12" y="10"/>
                  </a:cubicBezTo>
                  <a:close/>
                  <a:moveTo>
                    <a:pt x="61" y="59"/>
                  </a:moveTo>
                  <a:cubicBezTo>
                    <a:pt x="59" y="60"/>
                    <a:pt x="58" y="61"/>
                    <a:pt x="56" y="61"/>
                  </a:cubicBezTo>
                  <a:cubicBezTo>
                    <a:pt x="54" y="61"/>
                    <a:pt x="52" y="60"/>
                    <a:pt x="51" y="59"/>
                  </a:cubicBezTo>
                  <a:cubicBezTo>
                    <a:pt x="38" y="47"/>
                    <a:pt x="38" y="47"/>
                    <a:pt x="38" y="47"/>
                  </a:cubicBezTo>
                  <a:cubicBezTo>
                    <a:pt x="37" y="45"/>
                    <a:pt x="36" y="43"/>
                    <a:pt x="36" y="42"/>
                  </a:cubicBezTo>
                  <a:cubicBezTo>
                    <a:pt x="32" y="38"/>
                    <a:pt x="32" y="38"/>
                    <a:pt x="32" y="38"/>
                  </a:cubicBezTo>
                  <a:cubicBezTo>
                    <a:pt x="29" y="40"/>
                    <a:pt x="26" y="41"/>
                    <a:pt x="22" y="41"/>
                  </a:cubicBezTo>
                  <a:cubicBezTo>
                    <a:pt x="17" y="41"/>
                    <a:pt x="12" y="38"/>
                    <a:pt x="8" y="35"/>
                  </a:cubicBezTo>
                  <a:cubicBezTo>
                    <a:pt x="0" y="27"/>
                    <a:pt x="0" y="14"/>
                    <a:pt x="8" y="6"/>
                  </a:cubicBezTo>
                  <a:cubicBezTo>
                    <a:pt x="12" y="3"/>
                    <a:pt x="17" y="0"/>
                    <a:pt x="22" y="0"/>
                  </a:cubicBezTo>
                  <a:cubicBezTo>
                    <a:pt x="28" y="0"/>
                    <a:pt x="33" y="3"/>
                    <a:pt x="36" y="6"/>
                  </a:cubicBezTo>
                  <a:cubicBezTo>
                    <a:pt x="43" y="13"/>
                    <a:pt x="44" y="23"/>
                    <a:pt x="39" y="31"/>
                  </a:cubicBezTo>
                  <a:cubicBezTo>
                    <a:pt x="43" y="35"/>
                    <a:pt x="43" y="35"/>
                    <a:pt x="43" y="35"/>
                  </a:cubicBezTo>
                  <a:cubicBezTo>
                    <a:pt x="45" y="35"/>
                    <a:pt x="47" y="35"/>
                    <a:pt x="48" y="37"/>
                  </a:cubicBezTo>
                  <a:cubicBezTo>
                    <a:pt x="60" y="49"/>
                    <a:pt x="60" y="49"/>
                    <a:pt x="60" y="49"/>
                  </a:cubicBezTo>
                  <a:cubicBezTo>
                    <a:pt x="63" y="52"/>
                    <a:pt x="63" y="56"/>
                    <a:pt x="61" y="59"/>
                  </a:cubicBezTo>
                  <a:close/>
                  <a:moveTo>
                    <a:pt x="10" y="8"/>
                  </a:moveTo>
                  <a:cubicBezTo>
                    <a:pt x="7" y="12"/>
                    <a:pt x="5" y="16"/>
                    <a:pt x="5" y="21"/>
                  </a:cubicBezTo>
                  <a:cubicBezTo>
                    <a:pt x="5" y="25"/>
                    <a:pt x="7" y="29"/>
                    <a:pt x="10" y="33"/>
                  </a:cubicBezTo>
                  <a:cubicBezTo>
                    <a:pt x="13" y="36"/>
                    <a:pt x="18" y="38"/>
                    <a:pt x="22" y="38"/>
                  </a:cubicBezTo>
                  <a:cubicBezTo>
                    <a:pt x="27" y="38"/>
                    <a:pt x="31" y="36"/>
                    <a:pt x="34" y="33"/>
                  </a:cubicBezTo>
                  <a:cubicBezTo>
                    <a:pt x="37" y="29"/>
                    <a:pt x="39" y="25"/>
                    <a:pt x="39" y="21"/>
                  </a:cubicBezTo>
                  <a:cubicBezTo>
                    <a:pt x="39" y="16"/>
                    <a:pt x="37" y="12"/>
                    <a:pt x="34" y="8"/>
                  </a:cubicBezTo>
                  <a:cubicBezTo>
                    <a:pt x="31" y="5"/>
                    <a:pt x="27" y="3"/>
                    <a:pt x="22" y="3"/>
                  </a:cubicBezTo>
                  <a:cubicBezTo>
                    <a:pt x="18" y="3"/>
                    <a:pt x="13" y="5"/>
                    <a:pt x="10" y="8"/>
                  </a:cubicBezTo>
                  <a:close/>
                  <a:moveTo>
                    <a:pt x="36" y="34"/>
                  </a:moveTo>
                  <a:cubicBezTo>
                    <a:pt x="35" y="34"/>
                    <a:pt x="35" y="35"/>
                    <a:pt x="34" y="35"/>
                  </a:cubicBezTo>
                  <a:cubicBezTo>
                    <a:pt x="38" y="39"/>
                    <a:pt x="38" y="39"/>
                    <a:pt x="38" y="39"/>
                  </a:cubicBezTo>
                  <a:cubicBezTo>
                    <a:pt x="38" y="38"/>
                    <a:pt x="38" y="38"/>
                    <a:pt x="39" y="37"/>
                  </a:cubicBezTo>
                  <a:cubicBezTo>
                    <a:pt x="39" y="37"/>
                    <a:pt x="40" y="36"/>
                    <a:pt x="40" y="36"/>
                  </a:cubicBezTo>
                  <a:cubicBezTo>
                    <a:pt x="37" y="33"/>
                    <a:pt x="37" y="33"/>
                    <a:pt x="37" y="33"/>
                  </a:cubicBezTo>
                  <a:cubicBezTo>
                    <a:pt x="36" y="33"/>
                    <a:pt x="36" y="34"/>
                    <a:pt x="36" y="34"/>
                  </a:cubicBezTo>
                  <a:close/>
                  <a:moveTo>
                    <a:pt x="41" y="44"/>
                  </a:moveTo>
                  <a:cubicBezTo>
                    <a:pt x="53" y="57"/>
                    <a:pt x="53" y="57"/>
                    <a:pt x="53" y="57"/>
                  </a:cubicBezTo>
                  <a:cubicBezTo>
                    <a:pt x="54" y="58"/>
                    <a:pt x="57" y="58"/>
                    <a:pt x="58" y="57"/>
                  </a:cubicBezTo>
                  <a:cubicBezTo>
                    <a:pt x="59" y="56"/>
                    <a:pt x="60" y="55"/>
                    <a:pt x="60" y="54"/>
                  </a:cubicBezTo>
                  <a:cubicBezTo>
                    <a:pt x="60" y="53"/>
                    <a:pt x="59" y="52"/>
                    <a:pt x="58" y="51"/>
                  </a:cubicBezTo>
                  <a:cubicBezTo>
                    <a:pt x="46" y="39"/>
                    <a:pt x="46" y="39"/>
                    <a:pt x="46" y="39"/>
                  </a:cubicBezTo>
                  <a:cubicBezTo>
                    <a:pt x="45" y="38"/>
                    <a:pt x="44" y="38"/>
                    <a:pt x="43" y="38"/>
                  </a:cubicBezTo>
                  <a:cubicBezTo>
                    <a:pt x="43" y="38"/>
                    <a:pt x="42" y="38"/>
                    <a:pt x="42" y="38"/>
                  </a:cubicBezTo>
                  <a:cubicBezTo>
                    <a:pt x="42" y="38"/>
                    <a:pt x="42" y="38"/>
                    <a:pt x="41" y="38"/>
                  </a:cubicBezTo>
                  <a:cubicBezTo>
                    <a:pt x="41" y="38"/>
                    <a:pt x="41" y="38"/>
                    <a:pt x="40" y="39"/>
                  </a:cubicBezTo>
                  <a:cubicBezTo>
                    <a:pt x="40" y="39"/>
                    <a:pt x="40" y="39"/>
                    <a:pt x="40" y="40"/>
                  </a:cubicBezTo>
                  <a:cubicBezTo>
                    <a:pt x="39" y="40"/>
                    <a:pt x="39" y="40"/>
                    <a:pt x="39" y="40"/>
                  </a:cubicBezTo>
                  <a:cubicBezTo>
                    <a:pt x="39" y="42"/>
                    <a:pt x="39" y="43"/>
                    <a:pt x="41" y="44"/>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40" name="Freeform 36"/>
            <p:cNvSpPr>
              <a:spLocks noEditPoints="1"/>
            </p:cNvSpPr>
            <p:nvPr/>
          </p:nvSpPr>
          <p:spPr bwMode="auto">
            <a:xfrm>
              <a:off x="4420392" y="3824677"/>
              <a:ext cx="329120" cy="329123"/>
            </a:xfrm>
            <a:custGeom>
              <a:gdLst>
                <a:gd fmla="*/ 18 w 35" name="T0"/>
                <a:gd fmla="*/ 0 h 35" name="T1"/>
                <a:gd fmla="*/ 0 w 35" name="T2"/>
                <a:gd fmla="*/ 18 h 35" name="T3"/>
                <a:gd fmla="*/ 18 w 35" name="T4"/>
                <a:gd fmla="*/ 35 h 35" name="T5"/>
                <a:gd fmla="*/ 35 w 35" name="T6"/>
                <a:gd fmla="*/ 18 h 35" name="T7"/>
                <a:gd fmla="*/ 18 w 35" name="T8"/>
                <a:gd fmla="*/ 0 h 35" name="T9"/>
                <a:gd fmla="*/ 18 w 35" name="T10"/>
                <a:gd fmla="*/ 32 h 35" name="T11"/>
                <a:gd fmla="*/ 3 w 35" name="T12"/>
                <a:gd fmla="*/ 18 h 35" name="T13"/>
                <a:gd fmla="*/ 18 w 35" name="T14"/>
                <a:gd fmla="*/ 3 h 35" name="T15"/>
                <a:gd fmla="*/ 32 w 35" name="T16"/>
                <a:gd fmla="*/ 18 h 35" name="T17"/>
                <a:gd fmla="*/ 18 w 35" name="T18"/>
                <a:gd fmla="*/ 32 h 35" name="T19"/>
                <a:gd fmla="*/ 27 w 35" name="T20"/>
                <a:gd fmla="*/ 12 h 35" name="T21"/>
                <a:gd fmla="*/ 27 w 35" name="T22"/>
                <a:gd fmla="*/ 14 h 35" name="T23"/>
                <a:gd fmla="*/ 16 w 35" name="T24"/>
                <a:gd fmla="*/ 23 h 35" name="T25"/>
                <a:gd fmla="*/ 16 w 35" name="T26"/>
                <a:gd fmla="*/ 23 h 35" name="T27"/>
                <a:gd fmla="*/ 15 w 35" name="T28"/>
                <a:gd fmla="*/ 23 h 35" name="T29"/>
                <a:gd fmla="*/ 9 w 35" name="T30"/>
                <a:gd fmla="*/ 18 h 35" name="T31"/>
                <a:gd fmla="*/ 9 w 35" name="T32"/>
                <a:gd fmla="*/ 16 h 35" name="T33"/>
                <a:gd fmla="*/ 10 w 35" name="T34"/>
                <a:gd fmla="*/ 16 h 35" name="T35"/>
                <a:gd fmla="*/ 16 w 35" name="T36"/>
                <a:gd fmla="*/ 21 h 35" name="T37"/>
                <a:gd fmla="*/ 26 w 35" name="T38"/>
                <a:gd fmla="*/ 12 h 35" name="T39"/>
                <a:gd fmla="*/ 27 w 35" name="T40"/>
                <a:gd fmla="*/ 12 h 3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5" w="35">
                  <a:moveTo>
                    <a:pt x="18" y="0"/>
                  </a:moveTo>
                  <a:cubicBezTo>
                    <a:pt x="8" y="0"/>
                    <a:pt x="0" y="8"/>
                    <a:pt x="0" y="18"/>
                  </a:cubicBezTo>
                  <a:cubicBezTo>
                    <a:pt x="0" y="27"/>
                    <a:pt x="8" y="35"/>
                    <a:pt x="18" y="35"/>
                  </a:cubicBezTo>
                  <a:cubicBezTo>
                    <a:pt x="28" y="35"/>
                    <a:pt x="35" y="27"/>
                    <a:pt x="35" y="18"/>
                  </a:cubicBezTo>
                  <a:cubicBezTo>
                    <a:pt x="35" y="8"/>
                    <a:pt x="28"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7" y="12"/>
                  </a:moveTo>
                  <a:cubicBezTo>
                    <a:pt x="28" y="13"/>
                    <a:pt x="28" y="13"/>
                    <a:pt x="27" y="14"/>
                  </a:cubicBezTo>
                  <a:cubicBezTo>
                    <a:pt x="16" y="23"/>
                    <a:pt x="16" y="23"/>
                    <a:pt x="16" y="23"/>
                  </a:cubicBezTo>
                  <a:cubicBezTo>
                    <a:pt x="16" y="23"/>
                    <a:pt x="16" y="23"/>
                    <a:pt x="16" y="23"/>
                  </a:cubicBezTo>
                  <a:cubicBezTo>
                    <a:pt x="15" y="23"/>
                    <a:pt x="15" y="23"/>
                    <a:pt x="15" y="23"/>
                  </a:cubicBezTo>
                  <a:cubicBezTo>
                    <a:pt x="9" y="18"/>
                    <a:pt x="9" y="18"/>
                    <a:pt x="9" y="18"/>
                  </a:cubicBezTo>
                  <a:cubicBezTo>
                    <a:pt x="8" y="18"/>
                    <a:pt x="8" y="17"/>
                    <a:pt x="9" y="16"/>
                  </a:cubicBezTo>
                  <a:cubicBezTo>
                    <a:pt x="9" y="16"/>
                    <a:pt x="10" y="16"/>
                    <a:pt x="10" y="16"/>
                  </a:cubicBezTo>
                  <a:cubicBezTo>
                    <a:pt x="16" y="21"/>
                    <a:pt x="16" y="21"/>
                    <a:pt x="16" y="21"/>
                  </a:cubicBezTo>
                  <a:cubicBezTo>
                    <a:pt x="26" y="12"/>
                    <a:pt x="26" y="12"/>
                    <a:pt x="26" y="12"/>
                  </a:cubicBezTo>
                  <a:cubicBezTo>
                    <a:pt x="26" y="12"/>
                    <a:pt x="27" y="12"/>
                    <a:pt x="27" y="12"/>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41" name="Freeform 36"/>
            <p:cNvSpPr>
              <a:spLocks noEditPoints="1"/>
            </p:cNvSpPr>
            <p:nvPr/>
          </p:nvSpPr>
          <p:spPr bwMode="auto">
            <a:xfrm>
              <a:off x="6730273" y="2777288"/>
              <a:ext cx="265777" cy="265779"/>
            </a:xfrm>
            <a:custGeom>
              <a:gdLst>
                <a:gd fmla="*/ 18 w 35" name="T0"/>
                <a:gd fmla="*/ 0 h 35" name="T1"/>
                <a:gd fmla="*/ 0 w 35" name="T2"/>
                <a:gd fmla="*/ 18 h 35" name="T3"/>
                <a:gd fmla="*/ 18 w 35" name="T4"/>
                <a:gd fmla="*/ 35 h 35" name="T5"/>
                <a:gd fmla="*/ 35 w 35" name="T6"/>
                <a:gd fmla="*/ 18 h 35" name="T7"/>
                <a:gd fmla="*/ 18 w 35" name="T8"/>
                <a:gd fmla="*/ 0 h 35" name="T9"/>
                <a:gd fmla="*/ 18 w 35" name="T10"/>
                <a:gd fmla="*/ 32 h 35" name="T11"/>
                <a:gd fmla="*/ 3 w 35" name="T12"/>
                <a:gd fmla="*/ 18 h 35" name="T13"/>
                <a:gd fmla="*/ 18 w 35" name="T14"/>
                <a:gd fmla="*/ 3 h 35" name="T15"/>
                <a:gd fmla="*/ 32 w 35" name="T16"/>
                <a:gd fmla="*/ 18 h 35" name="T17"/>
                <a:gd fmla="*/ 18 w 35" name="T18"/>
                <a:gd fmla="*/ 32 h 35" name="T19"/>
                <a:gd fmla="*/ 27 w 35" name="T20"/>
                <a:gd fmla="*/ 12 h 35" name="T21"/>
                <a:gd fmla="*/ 27 w 35" name="T22"/>
                <a:gd fmla="*/ 14 h 35" name="T23"/>
                <a:gd fmla="*/ 16 w 35" name="T24"/>
                <a:gd fmla="*/ 23 h 35" name="T25"/>
                <a:gd fmla="*/ 16 w 35" name="T26"/>
                <a:gd fmla="*/ 23 h 35" name="T27"/>
                <a:gd fmla="*/ 15 w 35" name="T28"/>
                <a:gd fmla="*/ 23 h 35" name="T29"/>
                <a:gd fmla="*/ 9 w 35" name="T30"/>
                <a:gd fmla="*/ 18 h 35" name="T31"/>
                <a:gd fmla="*/ 9 w 35" name="T32"/>
                <a:gd fmla="*/ 16 h 35" name="T33"/>
                <a:gd fmla="*/ 10 w 35" name="T34"/>
                <a:gd fmla="*/ 16 h 35" name="T35"/>
                <a:gd fmla="*/ 16 w 35" name="T36"/>
                <a:gd fmla="*/ 21 h 35" name="T37"/>
                <a:gd fmla="*/ 26 w 35" name="T38"/>
                <a:gd fmla="*/ 12 h 35" name="T39"/>
                <a:gd fmla="*/ 27 w 35" name="T40"/>
                <a:gd fmla="*/ 12 h 3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5" w="35">
                  <a:moveTo>
                    <a:pt x="18" y="0"/>
                  </a:moveTo>
                  <a:cubicBezTo>
                    <a:pt x="8" y="0"/>
                    <a:pt x="0" y="8"/>
                    <a:pt x="0" y="18"/>
                  </a:cubicBezTo>
                  <a:cubicBezTo>
                    <a:pt x="0" y="27"/>
                    <a:pt x="8" y="35"/>
                    <a:pt x="18" y="35"/>
                  </a:cubicBezTo>
                  <a:cubicBezTo>
                    <a:pt x="28" y="35"/>
                    <a:pt x="35" y="27"/>
                    <a:pt x="35" y="18"/>
                  </a:cubicBezTo>
                  <a:cubicBezTo>
                    <a:pt x="35" y="8"/>
                    <a:pt x="28"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7" y="12"/>
                  </a:moveTo>
                  <a:cubicBezTo>
                    <a:pt x="28" y="13"/>
                    <a:pt x="28" y="13"/>
                    <a:pt x="27" y="14"/>
                  </a:cubicBezTo>
                  <a:cubicBezTo>
                    <a:pt x="16" y="23"/>
                    <a:pt x="16" y="23"/>
                    <a:pt x="16" y="23"/>
                  </a:cubicBezTo>
                  <a:cubicBezTo>
                    <a:pt x="16" y="23"/>
                    <a:pt x="16" y="23"/>
                    <a:pt x="16" y="23"/>
                  </a:cubicBezTo>
                  <a:cubicBezTo>
                    <a:pt x="15" y="23"/>
                    <a:pt x="15" y="23"/>
                    <a:pt x="15" y="23"/>
                  </a:cubicBezTo>
                  <a:cubicBezTo>
                    <a:pt x="9" y="18"/>
                    <a:pt x="9" y="18"/>
                    <a:pt x="9" y="18"/>
                  </a:cubicBezTo>
                  <a:cubicBezTo>
                    <a:pt x="8" y="18"/>
                    <a:pt x="8" y="17"/>
                    <a:pt x="9" y="16"/>
                  </a:cubicBezTo>
                  <a:cubicBezTo>
                    <a:pt x="9" y="16"/>
                    <a:pt x="10" y="16"/>
                    <a:pt x="10" y="16"/>
                  </a:cubicBezTo>
                  <a:cubicBezTo>
                    <a:pt x="16" y="21"/>
                    <a:pt x="16" y="21"/>
                    <a:pt x="16" y="21"/>
                  </a:cubicBezTo>
                  <a:cubicBezTo>
                    <a:pt x="26" y="12"/>
                    <a:pt x="26" y="12"/>
                    <a:pt x="26" y="12"/>
                  </a:cubicBezTo>
                  <a:cubicBezTo>
                    <a:pt x="26" y="12"/>
                    <a:pt x="27" y="12"/>
                    <a:pt x="27" y="12"/>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42" name="Freeform 31"/>
            <p:cNvSpPr>
              <a:spLocks noEditPoints="1"/>
            </p:cNvSpPr>
            <p:nvPr/>
          </p:nvSpPr>
          <p:spPr bwMode="auto">
            <a:xfrm>
              <a:off x="5418709" y="4208219"/>
              <a:ext cx="424442" cy="461620"/>
            </a:xfrm>
            <a:custGeom>
              <a:gdLst>
                <a:gd fmla="*/ 42 w 58" name="T0"/>
                <a:gd fmla="*/ 4 h 63" name="T1"/>
                <a:gd fmla="*/ 41 w 58" name="T2"/>
                <a:gd fmla="*/ 10 h 63" name="T3"/>
                <a:gd fmla="*/ 17 w 58" name="T4"/>
                <a:gd fmla="*/ 47 h 63" name="T5"/>
                <a:gd fmla="*/ 15 w 58" name="T6"/>
                <a:gd fmla="*/ 54 h 63" name="T7"/>
                <a:gd fmla="*/ 19 w 58" name="T8"/>
                <a:gd fmla="*/ 47 h 63" name="T9"/>
                <a:gd fmla="*/ 49 w 58" name="T10"/>
                <a:gd fmla="*/ 19 h 63" name="T11"/>
                <a:gd fmla="*/ 53 w 58" name="T12"/>
                <a:gd fmla="*/ 14 h 63" name="T13"/>
                <a:gd fmla="*/ 48 w 58" name="T14"/>
                <a:gd fmla="*/ 19 h 63" name="T15"/>
                <a:gd fmla="*/ 4 w 58" name="T16"/>
                <a:gd fmla="*/ 43 h 63" name="T17"/>
                <a:gd fmla="*/ 11 w 58" name="T18"/>
                <a:gd fmla="*/ 41 h 63" name="T19"/>
                <a:gd fmla="*/ 57 w 58" name="T20"/>
                <a:gd fmla="*/ 28 h 63" name="T21"/>
                <a:gd fmla="*/ 51 w 58" name="T22"/>
                <a:gd fmla="*/ 30 h 63" name="T23"/>
                <a:gd fmla="*/ 57 w 58" name="T24"/>
                <a:gd fmla="*/ 28 h 63" name="T25"/>
                <a:gd fmla="*/ 1 w 58" name="T26"/>
                <a:gd fmla="*/ 28 h 63" name="T27"/>
                <a:gd fmla="*/ 7 w 58" name="T28"/>
                <a:gd fmla="*/ 30 h 63" name="T29"/>
                <a:gd fmla="*/ 48 w 58" name="T30"/>
                <a:gd fmla="*/ 39 h 63" name="T31"/>
                <a:gd fmla="*/ 54 w 58" name="T32"/>
                <a:gd fmla="*/ 44 h 63" name="T33"/>
                <a:gd fmla="*/ 49 w 58" name="T34"/>
                <a:gd fmla="*/ 39 h 63" name="T35"/>
                <a:gd fmla="*/ 5 w 58" name="T36"/>
                <a:gd fmla="*/ 16 h 63" name="T37"/>
                <a:gd fmla="*/ 11 w 58" name="T38"/>
                <a:gd fmla="*/ 18 h 63" name="T39"/>
                <a:gd fmla="*/ 41 w 58" name="T40"/>
                <a:gd fmla="*/ 47 h 63" name="T41"/>
                <a:gd fmla="*/ 42 w 58" name="T42"/>
                <a:gd fmla="*/ 54 h 63" name="T43"/>
                <a:gd fmla="*/ 44 w 58" name="T44"/>
                <a:gd fmla="*/ 53 h 63" name="T45"/>
                <a:gd fmla="*/ 18 w 58" name="T46"/>
                <a:gd fmla="*/ 11 h 63" name="T47"/>
                <a:gd fmla="*/ 16 w 58" name="T48"/>
                <a:gd fmla="*/ 4 h 63" name="T49"/>
                <a:gd fmla="*/ 17 w 58" name="T50"/>
                <a:gd fmla="*/ 10 h 63" name="T51"/>
                <a:gd fmla="*/ 30 w 58" name="T52"/>
                <a:gd fmla="*/ 1 h 63" name="T53"/>
                <a:gd fmla="*/ 28 w 58" name="T54"/>
                <a:gd fmla="*/ 7 h 63" name="T55"/>
                <a:gd fmla="*/ 40 w 58" name="T56"/>
                <a:gd fmla="*/ 41 h 63" name="T57"/>
                <a:gd fmla="*/ 37 w 58" name="T58"/>
                <a:gd fmla="*/ 51 h 63" name="T59"/>
                <a:gd fmla="*/ 38 w 58" name="T60"/>
                <a:gd fmla="*/ 55 h 63" name="T61"/>
                <a:gd fmla="*/ 35 w 58" name="T62"/>
                <a:gd fmla="*/ 60 h 63" name="T63"/>
                <a:gd fmla="*/ 28 w 58" name="T64"/>
                <a:gd fmla="*/ 63 h 63" name="T65"/>
                <a:gd fmla="*/ 21 w 58" name="T66"/>
                <a:gd fmla="*/ 58 h 63" name="T67"/>
                <a:gd fmla="*/ 22 w 58" name="T68"/>
                <a:gd fmla="*/ 53 h 63" name="T69"/>
                <a:gd fmla="*/ 21 w 58" name="T70"/>
                <a:gd fmla="*/ 49 h 63" name="T71"/>
                <a:gd fmla="*/ 13 w 58" name="T72"/>
                <a:gd fmla="*/ 29 h 63" name="T73"/>
                <a:gd fmla="*/ 33 w 58" name="T74"/>
                <a:gd fmla="*/ 61 h 63" name="T75"/>
                <a:gd fmla="*/ 25 w 58" name="T76"/>
                <a:gd fmla="*/ 61 h 63" name="T77"/>
                <a:gd fmla="*/ 33 w 58" name="T78"/>
                <a:gd fmla="*/ 61 h 63" name="T79"/>
                <a:gd fmla="*/ 23 w 58" name="T80"/>
                <a:gd fmla="*/ 58 h 63" name="T81"/>
                <a:gd fmla="*/ 31 w 58" name="T82"/>
                <a:gd fmla="*/ 58 h 63" name="T83"/>
                <a:gd fmla="*/ 34 w 58" name="T84"/>
                <a:gd fmla="*/ 57 h 63" name="T85"/>
                <a:gd fmla="*/ 23 w 58" name="T86"/>
                <a:gd fmla="*/ 55 h 63" name="T87"/>
                <a:gd fmla="*/ 36 w 58" name="T88"/>
                <a:gd fmla="*/ 55 h 63" name="T89"/>
                <a:gd fmla="*/ 25 w 58" name="T90"/>
                <a:gd fmla="*/ 52 h 63" name="T91"/>
                <a:gd fmla="*/ 34 w 58" name="T92"/>
                <a:gd fmla="*/ 52 h 63" name="T93"/>
                <a:gd fmla="*/ 34 w 58" name="T94"/>
                <a:gd fmla="*/ 50 h 63" name="T95"/>
                <a:gd fmla="*/ 25 w 58" name="T96"/>
                <a:gd fmla="*/ 49 h 63" name="T97"/>
                <a:gd fmla="*/ 34 w 58" name="T98"/>
                <a:gd fmla="*/ 50 h 63" name="T99"/>
                <a:gd fmla="*/ 15 w 58" name="T100"/>
                <a:gd fmla="*/ 29 h 63" name="T101"/>
                <a:gd fmla="*/ 25 w 58" name="T102"/>
                <a:gd fmla="*/ 47 h 63" name="T103"/>
                <a:gd fmla="*/ 24 w 58" name="T104"/>
                <a:gd fmla="*/ 31 h 63" name="T105"/>
                <a:gd fmla="*/ 31 w 58" name="T106"/>
                <a:gd fmla="*/ 47 h 63" name="T107"/>
                <a:gd fmla="*/ 35 w 58" name="T108"/>
                <a:gd fmla="*/ 32 h 63" name="T109"/>
                <a:gd fmla="*/ 35 w 58" name="T110"/>
                <a:gd fmla="*/ 47 h 63"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62" w="57">
                  <a:moveTo>
                    <a:pt x="40" y="11"/>
                  </a:moveTo>
                  <a:cubicBezTo>
                    <a:pt x="39" y="10"/>
                    <a:pt x="39" y="10"/>
                    <a:pt x="39" y="9"/>
                  </a:cubicBezTo>
                  <a:cubicBezTo>
                    <a:pt x="42" y="4"/>
                    <a:pt x="42" y="4"/>
                    <a:pt x="42" y="4"/>
                  </a:cubicBezTo>
                  <a:cubicBezTo>
                    <a:pt x="43" y="4"/>
                    <a:pt x="43" y="3"/>
                    <a:pt x="44" y="4"/>
                  </a:cubicBezTo>
                  <a:cubicBezTo>
                    <a:pt x="44" y="4"/>
                    <a:pt x="44" y="5"/>
                    <a:pt x="44" y="5"/>
                  </a:cubicBezTo>
                  <a:cubicBezTo>
                    <a:pt x="41" y="10"/>
                    <a:pt x="41" y="10"/>
                    <a:pt x="41" y="10"/>
                  </a:cubicBezTo>
                  <a:cubicBezTo>
                    <a:pt x="41" y="10"/>
                    <a:pt x="41" y="11"/>
                    <a:pt x="40" y="11"/>
                  </a:cubicBezTo>
                  <a:cubicBezTo>
                    <a:pt x="40" y="11"/>
                    <a:pt x="40" y="11"/>
                    <a:pt x="40" y="11"/>
                  </a:cubicBezTo>
                  <a:close/>
                  <a:moveTo>
                    <a:pt x="17" y="47"/>
                  </a:moveTo>
                  <a:cubicBezTo>
                    <a:pt x="14" y="53"/>
                    <a:pt x="14" y="53"/>
                    <a:pt x="14" y="53"/>
                  </a:cubicBezTo>
                  <a:cubicBezTo>
                    <a:pt x="14" y="53"/>
                    <a:pt x="14" y="54"/>
                    <a:pt x="15" y="54"/>
                  </a:cubicBezTo>
                  <a:cubicBezTo>
                    <a:pt x="15" y="54"/>
                    <a:pt x="15" y="54"/>
                    <a:pt x="15" y="54"/>
                  </a:cubicBezTo>
                  <a:cubicBezTo>
                    <a:pt x="16" y="54"/>
                    <a:pt x="16" y="54"/>
                    <a:pt x="16" y="54"/>
                  </a:cubicBezTo>
                  <a:cubicBezTo>
                    <a:pt x="19" y="48"/>
                    <a:pt x="19" y="48"/>
                    <a:pt x="19" y="48"/>
                  </a:cubicBezTo>
                  <a:cubicBezTo>
                    <a:pt x="19" y="48"/>
                    <a:pt x="19" y="47"/>
                    <a:pt x="19" y="47"/>
                  </a:cubicBezTo>
                  <a:cubicBezTo>
                    <a:pt x="18" y="47"/>
                    <a:pt x="18" y="47"/>
                    <a:pt x="17" y="47"/>
                  </a:cubicBezTo>
                  <a:close/>
                  <a:moveTo>
                    <a:pt x="48" y="19"/>
                  </a:moveTo>
                  <a:cubicBezTo>
                    <a:pt x="49" y="19"/>
                    <a:pt x="49" y="19"/>
                    <a:pt x="49" y="19"/>
                  </a:cubicBezTo>
                  <a:cubicBezTo>
                    <a:pt x="54" y="16"/>
                    <a:pt x="54" y="16"/>
                    <a:pt x="54" y="16"/>
                  </a:cubicBezTo>
                  <a:cubicBezTo>
                    <a:pt x="55" y="15"/>
                    <a:pt x="55" y="15"/>
                    <a:pt x="54" y="14"/>
                  </a:cubicBezTo>
                  <a:cubicBezTo>
                    <a:pt x="54" y="14"/>
                    <a:pt x="54" y="14"/>
                    <a:pt x="53" y="14"/>
                  </a:cubicBezTo>
                  <a:cubicBezTo>
                    <a:pt x="48" y="17"/>
                    <a:pt x="48" y="17"/>
                    <a:pt x="48" y="17"/>
                  </a:cubicBezTo>
                  <a:cubicBezTo>
                    <a:pt x="47" y="17"/>
                    <a:pt x="47" y="18"/>
                    <a:pt x="48" y="18"/>
                  </a:cubicBezTo>
                  <a:cubicBezTo>
                    <a:pt x="48" y="19"/>
                    <a:pt x="48" y="19"/>
                    <a:pt x="48" y="19"/>
                  </a:cubicBezTo>
                  <a:close/>
                  <a:moveTo>
                    <a:pt x="10" y="39"/>
                  </a:moveTo>
                  <a:cubicBezTo>
                    <a:pt x="5" y="42"/>
                    <a:pt x="5" y="42"/>
                    <a:pt x="5" y="42"/>
                  </a:cubicBezTo>
                  <a:cubicBezTo>
                    <a:pt x="4" y="42"/>
                    <a:pt x="4" y="43"/>
                    <a:pt x="4" y="43"/>
                  </a:cubicBezTo>
                  <a:cubicBezTo>
                    <a:pt x="4" y="44"/>
                    <a:pt x="5" y="44"/>
                    <a:pt x="5" y="44"/>
                  </a:cubicBezTo>
                  <a:cubicBezTo>
                    <a:pt x="5" y="44"/>
                    <a:pt x="5" y="44"/>
                    <a:pt x="6" y="44"/>
                  </a:cubicBezTo>
                  <a:cubicBezTo>
                    <a:pt x="11" y="41"/>
                    <a:pt x="11" y="41"/>
                    <a:pt x="11" y="41"/>
                  </a:cubicBezTo>
                  <a:cubicBezTo>
                    <a:pt x="11" y="40"/>
                    <a:pt x="11" y="40"/>
                    <a:pt x="11" y="39"/>
                  </a:cubicBezTo>
                  <a:cubicBezTo>
                    <a:pt x="11" y="39"/>
                    <a:pt x="10" y="39"/>
                    <a:pt x="10" y="39"/>
                  </a:cubicBezTo>
                  <a:close/>
                  <a:moveTo>
                    <a:pt x="57" y="28"/>
                  </a:moveTo>
                  <a:cubicBezTo>
                    <a:pt x="51" y="28"/>
                    <a:pt x="51" y="28"/>
                    <a:pt x="51" y="28"/>
                  </a:cubicBezTo>
                  <a:cubicBezTo>
                    <a:pt x="51" y="28"/>
                    <a:pt x="50" y="28"/>
                    <a:pt x="50" y="29"/>
                  </a:cubicBezTo>
                  <a:cubicBezTo>
                    <a:pt x="50" y="29"/>
                    <a:pt x="51" y="30"/>
                    <a:pt x="51" y="30"/>
                  </a:cubicBezTo>
                  <a:cubicBezTo>
                    <a:pt x="57" y="30"/>
                    <a:pt x="57" y="30"/>
                    <a:pt x="57" y="30"/>
                  </a:cubicBezTo>
                  <a:cubicBezTo>
                    <a:pt x="58" y="30"/>
                    <a:pt x="58" y="29"/>
                    <a:pt x="58" y="29"/>
                  </a:cubicBezTo>
                  <a:cubicBezTo>
                    <a:pt x="58" y="28"/>
                    <a:pt x="58" y="28"/>
                    <a:pt x="57" y="28"/>
                  </a:cubicBezTo>
                  <a:close/>
                  <a:moveTo>
                    <a:pt x="8" y="29"/>
                  </a:moveTo>
                  <a:cubicBezTo>
                    <a:pt x="8" y="28"/>
                    <a:pt x="8" y="28"/>
                    <a:pt x="7" y="28"/>
                  </a:cubicBezTo>
                  <a:cubicBezTo>
                    <a:pt x="1" y="28"/>
                    <a:pt x="1" y="28"/>
                    <a:pt x="1" y="28"/>
                  </a:cubicBezTo>
                  <a:cubicBezTo>
                    <a:pt x="1" y="28"/>
                    <a:pt x="0" y="28"/>
                    <a:pt x="0" y="29"/>
                  </a:cubicBezTo>
                  <a:cubicBezTo>
                    <a:pt x="0" y="29"/>
                    <a:pt x="1" y="30"/>
                    <a:pt x="1" y="30"/>
                  </a:cubicBezTo>
                  <a:cubicBezTo>
                    <a:pt x="7" y="30"/>
                    <a:pt x="7" y="30"/>
                    <a:pt x="7" y="30"/>
                  </a:cubicBezTo>
                  <a:cubicBezTo>
                    <a:pt x="8" y="30"/>
                    <a:pt x="8" y="29"/>
                    <a:pt x="8" y="29"/>
                  </a:cubicBezTo>
                  <a:close/>
                  <a:moveTo>
                    <a:pt x="49" y="39"/>
                  </a:moveTo>
                  <a:cubicBezTo>
                    <a:pt x="48" y="39"/>
                    <a:pt x="48" y="39"/>
                    <a:pt x="48" y="39"/>
                  </a:cubicBezTo>
                  <a:cubicBezTo>
                    <a:pt x="47" y="40"/>
                    <a:pt x="47" y="40"/>
                    <a:pt x="48" y="41"/>
                  </a:cubicBezTo>
                  <a:cubicBezTo>
                    <a:pt x="53" y="44"/>
                    <a:pt x="53" y="44"/>
                    <a:pt x="53" y="44"/>
                  </a:cubicBezTo>
                  <a:cubicBezTo>
                    <a:pt x="53" y="44"/>
                    <a:pt x="53" y="44"/>
                    <a:pt x="54" y="44"/>
                  </a:cubicBezTo>
                  <a:cubicBezTo>
                    <a:pt x="54" y="44"/>
                    <a:pt x="54" y="44"/>
                    <a:pt x="54" y="43"/>
                  </a:cubicBezTo>
                  <a:cubicBezTo>
                    <a:pt x="55" y="43"/>
                    <a:pt x="55" y="42"/>
                    <a:pt x="54" y="42"/>
                  </a:cubicBezTo>
                  <a:lnTo>
                    <a:pt x="49" y="39"/>
                  </a:lnTo>
                  <a:close/>
                  <a:moveTo>
                    <a:pt x="6" y="14"/>
                  </a:moveTo>
                  <a:cubicBezTo>
                    <a:pt x="5" y="14"/>
                    <a:pt x="4" y="14"/>
                    <a:pt x="4" y="14"/>
                  </a:cubicBezTo>
                  <a:cubicBezTo>
                    <a:pt x="4" y="15"/>
                    <a:pt x="4" y="15"/>
                    <a:pt x="5" y="16"/>
                  </a:cubicBezTo>
                  <a:cubicBezTo>
                    <a:pt x="10" y="19"/>
                    <a:pt x="10" y="19"/>
                    <a:pt x="10" y="19"/>
                  </a:cubicBezTo>
                  <a:cubicBezTo>
                    <a:pt x="10" y="19"/>
                    <a:pt x="10" y="19"/>
                    <a:pt x="10" y="19"/>
                  </a:cubicBezTo>
                  <a:cubicBezTo>
                    <a:pt x="11" y="19"/>
                    <a:pt x="11" y="19"/>
                    <a:pt x="11" y="18"/>
                  </a:cubicBezTo>
                  <a:cubicBezTo>
                    <a:pt x="11" y="18"/>
                    <a:pt x="11" y="17"/>
                    <a:pt x="11" y="17"/>
                  </a:cubicBezTo>
                  <a:lnTo>
                    <a:pt x="6" y="14"/>
                  </a:lnTo>
                  <a:close/>
                  <a:moveTo>
                    <a:pt x="41" y="47"/>
                  </a:moveTo>
                  <a:cubicBezTo>
                    <a:pt x="41" y="47"/>
                    <a:pt x="40" y="47"/>
                    <a:pt x="40" y="47"/>
                  </a:cubicBezTo>
                  <a:cubicBezTo>
                    <a:pt x="39" y="47"/>
                    <a:pt x="39" y="48"/>
                    <a:pt x="39" y="48"/>
                  </a:cubicBezTo>
                  <a:cubicBezTo>
                    <a:pt x="42" y="54"/>
                    <a:pt x="42" y="54"/>
                    <a:pt x="42" y="54"/>
                  </a:cubicBezTo>
                  <a:cubicBezTo>
                    <a:pt x="43" y="54"/>
                    <a:pt x="43" y="54"/>
                    <a:pt x="43" y="54"/>
                  </a:cubicBezTo>
                  <a:cubicBezTo>
                    <a:pt x="43" y="54"/>
                    <a:pt x="44" y="54"/>
                    <a:pt x="44" y="54"/>
                  </a:cubicBezTo>
                  <a:cubicBezTo>
                    <a:pt x="44" y="54"/>
                    <a:pt x="44" y="53"/>
                    <a:pt x="44" y="53"/>
                  </a:cubicBezTo>
                  <a:lnTo>
                    <a:pt x="41" y="47"/>
                  </a:lnTo>
                  <a:close/>
                  <a:moveTo>
                    <a:pt x="17" y="10"/>
                  </a:moveTo>
                  <a:cubicBezTo>
                    <a:pt x="18" y="10"/>
                    <a:pt x="18" y="11"/>
                    <a:pt x="18" y="11"/>
                  </a:cubicBezTo>
                  <a:cubicBezTo>
                    <a:pt x="18" y="11"/>
                    <a:pt x="19" y="11"/>
                    <a:pt x="19" y="11"/>
                  </a:cubicBezTo>
                  <a:cubicBezTo>
                    <a:pt x="19" y="10"/>
                    <a:pt x="19" y="10"/>
                    <a:pt x="19" y="9"/>
                  </a:cubicBezTo>
                  <a:cubicBezTo>
                    <a:pt x="16" y="4"/>
                    <a:pt x="16" y="4"/>
                    <a:pt x="16" y="4"/>
                  </a:cubicBezTo>
                  <a:cubicBezTo>
                    <a:pt x="16" y="4"/>
                    <a:pt x="15" y="3"/>
                    <a:pt x="15" y="4"/>
                  </a:cubicBezTo>
                  <a:cubicBezTo>
                    <a:pt x="14" y="4"/>
                    <a:pt x="14" y="5"/>
                    <a:pt x="14" y="5"/>
                  </a:cubicBezTo>
                  <a:lnTo>
                    <a:pt x="17" y="10"/>
                  </a:lnTo>
                  <a:close/>
                  <a:moveTo>
                    <a:pt x="29" y="8"/>
                  </a:moveTo>
                  <a:cubicBezTo>
                    <a:pt x="30" y="8"/>
                    <a:pt x="30" y="7"/>
                    <a:pt x="30" y="7"/>
                  </a:cubicBezTo>
                  <a:cubicBezTo>
                    <a:pt x="30" y="1"/>
                    <a:pt x="30" y="1"/>
                    <a:pt x="30" y="1"/>
                  </a:cubicBezTo>
                  <a:cubicBezTo>
                    <a:pt x="30" y="0"/>
                    <a:pt x="30" y="0"/>
                    <a:pt x="29" y="0"/>
                  </a:cubicBezTo>
                  <a:cubicBezTo>
                    <a:pt x="29" y="0"/>
                    <a:pt x="28" y="0"/>
                    <a:pt x="28" y="1"/>
                  </a:cubicBezTo>
                  <a:cubicBezTo>
                    <a:pt x="28" y="7"/>
                    <a:pt x="28" y="7"/>
                    <a:pt x="28" y="7"/>
                  </a:cubicBezTo>
                  <a:cubicBezTo>
                    <a:pt x="28" y="7"/>
                    <a:pt x="29" y="8"/>
                    <a:pt x="29" y="8"/>
                  </a:cubicBezTo>
                  <a:close/>
                  <a:moveTo>
                    <a:pt x="45" y="29"/>
                  </a:moveTo>
                  <a:cubicBezTo>
                    <a:pt x="45" y="33"/>
                    <a:pt x="44" y="38"/>
                    <a:pt x="40" y="41"/>
                  </a:cubicBezTo>
                  <a:cubicBezTo>
                    <a:pt x="38" y="43"/>
                    <a:pt x="37" y="46"/>
                    <a:pt x="37" y="47"/>
                  </a:cubicBezTo>
                  <a:cubicBezTo>
                    <a:pt x="38" y="48"/>
                    <a:pt x="38" y="48"/>
                    <a:pt x="38" y="49"/>
                  </a:cubicBezTo>
                  <a:cubicBezTo>
                    <a:pt x="38" y="50"/>
                    <a:pt x="38" y="50"/>
                    <a:pt x="37" y="51"/>
                  </a:cubicBezTo>
                  <a:cubicBezTo>
                    <a:pt x="38" y="51"/>
                    <a:pt x="38" y="51"/>
                    <a:pt x="38" y="52"/>
                  </a:cubicBezTo>
                  <a:cubicBezTo>
                    <a:pt x="38" y="53"/>
                    <a:pt x="38" y="53"/>
                    <a:pt x="37" y="53"/>
                  </a:cubicBezTo>
                  <a:cubicBezTo>
                    <a:pt x="38" y="54"/>
                    <a:pt x="38" y="54"/>
                    <a:pt x="38" y="55"/>
                  </a:cubicBezTo>
                  <a:cubicBezTo>
                    <a:pt x="38" y="56"/>
                    <a:pt x="38" y="56"/>
                    <a:pt x="37" y="56"/>
                  </a:cubicBezTo>
                  <a:cubicBezTo>
                    <a:pt x="38" y="57"/>
                    <a:pt x="38" y="57"/>
                    <a:pt x="38" y="58"/>
                  </a:cubicBezTo>
                  <a:cubicBezTo>
                    <a:pt x="38" y="59"/>
                    <a:pt x="37" y="60"/>
                    <a:pt x="35" y="60"/>
                  </a:cubicBezTo>
                  <a:cubicBezTo>
                    <a:pt x="35" y="60"/>
                    <a:pt x="35" y="61"/>
                    <a:pt x="35" y="61"/>
                  </a:cubicBezTo>
                  <a:cubicBezTo>
                    <a:pt x="35" y="63"/>
                    <a:pt x="33" y="63"/>
                    <a:pt x="31" y="63"/>
                  </a:cubicBezTo>
                  <a:cubicBezTo>
                    <a:pt x="28" y="63"/>
                    <a:pt x="28" y="63"/>
                    <a:pt x="28" y="63"/>
                  </a:cubicBezTo>
                  <a:cubicBezTo>
                    <a:pt x="26" y="63"/>
                    <a:pt x="23" y="63"/>
                    <a:pt x="23" y="61"/>
                  </a:cubicBezTo>
                  <a:cubicBezTo>
                    <a:pt x="23" y="61"/>
                    <a:pt x="23" y="60"/>
                    <a:pt x="23" y="60"/>
                  </a:cubicBezTo>
                  <a:cubicBezTo>
                    <a:pt x="22" y="60"/>
                    <a:pt x="21" y="59"/>
                    <a:pt x="21" y="58"/>
                  </a:cubicBezTo>
                  <a:cubicBezTo>
                    <a:pt x="21" y="57"/>
                    <a:pt x="21" y="57"/>
                    <a:pt x="22" y="56"/>
                  </a:cubicBezTo>
                  <a:cubicBezTo>
                    <a:pt x="21" y="56"/>
                    <a:pt x="21" y="56"/>
                    <a:pt x="21" y="55"/>
                  </a:cubicBezTo>
                  <a:cubicBezTo>
                    <a:pt x="21" y="54"/>
                    <a:pt x="21" y="54"/>
                    <a:pt x="22" y="53"/>
                  </a:cubicBezTo>
                  <a:cubicBezTo>
                    <a:pt x="21" y="53"/>
                    <a:pt x="21" y="53"/>
                    <a:pt x="21" y="52"/>
                  </a:cubicBezTo>
                  <a:cubicBezTo>
                    <a:pt x="21" y="51"/>
                    <a:pt x="21" y="51"/>
                    <a:pt x="22" y="51"/>
                  </a:cubicBezTo>
                  <a:cubicBezTo>
                    <a:pt x="21" y="50"/>
                    <a:pt x="21" y="50"/>
                    <a:pt x="21" y="49"/>
                  </a:cubicBezTo>
                  <a:cubicBezTo>
                    <a:pt x="21" y="48"/>
                    <a:pt x="21" y="48"/>
                    <a:pt x="22" y="47"/>
                  </a:cubicBezTo>
                  <a:cubicBezTo>
                    <a:pt x="22" y="46"/>
                    <a:pt x="21" y="43"/>
                    <a:pt x="18" y="41"/>
                  </a:cubicBezTo>
                  <a:cubicBezTo>
                    <a:pt x="15" y="38"/>
                    <a:pt x="13" y="33"/>
                    <a:pt x="13" y="29"/>
                  </a:cubicBezTo>
                  <a:cubicBezTo>
                    <a:pt x="13" y="20"/>
                    <a:pt x="20" y="13"/>
                    <a:pt x="29" y="13"/>
                  </a:cubicBezTo>
                  <a:cubicBezTo>
                    <a:pt x="38" y="13"/>
                    <a:pt x="45" y="20"/>
                    <a:pt x="45" y="29"/>
                  </a:cubicBezTo>
                  <a:close/>
                  <a:moveTo>
                    <a:pt x="33" y="61"/>
                  </a:moveTo>
                  <a:cubicBezTo>
                    <a:pt x="33" y="61"/>
                    <a:pt x="32" y="60"/>
                    <a:pt x="31" y="60"/>
                  </a:cubicBezTo>
                  <a:cubicBezTo>
                    <a:pt x="28" y="60"/>
                    <a:pt x="28" y="60"/>
                    <a:pt x="28" y="60"/>
                  </a:cubicBezTo>
                  <a:cubicBezTo>
                    <a:pt x="26" y="60"/>
                    <a:pt x="26" y="61"/>
                    <a:pt x="25" y="61"/>
                  </a:cubicBezTo>
                  <a:cubicBezTo>
                    <a:pt x="26" y="61"/>
                    <a:pt x="26" y="61"/>
                    <a:pt x="28" y="61"/>
                  </a:cubicBezTo>
                  <a:cubicBezTo>
                    <a:pt x="31" y="61"/>
                    <a:pt x="31" y="61"/>
                    <a:pt x="31" y="61"/>
                  </a:cubicBezTo>
                  <a:cubicBezTo>
                    <a:pt x="32" y="61"/>
                    <a:pt x="33" y="61"/>
                    <a:pt x="33" y="61"/>
                  </a:cubicBezTo>
                  <a:close/>
                  <a:moveTo>
                    <a:pt x="34" y="57"/>
                  </a:moveTo>
                  <a:cubicBezTo>
                    <a:pt x="25" y="57"/>
                    <a:pt x="25" y="57"/>
                    <a:pt x="25" y="57"/>
                  </a:cubicBezTo>
                  <a:cubicBezTo>
                    <a:pt x="24" y="57"/>
                    <a:pt x="23" y="58"/>
                    <a:pt x="23" y="58"/>
                  </a:cubicBezTo>
                  <a:cubicBezTo>
                    <a:pt x="23" y="58"/>
                    <a:pt x="24" y="58"/>
                    <a:pt x="25" y="58"/>
                  </a:cubicBezTo>
                  <a:cubicBezTo>
                    <a:pt x="28" y="58"/>
                    <a:pt x="28" y="58"/>
                    <a:pt x="28" y="58"/>
                  </a:cubicBezTo>
                  <a:cubicBezTo>
                    <a:pt x="31" y="58"/>
                    <a:pt x="31" y="58"/>
                    <a:pt x="31" y="58"/>
                  </a:cubicBezTo>
                  <a:cubicBezTo>
                    <a:pt x="34" y="58"/>
                    <a:pt x="34" y="58"/>
                    <a:pt x="34" y="58"/>
                  </a:cubicBezTo>
                  <a:cubicBezTo>
                    <a:pt x="35" y="58"/>
                    <a:pt x="35" y="58"/>
                    <a:pt x="36" y="58"/>
                  </a:cubicBezTo>
                  <a:cubicBezTo>
                    <a:pt x="35" y="58"/>
                    <a:pt x="35" y="57"/>
                    <a:pt x="34" y="57"/>
                  </a:cubicBezTo>
                  <a:close/>
                  <a:moveTo>
                    <a:pt x="34" y="54"/>
                  </a:moveTo>
                  <a:cubicBezTo>
                    <a:pt x="25" y="54"/>
                    <a:pt x="25" y="54"/>
                    <a:pt x="25" y="54"/>
                  </a:cubicBezTo>
                  <a:cubicBezTo>
                    <a:pt x="24" y="54"/>
                    <a:pt x="23" y="55"/>
                    <a:pt x="23" y="55"/>
                  </a:cubicBezTo>
                  <a:cubicBezTo>
                    <a:pt x="23" y="55"/>
                    <a:pt x="24" y="55"/>
                    <a:pt x="25" y="55"/>
                  </a:cubicBezTo>
                  <a:cubicBezTo>
                    <a:pt x="34" y="55"/>
                    <a:pt x="34" y="55"/>
                    <a:pt x="34" y="55"/>
                  </a:cubicBezTo>
                  <a:cubicBezTo>
                    <a:pt x="35" y="55"/>
                    <a:pt x="35" y="55"/>
                    <a:pt x="36" y="55"/>
                  </a:cubicBezTo>
                  <a:cubicBezTo>
                    <a:pt x="35" y="55"/>
                    <a:pt x="35" y="54"/>
                    <a:pt x="34" y="54"/>
                  </a:cubicBezTo>
                  <a:close/>
                  <a:moveTo>
                    <a:pt x="34" y="52"/>
                  </a:moveTo>
                  <a:cubicBezTo>
                    <a:pt x="25" y="52"/>
                    <a:pt x="25" y="52"/>
                    <a:pt x="25" y="52"/>
                  </a:cubicBezTo>
                  <a:cubicBezTo>
                    <a:pt x="24" y="52"/>
                    <a:pt x="23" y="52"/>
                    <a:pt x="23" y="52"/>
                  </a:cubicBezTo>
                  <a:cubicBezTo>
                    <a:pt x="23" y="52"/>
                    <a:pt x="24" y="52"/>
                    <a:pt x="25" y="52"/>
                  </a:cubicBezTo>
                  <a:cubicBezTo>
                    <a:pt x="34" y="52"/>
                    <a:pt x="34" y="52"/>
                    <a:pt x="34" y="52"/>
                  </a:cubicBezTo>
                  <a:cubicBezTo>
                    <a:pt x="35" y="52"/>
                    <a:pt x="35" y="52"/>
                    <a:pt x="36" y="52"/>
                  </a:cubicBezTo>
                  <a:cubicBezTo>
                    <a:pt x="35" y="52"/>
                    <a:pt x="35" y="52"/>
                    <a:pt x="34" y="52"/>
                  </a:cubicBezTo>
                  <a:close/>
                  <a:moveTo>
                    <a:pt x="34" y="50"/>
                  </a:moveTo>
                  <a:cubicBezTo>
                    <a:pt x="35" y="50"/>
                    <a:pt x="35" y="49"/>
                    <a:pt x="36" y="49"/>
                  </a:cubicBezTo>
                  <a:cubicBezTo>
                    <a:pt x="35" y="49"/>
                    <a:pt x="35" y="49"/>
                    <a:pt x="34" y="49"/>
                  </a:cubicBezTo>
                  <a:cubicBezTo>
                    <a:pt x="25" y="49"/>
                    <a:pt x="25" y="49"/>
                    <a:pt x="25" y="49"/>
                  </a:cubicBezTo>
                  <a:cubicBezTo>
                    <a:pt x="24" y="49"/>
                    <a:pt x="23" y="49"/>
                    <a:pt x="23" y="49"/>
                  </a:cubicBezTo>
                  <a:cubicBezTo>
                    <a:pt x="23" y="49"/>
                    <a:pt x="24" y="50"/>
                    <a:pt x="25" y="50"/>
                  </a:cubicBezTo>
                  <a:lnTo>
                    <a:pt x="34" y="50"/>
                  </a:lnTo>
                  <a:close/>
                  <a:moveTo>
                    <a:pt x="43" y="29"/>
                  </a:moveTo>
                  <a:cubicBezTo>
                    <a:pt x="43" y="21"/>
                    <a:pt x="37" y="15"/>
                    <a:pt x="29" y="15"/>
                  </a:cubicBezTo>
                  <a:cubicBezTo>
                    <a:pt x="22" y="15"/>
                    <a:pt x="15" y="21"/>
                    <a:pt x="15" y="29"/>
                  </a:cubicBezTo>
                  <a:cubicBezTo>
                    <a:pt x="15" y="33"/>
                    <a:pt x="17" y="36"/>
                    <a:pt x="20" y="39"/>
                  </a:cubicBezTo>
                  <a:cubicBezTo>
                    <a:pt x="22" y="42"/>
                    <a:pt x="23" y="44"/>
                    <a:pt x="24" y="47"/>
                  </a:cubicBezTo>
                  <a:cubicBezTo>
                    <a:pt x="25" y="47"/>
                    <a:pt x="25" y="47"/>
                    <a:pt x="25" y="47"/>
                  </a:cubicBezTo>
                  <a:cubicBezTo>
                    <a:pt x="26" y="47"/>
                    <a:pt x="26" y="47"/>
                    <a:pt x="26" y="47"/>
                  </a:cubicBezTo>
                  <a:cubicBezTo>
                    <a:pt x="23" y="32"/>
                    <a:pt x="23" y="32"/>
                    <a:pt x="23" y="32"/>
                  </a:cubicBezTo>
                  <a:cubicBezTo>
                    <a:pt x="23" y="32"/>
                    <a:pt x="24" y="31"/>
                    <a:pt x="24" y="31"/>
                  </a:cubicBezTo>
                  <a:cubicBezTo>
                    <a:pt x="25" y="31"/>
                    <a:pt x="25" y="31"/>
                    <a:pt x="25" y="32"/>
                  </a:cubicBezTo>
                  <a:cubicBezTo>
                    <a:pt x="28" y="47"/>
                    <a:pt x="28" y="47"/>
                    <a:pt x="28" y="47"/>
                  </a:cubicBezTo>
                  <a:cubicBezTo>
                    <a:pt x="31" y="47"/>
                    <a:pt x="31" y="47"/>
                    <a:pt x="31" y="47"/>
                  </a:cubicBezTo>
                  <a:cubicBezTo>
                    <a:pt x="33" y="32"/>
                    <a:pt x="33" y="32"/>
                    <a:pt x="33" y="32"/>
                  </a:cubicBezTo>
                  <a:cubicBezTo>
                    <a:pt x="33" y="31"/>
                    <a:pt x="34" y="31"/>
                    <a:pt x="35" y="31"/>
                  </a:cubicBezTo>
                  <a:cubicBezTo>
                    <a:pt x="35" y="31"/>
                    <a:pt x="35" y="32"/>
                    <a:pt x="35" y="32"/>
                  </a:cubicBezTo>
                  <a:cubicBezTo>
                    <a:pt x="33" y="47"/>
                    <a:pt x="33" y="47"/>
                    <a:pt x="33" y="47"/>
                  </a:cubicBezTo>
                  <a:cubicBezTo>
                    <a:pt x="34" y="47"/>
                    <a:pt x="34" y="47"/>
                    <a:pt x="34" y="47"/>
                  </a:cubicBezTo>
                  <a:cubicBezTo>
                    <a:pt x="35" y="47"/>
                    <a:pt x="35" y="47"/>
                    <a:pt x="35" y="47"/>
                  </a:cubicBezTo>
                  <a:cubicBezTo>
                    <a:pt x="35" y="44"/>
                    <a:pt x="37" y="42"/>
                    <a:pt x="39" y="39"/>
                  </a:cubicBezTo>
                  <a:cubicBezTo>
                    <a:pt x="42" y="36"/>
                    <a:pt x="43" y="33"/>
                    <a:pt x="43" y="29"/>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43" name="Freeform 32"/>
            <p:cNvSpPr>
              <a:spLocks noEditPoints="1"/>
            </p:cNvSpPr>
            <p:nvPr/>
          </p:nvSpPr>
          <p:spPr bwMode="auto">
            <a:xfrm>
              <a:off x="4905404" y="3395343"/>
              <a:ext cx="397375" cy="443694"/>
            </a:xfrm>
            <a:custGeom>
              <a:gdLst>
                <a:gd fmla="*/ 55 w 69" name="T0"/>
                <a:gd fmla="*/ 0 h 77" name="T1"/>
                <a:gd fmla="*/ 45 w 69" name="T2"/>
                <a:gd fmla="*/ 5 h 77" name="T3"/>
                <a:gd fmla="*/ 31 w 69" name="T4"/>
                <a:gd fmla="*/ 7 h 77" name="T5"/>
                <a:gd fmla="*/ 24 w 69" name="T6"/>
                <a:gd fmla="*/ 7 h 77" name="T7"/>
                <a:gd fmla="*/ 10 w 69" name="T8"/>
                <a:gd fmla="*/ 5 h 77" name="T9"/>
                <a:gd fmla="*/ 0 w 69" name="T10"/>
                <a:gd fmla="*/ 69 h 77" name="T11"/>
                <a:gd fmla="*/ 69 w 69" name="T12"/>
                <a:gd fmla="*/ 14 h 77" name="T13"/>
                <a:gd fmla="*/ 10 w 69" name="T14"/>
                <a:gd fmla="*/ 13 h 77" name="T15"/>
                <a:gd fmla="*/ 24 w 69" name="T16"/>
                <a:gd fmla="*/ 10 h 77" name="T17"/>
                <a:gd fmla="*/ 31 w 69" name="T18"/>
                <a:gd fmla="*/ 10 h 77" name="T19"/>
                <a:gd fmla="*/ 45 w 69" name="T20"/>
                <a:gd fmla="*/ 13 h 77" name="T21"/>
                <a:gd fmla="*/ 55 w 69" name="T22"/>
                <a:gd fmla="*/ 17 h 77" name="T23"/>
                <a:gd fmla="*/ 66 w 69" name="T24"/>
                <a:gd fmla="*/ 14 h 77" name="T25"/>
                <a:gd fmla="*/ 7 w 69" name="T26"/>
                <a:gd fmla="*/ 10 h 77" name="T27"/>
                <a:gd fmla="*/ 61 w 69" name="T28"/>
                <a:gd fmla="*/ 74 h 77" name="T29"/>
                <a:gd fmla="*/ 34 w 69" name="T30"/>
                <a:gd fmla="*/ 39 h 77" name="T31"/>
                <a:gd fmla="*/ 34 w 69" name="T32"/>
                <a:gd fmla="*/ 39 h 77" name="T33"/>
                <a:gd fmla="*/ 33 w 69" name="T34"/>
                <a:gd fmla="*/ 36 h 77" name="T35"/>
                <a:gd fmla="*/ 44 w 69" name="T36"/>
                <a:gd fmla="*/ 33 h 77" name="T37"/>
                <a:gd fmla="*/ 45 w 69" name="T38"/>
                <a:gd fmla="*/ 36 h 77" name="T39"/>
                <a:gd fmla="*/ 54 w 69" name="T40"/>
                <a:gd fmla="*/ 39 h 77" name="T41"/>
                <a:gd fmla="*/ 54 w 69" name="T42"/>
                <a:gd fmla="*/ 39 h 77" name="T43"/>
                <a:gd fmla="*/ 53 w 69" name="T44"/>
                <a:gd fmla="*/ 36 h 77" name="T45"/>
                <a:gd fmla="*/ 14 w 69" name="T46"/>
                <a:gd fmla="*/ 43 h 77" name="T47"/>
                <a:gd fmla="*/ 15 w 69" name="T48"/>
                <a:gd fmla="*/ 46 h 77" name="T49"/>
                <a:gd fmla="*/ 24 w 69" name="T50"/>
                <a:gd fmla="*/ 49 h 77" name="T51"/>
                <a:gd fmla="*/ 24 w 69" name="T52"/>
                <a:gd fmla="*/ 49 h 77" name="T53"/>
                <a:gd fmla="*/ 23 w 69" name="T54"/>
                <a:gd fmla="*/ 46 h 77" name="T55"/>
                <a:gd fmla="*/ 34 w 69" name="T56"/>
                <a:gd fmla="*/ 43 h 77" name="T57"/>
                <a:gd fmla="*/ 35 w 69" name="T58"/>
                <a:gd fmla="*/ 46 h 77" name="T59"/>
                <a:gd fmla="*/ 44 w 69" name="T60"/>
                <a:gd fmla="*/ 49 h 77" name="T61"/>
                <a:gd fmla="*/ 44 w 69" name="T62"/>
                <a:gd fmla="*/ 49 h 77" name="T63"/>
                <a:gd fmla="*/ 43 w 69" name="T64"/>
                <a:gd fmla="*/ 46 h 77" name="T65"/>
                <a:gd fmla="*/ 54 w 69" name="T66"/>
                <a:gd fmla="*/ 43 h 77" name="T67"/>
                <a:gd fmla="*/ 55 w 69" name="T68"/>
                <a:gd fmla="*/ 46 h 77" name="T69"/>
                <a:gd fmla="*/ 14 w 69" name="T70"/>
                <a:gd fmla="*/ 59 h 77" name="T71"/>
                <a:gd fmla="*/ 14 w 69" name="T72"/>
                <a:gd fmla="*/ 59 h 77" name="T73"/>
                <a:gd fmla="*/ 13 w 69" name="T74"/>
                <a:gd fmla="*/ 56 h 77" name="T75"/>
                <a:gd fmla="*/ 24 w 69" name="T76"/>
                <a:gd fmla="*/ 53 h 77" name="T77"/>
                <a:gd fmla="*/ 25 w 69" name="T78"/>
                <a:gd fmla="*/ 56 h 77" name="T79"/>
                <a:gd fmla="*/ 34 w 69" name="T80"/>
                <a:gd fmla="*/ 59 h 77" name="T81"/>
                <a:gd fmla="*/ 34 w 69" name="T82"/>
                <a:gd fmla="*/ 59 h 77" name="T83"/>
                <a:gd fmla="*/ 33 w 69" name="T84"/>
                <a:gd fmla="*/ 56 h 77" name="T85"/>
                <a:gd fmla="*/ 44 w 69" name="T86"/>
                <a:gd fmla="*/ 53 h 77" name="T87"/>
                <a:gd fmla="*/ 45 w 69" name="T88"/>
                <a:gd fmla="*/ 56 h 77" name="T89"/>
                <a:gd fmla="*/ 54 w 69" name="T90"/>
                <a:gd fmla="*/ 59 h 77" name="T91"/>
                <a:gd fmla="*/ 54 w 69" name="T92"/>
                <a:gd fmla="*/ 59 h 77" name="T93"/>
                <a:gd fmla="*/ 53 w 69" name="T94"/>
                <a:gd fmla="*/ 56 h 77" name="T95"/>
                <a:gd fmla="*/ 14 w 69" name="T96"/>
                <a:gd fmla="*/ 63 h 77" name="T97"/>
                <a:gd fmla="*/ 15 w 69" name="T98"/>
                <a:gd fmla="*/ 65 h 77" name="T99"/>
                <a:gd fmla="*/ 24 w 69" name="T100"/>
                <a:gd fmla="*/ 68 h 77" name="T101"/>
                <a:gd fmla="*/ 24 w 69" name="T102"/>
                <a:gd fmla="*/ 68 h 77" name="T103"/>
                <a:gd fmla="*/ 23 w 69" name="T104"/>
                <a:gd fmla="*/ 65 h 7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77" w="69">
                  <a:moveTo>
                    <a:pt x="61" y="7"/>
                  </a:moveTo>
                  <a:cubicBezTo>
                    <a:pt x="59" y="7"/>
                    <a:pt x="59" y="7"/>
                    <a:pt x="59" y="7"/>
                  </a:cubicBezTo>
                  <a:cubicBezTo>
                    <a:pt x="59" y="5"/>
                    <a:pt x="59" y="5"/>
                    <a:pt x="59" y="5"/>
                  </a:cubicBezTo>
                  <a:cubicBezTo>
                    <a:pt x="59" y="2"/>
                    <a:pt x="57" y="0"/>
                    <a:pt x="55" y="0"/>
                  </a:cubicBezTo>
                  <a:cubicBezTo>
                    <a:pt x="53" y="0"/>
                    <a:pt x="51" y="2"/>
                    <a:pt x="51" y="5"/>
                  </a:cubicBezTo>
                  <a:cubicBezTo>
                    <a:pt x="51" y="7"/>
                    <a:pt x="51" y="7"/>
                    <a:pt x="51" y="7"/>
                  </a:cubicBezTo>
                  <a:cubicBezTo>
                    <a:pt x="45" y="7"/>
                    <a:pt x="45" y="7"/>
                    <a:pt x="45" y="7"/>
                  </a:cubicBezTo>
                  <a:cubicBezTo>
                    <a:pt x="45" y="5"/>
                    <a:pt x="45" y="5"/>
                    <a:pt x="45" y="5"/>
                  </a:cubicBezTo>
                  <a:cubicBezTo>
                    <a:pt x="45" y="2"/>
                    <a:pt x="43" y="0"/>
                    <a:pt x="41" y="0"/>
                  </a:cubicBezTo>
                  <a:cubicBezTo>
                    <a:pt x="39" y="0"/>
                    <a:pt x="37" y="2"/>
                    <a:pt x="37" y="5"/>
                  </a:cubicBezTo>
                  <a:cubicBezTo>
                    <a:pt x="37" y="7"/>
                    <a:pt x="37" y="7"/>
                    <a:pt x="37" y="7"/>
                  </a:cubicBezTo>
                  <a:cubicBezTo>
                    <a:pt x="31" y="7"/>
                    <a:pt x="31" y="7"/>
                    <a:pt x="31" y="7"/>
                  </a:cubicBezTo>
                  <a:cubicBezTo>
                    <a:pt x="31" y="5"/>
                    <a:pt x="31" y="5"/>
                    <a:pt x="31" y="5"/>
                  </a:cubicBezTo>
                  <a:cubicBezTo>
                    <a:pt x="31" y="2"/>
                    <a:pt x="29" y="0"/>
                    <a:pt x="27" y="0"/>
                  </a:cubicBezTo>
                  <a:cubicBezTo>
                    <a:pt x="25" y="0"/>
                    <a:pt x="24" y="2"/>
                    <a:pt x="24" y="5"/>
                  </a:cubicBezTo>
                  <a:cubicBezTo>
                    <a:pt x="24" y="7"/>
                    <a:pt x="24" y="7"/>
                    <a:pt x="24" y="7"/>
                  </a:cubicBezTo>
                  <a:cubicBezTo>
                    <a:pt x="17" y="7"/>
                    <a:pt x="17" y="7"/>
                    <a:pt x="17" y="7"/>
                  </a:cubicBezTo>
                  <a:cubicBezTo>
                    <a:pt x="17" y="5"/>
                    <a:pt x="17" y="5"/>
                    <a:pt x="17" y="5"/>
                  </a:cubicBezTo>
                  <a:cubicBezTo>
                    <a:pt x="17" y="2"/>
                    <a:pt x="16" y="0"/>
                    <a:pt x="14" y="0"/>
                  </a:cubicBezTo>
                  <a:cubicBezTo>
                    <a:pt x="11" y="0"/>
                    <a:pt x="10" y="2"/>
                    <a:pt x="10" y="5"/>
                  </a:cubicBezTo>
                  <a:cubicBezTo>
                    <a:pt x="10" y="7"/>
                    <a:pt x="10" y="7"/>
                    <a:pt x="10" y="7"/>
                  </a:cubicBezTo>
                  <a:cubicBezTo>
                    <a:pt x="7" y="7"/>
                    <a:pt x="7" y="7"/>
                    <a:pt x="7" y="7"/>
                  </a:cubicBezTo>
                  <a:cubicBezTo>
                    <a:pt x="3" y="7"/>
                    <a:pt x="0" y="10"/>
                    <a:pt x="0" y="14"/>
                  </a:cubicBezTo>
                  <a:cubicBezTo>
                    <a:pt x="0" y="69"/>
                    <a:pt x="0" y="69"/>
                    <a:pt x="0" y="69"/>
                  </a:cubicBezTo>
                  <a:cubicBezTo>
                    <a:pt x="0" y="74"/>
                    <a:pt x="3" y="77"/>
                    <a:pt x="7" y="77"/>
                  </a:cubicBezTo>
                  <a:cubicBezTo>
                    <a:pt x="61" y="77"/>
                    <a:pt x="61" y="77"/>
                    <a:pt x="61" y="77"/>
                  </a:cubicBezTo>
                  <a:cubicBezTo>
                    <a:pt x="65" y="77"/>
                    <a:pt x="69" y="74"/>
                    <a:pt x="69" y="69"/>
                  </a:cubicBezTo>
                  <a:cubicBezTo>
                    <a:pt x="69" y="14"/>
                    <a:pt x="69" y="14"/>
                    <a:pt x="69" y="14"/>
                  </a:cubicBezTo>
                  <a:cubicBezTo>
                    <a:pt x="69" y="10"/>
                    <a:pt x="65" y="7"/>
                    <a:pt x="61" y="7"/>
                  </a:cubicBezTo>
                  <a:close/>
                  <a:moveTo>
                    <a:pt x="7" y="10"/>
                  </a:moveTo>
                  <a:cubicBezTo>
                    <a:pt x="10" y="10"/>
                    <a:pt x="10" y="10"/>
                    <a:pt x="10" y="10"/>
                  </a:cubicBezTo>
                  <a:cubicBezTo>
                    <a:pt x="10" y="13"/>
                    <a:pt x="10" y="13"/>
                    <a:pt x="10" y="13"/>
                  </a:cubicBezTo>
                  <a:cubicBezTo>
                    <a:pt x="10" y="15"/>
                    <a:pt x="11" y="17"/>
                    <a:pt x="14" y="17"/>
                  </a:cubicBezTo>
                  <a:cubicBezTo>
                    <a:pt x="16" y="17"/>
                    <a:pt x="17" y="15"/>
                    <a:pt x="17" y="13"/>
                  </a:cubicBezTo>
                  <a:cubicBezTo>
                    <a:pt x="17" y="10"/>
                    <a:pt x="17" y="10"/>
                    <a:pt x="17" y="10"/>
                  </a:cubicBezTo>
                  <a:cubicBezTo>
                    <a:pt x="24" y="10"/>
                    <a:pt x="24" y="10"/>
                    <a:pt x="24" y="10"/>
                  </a:cubicBezTo>
                  <a:cubicBezTo>
                    <a:pt x="24" y="13"/>
                    <a:pt x="24" y="13"/>
                    <a:pt x="24" y="13"/>
                  </a:cubicBezTo>
                  <a:cubicBezTo>
                    <a:pt x="24" y="15"/>
                    <a:pt x="25" y="17"/>
                    <a:pt x="27" y="17"/>
                  </a:cubicBezTo>
                  <a:cubicBezTo>
                    <a:pt x="29" y="17"/>
                    <a:pt x="31" y="15"/>
                    <a:pt x="31" y="13"/>
                  </a:cubicBezTo>
                  <a:cubicBezTo>
                    <a:pt x="31" y="10"/>
                    <a:pt x="31" y="10"/>
                    <a:pt x="31" y="10"/>
                  </a:cubicBezTo>
                  <a:cubicBezTo>
                    <a:pt x="37" y="10"/>
                    <a:pt x="37" y="10"/>
                    <a:pt x="37" y="10"/>
                  </a:cubicBezTo>
                  <a:cubicBezTo>
                    <a:pt x="37" y="13"/>
                    <a:pt x="37" y="13"/>
                    <a:pt x="37" y="13"/>
                  </a:cubicBezTo>
                  <a:cubicBezTo>
                    <a:pt x="37" y="15"/>
                    <a:pt x="39" y="17"/>
                    <a:pt x="41" y="17"/>
                  </a:cubicBezTo>
                  <a:cubicBezTo>
                    <a:pt x="43" y="17"/>
                    <a:pt x="45" y="15"/>
                    <a:pt x="45" y="13"/>
                  </a:cubicBezTo>
                  <a:cubicBezTo>
                    <a:pt x="45" y="10"/>
                    <a:pt x="45" y="10"/>
                    <a:pt x="45" y="10"/>
                  </a:cubicBezTo>
                  <a:cubicBezTo>
                    <a:pt x="51" y="10"/>
                    <a:pt x="51" y="10"/>
                    <a:pt x="51" y="10"/>
                  </a:cubicBezTo>
                  <a:cubicBezTo>
                    <a:pt x="51" y="13"/>
                    <a:pt x="51" y="13"/>
                    <a:pt x="51" y="13"/>
                  </a:cubicBezTo>
                  <a:cubicBezTo>
                    <a:pt x="51" y="15"/>
                    <a:pt x="53" y="17"/>
                    <a:pt x="55" y="17"/>
                  </a:cubicBezTo>
                  <a:cubicBezTo>
                    <a:pt x="57" y="17"/>
                    <a:pt x="59" y="15"/>
                    <a:pt x="59" y="13"/>
                  </a:cubicBezTo>
                  <a:cubicBezTo>
                    <a:pt x="59" y="10"/>
                    <a:pt x="59" y="10"/>
                    <a:pt x="59" y="10"/>
                  </a:cubicBezTo>
                  <a:cubicBezTo>
                    <a:pt x="61" y="10"/>
                    <a:pt x="61" y="10"/>
                    <a:pt x="61" y="10"/>
                  </a:cubicBezTo>
                  <a:cubicBezTo>
                    <a:pt x="64" y="10"/>
                    <a:pt x="66" y="12"/>
                    <a:pt x="66" y="14"/>
                  </a:cubicBezTo>
                  <a:cubicBezTo>
                    <a:pt x="66" y="26"/>
                    <a:pt x="66" y="26"/>
                    <a:pt x="66" y="26"/>
                  </a:cubicBezTo>
                  <a:cubicBezTo>
                    <a:pt x="3" y="26"/>
                    <a:pt x="3" y="26"/>
                    <a:pt x="3" y="26"/>
                  </a:cubicBezTo>
                  <a:cubicBezTo>
                    <a:pt x="3" y="14"/>
                    <a:pt x="3" y="14"/>
                    <a:pt x="3" y="14"/>
                  </a:cubicBezTo>
                  <a:cubicBezTo>
                    <a:pt x="3" y="12"/>
                    <a:pt x="5" y="10"/>
                    <a:pt x="7" y="10"/>
                  </a:cubicBezTo>
                  <a:close/>
                  <a:moveTo>
                    <a:pt x="3" y="28"/>
                  </a:moveTo>
                  <a:cubicBezTo>
                    <a:pt x="66" y="28"/>
                    <a:pt x="66" y="28"/>
                    <a:pt x="66" y="28"/>
                  </a:cubicBezTo>
                  <a:cubicBezTo>
                    <a:pt x="66" y="69"/>
                    <a:pt x="66" y="69"/>
                    <a:pt x="66" y="69"/>
                  </a:cubicBezTo>
                  <a:cubicBezTo>
                    <a:pt x="66" y="72"/>
                    <a:pt x="64" y="74"/>
                    <a:pt x="61" y="74"/>
                  </a:cubicBezTo>
                  <a:cubicBezTo>
                    <a:pt x="7" y="74"/>
                    <a:pt x="7" y="74"/>
                    <a:pt x="7" y="74"/>
                  </a:cubicBezTo>
                  <a:cubicBezTo>
                    <a:pt x="5" y="74"/>
                    <a:pt x="3" y="72"/>
                    <a:pt x="3" y="69"/>
                  </a:cubicBezTo>
                  <a:lnTo>
                    <a:pt x="3" y="28"/>
                  </a:lnTo>
                  <a:close/>
                  <a:moveTo>
                    <a:pt x="34" y="39"/>
                  </a:moveTo>
                  <a:cubicBezTo>
                    <a:pt x="36" y="39"/>
                    <a:pt x="37" y="38"/>
                    <a:pt x="37" y="36"/>
                  </a:cubicBezTo>
                  <a:cubicBezTo>
                    <a:pt x="37" y="34"/>
                    <a:pt x="36" y="33"/>
                    <a:pt x="34" y="33"/>
                  </a:cubicBezTo>
                  <a:cubicBezTo>
                    <a:pt x="33" y="33"/>
                    <a:pt x="31" y="34"/>
                    <a:pt x="31" y="36"/>
                  </a:cubicBezTo>
                  <a:cubicBezTo>
                    <a:pt x="31" y="38"/>
                    <a:pt x="33" y="39"/>
                    <a:pt x="34" y="39"/>
                  </a:cubicBezTo>
                  <a:close/>
                  <a:moveTo>
                    <a:pt x="34" y="35"/>
                  </a:moveTo>
                  <a:cubicBezTo>
                    <a:pt x="35" y="35"/>
                    <a:pt x="35" y="36"/>
                    <a:pt x="35" y="36"/>
                  </a:cubicBezTo>
                  <a:cubicBezTo>
                    <a:pt x="35" y="36"/>
                    <a:pt x="35" y="37"/>
                    <a:pt x="34" y="37"/>
                  </a:cubicBezTo>
                  <a:cubicBezTo>
                    <a:pt x="34" y="37"/>
                    <a:pt x="33" y="36"/>
                    <a:pt x="33" y="36"/>
                  </a:cubicBezTo>
                  <a:cubicBezTo>
                    <a:pt x="33" y="36"/>
                    <a:pt x="34" y="35"/>
                    <a:pt x="34" y="35"/>
                  </a:cubicBezTo>
                  <a:close/>
                  <a:moveTo>
                    <a:pt x="44" y="39"/>
                  </a:moveTo>
                  <a:cubicBezTo>
                    <a:pt x="46" y="39"/>
                    <a:pt x="47" y="38"/>
                    <a:pt x="47" y="36"/>
                  </a:cubicBezTo>
                  <a:cubicBezTo>
                    <a:pt x="47" y="34"/>
                    <a:pt x="46" y="33"/>
                    <a:pt x="44" y="33"/>
                  </a:cubicBezTo>
                  <a:cubicBezTo>
                    <a:pt x="43" y="33"/>
                    <a:pt x="41" y="34"/>
                    <a:pt x="41" y="36"/>
                  </a:cubicBezTo>
                  <a:cubicBezTo>
                    <a:pt x="41" y="38"/>
                    <a:pt x="43" y="39"/>
                    <a:pt x="44" y="39"/>
                  </a:cubicBezTo>
                  <a:close/>
                  <a:moveTo>
                    <a:pt x="44" y="35"/>
                  </a:moveTo>
                  <a:cubicBezTo>
                    <a:pt x="45" y="35"/>
                    <a:pt x="45" y="36"/>
                    <a:pt x="45" y="36"/>
                  </a:cubicBezTo>
                  <a:cubicBezTo>
                    <a:pt x="45" y="36"/>
                    <a:pt x="45" y="37"/>
                    <a:pt x="44" y="37"/>
                  </a:cubicBezTo>
                  <a:cubicBezTo>
                    <a:pt x="44" y="37"/>
                    <a:pt x="43" y="36"/>
                    <a:pt x="43" y="36"/>
                  </a:cubicBezTo>
                  <a:cubicBezTo>
                    <a:pt x="43" y="36"/>
                    <a:pt x="44" y="35"/>
                    <a:pt x="44" y="35"/>
                  </a:cubicBezTo>
                  <a:close/>
                  <a:moveTo>
                    <a:pt x="54" y="39"/>
                  </a:moveTo>
                  <a:cubicBezTo>
                    <a:pt x="56" y="39"/>
                    <a:pt x="57" y="38"/>
                    <a:pt x="57" y="36"/>
                  </a:cubicBezTo>
                  <a:cubicBezTo>
                    <a:pt x="57" y="34"/>
                    <a:pt x="56" y="33"/>
                    <a:pt x="54" y="33"/>
                  </a:cubicBezTo>
                  <a:cubicBezTo>
                    <a:pt x="52" y="33"/>
                    <a:pt x="51" y="34"/>
                    <a:pt x="51" y="36"/>
                  </a:cubicBezTo>
                  <a:cubicBezTo>
                    <a:pt x="51" y="38"/>
                    <a:pt x="52" y="39"/>
                    <a:pt x="54" y="39"/>
                  </a:cubicBezTo>
                  <a:close/>
                  <a:moveTo>
                    <a:pt x="54" y="35"/>
                  </a:moveTo>
                  <a:cubicBezTo>
                    <a:pt x="55" y="35"/>
                    <a:pt x="55" y="36"/>
                    <a:pt x="55" y="36"/>
                  </a:cubicBezTo>
                  <a:cubicBezTo>
                    <a:pt x="55" y="36"/>
                    <a:pt x="55" y="37"/>
                    <a:pt x="54" y="37"/>
                  </a:cubicBezTo>
                  <a:cubicBezTo>
                    <a:pt x="54" y="37"/>
                    <a:pt x="53" y="36"/>
                    <a:pt x="53" y="36"/>
                  </a:cubicBezTo>
                  <a:cubicBezTo>
                    <a:pt x="53" y="36"/>
                    <a:pt x="54" y="35"/>
                    <a:pt x="54" y="35"/>
                  </a:cubicBezTo>
                  <a:close/>
                  <a:moveTo>
                    <a:pt x="14" y="49"/>
                  </a:moveTo>
                  <a:cubicBezTo>
                    <a:pt x="16" y="49"/>
                    <a:pt x="17" y="47"/>
                    <a:pt x="17" y="46"/>
                  </a:cubicBezTo>
                  <a:cubicBezTo>
                    <a:pt x="17" y="44"/>
                    <a:pt x="16" y="43"/>
                    <a:pt x="14" y="43"/>
                  </a:cubicBezTo>
                  <a:cubicBezTo>
                    <a:pt x="13" y="43"/>
                    <a:pt x="11" y="44"/>
                    <a:pt x="11" y="46"/>
                  </a:cubicBezTo>
                  <a:cubicBezTo>
                    <a:pt x="11" y="47"/>
                    <a:pt x="13" y="49"/>
                    <a:pt x="14" y="49"/>
                  </a:cubicBezTo>
                  <a:close/>
                  <a:moveTo>
                    <a:pt x="14" y="45"/>
                  </a:moveTo>
                  <a:cubicBezTo>
                    <a:pt x="15" y="45"/>
                    <a:pt x="15" y="45"/>
                    <a:pt x="15" y="46"/>
                  </a:cubicBezTo>
                  <a:cubicBezTo>
                    <a:pt x="15" y="46"/>
                    <a:pt x="15" y="47"/>
                    <a:pt x="14" y="47"/>
                  </a:cubicBezTo>
                  <a:cubicBezTo>
                    <a:pt x="14" y="47"/>
                    <a:pt x="13" y="46"/>
                    <a:pt x="13" y="46"/>
                  </a:cubicBezTo>
                  <a:cubicBezTo>
                    <a:pt x="13" y="45"/>
                    <a:pt x="14" y="45"/>
                    <a:pt x="14" y="45"/>
                  </a:cubicBezTo>
                  <a:close/>
                  <a:moveTo>
                    <a:pt x="24" y="49"/>
                  </a:moveTo>
                  <a:cubicBezTo>
                    <a:pt x="26" y="49"/>
                    <a:pt x="27" y="47"/>
                    <a:pt x="27" y="46"/>
                  </a:cubicBezTo>
                  <a:cubicBezTo>
                    <a:pt x="27" y="44"/>
                    <a:pt x="26" y="43"/>
                    <a:pt x="24" y="43"/>
                  </a:cubicBezTo>
                  <a:cubicBezTo>
                    <a:pt x="23" y="43"/>
                    <a:pt x="21" y="44"/>
                    <a:pt x="21" y="46"/>
                  </a:cubicBezTo>
                  <a:cubicBezTo>
                    <a:pt x="21" y="47"/>
                    <a:pt x="23" y="49"/>
                    <a:pt x="24" y="49"/>
                  </a:cubicBezTo>
                  <a:close/>
                  <a:moveTo>
                    <a:pt x="24" y="45"/>
                  </a:moveTo>
                  <a:cubicBezTo>
                    <a:pt x="25" y="45"/>
                    <a:pt x="25" y="45"/>
                    <a:pt x="25" y="46"/>
                  </a:cubicBezTo>
                  <a:cubicBezTo>
                    <a:pt x="25" y="46"/>
                    <a:pt x="25" y="47"/>
                    <a:pt x="24" y="47"/>
                  </a:cubicBezTo>
                  <a:cubicBezTo>
                    <a:pt x="24" y="47"/>
                    <a:pt x="23" y="46"/>
                    <a:pt x="23" y="46"/>
                  </a:cubicBezTo>
                  <a:cubicBezTo>
                    <a:pt x="23" y="45"/>
                    <a:pt x="24" y="45"/>
                    <a:pt x="24" y="45"/>
                  </a:cubicBezTo>
                  <a:close/>
                  <a:moveTo>
                    <a:pt x="34" y="49"/>
                  </a:moveTo>
                  <a:cubicBezTo>
                    <a:pt x="36" y="49"/>
                    <a:pt x="37" y="47"/>
                    <a:pt x="37" y="46"/>
                  </a:cubicBezTo>
                  <a:cubicBezTo>
                    <a:pt x="37" y="44"/>
                    <a:pt x="36" y="43"/>
                    <a:pt x="34" y="43"/>
                  </a:cubicBezTo>
                  <a:cubicBezTo>
                    <a:pt x="33" y="43"/>
                    <a:pt x="31" y="44"/>
                    <a:pt x="31" y="46"/>
                  </a:cubicBezTo>
                  <a:cubicBezTo>
                    <a:pt x="31" y="47"/>
                    <a:pt x="33" y="49"/>
                    <a:pt x="34" y="49"/>
                  </a:cubicBezTo>
                  <a:close/>
                  <a:moveTo>
                    <a:pt x="34" y="45"/>
                  </a:moveTo>
                  <a:cubicBezTo>
                    <a:pt x="35" y="45"/>
                    <a:pt x="35" y="45"/>
                    <a:pt x="35" y="46"/>
                  </a:cubicBezTo>
                  <a:cubicBezTo>
                    <a:pt x="35" y="46"/>
                    <a:pt x="35" y="47"/>
                    <a:pt x="34" y="47"/>
                  </a:cubicBezTo>
                  <a:cubicBezTo>
                    <a:pt x="34" y="47"/>
                    <a:pt x="33" y="46"/>
                    <a:pt x="33" y="46"/>
                  </a:cubicBezTo>
                  <a:cubicBezTo>
                    <a:pt x="33" y="45"/>
                    <a:pt x="34" y="45"/>
                    <a:pt x="34" y="45"/>
                  </a:cubicBezTo>
                  <a:close/>
                  <a:moveTo>
                    <a:pt x="44" y="49"/>
                  </a:moveTo>
                  <a:cubicBezTo>
                    <a:pt x="46" y="49"/>
                    <a:pt x="47" y="47"/>
                    <a:pt x="47" y="46"/>
                  </a:cubicBezTo>
                  <a:cubicBezTo>
                    <a:pt x="47" y="44"/>
                    <a:pt x="46" y="43"/>
                    <a:pt x="44" y="43"/>
                  </a:cubicBezTo>
                  <a:cubicBezTo>
                    <a:pt x="43" y="43"/>
                    <a:pt x="41" y="44"/>
                    <a:pt x="41" y="46"/>
                  </a:cubicBezTo>
                  <a:cubicBezTo>
                    <a:pt x="41" y="47"/>
                    <a:pt x="43" y="49"/>
                    <a:pt x="44" y="49"/>
                  </a:cubicBezTo>
                  <a:close/>
                  <a:moveTo>
                    <a:pt x="44" y="45"/>
                  </a:moveTo>
                  <a:cubicBezTo>
                    <a:pt x="45" y="45"/>
                    <a:pt x="45" y="45"/>
                    <a:pt x="45" y="46"/>
                  </a:cubicBezTo>
                  <a:cubicBezTo>
                    <a:pt x="45" y="46"/>
                    <a:pt x="45" y="47"/>
                    <a:pt x="44" y="47"/>
                  </a:cubicBezTo>
                  <a:cubicBezTo>
                    <a:pt x="44" y="47"/>
                    <a:pt x="43" y="46"/>
                    <a:pt x="43" y="46"/>
                  </a:cubicBezTo>
                  <a:cubicBezTo>
                    <a:pt x="43" y="45"/>
                    <a:pt x="44" y="45"/>
                    <a:pt x="44" y="45"/>
                  </a:cubicBezTo>
                  <a:close/>
                  <a:moveTo>
                    <a:pt x="54" y="49"/>
                  </a:moveTo>
                  <a:cubicBezTo>
                    <a:pt x="56" y="49"/>
                    <a:pt x="57" y="47"/>
                    <a:pt x="57" y="46"/>
                  </a:cubicBezTo>
                  <a:cubicBezTo>
                    <a:pt x="57" y="44"/>
                    <a:pt x="56" y="43"/>
                    <a:pt x="54" y="43"/>
                  </a:cubicBezTo>
                  <a:cubicBezTo>
                    <a:pt x="52" y="43"/>
                    <a:pt x="51" y="44"/>
                    <a:pt x="51" y="46"/>
                  </a:cubicBezTo>
                  <a:cubicBezTo>
                    <a:pt x="51" y="47"/>
                    <a:pt x="52" y="49"/>
                    <a:pt x="54" y="49"/>
                  </a:cubicBezTo>
                  <a:close/>
                  <a:moveTo>
                    <a:pt x="54" y="45"/>
                  </a:moveTo>
                  <a:cubicBezTo>
                    <a:pt x="55" y="45"/>
                    <a:pt x="55" y="45"/>
                    <a:pt x="55" y="46"/>
                  </a:cubicBezTo>
                  <a:cubicBezTo>
                    <a:pt x="55" y="46"/>
                    <a:pt x="55" y="47"/>
                    <a:pt x="54" y="47"/>
                  </a:cubicBezTo>
                  <a:cubicBezTo>
                    <a:pt x="54" y="47"/>
                    <a:pt x="53" y="46"/>
                    <a:pt x="53" y="46"/>
                  </a:cubicBezTo>
                  <a:cubicBezTo>
                    <a:pt x="53" y="45"/>
                    <a:pt x="54" y="45"/>
                    <a:pt x="54" y="45"/>
                  </a:cubicBezTo>
                  <a:close/>
                  <a:moveTo>
                    <a:pt x="14" y="59"/>
                  </a:moveTo>
                  <a:cubicBezTo>
                    <a:pt x="16" y="59"/>
                    <a:pt x="17" y="57"/>
                    <a:pt x="17" y="56"/>
                  </a:cubicBezTo>
                  <a:cubicBezTo>
                    <a:pt x="17" y="54"/>
                    <a:pt x="16" y="53"/>
                    <a:pt x="14" y="53"/>
                  </a:cubicBezTo>
                  <a:cubicBezTo>
                    <a:pt x="13" y="53"/>
                    <a:pt x="11" y="54"/>
                    <a:pt x="11" y="56"/>
                  </a:cubicBezTo>
                  <a:cubicBezTo>
                    <a:pt x="11" y="57"/>
                    <a:pt x="13" y="59"/>
                    <a:pt x="14" y="59"/>
                  </a:cubicBezTo>
                  <a:close/>
                  <a:moveTo>
                    <a:pt x="14" y="55"/>
                  </a:moveTo>
                  <a:cubicBezTo>
                    <a:pt x="15" y="55"/>
                    <a:pt x="15" y="55"/>
                    <a:pt x="15" y="56"/>
                  </a:cubicBezTo>
                  <a:cubicBezTo>
                    <a:pt x="15" y="56"/>
                    <a:pt x="15" y="57"/>
                    <a:pt x="14" y="57"/>
                  </a:cubicBezTo>
                  <a:cubicBezTo>
                    <a:pt x="14" y="57"/>
                    <a:pt x="13" y="56"/>
                    <a:pt x="13" y="56"/>
                  </a:cubicBezTo>
                  <a:cubicBezTo>
                    <a:pt x="13" y="55"/>
                    <a:pt x="14" y="55"/>
                    <a:pt x="14" y="55"/>
                  </a:cubicBezTo>
                  <a:close/>
                  <a:moveTo>
                    <a:pt x="24" y="59"/>
                  </a:moveTo>
                  <a:cubicBezTo>
                    <a:pt x="26" y="59"/>
                    <a:pt x="27" y="57"/>
                    <a:pt x="27" y="56"/>
                  </a:cubicBezTo>
                  <a:cubicBezTo>
                    <a:pt x="27" y="54"/>
                    <a:pt x="26" y="53"/>
                    <a:pt x="24" y="53"/>
                  </a:cubicBezTo>
                  <a:cubicBezTo>
                    <a:pt x="23" y="53"/>
                    <a:pt x="21" y="54"/>
                    <a:pt x="21" y="56"/>
                  </a:cubicBezTo>
                  <a:cubicBezTo>
                    <a:pt x="21" y="57"/>
                    <a:pt x="23" y="59"/>
                    <a:pt x="24" y="59"/>
                  </a:cubicBezTo>
                  <a:close/>
                  <a:moveTo>
                    <a:pt x="24" y="55"/>
                  </a:moveTo>
                  <a:cubicBezTo>
                    <a:pt x="25" y="55"/>
                    <a:pt x="25" y="55"/>
                    <a:pt x="25" y="56"/>
                  </a:cubicBezTo>
                  <a:cubicBezTo>
                    <a:pt x="25" y="56"/>
                    <a:pt x="25" y="57"/>
                    <a:pt x="24" y="57"/>
                  </a:cubicBezTo>
                  <a:cubicBezTo>
                    <a:pt x="24" y="57"/>
                    <a:pt x="23" y="56"/>
                    <a:pt x="23" y="56"/>
                  </a:cubicBezTo>
                  <a:cubicBezTo>
                    <a:pt x="23" y="55"/>
                    <a:pt x="24" y="55"/>
                    <a:pt x="24" y="55"/>
                  </a:cubicBezTo>
                  <a:close/>
                  <a:moveTo>
                    <a:pt x="34" y="59"/>
                  </a:moveTo>
                  <a:cubicBezTo>
                    <a:pt x="36" y="59"/>
                    <a:pt x="37" y="57"/>
                    <a:pt x="37" y="56"/>
                  </a:cubicBezTo>
                  <a:cubicBezTo>
                    <a:pt x="37" y="54"/>
                    <a:pt x="36" y="53"/>
                    <a:pt x="34" y="53"/>
                  </a:cubicBezTo>
                  <a:cubicBezTo>
                    <a:pt x="33" y="53"/>
                    <a:pt x="31" y="54"/>
                    <a:pt x="31" y="56"/>
                  </a:cubicBezTo>
                  <a:cubicBezTo>
                    <a:pt x="31" y="57"/>
                    <a:pt x="33" y="59"/>
                    <a:pt x="34" y="59"/>
                  </a:cubicBezTo>
                  <a:close/>
                  <a:moveTo>
                    <a:pt x="34" y="55"/>
                  </a:moveTo>
                  <a:cubicBezTo>
                    <a:pt x="35" y="55"/>
                    <a:pt x="35" y="55"/>
                    <a:pt x="35" y="56"/>
                  </a:cubicBezTo>
                  <a:cubicBezTo>
                    <a:pt x="35" y="56"/>
                    <a:pt x="35" y="57"/>
                    <a:pt x="34" y="57"/>
                  </a:cubicBezTo>
                  <a:cubicBezTo>
                    <a:pt x="34" y="57"/>
                    <a:pt x="33" y="56"/>
                    <a:pt x="33" y="56"/>
                  </a:cubicBezTo>
                  <a:cubicBezTo>
                    <a:pt x="33" y="55"/>
                    <a:pt x="34" y="55"/>
                    <a:pt x="34" y="55"/>
                  </a:cubicBezTo>
                  <a:close/>
                  <a:moveTo>
                    <a:pt x="44" y="59"/>
                  </a:moveTo>
                  <a:cubicBezTo>
                    <a:pt x="46" y="59"/>
                    <a:pt x="47" y="57"/>
                    <a:pt x="47" y="56"/>
                  </a:cubicBezTo>
                  <a:cubicBezTo>
                    <a:pt x="47" y="54"/>
                    <a:pt x="46" y="53"/>
                    <a:pt x="44" y="53"/>
                  </a:cubicBezTo>
                  <a:cubicBezTo>
                    <a:pt x="43" y="53"/>
                    <a:pt x="41" y="54"/>
                    <a:pt x="41" y="56"/>
                  </a:cubicBezTo>
                  <a:cubicBezTo>
                    <a:pt x="41" y="57"/>
                    <a:pt x="43" y="59"/>
                    <a:pt x="44" y="59"/>
                  </a:cubicBezTo>
                  <a:close/>
                  <a:moveTo>
                    <a:pt x="44" y="55"/>
                  </a:moveTo>
                  <a:cubicBezTo>
                    <a:pt x="45" y="55"/>
                    <a:pt x="45" y="55"/>
                    <a:pt x="45" y="56"/>
                  </a:cubicBezTo>
                  <a:cubicBezTo>
                    <a:pt x="45" y="56"/>
                    <a:pt x="45" y="57"/>
                    <a:pt x="44" y="57"/>
                  </a:cubicBezTo>
                  <a:cubicBezTo>
                    <a:pt x="44" y="57"/>
                    <a:pt x="43" y="56"/>
                    <a:pt x="43" y="56"/>
                  </a:cubicBezTo>
                  <a:cubicBezTo>
                    <a:pt x="43" y="55"/>
                    <a:pt x="44" y="55"/>
                    <a:pt x="44" y="55"/>
                  </a:cubicBezTo>
                  <a:close/>
                  <a:moveTo>
                    <a:pt x="54" y="59"/>
                  </a:moveTo>
                  <a:cubicBezTo>
                    <a:pt x="56" y="59"/>
                    <a:pt x="57" y="57"/>
                    <a:pt x="57" y="56"/>
                  </a:cubicBezTo>
                  <a:cubicBezTo>
                    <a:pt x="57" y="54"/>
                    <a:pt x="56" y="53"/>
                    <a:pt x="54" y="53"/>
                  </a:cubicBezTo>
                  <a:cubicBezTo>
                    <a:pt x="52" y="53"/>
                    <a:pt x="51" y="54"/>
                    <a:pt x="51" y="56"/>
                  </a:cubicBezTo>
                  <a:cubicBezTo>
                    <a:pt x="51" y="57"/>
                    <a:pt x="52" y="59"/>
                    <a:pt x="54" y="59"/>
                  </a:cubicBezTo>
                  <a:close/>
                  <a:moveTo>
                    <a:pt x="54" y="55"/>
                  </a:moveTo>
                  <a:cubicBezTo>
                    <a:pt x="55" y="55"/>
                    <a:pt x="55" y="55"/>
                    <a:pt x="55" y="56"/>
                  </a:cubicBezTo>
                  <a:cubicBezTo>
                    <a:pt x="55" y="56"/>
                    <a:pt x="55" y="57"/>
                    <a:pt x="54" y="57"/>
                  </a:cubicBezTo>
                  <a:cubicBezTo>
                    <a:pt x="54" y="57"/>
                    <a:pt x="53" y="56"/>
                    <a:pt x="53" y="56"/>
                  </a:cubicBezTo>
                  <a:cubicBezTo>
                    <a:pt x="53" y="55"/>
                    <a:pt x="54" y="55"/>
                    <a:pt x="54" y="55"/>
                  </a:cubicBezTo>
                  <a:close/>
                  <a:moveTo>
                    <a:pt x="14" y="68"/>
                  </a:moveTo>
                  <a:cubicBezTo>
                    <a:pt x="16" y="68"/>
                    <a:pt x="17" y="67"/>
                    <a:pt x="17" y="65"/>
                  </a:cubicBezTo>
                  <a:cubicBezTo>
                    <a:pt x="17" y="64"/>
                    <a:pt x="16" y="63"/>
                    <a:pt x="14" y="63"/>
                  </a:cubicBezTo>
                  <a:cubicBezTo>
                    <a:pt x="13" y="63"/>
                    <a:pt x="11" y="64"/>
                    <a:pt x="11" y="65"/>
                  </a:cubicBezTo>
                  <a:cubicBezTo>
                    <a:pt x="11" y="67"/>
                    <a:pt x="13" y="68"/>
                    <a:pt x="14" y="68"/>
                  </a:cubicBezTo>
                  <a:close/>
                  <a:moveTo>
                    <a:pt x="14" y="65"/>
                  </a:moveTo>
                  <a:cubicBezTo>
                    <a:pt x="15" y="65"/>
                    <a:pt x="15" y="65"/>
                    <a:pt x="15" y="65"/>
                  </a:cubicBezTo>
                  <a:cubicBezTo>
                    <a:pt x="15" y="66"/>
                    <a:pt x="15" y="66"/>
                    <a:pt x="14" y="66"/>
                  </a:cubicBezTo>
                  <a:cubicBezTo>
                    <a:pt x="14" y="66"/>
                    <a:pt x="13" y="66"/>
                    <a:pt x="13" y="65"/>
                  </a:cubicBezTo>
                  <a:cubicBezTo>
                    <a:pt x="13" y="65"/>
                    <a:pt x="14" y="65"/>
                    <a:pt x="14" y="65"/>
                  </a:cubicBezTo>
                  <a:close/>
                  <a:moveTo>
                    <a:pt x="24" y="68"/>
                  </a:moveTo>
                  <a:cubicBezTo>
                    <a:pt x="26" y="68"/>
                    <a:pt x="27" y="67"/>
                    <a:pt x="27" y="65"/>
                  </a:cubicBezTo>
                  <a:cubicBezTo>
                    <a:pt x="27" y="64"/>
                    <a:pt x="26" y="63"/>
                    <a:pt x="24" y="63"/>
                  </a:cubicBezTo>
                  <a:cubicBezTo>
                    <a:pt x="23" y="63"/>
                    <a:pt x="21" y="64"/>
                    <a:pt x="21" y="65"/>
                  </a:cubicBezTo>
                  <a:cubicBezTo>
                    <a:pt x="21" y="67"/>
                    <a:pt x="23" y="68"/>
                    <a:pt x="24" y="68"/>
                  </a:cubicBezTo>
                  <a:close/>
                  <a:moveTo>
                    <a:pt x="24" y="65"/>
                  </a:moveTo>
                  <a:cubicBezTo>
                    <a:pt x="25" y="65"/>
                    <a:pt x="25" y="65"/>
                    <a:pt x="25" y="65"/>
                  </a:cubicBezTo>
                  <a:cubicBezTo>
                    <a:pt x="25" y="66"/>
                    <a:pt x="25" y="66"/>
                    <a:pt x="24" y="66"/>
                  </a:cubicBezTo>
                  <a:cubicBezTo>
                    <a:pt x="24" y="66"/>
                    <a:pt x="23" y="66"/>
                    <a:pt x="23" y="65"/>
                  </a:cubicBezTo>
                  <a:cubicBezTo>
                    <a:pt x="23" y="65"/>
                    <a:pt x="24" y="65"/>
                    <a:pt x="24" y="65"/>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44" name="Freeform 33"/>
            <p:cNvSpPr>
              <a:spLocks noEditPoints="1"/>
            </p:cNvSpPr>
            <p:nvPr/>
          </p:nvSpPr>
          <p:spPr bwMode="auto">
            <a:xfrm>
              <a:off x="3045707" y="2808932"/>
              <a:ext cx="382175" cy="391496"/>
            </a:xfrm>
            <a:custGeom>
              <a:gdLst>
                <a:gd fmla="*/ 8 w 52" name="T0"/>
                <a:gd fmla="*/ 19 h 53" name="T1"/>
                <a:gd fmla="*/ 8 w 52" name="T2"/>
                <a:gd fmla="*/ 19 h 53" name="T3"/>
                <a:gd fmla="*/ 8 w 52" name="T4"/>
                <a:gd fmla="*/ 18 h 53" name="T5"/>
                <a:gd fmla="*/ 8 w 52" name="T6"/>
                <a:gd fmla="*/ 17 h 53" name="T7"/>
                <a:gd fmla="*/ 8 w 52" name="T8"/>
                <a:gd fmla="*/ 17 h 53" name="T9"/>
                <a:gd fmla="*/ 15 w 52" name="T10"/>
                <a:gd fmla="*/ 10 h 53" name="T11"/>
                <a:gd fmla="*/ 17 w 52" name="T12"/>
                <a:gd fmla="*/ 10 h 53" name="T13"/>
                <a:gd fmla="*/ 17 w 52" name="T14"/>
                <a:gd fmla="*/ 12 h 53" name="T15"/>
                <a:gd fmla="*/ 13 w 52" name="T16"/>
                <a:gd fmla="*/ 17 h 53" name="T17"/>
                <a:gd fmla="*/ 39 w 52" name="T18"/>
                <a:gd fmla="*/ 17 h 53" name="T19"/>
                <a:gd fmla="*/ 40 w 52" name="T20"/>
                <a:gd fmla="*/ 18 h 53" name="T21"/>
                <a:gd fmla="*/ 39 w 52" name="T22"/>
                <a:gd fmla="*/ 20 h 53" name="T23"/>
                <a:gd fmla="*/ 13 w 52" name="T24"/>
                <a:gd fmla="*/ 20 h 53" name="T25"/>
                <a:gd fmla="*/ 17 w 52" name="T26"/>
                <a:gd fmla="*/ 24 h 53" name="T27"/>
                <a:gd fmla="*/ 17 w 52" name="T28"/>
                <a:gd fmla="*/ 26 h 53" name="T29"/>
                <a:gd fmla="*/ 16 w 52" name="T30"/>
                <a:gd fmla="*/ 26 h 53" name="T31"/>
                <a:gd fmla="*/ 15 w 52" name="T32"/>
                <a:gd fmla="*/ 26 h 53" name="T33"/>
                <a:gd fmla="*/ 8 w 52" name="T34"/>
                <a:gd fmla="*/ 19 h 53" name="T35"/>
                <a:gd fmla="*/ 43 w 52" name="T36"/>
                <a:gd fmla="*/ 34 h 53" name="T37"/>
                <a:gd fmla="*/ 43 w 52" name="T38"/>
                <a:gd fmla="*/ 34 h 53" name="T39"/>
                <a:gd fmla="*/ 36 w 52" name="T40"/>
                <a:gd fmla="*/ 27 h 53" name="T41"/>
                <a:gd fmla="*/ 34 w 52" name="T42"/>
                <a:gd fmla="*/ 27 h 53" name="T43"/>
                <a:gd fmla="*/ 34 w 52" name="T44"/>
                <a:gd fmla="*/ 29 h 53" name="T45"/>
                <a:gd fmla="*/ 39 w 52" name="T46"/>
                <a:gd fmla="*/ 33 h 53" name="T47"/>
                <a:gd fmla="*/ 13 w 52" name="T48"/>
                <a:gd fmla="*/ 33 h 53" name="T49"/>
                <a:gd fmla="*/ 11 w 52" name="T50"/>
                <a:gd fmla="*/ 35 h 53" name="T51"/>
                <a:gd fmla="*/ 13 w 52" name="T52"/>
                <a:gd fmla="*/ 36 h 53" name="T53"/>
                <a:gd fmla="*/ 39 w 52" name="T54"/>
                <a:gd fmla="*/ 36 h 53" name="T55"/>
                <a:gd fmla="*/ 34 w 52" name="T56"/>
                <a:gd fmla="*/ 41 h 53" name="T57"/>
                <a:gd fmla="*/ 34 w 52" name="T58"/>
                <a:gd fmla="*/ 43 h 53" name="T59"/>
                <a:gd fmla="*/ 35 w 52" name="T60"/>
                <a:gd fmla="*/ 43 h 53" name="T61"/>
                <a:gd fmla="*/ 36 w 52" name="T62"/>
                <a:gd fmla="*/ 43 h 53" name="T63"/>
                <a:gd fmla="*/ 43 w 52" name="T64"/>
                <a:gd fmla="*/ 36 h 53" name="T65"/>
                <a:gd fmla="*/ 43 w 52" name="T66"/>
                <a:gd fmla="*/ 36 h 53" name="T67"/>
                <a:gd fmla="*/ 44 w 52" name="T68"/>
                <a:gd fmla="*/ 35 h 53" name="T69"/>
                <a:gd fmla="*/ 43 w 52" name="T70"/>
                <a:gd fmla="*/ 34 h 53" name="T71"/>
                <a:gd fmla="*/ 52 w 52" name="T72"/>
                <a:gd fmla="*/ 7 h 53" name="T73"/>
                <a:gd fmla="*/ 52 w 52" name="T74"/>
                <a:gd fmla="*/ 45 h 53" name="T75"/>
                <a:gd fmla="*/ 45 w 52" name="T76"/>
                <a:gd fmla="*/ 53 h 53" name="T77"/>
                <a:gd fmla="*/ 7 w 52" name="T78"/>
                <a:gd fmla="*/ 53 h 53" name="T79"/>
                <a:gd fmla="*/ 0 w 52" name="T80"/>
                <a:gd fmla="*/ 45 h 53" name="T81"/>
                <a:gd fmla="*/ 0 w 52" name="T82"/>
                <a:gd fmla="*/ 7 h 53" name="T83"/>
                <a:gd fmla="*/ 7 w 52" name="T84"/>
                <a:gd fmla="*/ 0 h 53" name="T85"/>
                <a:gd fmla="*/ 45 w 52" name="T86"/>
                <a:gd fmla="*/ 0 h 53" name="T87"/>
                <a:gd fmla="*/ 52 w 52" name="T88"/>
                <a:gd fmla="*/ 7 h 53" name="T89"/>
                <a:gd fmla="*/ 49 w 52" name="T90"/>
                <a:gd fmla="*/ 7 h 53" name="T91"/>
                <a:gd fmla="*/ 45 w 52" name="T92"/>
                <a:gd fmla="*/ 3 h 53" name="T93"/>
                <a:gd fmla="*/ 7 w 52" name="T94"/>
                <a:gd fmla="*/ 3 h 53" name="T95"/>
                <a:gd fmla="*/ 3 w 52" name="T96"/>
                <a:gd fmla="*/ 7 h 53" name="T97"/>
                <a:gd fmla="*/ 3 w 52" name="T98"/>
                <a:gd fmla="*/ 45 h 53" name="T99"/>
                <a:gd fmla="*/ 7 w 52" name="T100"/>
                <a:gd fmla="*/ 50 h 53" name="T101"/>
                <a:gd fmla="*/ 45 w 52" name="T102"/>
                <a:gd fmla="*/ 50 h 53" name="T103"/>
                <a:gd fmla="*/ 49 w 52" name="T104"/>
                <a:gd fmla="*/ 45 h 53" name="T105"/>
                <a:gd fmla="*/ 49 w 52" name="T106"/>
                <a:gd fmla="*/ 7 h 53"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52" w="52">
                  <a:moveTo>
                    <a:pt x="8" y="19"/>
                  </a:moveTo>
                  <a:cubicBezTo>
                    <a:pt x="8" y="19"/>
                    <a:pt x="8" y="19"/>
                    <a:pt x="8" y="19"/>
                  </a:cubicBezTo>
                  <a:cubicBezTo>
                    <a:pt x="8" y="19"/>
                    <a:pt x="8" y="18"/>
                    <a:pt x="8" y="18"/>
                  </a:cubicBezTo>
                  <a:cubicBezTo>
                    <a:pt x="8" y="18"/>
                    <a:pt x="8" y="17"/>
                    <a:pt x="8" y="17"/>
                  </a:cubicBezTo>
                  <a:cubicBezTo>
                    <a:pt x="8" y="17"/>
                    <a:pt x="8" y="17"/>
                    <a:pt x="8" y="17"/>
                  </a:cubicBezTo>
                  <a:cubicBezTo>
                    <a:pt x="15" y="10"/>
                    <a:pt x="15" y="10"/>
                    <a:pt x="15" y="10"/>
                  </a:cubicBezTo>
                  <a:cubicBezTo>
                    <a:pt x="15" y="9"/>
                    <a:pt x="16" y="9"/>
                    <a:pt x="17" y="10"/>
                  </a:cubicBezTo>
                  <a:cubicBezTo>
                    <a:pt x="18" y="11"/>
                    <a:pt x="18" y="12"/>
                    <a:pt x="17" y="12"/>
                  </a:cubicBezTo>
                  <a:cubicBezTo>
                    <a:pt x="13" y="17"/>
                    <a:pt x="13" y="17"/>
                    <a:pt x="13" y="17"/>
                  </a:cubicBezTo>
                  <a:cubicBezTo>
                    <a:pt x="39" y="17"/>
                    <a:pt x="39" y="17"/>
                    <a:pt x="39" y="17"/>
                  </a:cubicBezTo>
                  <a:cubicBezTo>
                    <a:pt x="40" y="17"/>
                    <a:pt x="40" y="17"/>
                    <a:pt x="40" y="18"/>
                  </a:cubicBezTo>
                  <a:cubicBezTo>
                    <a:pt x="40" y="19"/>
                    <a:pt x="40" y="20"/>
                    <a:pt x="39" y="20"/>
                  </a:cubicBezTo>
                  <a:cubicBezTo>
                    <a:pt x="13" y="20"/>
                    <a:pt x="13" y="20"/>
                    <a:pt x="13" y="20"/>
                  </a:cubicBezTo>
                  <a:cubicBezTo>
                    <a:pt x="17" y="24"/>
                    <a:pt x="17" y="24"/>
                    <a:pt x="17" y="24"/>
                  </a:cubicBezTo>
                  <a:cubicBezTo>
                    <a:pt x="18" y="24"/>
                    <a:pt x="18" y="25"/>
                    <a:pt x="17" y="26"/>
                  </a:cubicBezTo>
                  <a:cubicBezTo>
                    <a:pt x="17" y="26"/>
                    <a:pt x="16" y="26"/>
                    <a:pt x="16" y="26"/>
                  </a:cubicBezTo>
                  <a:cubicBezTo>
                    <a:pt x="16" y="26"/>
                    <a:pt x="15" y="26"/>
                    <a:pt x="15" y="26"/>
                  </a:cubicBezTo>
                  <a:lnTo>
                    <a:pt x="8" y="19"/>
                  </a:lnTo>
                  <a:close/>
                  <a:moveTo>
                    <a:pt x="43" y="34"/>
                  </a:moveTo>
                  <a:cubicBezTo>
                    <a:pt x="43" y="34"/>
                    <a:pt x="43" y="34"/>
                    <a:pt x="43" y="34"/>
                  </a:cubicBezTo>
                  <a:cubicBezTo>
                    <a:pt x="36" y="27"/>
                    <a:pt x="36" y="27"/>
                    <a:pt x="36" y="27"/>
                  </a:cubicBezTo>
                  <a:cubicBezTo>
                    <a:pt x="36" y="26"/>
                    <a:pt x="35" y="26"/>
                    <a:pt x="34" y="27"/>
                  </a:cubicBezTo>
                  <a:cubicBezTo>
                    <a:pt x="34" y="28"/>
                    <a:pt x="34" y="29"/>
                    <a:pt x="34" y="29"/>
                  </a:cubicBezTo>
                  <a:cubicBezTo>
                    <a:pt x="39" y="33"/>
                    <a:pt x="39" y="33"/>
                    <a:pt x="39" y="33"/>
                  </a:cubicBezTo>
                  <a:cubicBezTo>
                    <a:pt x="13" y="33"/>
                    <a:pt x="13" y="33"/>
                    <a:pt x="13" y="33"/>
                  </a:cubicBezTo>
                  <a:cubicBezTo>
                    <a:pt x="12" y="33"/>
                    <a:pt x="11" y="34"/>
                    <a:pt x="11" y="35"/>
                  </a:cubicBezTo>
                  <a:cubicBezTo>
                    <a:pt x="11" y="36"/>
                    <a:pt x="12" y="36"/>
                    <a:pt x="13" y="36"/>
                  </a:cubicBezTo>
                  <a:cubicBezTo>
                    <a:pt x="39" y="36"/>
                    <a:pt x="39" y="36"/>
                    <a:pt x="39" y="36"/>
                  </a:cubicBezTo>
                  <a:cubicBezTo>
                    <a:pt x="34" y="41"/>
                    <a:pt x="34" y="41"/>
                    <a:pt x="34" y="41"/>
                  </a:cubicBezTo>
                  <a:cubicBezTo>
                    <a:pt x="34" y="41"/>
                    <a:pt x="34" y="42"/>
                    <a:pt x="34" y="43"/>
                  </a:cubicBezTo>
                  <a:cubicBezTo>
                    <a:pt x="35" y="43"/>
                    <a:pt x="35" y="43"/>
                    <a:pt x="35" y="43"/>
                  </a:cubicBezTo>
                  <a:cubicBezTo>
                    <a:pt x="36" y="43"/>
                    <a:pt x="36" y="43"/>
                    <a:pt x="36" y="43"/>
                  </a:cubicBezTo>
                  <a:cubicBezTo>
                    <a:pt x="43" y="36"/>
                    <a:pt x="43" y="36"/>
                    <a:pt x="43" y="36"/>
                  </a:cubicBezTo>
                  <a:cubicBezTo>
                    <a:pt x="43" y="36"/>
                    <a:pt x="43" y="36"/>
                    <a:pt x="43" y="36"/>
                  </a:cubicBezTo>
                  <a:cubicBezTo>
                    <a:pt x="44" y="36"/>
                    <a:pt x="44" y="35"/>
                    <a:pt x="44" y="35"/>
                  </a:cubicBezTo>
                  <a:cubicBezTo>
                    <a:pt x="44" y="35"/>
                    <a:pt x="44" y="34"/>
                    <a:pt x="43" y="34"/>
                  </a:cubicBezTo>
                  <a:close/>
                  <a:moveTo>
                    <a:pt x="52" y="7"/>
                  </a:moveTo>
                  <a:cubicBezTo>
                    <a:pt x="52" y="45"/>
                    <a:pt x="52" y="45"/>
                    <a:pt x="52" y="45"/>
                  </a:cubicBezTo>
                  <a:cubicBezTo>
                    <a:pt x="52" y="49"/>
                    <a:pt x="49" y="53"/>
                    <a:pt x="45" y="53"/>
                  </a:cubicBezTo>
                  <a:cubicBezTo>
                    <a:pt x="7" y="53"/>
                    <a:pt x="7" y="53"/>
                    <a:pt x="7" y="53"/>
                  </a:cubicBezTo>
                  <a:cubicBezTo>
                    <a:pt x="3" y="53"/>
                    <a:pt x="0" y="49"/>
                    <a:pt x="0" y="45"/>
                  </a:cubicBezTo>
                  <a:cubicBezTo>
                    <a:pt x="0" y="7"/>
                    <a:pt x="0" y="7"/>
                    <a:pt x="0" y="7"/>
                  </a:cubicBezTo>
                  <a:cubicBezTo>
                    <a:pt x="0" y="4"/>
                    <a:pt x="3" y="0"/>
                    <a:pt x="7" y="0"/>
                  </a:cubicBezTo>
                  <a:cubicBezTo>
                    <a:pt x="45" y="0"/>
                    <a:pt x="45" y="0"/>
                    <a:pt x="45" y="0"/>
                  </a:cubicBezTo>
                  <a:cubicBezTo>
                    <a:pt x="49" y="0"/>
                    <a:pt x="52" y="4"/>
                    <a:pt x="52" y="7"/>
                  </a:cubicBezTo>
                  <a:close/>
                  <a:moveTo>
                    <a:pt x="49" y="7"/>
                  </a:moveTo>
                  <a:cubicBezTo>
                    <a:pt x="49" y="5"/>
                    <a:pt x="47" y="3"/>
                    <a:pt x="45" y="3"/>
                  </a:cubicBezTo>
                  <a:cubicBezTo>
                    <a:pt x="7" y="3"/>
                    <a:pt x="7" y="3"/>
                    <a:pt x="7" y="3"/>
                  </a:cubicBezTo>
                  <a:cubicBezTo>
                    <a:pt x="4" y="3"/>
                    <a:pt x="3" y="5"/>
                    <a:pt x="3" y="7"/>
                  </a:cubicBezTo>
                  <a:cubicBezTo>
                    <a:pt x="3" y="45"/>
                    <a:pt x="3" y="45"/>
                    <a:pt x="3" y="45"/>
                  </a:cubicBezTo>
                  <a:cubicBezTo>
                    <a:pt x="3" y="48"/>
                    <a:pt x="4" y="50"/>
                    <a:pt x="7" y="50"/>
                  </a:cubicBezTo>
                  <a:cubicBezTo>
                    <a:pt x="45" y="50"/>
                    <a:pt x="45" y="50"/>
                    <a:pt x="45" y="50"/>
                  </a:cubicBezTo>
                  <a:cubicBezTo>
                    <a:pt x="47" y="50"/>
                    <a:pt x="49" y="48"/>
                    <a:pt x="49" y="45"/>
                  </a:cubicBezTo>
                  <a:lnTo>
                    <a:pt x="49" y="7"/>
                  </a:ln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45" name="Freeform 35"/>
            <p:cNvSpPr>
              <a:spLocks noEditPoints="1"/>
            </p:cNvSpPr>
            <p:nvPr/>
          </p:nvSpPr>
          <p:spPr bwMode="auto">
            <a:xfrm>
              <a:off x="5473374" y="2511750"/>
              <a:ext cx="346735" cy="331374"/>
            </a:xfrm>
            <a:custGeom>
              <a:gdLst>
                <a:gd fmla="*/ 44 w 67" name="T0"/>
                <a:gd fmla="*/ 21 h 64" name="T1"/>
                <a:gd fmla="*/ 25 w 67" name="T2"/>
                <a:gd fmla="*/ 19 h 64" name="T3"/>
                <a:gd fmla="*/ 24 w 67" name="T4"/>
                <a:gd fmla="*/ 21 h 64" name="T5"/>
                <a:gd fmla="*/ 16 w 67" name="T6"/>
                <a:gd fmla="*/ 30 h 64" name="T7"/>
                <a:gd fmla="*/ 26 w 67" name="T8"/>
                <a:gd fmla="*/ 36 h 64" name="T9"/>
                <a:gd fmla="*/ 32 w 67" name="T10"/>
                <a:gd fmla="*/ 42 h 64" name="T11"/>
                <a:gd fmla="*/ 26 w 67" name="T12"/>
                <a:gd fmla="*/ 48 h 64" name="T13"/>
                <a:gd fmla="*/ 42 w 67" name="T14"/>
                <a:gd fmla="*/ 48 h 64" name="T15"/>
                <a:gd fmla="*/ 36 w 67" name="T16"/>
                <a:gd fmla="*/ 42 h 64" name="T17"/>
                <a:gd fmla="*/ 42 w 67" name="T18"/>
                <a:gd fmla="*/ 36 h 64" name="T19"/>
                <a:gd fmla="*/ 51 w 67" name="T20"/>
                <a:gd fmla="*/ 30 h 64" name="T21"/>
                <a:gd fmla="*/ 19 w 67" name="T22"/>
                <a:gd fmla="*/ 30 h 64" name="T23"/>
                <a:gd fmla="*/ 24 w 67" name="T24"/>
                <a:gd fmla="*/ 31 h 64" name="T25"/>
                <a:gd fmla="*/ 48 w 67" name="T26"/>
                <a:gd fmla="*/ 30 h 64" name="T27"/>
                <a:gd fmla="*/ 44 w 67" name="T28"/>
                <a:gd fmla="*/ 31 h 64" name="T29"/>
                <a:gd fmla="*/ 48 w 67" name="T30"/>
                <a:gd fmla="*/ 30 h 64" name="T31"/>
                <a:gd fmla="*/ 61 w 67" name="T32"/>
                <a:gd fmla="*/ 20 h 64" name="T33"/>
                <a:gd fmla="*/ 51 w 67" name="T34"/>
                <a:gd fmla="*/ 9 h 64" name="T35"/>
                <a:gd fmla="*/ 43 w 67" name="T36"/>
                <a:gd fmla="*/ 0 h 64" name="T37"/>
                <a:gd fmla="*/ 30 w 67" name="T38"/>
                <a:gd fmla="*/ 2 h 64" name="T39"/>
                <a:gd fmla="*/ 19 w 67" name="T40"/>
                <a:gd fmla="*/ 6 h 64" name="T41"/>
                <a:gd fmla="*/ 7 w 67" name="T42"/>
                <a:gd fmla="*/ 13 h 64" name="T43"/>
                <a:gd fmla="*/ 4 w 67" name="T44"/>
                <a:gd fmla="*/ 26 h 64" name="T45"/>
                <a:gd fmla="*/ 7 w 67" name="T46"/>
                <a:gd fmla="*/ 41 h 64" name="T47"/>
                <a:gd fmla="*/ 13 w 67" name="T48"/>
                <a:gd fmla="*/ 55 h 64" name="T49"/>
                <a:gd fmla="*/ 24 w 67" name="T50"/>
                <a:gd fmla="*/ 64 h 64" name="T51"/>
                <a:gd fmla="*/ 34 w 67" name="T52"/>
                <a:gd fmla="*/ 61 h 64" name="T53"/>
                <a:gd fmla="*/ 44 w 67" name="T54"/>
                <a:gd fmla="*/ 64 h 64" name="T55"/>
                <a:gd fmla="*/ 54 w 67" name="T56"/>
                <a:gd fmla="*/ 55 h 64" name="T57"/>
                <a:gd fmla="*/ 61 w 67" name="T58"/>
                <a:gd fmla="*/ 41 h 64" name="T59"/>
                <a:gd fmla="*/ 63 w 67" name="T60"/>
                <a:gd fmla="*/ 26 h 64" name="T61"/>
                <a:gd fmla="*/ 58 w 67" name="T62"/>
                <a:gd fmla="*/ 19 h 64" name="T63"/>
                <a:gd fmla="*/ 54 w 67" name="T64"/>
                <a:gd fmla="*/ 13 h 64" name="T65"/>
                <a:gd fmla="*/ 46 w 67" name="T66"/>
                <a:gd fmla="*/ 7 h 64" name="T67"/>
                <a:gd fmla="*/ 39 w 67" name="T68"/>
                <a:gd fmla="*/ 5 h 64" name="T69"/>
                <a:gd fmla="*/ 29 w 67" name="T70"/>
                <a:gd fmla="*/ 5 h 64" name="T71"/>
                <a:gd fmla="*/ 22 w 67" name="T72"/>
                <a:gd fmla="*/ 7 h 64" name="T73"/>
                <a:gd fmla="*/ 18 w 67" name="T74"/>
                <a:gd fmla="*/ 12 h 64" name="T75"/>
                <a:gd fmla="*/ 9 w 67" name="T76"/>
                <a:gd fmla="*/ 14 h 64" name="T77"/>
                <a:gd fmla="*/ 6 w 67" name="T78"/>
                <a:gd fmla="*/ 28 h 64" name="T79"/>
                <a:gd fmla="*/ 9 w 67" name="T80"/>
                <a:gd fmla="*/ 40 h 64" name="T81"/>
                <a:gd fmla="*/ 9 w 67" name="T82"/>
                <a:gd fmla="*/ 50 h 64" name="T83"/>
                <a:gd fmla="*/ 18 w 67" name="T84"/>
                <a:gd fmla="*/ 53 h 64" name="T85"/>
                <a:gd fmla="*/ 24 w 67" name="T86"/>
                <a:gd fmla="*/ 61 h 64" name="T87"/>
                <a:gd fmla="*/ 33 w 67" name="T88"/>
                <a:gd fmla="*/ 58 h 64" name="T89"/>
                <a:gd fmla="*/ 43 w 67" name="T90"/>
                <a:gd fmla="*/ 61 h 64" name="T91"/>
                <a:gd fmla="*/ 48 w 67" name="T92"/>
                <a:gd fmla="*/ 53 h 64" name="T93"/>
                <a:gd fmla="*/ 10 w 67" name="T94"/>
                <a:gd fmla="*/ 32 h 64" name="T95"/>
                <a:gd fmla="*/ 34 w 67" name="T96"/>
                <a:gd fmla="*/ 56 h 64" name="T97"/>
                <a:gd fmla="*/ 49 w 67" name="T98"/>
                <a:gd fmla="*/ 53 h 64" name="T99"/>
                <a:gd fmla="*/ 58 w 67" name="T100"/>
                <a:gd fmla="*/ 50 h 64" name="T101"/>
                <a:gd fmla="*/ 60 w 67" name="T102"/>
                <a:gd fmla="*/ 32 h 64" name="T103"/>
                <a:gd fmla="*/ 64 w 67" name="T104"/>
                <a:gd fmla="*/ 32 h 64"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4" w="67">
                  <a:moveTo>
                    <a:pt x="51" y="23"/>
                  </a:moveTo>
                  <a:cubicBezTo>
                    <a:pt x="51" y="22"/>
                    <a:pt x="51" y="21"/>
                    <a:pt x="50" y="21"/>
                  </a:cubicBezTo>
                  <a:cubicBezTo>
                    <a:pt x="44" y="21"/>
                    <a:pt x="44" y="21"/>
                    <a:pt x="44" y="21"/>
                  </a:cubicBezTo>
                  <a:cubicBezTo>
                    <a:pt x="44" y="20"/>
                    <a:pt x="44" y="20"/>
                    <a:pt x="44" y="20"/>
                  </a:cubicBezTo>
                  <a:cubicBezTo>
                    <a:pt x="44" y="20"/>
                    <a:pt x="44" y="19"/>
                    <a:pt x="43" y="19"/>
                  </a:cubicBezTo>
                  <a:cubicBezTo>
                    <a:pt x="25" y="19"/>
                    <a:pt x="25" y="19"/>
                    <a:pt x="25" y="19"/>
                  </a:cubicBezTo>
                  <a:cubicBezTo>
                    <a:pt x="24" y="19"/>
                    <a:pt x="24" y="19"/>
                    <a:pt x="24" y="19"/>
                  </a:cubicBezTo>
                  <a:cubicBezTo>
                    <a:pt x="24" y="20"/>
                    <a:pt x="24" y="20"/>
                    <a:pt x="24" y="20"/>
                  </a:cubicBezTo>
                  <a:cubicBezTo>
                    <a:pt x="24" y="21"/>
                    <a:pt x="24" y="21"/>
                    <a:pt x="24" y="21"/>
                  </a:cubicBezTo>
                  <a:cubicBezTo>
                    <a:pt x="18" y="21"/>
                    <a:pt x="18" y="21"/>
                    <a:pt x="18" y="21"/>
                  </a:cubicBezTo>
                  <a:cubicBezTo>
                    <a:pt x="17" y="21"/>
                    <a:pt x="16" y="22"/>
                    <a:pt x="16" y="23"/>
                  </a:cubicBezTo>
                  <a:cubicBezTo>
                    <a:pt x="16" y="30"/>
                    <a:pt x="16" y="30"/>
                    <a:pt x="16" y="30"/>
                  </a:cubicBezTo>
                  <a:cubicBezTo>
                    <a:pt x="16" y="33"/>
                    <a:pt x="20" y="35"/>
                    <a:pt x="22" y="37"/>
                  </a:cubicBezTo>
                  <a:cubicBezTo>
                    <a:pt x="23" y="37"/>
                    <a:pt x="23" y="37"/>
                    <a:pt x="23" y="37"/>
                  </a:cubicBezTo>
                  <a:cubicBezTo>
                    <a:pt x="24" y="37"/>
                    <a:pt x="25" y="37"/>
                    <a:pt x="26" y="36"/>
                  </a:cubicBezTo>
                  <a:cubicBezTo>
                    <a:pt x="27" y="37"/>
                    <a:pt x="28" y="38"/>
                    <a:pt x="30" y="39"/>
                  </a:cubicBezTo>
                  <a:cubicBezTo>
                    <a:pt x="30" y="39"/>
                    <a:pt x="31" y="39"/>
                    <a:pt x="31" y="40"/>
                  </a:cubicBezTo>
                  <a:cubicBezTo>
                    <a:pt x="31" y="40"/>
                    <a:pt x="32" y="41"/>
                    <a:pt x="32" y="42"/>
                  </a:cubicBezTo>
                  <a:cubicBezTo>
                    <a:pt x="32" y="45"/>
                    <a:pt x="30" y="46"/>
                    <a:pt x="30" y="46"/>
                  </a:cubicBezTo>
                  <a:cubicBezTo>
                    <a:pt x="30" y="46"/>
                    <a:pt x="28" y="47"/>
                    <a:pt x="26" y="47"/>
                  </a:cubicBezTo>
                  <a:cubicBezTo>
                    <a:pt x="26" y="47"/>
                    <a:pt x="26" y="48"/>
                    <a:pt x="26" y="48"/>
                  </a:cubicBezTo>
                  <a:cubicBezTo>
                    <a:pt x="26" y="49"/>
                    <a:pt x="26" y="49"/>
                    <a:pt x="27" y="49"/>
                  </a:cubicBezTo>
                  <a:cubicBezTo>
                    <a:pt x="41" y="49"/>
                    <a:pt x="41" y="49"/>
                    <a:pt x="41" y="49"/>
                  </a:cubicBezTo>
                  <a:cubicBezTo>
                    <a:pt x="42" y="49"/>
                    <a:pt x="42" y="49"/>
                    <a:pt x="42" y="48"/>
                  </a:cubicBezTo>
                  <a:cubicBezTo>
                    <a:pt x="42" y="48"/>
                    <a:pt x="42" y="47"/>
                    <a:pt x="42" y="47"/>
                  </a:cubicBezTo>
                  <a:cubicBezTo>
                    <a:pt x="40" y="47"/>
                    <a:pt x="38" y="46"/>
                    <a:pt x="38" y="46"/>
                  </a:cubicBezTo>
                  <a:cubicBezTo>
                    <a:pt x="37" y="46"/>
                    <a:pt x="36" y="45"/>
                    <a:pt x="36" y="42"/>
                  </a:cubicBezTo>
                  <a:cubicBezTo>
                    <a:pt x="36" y="41"/>
                    <a:pt x="37" y="40"/>
                    <a:pt x="37" y="39"/>
                  </a:cubicBezTo>
                  <a:cubicBezTo>
                    <a:pt x="37" y="39"/>
                    <a:pt x="38" y="39"/>
                    <a:pt x="38" y="39"/>
                  </a:cubicBezTo>
                  <a:cubicBezTo>
                    <a:pt x="40" y="38"/>
                    <a:pt x="41" y="37"/>
                    <a:pt x="42" y="36"/>
                  </a:cubicBezTo>
                  <a:cubicBezTo>
                    <a:pt x="43" y="37"/>
                    <a:pt x="44" y="37"/>
                    <a:pt x="44" y="37"/>
                  </a:cubicBezTo>
                  <a:cubicBezTo>
                    <a:pt x="45" y="37"/>
                    <a:pt x="45" y="37"/>
                    <a:pt x="46" y="37"/>
                  </a:cubicBezTo>
                  <a:cubicBezTo>
                    <a:pt x="48" y="35"/>
                    <a:pt x="51" y="33"/>
                    <a:pt x="51" y="30"/>
                  </a:cubicBezTo>
                  <a:lnTo>
                    <a:pt x="51" y="23"/>
                  </a:lnTo>
                  <a:close/>
                  <a:moveTo>
                    <a:pt x="23" y="34"/>
                  </a:moveTo>
                  <a:cubicBezTo>
                    <a:pt x="19" y="31"/>
                    <a:pt x="19" y="30"/>
                    <a:pt x="19" y="30"/>
                  </a:cubicBezTo>
                  <a:cubicBezTo>
                    <a:pt x="19" y="24"/>
                    <a:pt x="19" y="24"/>
                    <a:pt x="19" y="24"/>
                  </a:cubicBezTo>
                  <a:cubicBezTo>
                    <a:pt x="24" y="24"/>
                    <a:pt x="24" y="24"/>
                    <a:pt x="24" y="24"/>
                  </a:cubicBezTo>
                  <a:cubicBezTo>
                    <a:pt x="24" y="31"/>
                    <a:pt x="24" y="31"/>
                    <a:pt x="24" y="31"/>
                  </a:cubicBezTo>
                  <a:cubicBezTo>
                    <a:pt x="24" y="32"/>
                    <a:pt x="24" y="33"/>
                    <a:pt x="24" y="33"/>
                  </a:cubicBezTo>
                  <a:cubicBezTo>
                    <a:pt x="24" y="34"/>
                    <a:pt x="24" y="34"/>
                    <a:pt x="23" y="34"/>
                  </a:cubicBezTo>
                  <a:close/>
                  <a:moveTo>
                    <a:pt x="48" y="30"/>
                  </a:moveTo>
                  <a:cubicBezTo>
                    <a:pt x="48" y="30"/>
                    <a:pt x="48" y="31"/>
                    <a:pt x="44" y="34"/>
                  </a:cubicBezTo>
                  <a:cubicBezTo>
                    <a:pt x="44" y="34"/>
                    <a:pt x="44" y="34"/>
                    <a:pt x="44" y="33"/>
                  </a:cubicBezTo>
                  <a:cubicBezTo>
                    <a:pt x="44" y="33"/>
                    <a:pt x="44" y="32"/>
                    <a:pt x="44" y="31"/>
                  </a:cubicBezTo>
                  <a:cubicBezTo>
                    <a:pt x="44" y="24"/>
                    <a:pt x="44" y="24"/>
                    <a:pt x="44" y="24"/>
                  </a:cubicBezTo>
                  <a:cubicBezTo>
                    <a:pt x="48" y="24"/>
                    <a:pt x="48" y="24"/>
                    <a:pt x="48" y="24"/>
                  </a:cubicBezTo>
                  <a:lnTo>
                    <a:pt x="48" y="30"/>
                  </a:lnTo>
                  <a:close/>
                  <a:moveTo>
                    <a:pt x="63" y="26"/>
                  </a:moveTo>
                  <a:cubicBezTo>
                    <a:pt x="62" y="25"/>
                    <a:pt x="61" y="24"/>
                    <a:pt x="61" y="24"/>
                  </a:cubicBezTo>
                  <a:cubicBezTo>
                    <a:pt x="61" y="23"/>
                    <a:pt x="61" y="21"/>
                    <a:pt x="61" y="20"/>
                  </a:cubicBezTo>
                  <a:cubicBezTo>
                    <a:pt x="62" y="17"/>
                    <a:pt x="62" y="15"/>
                    <a:pt x="61" y="13"/>
                  </a:cubicBezTo>
                  <a:cubicBezTo>
                    <a:pt x="59" y="11"/>
                    <a:pt x="57" y="10"/>
                    <a:pt x="54" y="10"/>
                  </a:cubicBezTo>
                  <a:cubicBezTo>
                    <a:pt x="53" y="10"/>
                    <a:pt x="51" y="10"/>
                    <a:pt x="51" y="9"/>
                  </a:cubicBezTo>
                  <a:cubicBezTo>
                    <a:pt x="50" y="9"/>
                    <a:pt x="49" y="7"/>
                    <a:pt x="49" y="6"/>
                  </a:cubicBezTo>
                  <a:cubicBezTo>
                    <a:pt x="48" y="4"/>
                    <a:pt x="47" y="1"/>
                    <a:pt x="44" y="1"/>
                  </a:cubicBezTo>
                  <a:cubicBezTo>
                    <a:pt x="44" y="0"/>
                    <a:pt x="43" y="0"/>
                    <a:pt x="43" y="0"/>
                  </a:cubicBezTo>
                  <a:cubicBezTo>
                    <a:pt x="41" y="0"/>
                    <a:pt x="39" y="1"/>
                    <a:pt x="37" y="2"/>
                  </a:cubicBezTo>
                  <a:cubicBezTo>
                    <a:pt x="36" y="3"/>
                    <a:pt x="35" y="4"/>
                    <a:pt x="34" y="4"/>
                  </a:cubicBezTo>
                  <a:cubicBezTo>
                    <a:pt x="33" y="4"/>
                    <a:pt x="32" y="3"/>
                    <a:pt x="30" y="2"/>
                  </a:cubicBezTo>
                  <a:cubicBezTo>
                    <a:pt x="29" y="1"/>
                    <a:pt x="27" y="0"/>
                    <a:pt x="25" y="0"/>
                  </a:cubicBezTo>
                  <a:cubicBezTo>
                    <a:pt x="25" y="0"/>
                    <a:pt x="24" y="0"/>
                    <a:pt x="24" y="1"/>
                  </a:cubicBezTo>
                  <a:cubicBezTo>
                    <a:pt x="21" y="1"/>
                    <a:pt x="20" y="4"/>
                    <a:pt x="19" y="6"/>
                  </a:cubicBezTo>
                  <a:cubicBezTo>
                    <a:pt x="18" y="7"/>
                    <a:pt x="18" y="9"/>
                    <a:pt x="17" y="9"/>
                  </a:cubicBezTo>
                  <a:cubicBezTo>
                    <a:pt x="16" y="10"/>
                    <a:pt x="15" y="10"/>
                    <a:pt x="13" y="10"/>
                  </a:cubicBezTo>
                  <a:cubicBezTo>
                    <a:pt x="11" y="10"/>
                    <a:pt x="8" y="11"/>
                    <a:pt x="7" y="13"/>
                  </a:cubicBezTo>
                  <a:cubicBezTo>
                    <a:pt x="5" y="15"/>
                    <a:pt x="6" y="17"/>
                    <a:pt x="6" y="20"/>
                  </a:cubicBezTo>
                  <a:cubicBezTo>
                    <a:pt x="7" y="21"/>
                    <a:pt x="7" y="23"/>
                    <a:pt x="7" y="24"/>
                  </a:cubicBezTo>
                  <a:cubicBezTo>
                    <a:pt x="7" y="24"/>
                    <a:pt x="5" y="25"/>
                    <a:pt x="4" y="26"/>
                  </a:cubicBezTo>
                  <a:cubicBezTo>
                    <a:pt x="3" y="28"/>
                    <a:pt x="0" y="30"/>
                    <a:pt x="0" y="32"/>
                  </a:cubicBezTo>
                  <a:cubicBezTo>
                    <a:pt x="0" y="35"/>
                    <a:pt x="3" y="37"/>
                    <a:pt x="4" y="38"/>
                  </a:cubicBezTo>
                  <a:cubicBezTo>
                    <a:pt x="5" y="39"/>
                    <a:pt x="7" y="40"/>
                    <a:pt x="7" y="41"/>
                  </a:cubicBezTo>
                  <a:cubicBezTo>
                    <a:pt x="7" y="42"/>
                    <a:pt x="7" y="44"/>
                    <a:pt x="6" y="45"/>
                  </a:cubicBezTo>
                  <a:cubicBezTo>
                    <a:pt x="6" y="47"/>
                    <a:pt x="5" y="50"/>
                    <a:pt x="7" y="52"/>
                  </a:cubicBezTo>
                  <a:cubicBezTo>
                    <a:pt x="8" y="54"/>
                    <a:pt x="11" y="54"/>
                    <a:pt x="13" y="55"/>
                  </a:cubicBezTo>
                  <a:cubicBezTo>
                    <a:pt x="15" y="55"/>
                    <a:pt x="16" y="55"/>
                    <a:pt x="17" y="55"/>
                  </a:cubicBezTo>
                  <a:cubicBezTo>
                    <a:pt x="18" y="56"/>
                    <a:pt x="18" y="57"/>
                    <a:pt x="19" y="59"/>
                  </a:cubicBezTo>
                  <a:cubicBezTo>
                    <a:pt x="20" y="61"/>
                    <a:pt x="21" y="63"/>
                    <a:pt x="24" y="64"/>
                  </a:cubicBezTo>
                  <a:cubicBezTo>
                    <a:pt x="24" y="64"/>
                    <a:pt x="25" y="64"/>
                    <a:pt x="25" y="64"/>
                  </a:cubicBezTo>
                  <a:cubicBezTo>
                    <a:pt x="27" y="64"/>
                    <a:pt x="29" y="63"/>
                    <a:pt x="30" y="62"/>
                  </a:cubicBezTo>
                  <a:cubicBezTo>
                    <a:pt x="32" y="62"/>
                    <a:pt x="33" y="61"/>
                    <a:pt x="34" y="61"/>
                  </a:cubicBezTo>
                  <a:cubicBezTo>
                    <a:pt x="35" y="61"/>
                    <a:pt x="36" y="62"/>
                    <a:pt x="37" y="62"/>
                  </a:cubicBezTo>
                  <a:cubicBezTo>
                    <a:pt x="39" y="63"/>
                    <a:pt x="41" y="64"/>
                    <a:pt x="43" y="64"/>
                  </a:cubicBezTo>
                  <a:cubicBezTo>
                    <a:pt x="43" y="64"/>
                    <a:pt x="44" y="64"/>
                    <a:pt x="44" y="64"/>
                  </a:cubicBezTo>
                  <a:cubicBezTo>
                    <a:pt x="47" y="63"/>
                    <a:pt x="48" y="61"/>
                    <a:pt x="49" y="59"/>
                  </a:cubicBezTo>
                  <a:cubicBezTo>
                    <a:pt x="49" y="57"/>
                    <a:pt x="50" y="56"/>
                    <a:pt x="51" y="55"/>
                  </a:cubicBezTo>
                  <a:cubicBezTo>
                    <a:pt x="51" y="55"/>
                    <a:pt x="53" y="55"/>
                    <a:pt x="54" y="55"/>
                  </a:cubicBezTo>
                  <a:cubicBezTo>
                    <a:pt x="57" y="54"/>
                    <a:pt x="59" y="54"/>
                    <a:pt x="61" y="52"/>
                  </a:cubicBezTo>
                  <a:cubicBezTo>
                    <a:pt x="62" y="50"/>
                    <a:pt x="62" y="47"/>
                    <a:pt x="61" y="45"/>
                  </a:cubicBezTo>
                  <a:cubicBezTo>
                    <a:pt x="61" y="44"/>
                    <a:pt x="61" y="42"/>
                    <a:pt x="61" y="41"/>
                  </a:cubicBezTo>
                  <a:cubicBezTo>
                    <a:pt x="61" y="40"/>
                    <a:pt x="62" y="39"/>
                    <a:pt x="63" y="38"/>
                  </a:cubicBezTo>
                  <a:cubicBezTo>
                    <a:pt x="65" y="37"/>
                    <a:pt x="67" y="35"/>
                    <a:pt x="67" y="32"/>
                  </a:cubicBezTo>
                  <a:cubicBezTo>
                    <a:pt x="67" y="30"/>
                    <a:pt x="65" y="28"/>
                    <a:pt x="63" y="26"/>
                  </a:cubicBezTo>
                  <a:close/>
                  <a:moveTo>
                    <a:pt x="54" y="13"/>
                  </a:moveTo>
                  <a:cubicBezTo>
                    <a:pt x="56" y="13"/>
                    <a:pt x="58" y="13"/>
                    <a:pt x="58" y="14"/>
                  </a:cubicBezTo>
                  <a:cubicBezTo>
                    <a:pt x="59" y="15"/>
                    <a:pt x="59" y="17"/>
                    <a:pt x="58" y="19"/>
                  </a:cubicBezTo>
                  <a:cubicBezTo>
                    <a:pt x="58" y="21"/>
                    <a:pt x="58" y="22"/>
                    <a:pt x="58" y="24"/>
                  </a:cubicBezTo>
                  <a:cubicBezTo>
                    <a:pt x="56" y="19"/>
                    <a:pt x="53" y="15"/>
                    <a:pt x="49" y="12"/>
                  </a:cubicBezTo>
                  <a:cubicBezTo>
                    <a:pt x="51" y="13"/>
                    <a:pt x="52" y="13"/>
                    <a:pt x="54" y="13"/>
                  </a:cubicBezTo>
                  <a:close/>
                  <a:moveTo>
                    <a:pt x="39" y="5"/>
                  </a:moveTo>
                  <a:cubicBezTo>
                    <a:pt x="41" y="4"/>
                    <a:pt x="42" y="3"/>
                    <a:pt x="43" y="3"/>
                  </a:cubicBezTo>
                  <a:cubicBezTo>
                    <a:pt x="44" y="4"/>
                    <a:pt x="45" y="6"/>
                    <a:pt x="46" y="7"/>
                  </a:cubicBezTo>
                  <a:cubicBezTo>
                    <a:pt x="47" y="9"/>
                    <a:pt x="47" y="10"/>
                    <a:pt x="48" y="11"/>
                  </a:cubicBezTo>
                  <a:cubicBezTo>
                    <a:pt x="44" y="8"/>
                    <a:pt x="40" y="7"/>
                    <a:pt x="35" y="7"/>
                  </a:cubicBezTo>
                  <a:cubicBezTo>
                    <a:pt x="36" y="6"/>
                    <a:pt x="38" y="6"/>
                    <a:pt x="39" y="5"/>
                  </a:cubicBezTo>
                  <a:close/>
                  <a:moveTo>
                    <a:pt x="22" y="7"/>
                  </a:moveTo>
                  <a:cubicBezTo>
                    <a:pt x="22" y="6"/>
                    <a:pt x="23" y="4"/>
                    <a:pt x="24" y="3"/>
                  </a:cubicBezTo>
                  <a:cubicBezTo>
                    <a:pt x="26" y="3"/>
                    <a:pt x="27" y="4"/>
                    <a:pt x="29" y="5"/>
                  </a:cubicBezTo>
                  <a:cubicBezTo>
                    <a:pt x="30" y="6"/>
                    <a:pt x="32" y="6"/>
                    <a:pt x="33" y="7"/>
                  </a:cubicBezTo>
                  <a:cubicBezTo>
                    <a:pt x="28" y="7"/>
                    <a:pt x="23" y="8"/>
                    <a:pt x="19" y="11"/>
                  </a:cubicBezTo>
                  <a:cubicBezTo>
                    <a:pt x="20" y="10"/>
                    <a:pt x="21" y="9"/>
                    <a:pt x="22" y="7"/>
                  </a:cubicBezTo>
                  <a:close/>
                  <a:moveTo>
                    <a:pt x="9" y="14"/>
                  </a:moveTo>
                  <a:cubicBezTo>
                    <a:pt x="10" y="13"/>
                    <a:pt x="12" y="13"/>
                    <a:pt x="14" y="13"/>
                  </a:cubicBezTo>
                  <a:cubicBezTo>
                    <a:pt x="15" y="13"/>
                    <a:pt x="17" y="13"/>
                    <a:pt x="18" y="12"/>
                  </a:cubicBezTo>
                  <a:cubicBezTo>
                    <a:pt x="14" y="15"/>
                    <a:pt x="11" y="19"/>
                    <a:pt x="10" y="24"/>
                  </a:cubicBezTo>
                  <a:cubicBezTo>
                    <a:pt x="10" y="22"/>
                    <a:pt x="10" y="21"/>
                    <a:pt x="9" y="19"/>
                  </a:cubicBezTo>
                  <a:cubicBezTo>
                    <a:pt x="9" y="17"/>
                    <a:pt x="9" y="15"/>
                    <a:pt x="9" y="14"/>
                  </a:cubicBezTo>
                  <a:close/>
                  <a:moveTo>
                    <a:pt x="6" y="36"/>
                  </a:moveTo>
                  <a:cubicBezTo>
                    <a:pt x="5" y="35"/>
                    <a:pt x="3" y="34"/>
                    <a:pt x="3" y="32"/>
                  </a:cubicBezTo>
                  <a:cubicBezTo>
                    <a:pt x="3" y="31"/>
                    <a:pt x="5" y="30"/>
                    <a:pt x="6" y="28"/>
                  </a:cubicBezTo>
                  <a:cubicBezTo>
                    <a:pt x="8" y="27"/>
                    <a:pt x="9" y="26"/>
                    <a:pt x="9" y="25"/>
                  </a:cubicBezTo>
                  <a:cubicBezTo>
                    <a:pt x="9" y="27"/>
                    <a:pt x="8" y="30"/>
                    <a:pt x="8" y="32"/>
                  </a:cubicBezTo>
                  <a:cubicBezTo>
                    <a:pt x="8" y="35"/>
                    <a:pt x="9" y="37"/>
                    <a:pt x="9" y="40"/>
                  </a:cubicBezTo>
                  <a:cubicBezTo>
                    <a:pt x="9" y="38"/>
                    <a:pt x="8" y="37"/>
                    <a:pt x="6" y="36"/>
                  </a:cubicBezTo>
                  <a:close/>
                  <a:moveTo>
                    <a:pt x="14" y="52"/>
                  </a:moveTo>
                  <a:cubicBezTo>
                    <a:pt x="12" y="51"/>
                    <a:pt x="10" y="51"/>
                    <a:pt x="9" y="50"/>
                  </a:cubicBezTo>
                  <a:cubicBezTo>
                    <a:pt x="9" y="49"/>
                    <a:pt x="9" y="47"/>
                    <a:pt x="9" y="46"/>
                  </a:cubicBezTo>
                  <a:cubicBezTo>
                    <a:pt x="10" y="44"/>
                    <a:pt x="10" y="42"/>
                    <a:pt x="10" y="41"/>
                  </a:cubicBezTo>
                  <a:cubicBezTo>
                    <a:pt x="11" y="46"/>
                    <a:pt x="14" y="50"/>
                    <a:pt x="18" y="53"/>
                  </a:cubicBezTo>
                  <a:cubicBezTo>
                    <a:pt x="17" y="52"/>
                    <a:pt x="15" y="52"/>
                    <a:pt x="14" y="52"/>
                  </a:cubicBezTo>
                  <a:close/>
                  <a:moveTo>
                    <a:pt x="29" y="60"/>
                  </a:moveTo>
                  <a:cubicBezTo>
                    <a:pt x="27" y="61"/>
                    <a:pt x="26" y="62"/>
                    <a:pt x="24" y="61"/>
                  </a:cubicBezTo>
                  <a:cubicBezTo>
                    <a:pt x="23" y="61"/>
                    <a:pt x="22" y="59"/>
                    <a:pt x="22" y="57"/>
                  </a:cubicBezTo>
                  <a:cubicBezTo>
                    <a:pt x="21" y="56"/>
                    <a:pt x="20" y="54"/>
                    <a:pt x="19" y="53"/>
                  </a:cubicBezTo>
                  <a:cubicBezTo>
                    <a:pt x="23" y="56"/>
                    <a:pt x="28" y="58"/>
                    <a:pt x="33" y="58"/>
                  </a:cubicBezTo>
                  <a:cubicBezTo>
                    <a:pt x="32" y="58"/>
                    <a:pt x="30" y="59"/>
                    <a:pt x="29" y="60"/>
                  </a:cubicBezTo>
                  <a:close/>
                  <a:moveTo>
                    <a:pt x="46" y="57"/>
                  </a:moveTo>
                  <a:cubicBezTo>
                    <a:pt x="45" y="59"/>
                    <a:pt x="44" y="61"/>
                    <a:pt x="43" y="61"/>
                  </a:cubicBezTo>
                  <a:cubicBezTo>
                    <a:pt x="42" y="62"/>
                    <a:pt x="41" y="61"/>
                    <a:pt x="39" y="60"/>
                  </a:cubicBezTo>
                  <a:cubicBezTo>
                    <a:pt x="37" y="59"/>
                    <a:pt x="36" y="58"/>
                    <a:pt x="35" y="58"/>
                  </a:cubicBezTo>
                  <a:cubicBezTo>
                    <a:pt x="40" y="58"/>
                    <a:pt x="44" y="56"/>
                    <a:pt x="48" y="53"/>
                  </a:cubicBezTo>
                  <a:cubicBezTo>
                    <a:pt x="47" y="54"/>
                    <a:pt x="47" y="56"/>
                    <a:pt x="46" y="57"/>
                  </a:cubicBezTo>
                  <a:close/>
                  <a:moveTo>
                    <a:pt x="34" y="56"/>
                  </a:moveTo>
                  <a:cubicBezTo>
                    <a:pt x="21" y="56"/>
                    <a:pt x="10" y="45"/>
                    <a:pt x="10" y="32"/>
                  </a:cubicBezTo>
                  <a:cubicBezTo>
                    <a:pt x="10" y="19"/>
                    <a:pt x="21" y="9"/>
                    <a:pt x="34" y="9"/>
                  </a:cubicBezTo>
                  <a:cubicBezTo>
                    <a:pt x="47" y="9"/>
                    <a:pt x="58" y="19"/>
                    <a:pt x="58" y="32"/>
                  </a:cubicBezTo>
                  <a:cubicBezTo>
                    <a:pt x="58" y="45"/>
                    <a:pt x="47" y="56"/>
                    <a:pt x="34" y="56"/>
                  </a:cubicBezTo>
                  <a:close/>
                  <a:moveTo>
                    <a:pt x="58" y="50"/>
                  </a:moveTo>
                  <a:cubicBezTo>
                    <a:pt x="58" y="51"/>
                    <a:pt x="56" y="51"/>
                    <a:pt x="54" y="52"/>
                  </a:cubicBezTo>
                  <a:cubicBezTo>
                    <a:pt x="52" y="52"/>
                    <a:pt x="51" y="52"/>
                    <a:pt x="49" y="53"/>
                  </a:cubicBezTo>
                  <a:cubicBezTo>
                    <a:pt x="53" y="50"/>
                    <a:pt x="56" y="46"/>
                    <a:pt x="58" y="41"/>
                  </a:cubicBezTo>
                  <a:cubicBezTo>
                    <a:pt x="58" y="42"/>
                    <a:pt x="58" y="44"/>
                    <a:pt x="58" y="46"/>
                  </a:cubicBezTo>
                  <a:cubicBezTo>
                    <a:pt x="59" y="47"/>
                    <a:pt x="59" y="49"/>
                    <a:pt x="58" y="50"/>
                  </a:cubicBezTo>
                  <a:close/>
                  <a:moveTo>
                    <a:pt x="61" y="36"/>
                  </a:moveTo>
                  <a:cubicBezTo>
                    <a:pt x="60" y="37"/>
                    <a:pt x="59" y="38"/>
                    <a:pt x="58" y="40"/>
                  </a:cubicBezTo>
                  <a:cubicBezTo>
                    <a:pt x="59" y="37"/>
                    <a:pt x="60" y="35"/>
                    <a:pt x="60" y="32"/>
                  </a:cubicBezTo>
                  <a:cubicBezTo>
                    <a:pt x="60" y="30"/>
                    <a:pt x="59" y="27"/>
                    <a:pt x="58" y="25"/>
                  </a:cubicBezTo>
                  <a:cubicBezTo>
                    <a:pt x="59" y="26"/>
                    <a:pt x="60" y="27"/>
                    <a:pt x="61" y="28"/>
                  </a:cubicBezTo>
                  <a:cubicBezTo>
                    <a:pt x="63" y="30"/>
                    <a:pt x="64" y="31"/>
                    <a:pt x="64" y="32"/>
                  </a:cubicBezTo>
                  <a:cubicBezTo>
                    <a:pt x="64" y="34"/>
                    <a:pt x="63" y="35"/>
                    <a:pt x="61" y="36"/>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46" name="Freeform 36"/>
            <p:cNvSpPr>
              <a:spLocks noEditPoints="1"/>
            </p:cNvSpPr>
            <p:nvPr/>
          </p:nvSpPr>
          <p:spPr bwMode="auto">
            <a:xfrm>
              <a:off x="4417564" y="5064957"/>
              <a:ext cx="421885" cy="352397"/>
            </a:xfrm>
            <a:custGeom>
              <a:gdLst>
                <a:gd fmla="*/ 71 w 72" name="T0"/>
                <a:gd fmla="*/ 15 h 60" name="T1"/>
                <a:gd fmla="*/ 57 w 72" name="T2"/>
                <a:gd fmla="*/ 17 h 60" name="T3"/>
                <a:gd fmla="*/ 44 w 72" name="T4"/>
                <a:gd fmla="*/ 45 h 60" name="T5"/>
                <a:gd fmla="*/ 12 w 72" name="T6"/>
                <a:gd fmla="*/ 45 h 60" name="T7"/>
                <a:gd fmla="*/ 14 w 72" name="T8"/>
                <a:gd fmla="*/ 48 h 60" name="T9"/>
                <a:gd fmla="*/ 48 w 72" name="T10"/>
                <a:gd fmla="*/ 50 h 60" name="T11"/>
                <a:gd fmla="*/ 14 w 72" name="T12"/>
                <a:gd fmla="*/ 51 h 60" name="T13"/>
                <a:gd fmla="*/ 9 w 72" name="T14"/>
                <a:gd fmla="*/ 44 h 60" name="T15"/>
                <a:gd fmla="*/ 8 w 72" name="T16"/>
                <a:gd fmla="*/ 41 h 60" name="T17"/>
                <a:gd fmla="*/ 1 w 72" name="T18"/>
                <a:gd fmla="*/ 22 h 60" name="T19"/>
                <a:gd fmla="*/ 11 w 72" name="T20"/>
                <a:gd fmla="*/ 40 h 60" name="T21"/>
                <a:gd fmla="*/ 44 w 72" name="T22"/>
                <a:gd fmla="*/ 42 h 60" name="T23"/>
                <a:gd fmla="*/ 54 w 72" name="T24"/>
                <a:gd fmla="*/ 16 h 60" name="T25"/>
                <a:gd fmla="*/ 71 w 72" name="T26"/>
                <a:gd fmla="*/ 12 h 60" name="T27"/>
                <a:gd fmla="*/ 18 w 72" name="T28"/>
                <a:gd fmla="*/ 56 h 60" name="T29"/>
                <a:gd fmla="*/ 11 w 72" name="T30"/>
                <a:gd fmla="*/ 56 h 60" name="T31"/>
                <a:gd fmla="*/ 18 w 72" name="T32"/>
                <a:gd fmla="*/ 56 h 60" name="T33"/>
                <a:gd fmla="*/ 15 w 72" name="T34"/>
                <a:gd fmla="*/ 54 h 60" name="T35"/>
                <a:gd fmla="*/ 15 w 72" name="T36"/>
                <a:gd fmla="*/ 58 h 60" name="T37"/>
                <a:gd fmla="*/ 45 w 72" name="T38"/>
                <a:gd fmla="*/ 56 h 60" name="T39"/>
                <a:gd fmla="*/ 38 w 72" name="T40"/>
                <a:gd fmla="*/ 56 h 60" name="T41"/>
                <a:gd fmla="*/ 45 w 72" name="T42"/>
                <a:gd fmla="*/ 56 h 60" name="T43"/>
                <a:gd fmla="*/ 42 w 72" name="T44"/>
                <a:gd fmla="*/ 54 h 60" name="T45"/>
                <a:gd fmla="*/ 42 w 72" name="T46"/>
                <a:gd fmla="*/ 58 h 60" name="T47"/>
                <a:gd fmla="*/ 46 w 72" name="T48"/>
                <a:gd fmla="*/ 35 h 60" name="T49"/>
                <a:gd fmla="*/ 12 w 72" name="T50"/>
                <a:gd fmla="*/ 34 h 60" name="T51"/>
                <a:gd fmla="*/ 12 w 72" name="T52"/>
                <a:gd fmla="*/ 36 h 60" name="T53"/>
                <a:gd fmla="*/ 46 w 72" name="T54"/>
                <a:gd fmla="*/ 35 h 60" name="T55"/>
                <a:gd fmla="*/ 12 w 72" name="T56"/>
                <a:gd fmla="*/ 39 h 60" name="T57"/>
                <a:gd fmla="*/ 43 w 72" name="T58"/>
                <a:gd fmla="*/ 40 h 60" name="T59"/>
                <a:gd fmla="*/ 43 w 72" name="T60"/>
                <a:gd fmla="*/ 38 h 60" name="T61"/>
                <a:gd fmla="*/ 13 w 72" name="T62"/>
                <a:gd fmla="*/ 28 h 60" name="T63"/>
                <a:gd fmla="*/ 16 w 72" name="T64"/>
                <a:gd fmla="*/ 23 h 60" name="T65"/>
                <a:gd fmla="*/ 28 w 72" name="T66"/>
                <a:gd fmla="*/ 14 h 60" name="T67"/>
                <a:gd fmla="*/ 33 w 72" name="T68"/>
                <a:gd fmla="*/ 17 h 60" name="T69"/>
                <a:gd fmla="*/ 36 w 72" name="T70"/>
                <a:gd fmla="*/ 22 h 60" name="T71"/>
                <a:gd fmla="*/ 39 w 72" name="T72"/>
                <a:gd fmla="*/ 17 h 60" name="T73"/>
                <a:gd fmla="*/ 51 w 72" name="T74"/>
                <a:gd fmla="*/ 7 h 60" name="T75"/>
                <a:gd fmla="*/ 51 w 72" name="T76"/>
                <a:gd fmla="*/ 0 h 60" name="T77"/>
                <a:gd fmla="*/ 49 w 72" name="T78"/>
                <a:gd fmla="*/ 5 h 60" name="T79"/>
                <a:gd fmla="*/ 36 w 72" name="T80"/>
                <a:gd fmla="*/ 15 h 60" name="T81"/>
                <a:gd fmla="*/ 31 w 72" name="T82"/>
                <a:gd fmla="*/ 12 h 60" name="T83"/>
                <a:gd fmla="*/ 28 w 72" name="T84"/>
                <a:gd fmla="*/ 7 h 60" name="T85"/>
                <a:gd fmla="*/ 25 w 72" name="T86"/>
                <a:gd fmla="*/ 11 h 60" name="T87"/>
                <a:gd fmla="*/ 13 w 72" name="T88"/>
                <a:gd fmla="*/ 22 h 60" name="T89"/>
                <a:gd fmla="*/ 13 w 72" name="T90"/>
                <a:gd fmla="*/ 28 h 6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60" w="72">
                  <a:moveTo>
                    <a:pt x="72" y="13"/>
                  </a:moveTo>
                  <a:cubicBezTo>
                    <a:pt x="72" y="14"/>
                    <a:pt x="71" y="15"/>
                    <a:pt x="71" y="15"/>
                  </a:cubicBezTo>
                  <a:cubicBezTo>
                    <a:pt x="60" y="15"/>
                    <a:pt x="60" y="15"/>
                    <a:pt x="60" y="15"/>
                  </a:cubicBezTo>
                  <a:cubicBezTo>
                    <a:pt x="59" y="15"/>
                    <a:pt x="57" y="16"/>
                    <a:pt x="57" y="17"/>
                  </a:cubicBezTo>
                  <a:cubicBezTo>
                    <a:pt x="49" y="41"/>
                    <a:pt x="49" y="41"/>
                    <a:pt x="49" y="41"/>
                  </a:cubicBezTo>
                  <a:cubicBezTo>
                    <a:pt x="49" y="43"/>
                    <a:pt x="46" y="45"/>
                    <a:pt x="44" y="45"/>
                  </a:cubicBezTo>
                  <a:cubicBezTo>
                    <a:pt x="14" y="45"/>
                    <a:pt x="14" y="45"/>
                    <a:pt x="14" y="45"/>
                  </a:cubicBezTo>
                  <a:cubicBezTo>
                    <a:pt x="13" y="45"/>
                    <a:pt x="13" y="45"/>
                    <a:pt x="12" y="45"/>
                  </a:cubicBezTo>
                  <a:cubicBezTo>
                    <a:pt x="12" y="47"/>
                    <a:pt x="12" y="47"/>
                    <a:pt x="12" y="47"/>
                  </a:cubicBezTo>
                  <a:cubicBezTo>
                    <a:pt x="12" y="47"/>
                    <a:pt x="13" y="48"/>
                    <a:pt x="14" y="48"/>
                  </a:cubicBezTo>
                  <a:cubicBezTo>
                    <a:pt x="47" y="48"/>
                    <a:pt x="47" y="48"/>
                    <a:pt x="47" y="48"/>
                  </a:cubicBezTo>
                  <a:cubicBezTo>
                    <a:pt x="48" y="48"/>
                    <a:pt x="48" y="49"/>
                    <a:pt x="48" y="50"/>
                  </a:cubicBezTo>
                  <a:cubicBezTo>
                    <a:pt x="48" y="50"/>
                    <a:pt x="48" y="51"/>
                    <a:pt x="47" y="51"/>
                  </a:cubicBezTo>
                  <a:cubicBezTo>
                    <a:pt x="14" y="51"/>
                    <a:pt x="14" y="51"/>
                    <a:pt x="14" y="51"/>
                  </a:cubicBezTo>
                  <a:cubicBezTo>
                    <a:pt x="11" y="51"/>
                    <a:pt x="9" y="49"/>
                    <a:pt x="9" y="47"/>
                  </a:cubicBezTo>
                  <a:cubicBezTo>
                    <a:pt x="9" y="44"/>
                    <a:pt x="9" y="44"/>
                    <a:pt x="9" y="44"/>
                  </a:cubicBezTo>
                  <a:cubicBezTo>
                    <a:pt x="9" y="43"/>
                    <a:pt x="9" y="43"/>
                    <a:pt x="9" y="43"/>
                  </a:cubicBezTo>
                  <a:cubicBezTo>
                    <a:pt x="9" y="42"/>
                    <a:pt x="8" y="42"/>
                    <a:pt x="8" y="41"/>
                  </a:cubicBezTo>
                  <a:cubicBezTo>
                    <a:pt x="0" y="24"/>
                    <a:pt x="0" y="24"/>
                    <a:pt x="0" y="24"/>
                  </a:cubicBezTo>
                  <a:cubicBezTo>
                    <a:pt x="0" y="23"/>
                    <a:pt x="0" y="22"/>
                    <a:pt x="1" y="22"/>
                  </a:cubicBezTo>
                  <a:cubicBezTo>
                    <a:pt x="2" y="21"/>
                    <a:pt x="3" y="22"/>
                    <a:pt x="3" y="22"/>
                  </a:cubicBezTo>
                  <a:cubicBezTo>
                    <a:pt x="11" y="40"/>
                    <a:pt x="11" y="40"/>
                    <a:pt x="11" y="40"/>
                  </a:cubicBezTo>
                  <a:cubicBezTo>
                    <a:pt x="11" y="41"/>
                    <a:pt x="13" y="42"/>
                    <a:pt x="14" y="42"/>
                  </a:cubicBezTo>
                  <a:cubicBezTo>
                    <a:pt x="44" y="42"/>
                    <a:pt x="44" y="42"/>
                    <a:pt x="44" y="42"/>
                  </a:cubicBezTo>
                  <a:cubicBezTo>
                    <a:pt x="45" y="42"/>
                    <a:pt x="46" y="41"/>
                    <a:pt x="47" y="40"/>
                  </a:cubicBezTo>
                  <a:cubicBezTo>
                    <a:pt x="54" y="16"/>
                    <a:pt x="54" y="16"/>
                    <a:pt x="54" y="16"/>
                  </a:cubicBezTo>
                  <a:cubicBezTo>
                    <a:pt x="55" y="13"/>
                    <a:pt x="57" y="12"/>
                    <a:pt x="60" y="12"/>
                  </a:cubicBezTo>
                  <a:cubicBezTo>
                    <a:pt x="71" y="12"/>
                    <a:pt x="71" y="12"/>
                    <a:pt x="71" y="12"/>
                  </a:cubicBezTo>
                  <a:cubicBezTo>
                    <a:pt x="71" y="12"/>
                    <a:pt x="72" y="12"/>
                    <a:pt x="72" y="13"/>
                  </a:cubicBezTo>
                  <a:close/>
                  <a:moveTo>
                    <a:pt x="18" y="56"/>
                  </a:moveTo>
                  <a:cubicBezTo>
                    <a:pt x="18" y="58"/>
                    <a:pt x="17" y="60"/>
                    <a:pt x="15" y="60"/>
                  </a:cubicBezTo>
                  <a:cubicBezTo>
                    <a:pt x="13" y="60"/>
                    <a:pt x="11" y="58"/>
                    <a:pt x="11" y="56"/>
                  </a:cubicBezTo>
                  <a:cubicBezTo>
                    <a:pt x="11" y="54"/>
                    <a:pt x="13" y="52"/>
                    <a:pt x="15" y="52"/>
                  </a:cubicBezTo>
                  <a:cubicBezTo>
                    <a:pt x="17" y="52"/>
                    <a:pt x="18" y="54"/>
                    <a:pt x="18" y="56"/>
                  </a:cubicBezTo>
                  <a:close/>
                  <a:moveTo>
                    <a:pt x="16" y="56"/>
                  </a:moveTo>
                  <a:cubicBezTo>
                    <a:pt x="16" y="55"/>
                    <a:pt x="16" y="54"/>
                    <a:pt x="15" y="54"/>
                  </a:cubicBezTo>
                  <a:cubicBezTo>
                    <a:pt x="14" y="54"/>
                    <a:pt x="13" y="55"/>
                    <a:pt x="13" y="56"/>
                  </a:cubicBezTo>
                  <a:cubicBezTo>
                    <a:pt x="13" y="57"/>
                    <a:pt x="14" y="58"/>
                    <a:pt x="15" y="58"/>
                  </a:cubicBezTo>
                  <a:cubicBezTo>
                    <a:pt x="16" y="58"/>
                    <a:pt x="16" y="57"/>
                    <a:pt x="16" y="56"/>
                  </a:cubicBezTo>
                  <a:close/>
                  <a:moveTo>
                    <a:pt x="45" y="56"/>
                  </a:moveTo>
                  <a:cubicBezTo>
                    <a:pt x="45" y="58"/>
                    <a:pt x="44" y="60"/>
                    <a:pt x="42" y="60"/>
                  </a:cubicBezTo>
                  <a:cubicBezTo>
                    <a:pt x="40" y="60"/>
                    <a:pt x="38" y="58"/>
                    <a:pt x="38" y="56"/>
                  </a:cubicBezTo>
                  <a:cubicBezTo>
                    <a:pt x="38" y="54"/>
                    <a:pt x="40" y="52"/>
                    <a:pt x="42" y="52"/>
                  </a:cubicBezTo>
                  <a:cubicBezTo>
                    <a:pt x="44" y="52"/>
                    <a:pt x="45" y="54"/>
                    <a:pt x="45" y="56"/>
                  </a:cubicBezTo>
                  <a:close/>
                  <a:moveTo>
                    <a:pt x="43" y="56"/>
                  </a:moveTo>
                  <a:cubicBezTo>
                    <a:pt x="43" y="55"/>
                    <a:pt x="43" y="54"/>
                    <a:pt x="42" y="54"/>
                  </a:cubicBezTo>
                  <a:cubicBezTo>
                    <a:pt x="41" y="54"/>
                    <a:pt x="40" y="55"/>
                    <a:pt x="40" y="56"/>
                  </a:cubicBezTo>
                  <a:cubicBezTo>
                    <a:pt x="40" y="57"/>
                    <a:pt x="41" y="58"/>
                    <a:pt x="42" y="58"/>
                  </a:cubicBezTo>
                  <a:cubicBezTo>
                    <a:pt x="43" y="58"/>
                    <a:pt x="43" y="57"/>
                    <a:pt x="43" y="56"/>
                  </a:cubicBezTo>
                  <a:close/>
                  <a:moveTo>
                    <a:pt x="46" y="35"/>
                  </a:moveTo>
                  <a:cubicBezTo>
                    <a:pt x="46" y="34"/>
                    <a:pt x="45" y="34"/>
                    <a:pt x="45" y="34"/>
                  </a:cubicBezTo>
                  <a:cubicBezTo>
                    <a:pt x="12" y="34"/>
                    <a:pt x="12" y="34"/>
                    <a:pt x="12" y="34"/>
                  </a:cubicBezTo>
                  <a:cubicBezTo>
                    <a:pt x="11" y="34"/>
                    <a:pt x="11" y="34"/>
                    <a:pt x="11" y="35"/>
                  </a:cubicBezTo>
                  <a:cubicBezTo>
                    <a:pt x="11" y="35"/>
                    <a:pt x="11" y="36"/>
                    <a:pt x="12" y="36"/>
                  </a:cubicBezTo>
                  <a:cubicBezTo>
                    <a:pt x="45" y="36"/>
                    <a:pt x="45" y="36"/>
                    <a:pt x="45" y="36"/>
                  </a:cubicBezTo>
                  <a:cubicBezTo>
                    <a:pt x="45" y="36"/>
                    <a:pt x="46" y="35"/>
                    <a:pt x="46" y="35"/>
                  </a:cubicBezTo>
                  <a:close/>
                  <a:moveTo>
                    <a:pt x="13" y="38"/>
                  </a:moveTo>
                  <a:cubicBezTo>
                    <a:pt x="13" y="38"/>
                    <a:pt x="12" y="39"/>
                    <a:pt x="12" y="39"/>
                  </a:cubicBezTo>
                  <a:cubicBezTo>
                    <a:pt x="12" y="40"/>
                    <a:pt x="13" y="40"/>
                    <a:pt x="13" y="40"/>
                  </a:cubicBezTo>
                  <a:cubicBezTo>
                    <a:pt x="43" y="40"/>
                    <a:pt x="43" y="40"/>
                    <a:pt x="43" y="40"/>
                  </a:cubicBezTo>
                  <a:cubicBezTo>
                    <a:pt x="44" y="40"/>
                    <a:pt x="44" y="40"/>
                    <a:pt x="44" y="39"/>
                  </a:cubicBezTo>
                  <a:cubicBezTo>
                    <a:pt x="44" y="39"/>
                    <a:pt x="44" y="38"/>
                    <a:pt x="43" y="38"/>
                  </a:cubicBezTo>
                  <a:lnTo>
                    <a:pt x="13" y="38"/>
                  </a:lnTo>
                  <a:close/>
                  <a:moveTo>
                    <a:pt x="13" y="28"/>
                  </a:moveTo>
                  <a:cubicBezTo>
                    <a:pt x="14" y="28"/>
                    <a:pt x="16" y="27"/>
                    <a:pt x="16" y="25"/>
                  </a:cubicBezTo>
                  <a:cubicBezTo>
                    <a:pt x="16" y="24"/>
                    <a:pt x="16" y="24"/>
                    <a:pt x="16" y="23"/>
                  </a:cubicBezTo>
                  <a:cubicBezTo>
                    <a:pt x="26" y="13"/>
                    <a:pt x="26" y="13"/>
                    <a:pt x="26" y="13"/>
                  </a:cubicBezTo>
                  <a:cubicBezTo>
                    <a:pt x="27" y="13"/>
                    <a:pt x="27" y="14"/>
                    <a:pt x="28" y="14"/>
                  </a:cubicBezTo>
                  <a:cubicBezTo>
                    <a:pt x="28" y="14"/>
                    <a:pt x="29" y="13"/>
                    <a:pt x="29" y="13"/>
                  </a:cubicBezTo>
                  <a:cubicBezTo>
                    <a:pt x="33" y="17"/>
                    <a:pt x="33" y="17"/>
                    <a:pt x="33" y="17"/>
                  </a:cubicBezTo>
                  <a:cubicBezTo>
                    <a:pt x="33" y="18"/>
                    <a:pt x="33" y="18"/>
                    <a:pt x="33" y="19"/>
                  </a:cubicBezTo>
                  <a:cubicBezTo>
                    <a:pt x="33" y="20"/>
                    <a:pt x="34" y="22"/>
                    <a:pt x="36" y="22"/>
                  </a:cubicBezTo>
                  <a:cubicBezTo>
                    <a:pt x="38" y="22"/>
                    <a:pt x="39" y="20"/>
                    <a:pt x="39" y="19"/>
                  </a:cubicBezTo>
                  <a:cubicBezTo>
                    <a:pt x="39" y="18"/>
                    <a:pt x="39" y="18"/>
                    <a:pt x="39" y="17"/>
                  </a:cubicBezTo>
                  <a:cubicBezTo>
                    <a:pt x="50" y="6"/>
                    <a:pt x="50" y="6"/>
                    <a:pt x="50" y="6"/>
                  </a:cubicBezTo>
                  <a:cubicBezTo>
                    <a:pt x="50" y="7"/>
                    <a:pt x="51" y="7"/>
                    <a:pt x="51" y="7"/>
                  </a:cubicBezTo>
                  <a:cubicBezTo>
                    <a:pt x="53" y="7"/>
                    <a:pt x="54" y="5"/>
                    <a:pt x="54" y="4"/>
                  </a:cubicBezTo>
                  <a:cubicBezTo>
                    <a:pt x="54" y="2"/>
                    <a:pt x="53" y="0"/>
                    <a:pt x="51" y="0"/>
                  </a:cubicBezTo>
                  <a:cubicBezTo>
                    <a:pt x="50" y="0"/>
                    <a:pt x="48" y="2"/>
                    <a:pt x="48" y="4"/>
                  </a:cubicBezTo>
                  <a:cubicBezTo>
                    <a:pt x="48" y="4"/>
                    <a:pt x="48" y="5"/>
                    <a:pt x="49" y="5"/>
                  </a:cubicBezTo>
                  <a:cubicBezTo>
                    <a:pt x="38" y="16"/>
                    <a:pt x="38" y="16"/>
                    <a:pt x="38" y="16"/>
                  </a:cubicBezTo>
                  <a:cubicBezTo>
                    <a:pt x="37" y="16"/>
                    <a:pt x="37" y="15"/>
                    <a:pt x="36" y="15"/>
                  </a:cubicBezTo>
                  <a:cubicBezTo>
                    <a:pt x="36" y="15"/>
                    <a:pt x="35" y="16"/>
                    <a:pt x="35" y="16"/>
                  </a:cubicBezTo>
                  <a:cubicBezTo>
                    <a:pt x="31" y="12"/>
                    <a:pt x="31" y="12"/>
                    <a:pt x="31" y="12"/>
                  </a:cubicBezTo>
                  <a:cubicBezTo>
                    <a:pt x="31" y="11"/>
                    <a:pt x="31" y="11"/>
                    <a:pt x="31" y="10"/>
                  </a:cubicBezTo>
                  <a:cubicBezTo>
                    <a:pt x="31" y="9"/>
                    <a:pt x="30" y="7"/>
                    <a:pt x="28" y="7"/>
                  </a:cubicBezTo>
                  <a:cubicBezTo>
                    <a:pt x="26" y="7"/>
                    <a:pt x="25" y="9"/>
                    <a:pt x="25" y="10"/>
                  </a:cubicBezTo>
                  <a:cubicBezTo>
                    <a:pt x="25" y="11"/>
                    <a:pt x="25" y="11"/>
                    <a:pt x="25" y="11"/>
                  </a:cubicBezTo>
                  <a:cubicBezTo>
                    <a:pt x="14" y="22"/>
                    <a:pt x="14" y="22"/>
                    <a:pt x="14" y="22"/>
                  </a:cubicBezTo>
                  <a:cubicBezTo>
                    <a:pt x="14" y="22"/>
                    <a:pt x="13" y="22"/>
                    <a:pt x="13" y="22"/>
                  </a:cubicBezTo>
                  <a:cubicBezTo>
                    <a:pt x="11" y="22"/>
                    <a:pt x="10" y="23"/>
                    <a:pt x="10" y="25"/>
                  </a:cubicBezTo>
                  <a:cubicBezTo>
                    <a:pt x="10" y="27"/>
                    <a:pt x="11" y="28"/>
                    <a:pt x="13" y="28"/>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47" name="Freeform 37"/>
            <p:cNvSpPr>
              <a:spLocks noEditPoints="1"/>
            </p:cNvSpPr>
            <p:nvPr/>
          </p:nvSpPr>
          <p:spPr bwMode="auto">
            <a:xfrm>
              <a:off x="6996050" y="2402795"/>
              <a:ext cx="375466" cy="361207"/>
            </a:xfrm>
            <a:custGeom>
              <a:gdLst>
                <a:gd fmla="*/ 65 w 67" name="T0"/>
                <a:gd fmla="*/ 41 h 64" name="T1"/>
                <a:gd fmla="*/ 46 w 67" name="T2"/>
                <a:gd fmla="*/ 41 h 64" name="T3"/>
                <a:gd fmla="*/ 46 w 67" name="T4"/>
                <a:gd fmla="*/ 34 h 64" name="T5"/>
                <a:gd fmla="*/ 44 w 67" name="T6"/>
                <a:gd fmla="*/ 32 h 64" name="T7"/>
                <a:gd fmla="*/ 23 w 67" name="T8"/>
                <a:gd fmla="*/ 32 h 64" name="T9"/>
                <a:gd fmla="*/ 21 w 67" name="T10"/>
                <a:gd fmla="*/ 34 h 64" name="T11"/>
                <a:gd fmla="*/ 21 w 67" name="T12"/>
                <a:gd fmla="*/ 47 h 64" name="T13"/>
                <a:gd fmla="*/ 2 w 67" name="T14"/>
                <a:gd fmla="*/ 47 h 64" name="T15"/>
                <a:gd fmla="*/ 0 w 67" name="T16"/>
                <a:gd fmla="*/ 49 h 64" name="T17"/>
                <a:gd fmla="*/ 0 w 67" name="T18"/>
                <a:gd fmla="*/ 62 h 64" name="T19"/>
                <a:gd fmla="*/ 2 w 67" name="T20"/>
                <a:gd fmla="*/ 64 h 64" name="T21"/>
                <a:gd fmla="*/ 23 w 67" name="T22"/>
                <a:gd fmla="*/ 64 h 64" name="T23"/>
                <a:gd fmla="*/ 44 w 67" name="T24"/>
                <a:gd fmla="*/ 64 h 64" name="T25"/>
                <a:gd fmla="*/ 65 w 67" name="T26"/>
                <a:gd fmla="*/ 64 h 64" name="T27"/>
                <a:gd fmla="*/ 67 w 67" name="T28"/>
                <a:gd fmla="*/ 62 h 64" name="T29"/>
                <a:gd fmla="*/ 67 w 67" name="T30"/>
                <a:gd fmla="*/ 43 h 64" name="T31"/>
                <a:gd fmla="*/ 65 w 67" name="T32"/>
                <a:gd fmla="*/ 41 h 64" name="T33"/>
                <a:gd fmla="*/ 45 w 67" name="T34"/>
                <a:gd fmla="*/ 61 h 64" name="T35"/>
                <a:gd fmla="*/ 45 w 67" name="T36"/>
                <a:gd fmla="*/ 44 h 64" name="T37"/>
                <a:gd fmla="*/ 64 w 67" name="T38"/>
                <a:gd fmla="*/ 44 h 64" name="T39"/>
                <a:gd fmla="*/ 64 w 67" name="T40"/>
                <a:gd fmla="*/ 61 h 64" name="T41"/>
                <a:gd fmla="*/ 45 w 67" name="T42"/>
                <a:gd fmla="*/ 61 h 64" name="T43"/>
                <a:gd fmla="*/ 24 w 67" name="T44"/>
                <a:gd fmla="*/ 49 h 64" name="T45"/>
                <a:gd fmla="*/ 24 w 67" name="T46"/>
                <a:gd fmla="*/ 35 h 64" name="T47"/>
                <a:gd fmla="*/ 43 w 67" name="T48"/>
                <a:gd fmla="*/ 35 h 64" name="T49"/>
                <a:gd fmla="*/ 43 w 67" name="T50"/>
                <a:gd fmla="*/ 43 h 64" name="T51"/>
                <a:gd fmla="*/ 43 w 67" name="T52"/>
                <a:gd fmla="*/ 61 h 64" name="T53"/>
                <a:gd fmla="*/ 24 w 67" name="T54"/>
                <a:gd fmla="*/ 61 h 64" name="T55"/>
                <a:gd fmla="*/ 24 w 67" name="T56"/>
                <a:gd fmla="*/ 49 h 64" name="T57"/>
                <a:gd fmla="*/ 22 w 67" name="T58"/>
                <a:gd fmla="*/ 61 h 64" name="T59"/>
                <a:gd fmla="*/ 3 w 67" name="T60"/>
                <a:gd fmla="*/ 61 h 64" name="T61"/>
                <a:gd fmla="*/ 3 w 67" name="T62"/>
                <a:gd fmla="*/ 50 h 64" name="T63"/>
                <a:gd fmla="*/ 22 w 67" name="T64"/>
                <a:gd fmla="*/ 50 h 64" name="T65"/>
                <a:gd fmla="*/ 22 w 67" name="T66"/>
                <a:gd fmla="*/ 61 h 64" name="T67"/>
                <a:gd fmla="*/ 32 w 67" name="T68"/>
                <a:gd fmla="*/ 20 h 64" name="T69"/>
                <a:gd fmla="*/ 32 w 67" name="T70"/>
                <a:gd fmla="*/ 9 h 64" name="T71"/>
                <a:gd fmla="*/ 30 w 67" name="T72"/>
                <a:gd fmla="*/ 10 h 64" name="T73"/>
                <a:gd fmla="*/ 29 w 67" name="T74"/>
                <a:gd fmla="*/ 10 h 64" name="T75"/>
                <a:gd fmla="*/ 29 w 67" name="T76"/>
                <a:gd fmla="*/ 9 h 64" name="T77"/>
                <a:gd fmla="*/ 33 w 67" name="T78"/>
                <a:gd fmla="*/ 6 h 64" name="T79"/>
                <a:gd fmla="*/ 34 w 67" name="T80"/>
                <a:gd fmla="*/ 6 h 64" name="T81"/>
                <a:gd fmla="*/ 34 w 67" name="T82"/>
                <a:gd fmla="*/ 7 h 64" name="T83"/>
                <a:gd fmla="*/ 34 w 67" name="T84"/>
                <a:gd fmla="*/ 20 h 64" name="T85"/>
                <a:gd fmla="*/ 37 w 67" name="T86"/>
                <a:gd fmla="*/ 20 h 64" name="T87"/>
                <a:gd fmla="*/ 38 w 67" name="T88"/>
                <a:gd fmla="*/ 21 h 64" name="T89"/>
                <a:gd fmla="*/ 37 w 67" name="T90"/>
                <a:gd fmla="*/ 22 h 64" name="T91"/>
                <a:gd fmla="*/ 30 w 67" name="T92"/>
                <a:gd fmla="*/ 22 h 64" name="T93"/>
                <a:gd fmla="*/ 29 w 67" name="T94"/>
                <a:gd fmla="*/ 21 h 64" name="T95"/>
                <a:gd fmla="*/ 30 w 67" name="T96"/>
                <a:gd fmla="*/ 20 h 64" name="T97"/>
                <a:gd fmla="*/ 32 w 67" name="T98"/>
                <a:gd fmla="*/ 20 h 64" name="T99"/>
                <a:gd fmla="*/ 33 w 67" name="T100"/>
                <a:gd fmla="*/ 28 h 64" name="T101"/>
                <a:gd fmla="*/ 47 w 67" name="T102"/>
                <a:gd fmla="*/ 14 h 64" name="T103"/>
                <a:gd fmla="*/ 33 w 67" name="T104"/>
                <a:gd fmla="*/ 0 h 64" name="T105"/>
                <a:gd fmla="*/ 20 w 67" name="T106"/>
                <a:gd fmla="*/ 14 h 64" name="T107"/>
                <a:gd fmla="*/ 33 w 67" name="T108"/>
                <a:gd fmla="*/ 28 h 64" name="T109"/>
                <a:gd fmla="*/ 33 w 67" name="T110"/>
                <a:gd fmla="*/ 3 h 64" name="T111"/>
                <a:gd fmla="*/ 44 w 67" name="T112"/>
                <a:gd fmla="*/ 14 h 64" name="T113"/>
                <a:gd fmla="*/ 33 w 67" name="T114"/>
                <a:gd fmla="*/ 25 h 64" name="T115"/>
                <a:gd fmla="*/ 23 w 67" name="T116"/>
                <a:gd fmla="*/ 14 h 64" name="T117"/>
                <a:gd fmla="*/ 33 w 67" name="T118"/>
                <a:gd fmla="*/ 3 h 64"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4" w="67">
                  <a:moveTo>
                    <a:pt x="65" y="41"/>
                  </a:moveTo>
                  <a:cubicBezTo>
                    <a:pt x="46" y="41"/>
                    <a:pt x="46" y="41"/>
                    <a:pt x="46" y="41"/>
                  </a:cubicBezTo>
                  <a:cubicBezTo>
                    <a:pt x="46" y="34"/>
                    <a:pt x="46" y="34"/>
                    <a:pt x="46" y="34"/>
                  </a:cubicBezTo>
                  <a:cubicBezTo>
                    <a:pt x="46" y="32"/>
                    <a:pt x="45" y="32"/>
                    <a:pt x="44" y="32"/>
                  </a:cubicBezTo>
                  <a:cubicBezTo>
                    <a:pt x="23" y="32"/>
                    <a:pt x="23" y="32"/>
                    <a:pt x="23" y="32"/>
                  </a:cubicBezTo>
                  <a:cubicBezTo>
                    <a:pt x="22" y="32"/>
                    <a:pt x="21" y="32"/>
                    <a:pt x="21" y="34"/>
                  </a:cubicBezTo>
                  <a:cubicBezTo>
                    <a:pt x="21" y="47"/>
                    <a:pt x="21" y="47"/>
                    <a:pt x="21" y="47"/>
                  </a:cubicBezTo>
                  <a:cubicBezTo>
                    <a:pt x="2" y="47"/>
                    <a:pt x="2" y="47"/>
                    <a:pt x="2" y="47"/>
                  </a:cubicBezTo>
                  <a:cubicBezTo>
                    <a:pt x="1" y="47"/>
                    <a:pt x="0" y="48"/>
                    <a:pt x="0" y="49"/>
                  </a:cubicBezTo>
                  <a:cubicBezTo>
                    <a:pt x="0" y="62"/>
                    <a:pt x="0" y="62"/>
                    <a:pt x="0" y="62"/>
                  </a:cubicBezTo>
                  <a:cubicBezTo>
                    <a:pt x="0" y="63"/>
                    <a:pt x="1" y="64"/>
                    <a:pt x="2" y="64"/>
                  </a:cubicBezTo>
                  <a:cubicBezTo>
                    <a:pt x="23" y="64"/>
                    <a:pt x="23" y="64"/>
                    <a:pt x="23" y="64"/>
                  </a:cubicBezTo>
                  <a:cubicBezTo>
                    <a:pt x="44" y="64"/>
                    <a:pt x="44" y="64"/>
                    <a:pt x="44" y="64"/>
                  </a:cubicBezTo>
                  <a:cubicBezTo>
                    <a:pt x="65" y="64"/>
                    <a:pt x="65" y="64"/>
                    <a:pt x="65" y="64"/>
                  </a:cubicBezTo>
                  <a:cubicBezTo>
                    <a:pt x="66" y="64"/>
                    <a:pt x="67" y="63"/>
                    <a:pt x="67" y="62"/>
                  </a:cubicBezTo>
                  <a:cubicBezTo>
                    <a:pt x="67" y="43"/>
                    <a:pt x="67" y="43"/>
                    <a:pt x="67" y="43"/>
                  </a:cubicBezTo>
                  <a:cubicBezTo>
                    <a:pt x="67" y="42"/>
                    <a:pt x="66" y="41"/>
                    <a:pt x="65" y="41"/>
                  </a:cubicBezTo>
                  <a:close/>
                  <a:moveTo>
                    <a:pt x="45" y="61"/>
                  </a:moveTo>
                  <a:cubicBezTo>
                    <a:pt x="45" y="44"/>
                    <a:pt x="45" y="44"/>
                    <a:pt x="45" y="44"/>
                  </a:cubicBezTo>
                  <a:cubicBezTo>
                    <a:pt x="64" y="44"/>
                    <a:pt x="64" y="44"/>
                    <a:pt x="64" y="44"/>
                  </a:cubicBezTo>
                  <a:cubicBezTo>
                    <a:pt x="64" y="61"/>
                    <a:pt x="64" y="61"/>
                    <a:pt x="64" y="61"/>
                  </a:cubicBezTo>
                  <a:lnTo>
                    <a:pt x="45" y="61"/>
                  </a:lnTo>
                  <a:close/>
                  <a:moveTo>
                    <a:pt x="24" y="49"/>
                  </a:moveTo>
                  <a:cubicBezTo>
                    <a:pt x="24" y="35"/>
                    <a:pt x="24" y="35"/>
                    <a:pt x="24" y="35"/>
                  </a:cubicBezTo>
                  <a:cubicBezTo>
                    <a:pt x="43" y="35"/>
                    <a:pt x="43" y="35"/>
                    <a:pt x="43" y="35"/>
                  </a:cubicBezTo>
                  <a:cubicBezTo>
                    <a:pt x="43" y="43"/>
                    <a:pt x="43" y="43"/>
                    <a:pt x="43" y="43"/>
                  </a:cubicBezTo>
                  <a:cubicBezTo>
                    <a:pt x="43" y="61"/>
                    <a:pt x="43" y="61"/>
                    <a:pt x="43" y="61"/>
                  </a:cubicBezTo>
                  <a:cubicBezTo>
                    <a:pt x="24" y="61"/>
                    <a:pt x="24" y="61"/>
                    <a:pt x="24" y="61"/>
                  </a:cubicBezTo>
                  <a:lnTo>
                    <a:pt x="24" y="49"/>
                  </a:lnTo>
                  <a:close/>
                  <a:moveTo>
                    <a:pt x="22" y="61"/>
                  </a:moveTo>
                  <a:cubicBezTo>
                    <a:pt x="3" y="61"/>
                    <a:pt x="3" y="61"/>
                    <a:pt x="3" y="61"/>
                  </a:cubicBezTo>
                  <a:cubicBezTo>
                    <a:pt x="3" y="50"/>
                    <a:pt x="3" y="50"/>
                    <a:pt x="3" y="50"/>
                  </a:cubicBezTo>
                  <a:cubicBezTo>
                    <a:pt x="22" y="50"/>
                    <a:pt x="22" y="50"/>
                    <a:pt x="22" y="50"/>
                  </a:cubicBezTo>
                  <a:lnTo>
                    <a:pt x="22" y="61"/>
                  </a:lnTo>
                  <a:close/>
                  <a:moveTo>
                    <a:pt x="32" y="20"/>
                  </a:moveTo>
                  <a:cubicBezTo>
                    <a:pt x="32" y="9"/>
                    <a:pt x="32" y="9"/>
                    <a:pt x="32" y="9"/>
                  </a:cubicBezTo>
                  <a:cubicBezTo>
                    <a:pt x="30" y="10"/>
                    <a:pt x="30" y="10"/>
                    <a:pt x="30" y="10"/>
                  </a:cubicBezTo>
                  <a:cubicBezTo>
                    <a:pt x="30" y="11"/>
                    <a:pt x="29" y="11"/>
                    <a:pt x="29" y="10"/>
                  </a:cubicBezTo>
                  <a:cubicBezTo>
                    <a:pt x="29" y="10"/>
                    <a:pt x="29" y="9"/>
                    <a:pt x="29" y="9"/>
                  </a:cubicBezTo>
                  <a:cubicBezTo>
                    <a:pt x="33" y="6"/>
                    <a:pt x="33" y="6"/>
                    <a:pt x="33" y="6"/>
                  </a:cubicBezTo>
                  <a:cubicBezTo>
                    <a:pt x="33" y="6"/>
                    <a:pt x="33" y="6"/>
                    <a:pt x="34" y="6"/>
                  </a:cubicBezTo>
                  <a:cubicBezTo>
                    <a:pt x="34" y="6"/>
                    <a:pt x="34" y="7"/>
                    <a:pt x="34" y="7"/>
                  </a:cubicBezTo>
                  <a:cubicBezTo>
                    <a:pt x="34" y="20"/>
                    <a:pt x="34" y="20"/>
                    <a:pt x="34" y="20"/>
                  </a:cubicBezTo>
                  <a:cubicBezTo>
                    <a:pt x="37" y="20"/>
                    <a:pt x="37" y="20"/>
                    <a:pt x="37" y="20"/>
                  </a:cubicBezTo>
                  <a:cubicBezTo>
                    <a:pt x="37" y="20"/>
                    <a:pt x="38" y="21"/>
                    <a:pt x="38" y="21"/>
                  </a:cubicBezTo>
                  <a:cubicBezTo>
                    <a:pt x="38" y="22"/>
                    <a:pt x="37" y="22"/>
                    <a:pt x="37" y="22"/>
                  </a:cubicBezTo>
                  <a:cubicBezTo>
                    <a:pt x="30" y="22"/>
                    <a:pt x="30" y="22"/>
                    <a:pt x="30" y="22"/>
                  </a:cubicBezTo>
                  <a:cubicBezTo>
                    <a:pt x="29" y="22"/>
                    <a:pt x="29" y="22"/>
                    <a:pt x="29" y="21"/>
                  </a:cubicBezTo>
                  <a:cubicBezTo>
                    <a:pt x="29" y="21"/>
                    <a:pt x="29" y="20"/>
                    <a:pt x="30" y="20"/>
                  </a:cubicBezTo>
                  <a:lnTo>
                    <a:pt x="32" y="20"/>
                  </a:lnTo>
                  <a:close/>
                  <a:moveTo>
                    <a:pt x="33" y="28"/>
                  </a:moveTo>
                  <a:cubicBezTo>
                    <a:pt x="41" y="28"/>
                    <a:pt x="47" y="22"/>
                    <a:pt x="47" y="14"/>
                  </a:cubicBezTo>
                  <a:cubicBezTo>
                    <a:pt x="47" y="7"/>
                    <a:pt x="41" y="0"/>
                    <a:pt x="33" y="0"/>
                  </a:cubicBezTo>
                  <a:cubicBezTo>
                    <a:pt x="26" y="0"/>
                    <a:pt x="20" y="7"/>
                    <a:pt x="20" y="14"/>
                  </a:cubicBezTo>
                  <a:cubicBezTo>
                    <a:pt x="20" y="22"/>
                    <a:pt x="26" y="28"/>
                    <a:pt x="33" y="28"/>
                  </a:cubicBezTo>
                  <a:close/>
                  <a:moveTo>
                    <a:pt x="33" y="3"/>
                  </a:moveTo>
                  <a:cubicBezTo>
                    <a:pt x="39" y="3"/>
                    <a:pt x="44" y="8"/>
                    <a:pt x="44" y="14"/>
                  </a:cubicBezTo>
                  <a:cubicBezTo>
                    <a:pt x="44" y="20"/>
                    <a:pt x="39" y="25"/>
                    <a:pt x="33" y="25"/>
                  </a:cubicBezTo>
                  <a:cubicBezTo>
                    <a:pt x="27" y="25"/>
                    <a:pt x="23" y="20"/>
                    <a:pt x="23" y="14"/>
                  </a:cubicBezTo>
                  <a:cubicBezTo>
                    <a:pt x="23" y="8"/>
                    <a:pt x="27" y="3"/>
                    <a:pt x="33"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48" name="Freeform 31"/>
            <p:cNvSpPr>
              <a:spLocks noEditPoints="1"/>
            </p:cNvSpPr>
            <p:nvPr/>
          </p:nvSpPr>
          <p:spPr bwMode="auto">
            <a:xfrm>
              <a:off x="4997763" y="2460443"/>
              <a:ext cx="424442" cy="461620"/>
            </a:xfrm>
            <a:custGeom>
              <a:gdLst>
                <a:gd fmla="*/ 42 w 58" name="T0"/>
                <a:gd fmla="*/ 4 h 63" name="T1"/>
                <a:gd fmla="*/ 41 w 58" name="T2"/>
                <a:gd fmla="*/ 10 h 63" name="T3"/>
                <a:gd fmla="*/ 17 w 58" name="T4"/>
                <a:gd fmla="*/ 47 h 63" name="T5"/>
                <a:gd fmla="*/ 15 w 58" name="T6"/>
                <a:gd fmla="*/ 54 h 63" name="T7"/>
                <a:gd fmla="*/ 19 w 58" name="T8"/>
                <a:gd fmla="*/ 47 h 63" name="T9"/>
                <a:gd fmla="*/ 49 w 58" name="T10"/>
                <a:gd fmla="*/ 19 h 63" name="T11"/>
                <a:gd fmla="*/ 53 w 58" name="T12"/>
                <a:gd fmla="*/ 14 h 63" name="T13"/>
                <a:gd fmla="*/ 48 w 58" name="T14"/>
                <a:gd fmla="*/ 19 h 63" name="T15"/>
                <a:gd fmla="*/ 4 w 58" name="T16"/>
                <a:gd fmla="*/ 43 h 63" name="T17"/>
                <a:gd fmla="*/ 11 w 58" name="T18"/>
                <a:gd fmla="*/ 41 h 63" name="T19"/>
                <a:gd fmla="*/ 57 w 58" name="T20"/>
                <a:gd fmla="*/ 28 h 63" name="T21"/>
                <a:gd fmla="*/ 51 w 58" name="T22"/>
                <a:gd fmla="*/ 30 h 63" name="T23"/>
                <a:gd fmla="*/ 57 w 58" name="T24"/>
                <a:gd fmla="*/ 28 h 63" name="T25"/>
                <a:gd fmla="*/ 1 w 58" name="T26"/>
                <a:gd fmla="*/ 28 h 63" name="T27"/>
                <a:gd fmla="*/ 7 w 58" name="T28"/>
                <a:gd fmla="*/ 30 h 63" name="T29"/>
                <a:gd fmla="*/ 48 w 58" name="T30"/>
                <a:gd fmla="*/ 39 h 63" name="T31"/>
                <a:gd fmla="*/ 54 w 58" name="T32"/>
                <a:gd fmla="*/ 44 h 63" name="T33"/>
                <a:gd fmla="*/ 49 w 58" name="T34"/>
                <a:gd fmla="*/ 39 h 63" name="T35"/>
                <a:gd fmla="*/ 5 w 58" name="T36"/>
                <a:gd fmla="*/ 16 h 63" name="T37"/>
                <a:gd fmla="*/ 11 w 58" name="T38"/>
                <a:gd fmla="*/ 18 h 63" name="T39"/>
                <a:gd fmla="*/ 41 w 58" name="T40"/>
                <a:gd fmla="*/ 47 h 63" name="T41"/>
                <a:gd fmla="*/ 42 w 58" name="T42"/>
                <a:gd fmla="*/ 54 h 63" name="T43"/>
                <a:gd fmla="*/ 44 w 58" name="T44"/>
                <a:gd fmla="*/ 53 h 63" name="T45"/>
                <a:gd fmla="*/ 18 w 58" name="T46"/>
                <a:gd fmla="*/ 11 h 63" name="T47"/>
                <a:gd fmla="*/ 16 w 58" name="T48"/>
                <a:gd fmla="*/ 4 h 63" name="T49"/>
                <a:gd fmla="*/ 17 w 58" name="T50"/>
                <a:gd fmla="*/ 10 h 63" name="T51"/>
                <a:gd fmla="*/ 30 w 58" name="T52"/>
                <a:gd fmla="*/ 1 h 63" name="T53"/>
                <a:gd fmla="*/ 28 w 58" name="T54"/>
                <a:gd fmla="*/ 7 h 63" name="T55"/>
                <a:gd fmla="*/ 40 w 58" name="T56"/>
                <a:gd fmla="*/ 41 h 63" name="T57"/>
                <a:gd fmla="*/ 37 w 58" name="T58"/>
                <a:gd fmla="*/ 51 h 63" name="T59"/>
                <a:gd fmla="*/ 38 w 58" name="T60"/>
                <a:gd fmla="*/ 55 h 63" name="T61"/>
                <a:gd fmla="*/ 35 w 58" name="T62"/>
                <a:gd fmla="*/ 60 h 63" name="T63"/>
                <a:gd fmla="*/ 28 w 58" name="T64"/>
                <a:gd fmla="*/ 63 h 63" name="T65"/>
                <a:gd fmla="*/ 21 w 58" name="T66"/>
                <a:gd fmla="*/ 58 h 63" name="T67"/>
                <a:gd fmla="*/ 22 w 58" name="T68"/>
                <a:gd fmla="*/ 53 h 63" name="T69"/>
                <a:gd fmla="*/ 21 w 58" name="T70"/>
                <a:gd fmla="*/ 49 h 63" name="T71"/>
                <a:gd fmla="*/ 13 w 58" name="T72"/>
                <a:gd fmla="*/ 29 h 63" name="T73"/>
                <a:gd fmla="*/ 33 w 58" name="T74"/>
                <a:gd fmla="*/ 61 h 63" name="T75"/>
                <a:gd fmla="*/ 25 w 58" name="T76"/>
                <a:gd fmla="*/ 61 h 63" name="T77"/>
                <a:gd fmla="*/ 33 w 58" name="T78"/>
                <a:gd fmla="*/ 61 h 63" name="T79"/>
                <a:gd fmla="*/ 23 w 58" name="T80"/>
                <a:gd fmla="*/ 58 h 63" name="T81"/>
                <a:gd fmla="*/ 31 w 58" name="T82"/>
                <a:gd fmla="*/ 58 h 63" name="T83"/>
                <a:gd fmla="*/ 34 w 58" name="T84"/>
                <a:gd fmla="*/ 57 h 63" name="T85"/>
                <a:gd fmla="*/ 23 w 58" name="T86"/>
                <a:gd fmla="*/ 55 h 63" name="T87"/>
                <a:gd fmla="*/ 36 w 58" name="T88"/>
                <a:gd fmla="*/ 55 h 63" name="T89"/>
                <a:gd fmla="*/ 25 w 58" name="T90"/>
                <a:gd fmla="*/ 52 h 63" name="T91"/>
                <a:gd fmla="*/ 34 w 58" name="T92"/>
                <a:gd fmla="*/ 52 h 63" name="T93"/>
                <a:gd fmla="*/ 34 w 58" name="T94"/>
                <a:gd fmla="*/ 50 h 63" name="T95"/>
                <a:gd fmla="*/ 25 w 58" name="T96"/>
                <a:gd fmla="*/ 49 h 63" name="T97"/>
                <a:gd fmla="*/ 34 w 58" name="T98"/>
                <a:gd fmla="*/ 50 h 63" name="T99"/>
                <a:gd fmla="*/ 15 w 58" name="T100"/>
                <a:gd fmla="*/ 29 h 63" name="T101"/>
                <a:gd fmla="*/ 25 w 58" name="T102"/>
                <a:gd fmla="*/ 47 h 63" name="T103"/>
                <a:gd fmla="*/ 24 w 58" name="T104"/>
                <a:gd fmla="*/ 31 h 63" name="T105"/>
                <a:gd fmla="*/ 31 w 58" name="T106"/>
                <a:gd fmla="*/ 47 h 63" name="T107"/>
                <a:gd fmla="*/ 35 w 58" name="T108"/>
                <a:gd fmla="*/ 32 h 63" name="T109"/>
                <a:gd fmla="*/ 35 w 58" name="T110"/>
                <a:gd fmla="*/ 47 h 63"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62" w="57">
                  <a:moveTo>
                    <a:pt x="40" y="11"/>
                  </a:moveTo>
                  <a:cubicBezTo>
                    <a:pt x="39" y="10"/>
                    <a:pt x="39" y="10"/>
                    <a:pt x="39" y="9"/>
                  </a:cubicBezTo>
                  <a:cubicBezTo>
                    <a:pt x="42" y="4"/>
                    <a:pt x="42" y="4"/>
                    <a:pt x="42" y="4"/>
                  </a:cubicBezTo>
                  <a:cubicBezTo>
                    <a:pt x="43" y="4"/>
                    <a:pt x="43" y="3"/>
                    <a:pt x="44" y="4"/>
                  </a:cubicBezTo>
                  <a:cubicBezTo>
                    <a:pt x="44" y="4"/>
                    <a:pt x="44" y="5"/>
                    <a:pt x="44" y="5"/>
                  </a:cubicBezTo>
                  <a:cubicBezTo>
                    <a:pt x="41" y="10"/>
                    <a:pt x="41" y="10"/>
                    <a:pt x="41" y="10"/>
                  </a:cubicBezTo>
                  <a:cubicBezTo>
                    <a:pt x="41" y="10"/>
                    <a:pt x="41" y="11"/>
                    <a:pt x="40" y="11"/>
                  </a:cubicBezTo>
                  <a:cubicBezTo>
                    <a:pt x="40" y="11"/>
                    <a:pt x="40" y="11"/>
                    <a:pt x="40" y="11"/>
                  </a:cubicBezTo>
                  <a:close/>
                  <a:moveTo>
                    <a:pt x="17" y="47"/>
                  </a:moveTo>
                  <a:cubicBezTo>
                    <a:pt x="14" y="53"/>
                    <a:pt x="14" y="53"/>
                    <a:pt x="14" y="53"/>
                  </a:cubicBezTo>
                  <a:cubicBezTo>
                    <a:pt x="14" y="53"/>
                    <a:pt x="14" y="54"/>
                    <a:pt x="15" y="54"/>
                  </a:cubicBezTo>
                  <a:cubicBezTo>
                    <a:pt x="15" y="54"/>
                    <a:pt x="15" y="54"/>
                    <a:pt x="15" y="54"/>
                  </a:cubicBezTo>
                  <a:cubicBezTo>
                    <a:pt x="16" y="54"/>
                    <a:pt x="16" y="54"/>
                    <a:pt x="16" y="54"/>
                  </a:cubicBezTo>
                  <a:cubicBezTo>
                    <a:pt x="19" y="48"/>
                    <a:pt x="19" y="48"/>
                    <a:pt x="19" y="48"/>
                  </a:cubicBezTo>
                  <a:cubicBezTo>
                    <a:pt x="19" y="48"/>
                    <a:pt x="19" y="47"/>
                    <a:pt x="19" y="47"/>
                  </a:cubicBezTo>
                  <a:cubicBezTo>
                    <a:pt x="18" y="47"/>
                    <a:pt x="18" y="47"/>
                    <a:pt x="17" y="47"/>
                  </a:cubicBezTo>
                  <a:close/>
                  <a:moveTo>
                    <a:pt x="48" y="19"/>
                  </a:moveTo>
                  <a:cubicBezTo>
                    <a:pt x="49" y="19"/>
                    <a:pt x="49" y="19"/>
                    <a:pt x="49" y="19"/>
                  </a:cubicBezTo>
                  <a:cubicBezTo>
                    <a:pt x="54" y="16"/>
                    <a:pt x="54" y="16"/>
                    <a:pt x="54" y="16"/>
                  </a:cubicBezTo>
                  <a:cubicBezTo>
                    <a:pt x="55" y="15"/>
                    <a:pt x="55" y="15"/>
                    <a:pt x="54" y="14"/>
                  </a:cubicBezTo>
                  <a:cubicBezTo>
                    <a:pt x="54" y="14"/>
                    <a:pt x="54" y="14"/>
                    <a:pt x="53" y="14"/>
                  </a:cubicBezTo>
                  <a:cubicBezTo>
                    <a:pt x="48" y="17"/>
                    <a:pt x="48" y="17"/>
                    <a:pt x="48" y="17"/>
                  </a:cubicBezTo>
                  <a:cubicBezTo>
                    <a:pt x="47" y="17"/>
                    <a:pt x="47" y="18"/>
                    <a:pt x="48" y="18"/>
                  </a:cubicBezTo>
                  <a:cubicBezTo>
                    <a:pt x="48" y="19"/>
                    <a:pt x="48" y="19"/>
                    <a:pt x="48" y="19"/>
                  </a:cubicBezTo>
                  <a:close/>
                  <a:moveTo>
                    <a:pt x="10" y="39"/>
                  </a:moveTo>
                  <a:cubicBezTo>
                    <a:pt x="5" y="42"/>
                    <a:pt x="5" y="42"/>
                    <a:pt x="5" y="42"/>
                  </a:cubicBezTo>
                  <a:cubicBezTo>
                    <a:pt x="4" y="42"/>
                    <a:pt x="4" y="43"/>
                    <a:pt x="4" y="43"/>
                  </a:cubicBezTo>
                  <a:cubicBezTo>
                    <a:pt x="4" y="44"/>
                    <a:pt x="5" y="44"/>
                    <a:pt x="5" y="44"/>
                  </a:cubicBezTo>
                  <a:cubicBezTo>
                    <a:pt x="5" y="44"/>
                    <a:pt x="5" y="44"/>
                    <a:pt x="6" y="44"/>
                  </a:cubicBezTo>
                  <a:cubicBezTo>
                    <a:pt x="11" y="41"/>
                    <a:pt x="11" y="41"/>
                    <a:pt x="11" y="41"/>
                  </a:cubicBezTo>
                  <a:cubicBezTo>
                    <a:pt x="11" y="40"/>
                    <a:pt x="11" y="40"/>
                    <a:pt x="11" y="39"/>
                  </a:cubicBezTo>
                  <a:cubicBezTo>
                    <a:pt x="11" y="39"/>
                    <a:pt x="10" y="39"/>
                    <a:pt x="10" y="39"/>
                  </a:cubicBezTo>
                  <a:close/>
                  <a:moveTo>
                    <a:pt x="57" y="28"/>
                  </a:moveTo>
                  <a:cubicBezTo>
                    <a:pt x="51" y="28"/>
                    <a:pt x="51" y="28"/>
                    <a:pt x="51" y="28"/>
                  </a:cubicBezTo>
                  <a:cubicBezTo>
                    <a:pt x="51" y="28"/>
                    <a:pt x="50" y="28"/>
                    <a:pt x="50" y="29"/>
                  </a:cubicBezTo>
                  <a:cubicBezTo>
                    <a:pt x="50" y="29"/>
                    <a:pt x="51" y="30"/>
                    <a:pt x="51" y="30"/>
                  </a:cubicBezTo>
                  <a:cubicBezTo>
                    <a:pt x="57" y="30"/>
                    <a:pt x="57" y="30"/>
                    <a:pt x="57" y="30"/>
                  </a:cubicBezTo>
                  <a:cubicBezTo>
                    <a:pt x="58" y="30"/>
                    <a:pt x="58" y="29"/>
                    <a:pt x="58" y="29"/>
                  </a:cubicBezTo>
                  <a:cubicBezTo>
                    <a:pt x="58" y="28"/>
                    <a:pt x="58" y="28"/>
                    <a:pt x="57" y="28"/>
                  </a:cubicBezTo>
                  <a:close/>
                  <a:moveTo>
                    <a:pt x="8" y="29"/>
                  </a:moveTo>
                  <a:cubicBezTo>
                    <a:pt x="8" y="28"/>
                    <a:pt x="8" y="28"/>
                    <a:pt x="7" y="28"/>
                  </a:cubicBezTo>
                  <a:cubicBezTo>
                    <a:pt x="1" y="28"/>
                    <a:pt x="1" y="28"/>
                    <a:pt x="1" y="28"/>
                  </a:cubicBezTo>
                  <a:cubicBezTo>
                    <a:pt x="1" y="28"/>
                    <a:pt x="0" y="28"/>
                    <a:pt x="0" y="29"/>
                  </a:cubicBezTo>
                  <a:cubicBezTo>
                    <a:pt x="0" y="29"/>
                    <a:pt x="1" y="30"/>
                    <a:pt x="1" y="30"/>
                  </a:cubicBezTo>
                  <a:cubicBezTo>
                    <a:pt x="7" y="30"/>
                    <a:pt x="7" y="30"/>
                    <a:pt x="7" y="30"/>
                  </a:cubicBezTo>
                  <a:cubicBezTo>
                    <a:pt x="8" y="30"/>
                    <a:pt x="8" y="29"/>
                    <a:pt x="8" y="29"/>
                  </a:cubicBezTo>
                  <a:close/>
                  <a:moveTo>
                    <a:pt x="49" y="39"/>
                  </a:moveTo>
                  <a:cubicBezTo>
                    <a:pt x="48" y="39"/>
                    <a:pt x="48" y="39"/>
                    <a:pt x="48" y="39"/>
                  </a:cubicBezTo>
                  <a:cubicBezTo>
                    <a:pt x="47" y="40"/>
                    <a:pt x="47" y="40"/>
                    <a:pt x="48" y="41"/>
                  </a:cubicBezTo>
                  <a:cubicBezTo>
                    <a:pt x="53" y="44"/>
                    <a:pt x="53" y="44"/>
                    <a:pt x="53" y="44"/>
                  </a:cubicBezTo>
                  <a:cubicBezTo>
                    <a:pt x="53" y="44"/>
                    <a:pt x="53" y="44"/>
                    <a:pt x="54" y="44"/>
                  </a:cubicBezTo>
                  <a:cubicBezTo>
                    <a:pt x="54" y="44"/>
                    <a:pt x="54" y="44"/>
                    <a:pt x="54" y="43"/>
                  </a:cubicBezTo>
                  <a:cubicBezTo>
                    <a:pt x="55" y="43"/>
                    <a:pt x="55" y="42"/>
                    <a:pt x="54" y="42"/>
                  </a:cubicBezTo>
                  <a:lnTo>
                    <a:pt x="49" y="39"/>
                  </a:lnTo>
                  <a:close/>
                  <a:moveTo>
                    <a:pt x="6" y="14"/>
                  </a:moveTo>
                  <a:cubicBezTo>
                    <a:pt x="5" y="14"/>
                    <a:pt x="4" y="14"/>
                    <a:pt x="4" y="14"/>
                  </a:cubicBezTo>
                  <a:cubicBezTo>
                    <a:pt x="4" y="15"/>
                    <a:pt x="4" y="15"/>
                    <a:pt x="5" y="16"/>
                  </a:cubicBezTo>
                  <a:cubicBezTo>
                    <a:pt x="10" y="19"/>
                    <a:pt x="10" y="19"/>
                    <a:pt x="10" y="19"/>
                  </a:cubicBezTo>
                  <a:cubicBezTo>
                    <a:pt x="10" y="19"/>
                    <a:pt x="10" y="19"/>
                    <a:pt x="10" y="19"/>
                  </a:cubicBezTo>
                  <a:cubicBezTo>
                    <a:pt x="11" y="19"/>
                    <a:pt x="11" y="19"/>
                    <a:pt x="11" y="18"/>
                  </a:cubicBezTo>
                  <a:cubicBezTo>
                    <a:pt x="11" y="18"/>
                    <a:pt x="11" y="17"/>
                    <a:pt x="11" y="17"/>
                  </a:cubicBezTo>
                  <a:lnTo>
                    <a:pt x="6" y="14"/>
                  </a:lnTo>
                  <a:close/>
                  <a:moveTo>
                    <a:pt x="41" y="47"/>
                  </a:moveTo>
                  <a:cubicBezTo>
                    <a:pt x="41" y="47"/>
                    <a:pt x="40" y="47"/>
                    <a:pt x="40" y="47"/>
                  </a:cubicBezTo>
                  <a:cubicBezTo>
                    <a:pt x="39" y="47"/>
                    <a:pt x="39" y="48"/>
                    <a:pt x="39" y="48"/>
                  </a:cubicBezTo>
                  <a:cubicBezTo>
                    <a:pt x="42" y="54"/>
                    <a:pt x="42" y="54"/>
                    <a:pt x="42" y="54"/>
                  </a:cubicBezTo>
                  <a:cubicBezTo>
                    <a:pt x="43" y="54"/>
                    <a:pt x="43" y="54"/>
                    <a:pt x="43" y="54"/>
                  </a:cubicBezTo>
                  <a:cubicBezTo>
                    <a:pt x="43" y="54"/>
                    <a:pt x="44" y="54"/>
                    <a:pt x="44" y="54"/>
                  </a:cubicBezTo>
                  <a:cubicBezTo>
                    <a:pt x="44" y="54"/>
                    <a:pt x="44" y="53"/>
                    <a:pt x="44" y="53"/>
                  </a:cubicBezTo>
                  <a:lnTo>
                    <a:pt x="41" y="47"/>
                  </a:lnTo>
                  <a:close/>
                  <a:moveTo>
                    <a:pt x="17" y="10"/>
                  </a:moveTo>
                  <a:cubicBezTo>
                    <a:pt x="18" y="10"/>
                    <a:pt x="18" y="11"/>
                    <a:pt x="18" y="11"/>
                  </a:cubicBezTo>
                  <a:cubicBezTo>
                    <a:pt x="18" y="11"/>
                    <a:pt x="19" y="11"/>
                    <a:pt x="19" y="11"/>
                  </a:cubicBezTo>
                  <a:cubicBezTo>
                    <a:pt x="19" y="10"/>
                    <a:pt x="19" y="10"/>
                    <a:pt x="19" y="9"/>
                  </a:cubicBezTo>
                  <a:cubicBezTo>
                    <a:pt x="16" y="4"/>
                    <a:pt x="16" y="4"/>
                    <a:pt x="16" y="4"/>
                  </a:cubicBezTo>
                  <a:cubicBezTo>
                    <a:pt x="16" y="4"/>
                    <a:pt x="15" y="3"/>
                    <a:pt x="15" y="4"/>
                  </a:cubicBezTo>
                  <a:cubicBezTo>
                    <a:pt x="14" y="4"/>
                    <a:pt x="14" y="5"/>
                    <a:pt x="14" y="5"/>
                  </a:cubicBezTo>
                  <a:lnTo>
                    <a:pt x="17" y="10"/>
                  </a:lnTo>
                  <a:close/>
                  <a:moveTo>
                    <a:pt x="29" y="8"/>
                  </a:moveTo>
                  <a:cubicBezTo>
                    <a:pt x="30" y="8"/>
                    <a:pt x="30" y="7"/>
                    <a:pt x="30" y="7"/>
                  </a:cubicBezTo>
                  <a:cubicBezTo>
                    <a:pt x="30" y="1"/>
                    <a:pt x="30" y="1"/>
                    <a:pt x="30" y="1"/>
                  </a:cubicBezTo>
                  <a:cubicBezTo>
                    <a:pt x="30" y="0"/>
                    <a:pt x="30" y="0"/>
                    <a:pt x="29" y="0"/>
                  </a:cubicBezTo>
                  <a:cubicBezTo>
                    <a:pt x="29" y="0"/>
                    <a:pt x="28" y="0"/>
                    <a:pt x="28" y="1"/>
                  </a:cubicBezTo>
                  <a:cubicBezTo>
                    <a:pt x="28" y="7"/>
                    <a:pt x="28" y="7"/>
                    <a:pt x="28" y="7"/>
                  </a:cubicBezTo>
                  <a:cubicBezTo>
                    <a:pt x="28" y="7"/>
                    <a:pt x="29" y="8"/>
                    <a:pt x="29" y="8"/>
                  </a:cubicBezTo>
                  <a:close/>
                  <a:moveTo>
                    <a:pt x="45" y="29"/>
                  </a:moveTo>
                  <a:cubicBezTo>
                    <a:pt x="45" y="33"/>
                    <a:pt x="44" y="38"/>
                    <a:pt x="40" y="41"/>
                  </a:cubicBezTo>
                  <a:cubicBezTo>
                    <a:pt x="38" y="43"/>
                    <a:pt x="37" y="46"/>
                    <a:pt x="37" y="47"/>
                  </a:cubicBezTo>
                  <a:cubicBezTo>
                    <a:pt x="38" y="48"/>
                    <a:pt x="38" y="48"/>
                    <a:pt x="38" y="49"/>
                  </a:cubicBezTo>
                  <a:cubicBezTo>
                    <a:pt x="38" y="50"/>
                    <a:pt x="38" y="50"/>
                    <a:pt x="37" y="51"/>
                  </a:cubicBezTo>
                  <a:cubicBezTo>
                    <a:pt x="38" y="51"/>
                    <a:pt x="38" y="51"/>
                    <a:pt x="38" y="52"/>
                  </a:cubicBezTo>
                  <a:cubicBezTo>
                    <a:pt x="38" y="53"/>
                    <a:pt x="38" y="53"/>
                    <a:pt x="37" y="53"/>
                  </a:cubicBezTo>
                  <a:cubicBezTo>
                    <a:pt x="38" y="54"/>
                    <a:pt x="38" y="54"/>
                    <a:pt x="38" y="55"/>
                  </a:cubicBezTo>
                  <a:cubicBezTo>
                    <a:pt x="38" y="56"/>
                    <a:pt x="38" y="56"/>
                    <a:pt x="37" y="56"/>
                  </a:cubicBezTo>
                  <a:cubicBezTo>
                    <a:pt x="38" y="57"/>
                    <a:pt x="38" y="57"/>
                    <a:pt x="38" y="58"/>
                  </a:cubicBezTo>
                  <a:cubicBezTo>
                    <a:pt x="38" y="59"/>
                    <a:pt x="37" y="60"/>
                    <a:pt x="35" y="60"/>
                  </a:cubicBezTo>
                  <a:cubicBezTo>
                    <a:pt x="35" y="60"/>
                    <a:pt x="35" y="61"/>
                    <a:pt x="35" y="61"/>
                  </a:cubicBezTo>
                  <a:cubicBezTo>
                    <a:pt x="35" y="63"/>
                    <a:pt x="33" y="63"/>
                    <a:pt x="31" y="63"/>
                  </a:cubicBezTo>
                  <a:cubicBezTo>
                    <a:pt x="28" y="63"/>
                    <a:pt x="28" y="63"/>
                    <a:pt x="28" y="63"/>
                  </a:cubicBezTo>
                  <a:cubicBezTo>
                    <a:pt x="26" y="63"/>
                    <a:pt x="23" y="63"/>
                    <a:pt x="23" y="61"/>
                  </a:cubicBezTo>
                  <a:cubicBezTo>
                    <a:pt x="23" y="61"/>
                    <a:pt x="23" y="60"/>
                    <a:pt x="23" y="60"/>
                  </a:cubicBezTo>
                  <a:cubicBezTo>
                    <a:pt x="22" y="60"/>
                    <a:pt x="21" y="59"/>
                    <a:pt x="21" y="58"/>
                  </a:cubicBezTo>
                  <a:cubicBezTo>
                    <a:pt x="21" y="57"/>
                    <a:pt x="21" y="57"/>
                    <a:pt x="22" y="56"/>
                  </a:cubicBezTo>
                  <a:cubicBezTo>
                    <a:pt x="21" y="56"/>
                    <a:pt x="21" y="56"/>
                    <a:pt x="21" y="55"/>
                  </a:cubicBezTo>
                  <a:cubicBezTo>
                    <a:pt x="21" y="54"/>
                    <a:pt x="21" y="54"/>
                    <a:pt x="22" y="53"/>
                  </a:cubicBezTo>
                  <a:cubicBezTo>
                    <a:pt x="21" y="53"/>
                    <a:pt x="21" y="53"/>
                    <a:pt x="21" y="52"/>
                  </a:cubicBezTo>
                  <a:cubicBezTo>
                    <a:pt x="21" y="51"/>
                    <a:pt x="21" y="51"/>
                    <a:pt x="22" y="51"/>
                  </a:cubicBezTo>
                  <a:cubicBezTo>
                    <a:pt x="21" y="50"/>
                    <a:pt x="21" y="50"/>
                    <a:pt x="21" y="49"/>
                  </a:cubicBezTo>
                  <a:cubicBezTo>
                    <a:pt x="21" y="48"/>
                    <a:pt x="21" y="48"/>
                    <a:pt x="22" y="47"/>
                  </a:cubicBezTo>
                  <a:cubicBezTo>
                    <a:pt x="22" y="46"/>
                    <a:pt x="21" y="43"/>
                    <a:pt x="18" y="41"/>
                  </a:cubicBezTo>
                  <a:cubicBezTo>
                    <a:pt x="15" y="38"/>
                    <a:pt x="13" y="33"/>
                    <a:pt x="13" y="29"/>
                  </a:cubicBezTo>
                  <a:cubicBezTo>
                    <a:pt x="13" y="20"/>
                    <a:pt x="20" y="13"/>
                    <a:pt x="29" y="13"/>
                  </a:cubicBezTo>
                  <a:cubicBezTo>
                    <a:pt x="38" y="13"/>
                    <a:pt x="45" y="20"/>
                    <a:pt x="45" y="29"/>
                  </a:cubicBezTo>
                  <a:close/>
                  <a:moveTo>
                    <a:pt x="33" y="61"/>
                  </a:moveTo>
                  <a:cubicBezTo>
                    <a:pt x="33" y="61"/>
                    <a:pt x="32" y="60"/>
                    <a:pt x="31" y="60"/>
                  </a:cubicBezTo>
                  <a:cubicBezTo>
                    <a:pt x="28" y="60"/>
                    <a:pt x="28" y="60"/>
                    <a:pt x="28" y="60"/>
                  </a:cubicBezTo>
                  <a:cubicBezTo>
                    <a:pt x="26" y="60"/>
                    <a:pt x="26" y="61"/>
                    <a:pt x="25" y="61"/>
                  </a:cubicBezTo>
                  <a:cubicBezTo>
                    <a:pt x="26" y="61"/>
                    <a:pt x="26" y="61"/>
                    <a:pt x="28" y="61"/>
                  </a:cubicBezTo>
                  <a:cubicBezTo>
                    <a:pt x="31" y="61"/>
                    <a:pt x="31" y="61"/>
                    <a:pt x="31" y="61"/>
                  </a:cubicBezTo>
                  <a:cubicBezTo>
                    <a:pt x="32" y="61"/>
                    <a:pt x="33" y="61"/>
                    <a:pt x="33" y="61"/>
                  </a:cubicBezTo>
                  <a:close/>
                  <a:moveTo>
                    <a:pt x="34" y="57"/>
                  </a:moveTo>
                  <a:cubicBezTo>
                    <a:pt x="25" y="57"/>
                    <a:pt x="25" y="57"/>
                    <a:pt x="25" y="57"/>
                  </a:cubicBezTo>
                  <a:cubicBezTo>
                    <a:pt x="24" y="57"/>
                    <a:pt x="23" y="58"/>
                    <a:pt x="23" y="58"/>
                  </a:cubicBezTo>
                  <a:cubicBezTo>
                    <a:pt x="23" y="58"/>
                    <a:pt x="24" y="58"/>
                    <a:pt x="25" y="58"/>
                  </a:cubicBezTo>
                  <a:cubicBezTo>
                    <a:pt x="28" y="58"/>
                    <a:pt x="28" y="58"/>
                    <a:pt x="28" y="58"/>
                  </a:cubicBezTo>
                  <a:cubicBezTo>
                    <a:pt x="31" y="58"/>
                    <a:pt x="31" y="58"/>
                    <a:pt x="31" y="58"/>
                  </a:cubicBezTo>
                  <a:cubicBezTo>
                    <a:pt x="34" y="58"/>
                    <a:pt x="34" y="58"/>
                    <a:pt x="34" y="58"/>
                  </a:cubicBezTo>
                  <a:cubicBezTo>
                    <a:pt x="35" y="58"/>
                    <a:pt x="35" y="58"/>
                    <a:pt x="36" y="58"/>
                  </a:cubicBezTo>
                  <a:cubicBezTo>
                    <a:pt x="35" y="58"/>
                    <a:pt x="35" y="57"/>
                    <a:pt x="34" y="57"/>
                  </a:cubicBezTo>
                  <a:close/>
                  <a:moveTo>
                    <a:pt x="34" y="54"/>
                  </a:moveTo>
                  <a:cubicBezTo>
                    <a:pt x="25" y="54"/>
                    <a:pt x="25" y="54"/>
                    <a:pt x="25" y="54"/>
                  </a:cubicBezTo>
                  <a:cubicBezTo>
                    <a:pt x="24" y="54"/>
                    <a:pt x="23" y="55"/>
                    <a:pt x="23" y="55"/>
                  </a:cubicBezTo>
                  <a:cubicBezTo>
                    <a:pt x="23" y="55"/>
                    <a:pt x="24" y="55"/>
                    <a:pt x="25" y="55"/>
                  </a:cubicBezTo>
                  <a:cubicBezTo>
                    <a:pt x="34" y="55"/>
                    <a:pt x="34" y="55"/>
                    <a:pt x="34" y="55"/>
                  </a:cubicBezTo>
                  <a:cubicBezTo>
                    <a:pt x="35" y="55"/>
                    <a:pt x="35" y="55"/>
                    <a:pt x="36" y="55"/>
                  </a:cubicBezTo>
                  <a:cubicBezTo>
                    <a:pt x="35" y="55"/>
                    <a:pt x="35" y="54"/>
                    <a:pt x="34" y="54"/>
                  </a:cubicBezTo>
                  <a:close/>
                  <a:moveTo>
                    <a:pt x="34" y="52"/>
                  </a:moveTo>
                  <a:cubicBezTo>
                    <a:pt x="25" y="52"/>
                    <a:pt x="25" y="52"/>
                    <a:pt x="25" y="52"/>
                  </a:cubicBezTo>
                  <a:cubicBezTo>
                    <a:pt x="24" y="52"/>
                    <a:pt x="23" y="52"/>
                    <a:pt x="23" y="52"/>
                  </a:cubicBezTo>
                  <a:cubicBezTo>
                    <a:pt x="23" y="52"/>
                    <a:pt x="24" y="52"/>
                    <a:pt x="25" y="52"/>
                  </a:cubicBezTo>
                  <a:cubicBezTo>
                    <a:pt x="34" y="52"/>
                    <a:pt x="34" y="52"/>
                    <a:pt x="34" y="52"/>
                  </a:cubicBezTo>
                  <a:cubicBezTo>
                    <a:pt x="35" y="52"/>
                    <a:pt x="35" y="52"/>
                    <a:pt x="36" y="52"/>
                  </a:cubicBezTo>
                  <a:cubicBezTo>
                    <a:pt x="35" y="52"/>
                    <a:pt x="35" y="52"/>
                    <a:pt x="34" y="52"/>
                  </a:cubicBezTo>
                  <a:close/>
                  <a:moveTo>
                    <a:pt x="34" y="50"/>
                  </a:moveTo>
                  <a:cubicBezTo>
                    <a:pt x="35" y="50"/>
                    <a:pt x="35" y="49"/>
                    <a:pt x="36" y="49"/>
                  </a:cubicBezTo>
                  <a:cubicBezTo>
                    <a:pt x="35" y="49"/>
                    <a:pt x="35" y="49"/>
                    <a:pt x="34" y="49"/>
                  </a:cubicBezTo>
                  <a:cubicBezTo>
                    <a:pt x="25" y="49"/>
                    <a:pt x="25" y="49"/>
                    <a:pt x="25" y="49"/>
                  </a:cubicBezTo>
                  <a:cubicBezTo>
                    <a:pt x="24" y="49"/>
                    <a:pt x="23" y="49"/>
                    <a:pt x="23" y="49"/>
                  </a:cubicBezTo>
                  <a:cubicBezTo>
                    <a:pt x="23" y="49"/>
                    <a:pt x="24" y="50"/>
                    <a:pt x="25" y="50"/>
                  </a:cubicBezTo>
                  <a:lnTo>
                    <a:pt x="34" y="50"/>
                  </a:lnTo>
                  <a:close/>
                  <a:moveTo>
                    <a:pt x="43" y="29"/>
                  </a:moveTo>
                  <a:cubicBezTo>
                    <a:pt x="43" y="21"/>
                    <a:pt x="37" y="15"/>
                    <a:pt x="29" y="15"/>
                  </a:cubicBezTo>
                  <a:cubicBezTo>
                    <a:pt x="22" y="15"/>
                    <a:pt x="15" y="21"/>
                    <a:pt x="15" y="29"/>
                  </a:cubicBezTo>
                  <a:cubicBezTo>
                    <a:pt x="15" y="33"/>
                    <a:pt x="17" y="36"/>
                    <a:pt x="20" y="39"/>
                  </a:cubicBezTo>
                  <a:cubicBezTo>
                    <a:pt x="22" y="42"/>
                    <a:pt x="23" y="44"/>
                    <a:pt x="24" y="47"/>
                  </a:cubicBezTo>
                  <a:cubicBezTo>
                    <a:pt x="25" y="47"/>
                    <a:pt x="25" y="47"/>
                    <a:pt x="25" y="47"/>
                  </a:cubicBezTo>
                  <a:cubicBezTo>
                    <a:pt x="26" y="47"/>
                    <a:pt x="26" y="47"/>
                    <a:pt x="26" y="47"/>
                  </a:cubicBezTo>
                  <a:cubicBezTo>
                    <a:pt x="23" y="32"/>
                    <a:pt x="23" y="32"/>
                    <a:pt x="23" y="32"/>
                  </a:cubicBezTo>
                  <a:cubicBezTo>
                    <a:pt x="23" y="32"/>
                    <a:pt x="24" y="31"/>
                    <a:pt x="24" y="31"/>
                  </a:cubicBezTo>
                  <a:cubicBezTo>
                    <a:pt x="25" y="31"/>
                    <a:pt x="25" y="31"/>
                    <a:pt x="25" y="32"/>
                  </a:cubicBezTo>
                  <a:cubicBezTo>
                    <a:pt x="28" y="47"/>
                    <a:pt x="28" y="47"/>
                    <a:pt x="28" y="47"/>
                  </a:cubicBezTo>
                  <a:cubicBezTo>
                    <a:pt x="31" y="47"/>
                    <a:pt x="31" y="47"/>
                    <a:pt x="31" y="47"/>
                  </a:cubicBezTo>
                  <a:cubicBezTo>
                    <a:pt x="33" y="32"/>
                    <a:pt x="33" y="32"/>
                    <a:pt x="33" y="32"/>
                  </a:cubicBezTo>
                  <a:cubicBezTo>
                    <a:pt x="33" y="31"/>
                    <a:pt x="34" y="31"/>
                    <a:pt x="35" y="31"/>
                  </a:cubicBezTo>
                  <a:cubicBezTo>
                    <a:pt x="35" y="31"/>
                    <a:pt x="35" y="32"/>
                    <a:pt x="35" y="32"/>
                  </a:cubicBezTo>
                  <a:cubicBezTo>
                    <a:pt x="33" y="47"/>
                    <a:pt x="33" y="47"/>
                    <a:pt x="33" y="47"/>
                  </a:cubicBezTo>
                  <a:cubicBezTo>
                    <a:pt x="34" y="47"/>
                    <a:pt x="34" y="47"/>
                    <a:pt x="34" y="47"/>
                  </a:cubicBezTo>
                  <a:cubicBezTo>
                    <a:pt x="35" y="47"/>
                    <a:pt x="35" y="47"/>
                    <a:pt x="35" y="47"/>
                  </a:cubicBezTo>
                  <a:cubicBezTo>
                    <a:pt x="35" y="44"/>
                    <a:pt x="37" y="42"/>
                    <a:pt x="39" y="39"/>
                  </a:cubicBezTo>
                  <a:cubicBezTo>
                    <a:pt x="42" y="36"/>
                    <a:pt x="43" y="33"/>
                    <a:pt x="43" y="29"/>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49" name="Freeform 14"/>
            <p:cNvSpPr>
              <a:spLocks noEditPoints="1"/>
            </p:cNvSpPr>
            <p:nvPr/>
          </p:nvSpPr>
          <p:spPr bwMode="auto">
            <a:xfrm>
              <a:off x="6663686" y="3178272"/>
              <a:ext cx="274883" cy="320698"/>
            </a:xfrm>
            <a:custGeom>
              <a:gdLst>
                <a:gd fmla="*/ 36 w 56" name="T0"/>
                <a:gd fmla="*/ 14 h 65" name="T1"/>
                <a:gd fmla="*/ 43 w 56" name="T2"/>
                <a:gd fmla="*/ 2 h 65" name="T3"/>
                <a:gd fmla="*/ 41 w 56" name="T4"/>
                <a:gd fmla="*/ 0 h 65" name="T5"/>
                <a:gd fmla="*/ 13 w 56" name="T6"/>
                <a:gd fmla="*/ 1 h 65" name="T7"/>
                <a:gd fmla="*/ 20 w 56" name="T8"/>
                <a:gd fmla="*/ 14 h 65" name="T9"/>
                <a:gd fmla="*/ 0 w 56" name="T10"/>
                <a:gd fmla="*/ 37 h 65" name="T11"/>
                <a:gd fmla="*/ 7 w 56" name="T12"/>
                <a:gd fmla="*/ 65 h 65" name="T13"/>
                <a:gd fmla="*/ 56 w 56" name="T14"/>
                <a:gd fmla="*/ 58 h 65" name="T15"/>
                <a:gd fmla="*/ 36 w 56" name="T16"/>
                <a:gd fmla="*/ 15 h 65" name="T17"/>
                <a:gd fmla="*/ 23 w 56" name="T18"/>
                <a:gd fmla="*/ 4 h 65" name="T19"/>
                <a:gd fmla="*/ 21 w 56" name="T20"/>
                <a:gd fmla="*/ 5 h 65" name="T21"/>
                <a:gd fmla="*/ 22 w 56" name="T22"/>
                <a:gd fmla="*/ 13 h 65" name="T23"/>
                <a:gd fmla="*/ 39 w 56" name="T24"/>
                <a:gd fmla="*/ 3 h 65" name="T25"/>
                <a:gd fmla="*/ 26 w 56" name="T26"/>
                <a:gd fmla="*/ 13 h 65" name="T27"/>
                <a:gd fmla="*/ 33 w 56" name="T28"/>
                <a:gd fmla="*/ 15 h 65" name="T29"/>
                <a:gd fmla="*/ 23 w 56" name="T30"/>
                <a:gd fmla="*/ 16 h 65" name="T31"/>
                <a:gd fmla="*/ 53 w 56" name="T32"/>
                <a:gd fmla="*/ 58 h 65" name="T33"/>
                <a:gd fmla="*/ 7 w 56" name="T34"/>
                <a:gd fmla="*/ 62 h 65" name="T35"/>
                <a:gd fmla="*/ 3 w 56" name="T36"/>
                <a:gd fmla="*/ 37 h 65" name="T37"/>
                <a:gd fmla="*/ 34 w 56" name="T38"/>
                <a:gd fmla="*/ 18 h 65" name="T39"/>
                <a:gd fmla="*/ 53 w 56" name="T40"/>
                <a:gd fmla="*/ 58 h 65" name="T41"/>
                <a:gd fmla="*/ 8 w 56" name="T42"/>
                <a:gd fmla="*/ 54 h 65" name="T43"/>
                <a:gd fmla="*/ 12 w 56" name="T44"/>
                <a:gd fmla="*/ 58 h 65" name="T45"/>
                <a:gd fmla="*/ 6 w 56" name="T46"/>
                <a:gd fmla="*/ 54 h 65" name="T47"/>
                <a:gd fmla="*/ 23 w 56" name="T48"/>
                <a:gd fmla="*/ 21 h 65" name="T49"/>
                <a:gd fmla="*/ 23 w 56" name="T50"/>
                <a:gd fmla="*/ 23 h 65" name="T51"/>
                <a:gd fmla="*/ 28 w 56" name="T52"/>
                <a:gd fmla="*/ 28 h 65" name="T53"/>
                <a:gd fmla="*/ 28 w 56" name="T54"/>
                <a:gd fmla="*/ 53 h 65" name="T55"/>
                <a:gd fmla="*/ 28 w 56" name="T56"/>
                <a:gd fmla="*/ 28 h 65" name="T57"/>
                <a:gd fmla="*/ 17 w 56" name="T58"/>
                <a:gd fmla="*/ 41 h 65" name="T59"/>
                <a:gd fmla="*/ 38 w 56" name="T60"/>
                <a:gd fmla="*/ 41 h 65" name="T61"/>
                <a:gd fmla="*/ 26 w 56" name="T62"/>
                <a:gd fmla="*/ 37 h 65" name="T63"/>
                <a:gd fmla="*/ 32 w 56" name="T64"/>
                <a:gd fmla="*/ 44 h 65" name="T65"/>
                <a:gd fmla="*/ 29 w 56" name="T66"/>
                <a:gd fmla="*/ 49 h 65" name="T67"/>
                <a:gd fmla="*/ 27 w 56" name="T68"/>
                <a:gd fmla="*/ 49 h 65" name="T69"/>
                <a:gd fmla="*/ 24 w 56" name="T70"/>
                <a:gd fmla="*/ 44 h 65" name="T71"/>
                <a:gd fmla="*/ 26 w 56" name="T72"/>
                <a:gd fmla="*/ 44 h 65" name="T73"/>
                <a:gd fmla="*/ 30 w 56" name="T74"/>
                <a:gd fmla="*/ 44 h 65" name="T75"/>
                <a:gd fmla="*/ 24 w 56" name="T76"/>
                <a:gd fmla="*/ 37 h 65" name="T77"/>
                <a:gd fmla="*/ 27 w 56" name="T78"/>
                <a:gd fmla="*/ 32 h 65" name="T79"/>
                <a:gd fmla="*/ 29 w 56" name="T80"/>
                <a:gd fmla="*/ 32 h 65" name="T81"/>
                <a:gd fmla="*/ 32 w 56" name="T82"/>
                <a:gd fmla="*/ 37 h 65" name="T83"/>
                <a:gd fmla="*/ 30 w 56" name="T84"/>
                <a:gd fmla="*/ 37 h 65" name="T85"/>
                <a:gd fmla="*/ 26 w 56" name="T86"/>
                <a:gd fmla="*/ 37 h 65"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5" w="56">
                  <a:moveTo>
                    <a:pt x="36" y="15"/>
                  </a:moveTo>
                  <a:cubicBezTo>
                    <a:pt x="36" y="14"/>
                    <a:pt x="36" y="14"/>
                    <a:pt x="36" y="14"/>
                  </a:cubicBezTo>
                  <a:cubicBezTo>
                    <a:pt x="43" y="3"/>
                    <a:pt x="43" y="3"/>
                    <a:pt x="43" y="3"/>
                  </a:cubicBezTo>
                  <a:cubicBezTo>
                    <a:pt x="43" y="3"/>
                    <a:pt x="43" y="3"/>
                    <a:pt x="43" y="2"/>
                  </a:cubicBezTo>
                  <a:cubicBezTo>
                    <a:pt x="43" y="1"/>
                    <a:pt x="42" y="0"/>
                    <a:pt x="41" y="0"/>
                  </a:cubicBezTo>
                  <a:cubicBezTo>
                    <a:pt x="41" y="0"/>
                    <a:pt x="41" y="0"/>
                    <a:pt x="41" y="0"/>
                  </a:cubicBezTo>
                  <a:cubicBezTo>
                    <a:pt x="14" y="0"/>
                    <a:pt x="14" y="0"/>
                    <a:pt x="14" y="0"/>
                  </a:cubicBezTo>
                  <a:cubicBezTo>
                    <a:pt x="14" y="0"/>
                    <a:pt x="13" y="0"/>
                    <a:pt x="13" y="1"/>
                  </a:cubicBezTo>
                  <a:cubicBezTo>
                    <a:pt x="12" y="2"/>
                    <a:pt x="12" y="3"/>
                    <a:pt x="13" y="3"/>
                  </a:cubicBezTo>
                  <a:cubicBezTo>
                    <a:pt x="20" y="14"/>
                    <a:pt x="20" y="14"/>
                    <a:pt x="20" y="14"/>
                  </a:cubicBezTo>
                  <a:cubicBezTo>
                    <a:pt x="20" y="15"/>
                    <a:pt x="20" y="15"/>
                    <a:pt x="20" y="15"/>
                  </a:cubicBezTo>
                  <a:cubicBezTo>
                    <a:pt x="9" y="16"/>
                    <a:pt x="0" y="26"/>
                    <a:pt x="0" y="37"/>
                  </a:cubicBezTo>
                  <a:cubicBezTo>
                    <a:pt x="0" y="58"/>
                    <a:pt x="0" y="58"/>
                    <a:pt x="0" y="58"/>
                  </a:cubicBezTo>
                  <a:cubicBezTo>
                    <a:pt x="0" y="61"/>
                    <a:pt x="3" y="65"/>
                    <a:pt x="7" y="65"/>
                  </a:cubicBezTo>
                  <a:cubicBezTo>
                    <a:pt x="49" y="65"/>
                    <a:pt x="49" y="65"/>
                    <a:pt x="49" y="65"/>
                  </a:cubicBezTo>
                  <a:cubicBezTo>
                    <a:pt x="53" y="65"/>
                    <a:pt x="56" y="61"/>
                    <a:pt x="56" y="58"/>
                  </a:cubicBezTo>
                  <a:cubicBezTo>
                    <a:pt x="56" y="37"/>
                    <a:pt x="56" y="37"/>
                    <a:pt x="56" y="37"/>
                  </a:cubicBezTo>
                  <a:cubicBezTo>
                    <a:pt x="56" y="26"/>
                    <a:pt x="47" y="16"/>
                    <a:pt x="36" y="15"/>
                  </a:cubicBezTo>
                  <a:close/>
                  <a:moveTo>
                    <a:pt x="26" y="13"/>
                  </a:moveTo>
                  <a:cubicBezTo>
                    <a:pt x="23" y="4"/>
                    <a:pt x="23" y="4"/>
                    <a:pt x="23" y="4"/>
                  </a:cubicBezTo>
                  <a:cubicBezTo>
                    <a:pt x="22" y="3"/>
                    <a:pt x="22" y="3"/>
                    <a:pt x="21" y="3"/>
                  </a:cubicBezTo>
                  <a:cubicBezTo>
                    <a:pt x="21" y="4"/>
                    <a:pt x="21" y="4"/>
                    <a:pt x="21" y="5"/>
                  </a:cubicBezTo>
                  <a:cubicBezTo>
                    <a:pt x="24" y="13"/>
                    <a:pt x="24" y="13"/>
                    <a:pt x="24" y="13"/>
                  </a:cubicBezTo>
                  <a:cubicBezTo>
                    <a:pt x="22" y="13"/>
                    <a:pt x="22" y="13"/>
                    <a:pt x="22" y="13"/>
                  </a:cubicBezTo>
                  <a:cubicBezTo>
                    <a:pt x="16" y="3"/>
                    <a:pt x="16" y="3"/>
                    <a:pt x="16" y="3"/>
                  </a:cubicBezTo>
                  <a:cubicBezTo>
                    <a:pt x="39" y="3"/>
                    <a:pt x="39" y="3"/>
                    <a:pt x="39" y="3"/>
                  </a:cubicBezTo>
                  <a:cubicBezTo>
                    <a:pt x="33" y="13"/>
                    <a:pt x="33" y="13"/>
                    <a:pt x="33" y="13"/>
                  </a:cubicBezTo>
                  <a:lnTo>
                    <a:pt x="26" y="13"/>
                  </a:lnTo>
                  <a:close/>
                  <a:moveTo>
                    <a:pt x="23" y="15"/>
                  </a:moveTo>
                  <a:cubicBezTo>
                    <a:pt x="33" y="15"/>
                    <a:pt x="33" y="15"/>
                    <a:pt x="33" y="15"/>
                  </a:cubicBezTo>
                  <a:cubicBezTo>
                    <a:pt x="33" y="16"/>
                    <a:pt x="33" y="16"/>
                    <a:pt x="33" y="16"/>
                  </a:cubicBezTo>
                  <a:cubicBezTo>
                    <a:pt x="23" y="16"/>
                    <a:pt x="23" y="16"/>
                    <a:pt x="23" y="16"/>
                  </a:cubicBezTo>
                  <a:lnTo>
                    <a:pt x="23" y="15"/>
                  </a:lnTo>
                  <a:close/>
                  <a:moveTo>
                    <a:pt x="53" y="58"/>
                  </a:moveTo>
                  <a:cubicBezTo>
                    <a:pt x="53" y="60"/>
                    <a:pt x="51" y="62"/>
                    <a:pt x="49" y="62"/>
                  </a:cubicBezTo>
                  <a:cubicBezTo>
                    <a:pt x="7" y="62"/>
                    <a:pt x="7" y="62"/>
                    <a:pt x="7" y="62"/>
                  </a:cubicBezTo>
                  <a:cubicBezTo>
                    <a:pt x="5" y="62"/>
                    <a:pt x="3" y="60"/>
                    <a:pt x="3" y="58"/>
                  </a:cubicBezTo>
                  <a:cubicBezTo>
                    <a:pt x="3" y="37"/>
                    <a:pt x="3" y="37"/>
                    <a:pt x="3" y="37"/>
                  </a:cubicBezTo>
                  <a:cubicBezTo>
                    <a:pt x="3" y="26"/>
                    <a:pt x="11" y="18"/>
                    <a:pt x="22" y="18"/>
                  </a:cubicBezTo>
                  <a:cubicBezTo>
                    <a:pt x="34" y="18"/>
                    <a:pt x="34" y="18"/>
                    <a:pt x="34" y="18"/>
                  </a:cubicBezTo>
                  <a:cubicBezTo>
                    <a:pt x="44" y="18"/>
                    <a:pt x="53" y="26"/>
                    <a:pt x="53" y="37"/>
                  </a:cubicBezTo>
                  <a:lnTo>
                    <a:pt x="53" y="58"/>
                  </a:lnTo>
                  <a:close/>
                  <a:moveTo>
                    <a:pt x="8" y="38"/>
                  </a:moveTo>
                  <a:cubicBezTo>
                    <a:pt x="8" y="54"/>
                    <a:pt x="8" y="54"/>
                    <a:pt x="8" y="54"/>
                  </a:cubicBezTo>
                  <a:cubicBezTo>
                    <a:pt x="8" y="55"/>
                    <a:pt x="9" y="57"/>
                    <a:pt x="11" y="57"/>
                  </a:cubicBezTo>
                  <a:cubicBezTo>
                    <a:pt x="11" y="57"/>
                    <a:pt x="12" y="57"/>
                    <a:pt x="12" y="58"/>
                  </a:cubicBezTo>
                  <a:cubicBezTo>
                    <a:pt x="12" y="58"/>
                    <a:pt x="11" y="59"/>
                    <a:pt x="11" y="59"/>
                  </a:cubicBezTo>
                  <a:cubicBezTo>
                    <a:pt x="8" y="59"/>
                    <a:pt x="6" y="56"/>
                    <a:pt x="6" y="54"/>
                  </a:cubicBezTo>
                  <a:cubicBezTo>
                    <a:pt x="6" y="38"/>
                    <a:pt x="6" y="38"/>
                    <a:pt x="6" y="38"/>
                  </a:cubicBezTo>
                  <a:cubicBezTo>
                    <a:pt x="6" y="28"/>
                    <a:pt x="14" y="21"/>
                    <a:pt x="23" y="21"/>
                  </a:cubicBezTo>
                  <a:cubicBezTo>
                    <a:pt x="24" y="21"/>
                    <a:pt x="24" y="21"/>
                    <a:pt x="24" y="22"/>
                  </a:cubicBezTo>
                  <a:cubicBezTo>
                    <a:pt x="24" y="22"/>
                    <a:pt x="24" y="23"/>
                    <a:pt x="23" y="23"/>
                  </a:cubicBezTo>
                  <a:cubicBezTo>
                    <a:pt x="15" y="23"/>
                    <a:pt x="8" y="29"/>
                    <a:pt x="8" y="38"/>
                  </a:cubicBezTo>
                  <a:close/>
                  <a:moveTo>
                    <a:pt x="28" y="28"/>
                  </a:moveTo>
                  <a:cubicBezTo>
                    <a:pt x="21" y="28"/>
                    <a:pt x="15" y="34"/>
                    <a:pt x="15" y="41"/>
                  </a:cubicBezTo>
                  <a:cubicBezTo>
                    <a:pt x="15" y="47"/>
                    <a:pt x="21" y="53"/>
                    <a:pt x="28" y="53"/>
                  </a:cubicBezTo>
                  <a:cubicBezTo>
                    <a:pt x="35" y="53"/>
                    <a:pt x="40" y="47"/>
                    <a:pt x="40" y="41"/>
                  </a:cubicBezTo>
                  <a:cubicBezTo>
                    <a:pt x="40" y="34"/>
                    <a:pt x="35" y="28"/>
                    <a:pt x="28" y="28"/>
                  </a:cubicBezTo>
                  <a:close/>
                  <a:moveTo>
                    <a:pt x="28" y="51"/>
                  </a:moveTo>
                  <a:cubicBezTo>
                    <a:pt x="22" y="51"/>
                    <a:pt x="17" y="46"/>
                    <a:pt x="17" y="41"/>
                  </a:cubicBezTo>
                  <a:cubicBezTo>
                    <a:pt x="17" y="35"/>
                    <a:pt x="22" y="30"/>
                    <a:pt x="28" y="30"/>
                  </a:cubicBezTo>
                  <a:cubicBezTo>
                    <a:pt x="33" y="30"/>
                    <a:pt x="38" y="35"/>
                    <a:pt x="38" y="41"/>
                  </a:cubicBezTo>
                  <a:cubicBezTo>
                    <a:pt x="38" y="46"/>
                    <a:pt x="33" y="51"/>
                    <a:pt x="28" y="51"/>
                  </a:cubicBezTo>
                  <a:close/>
                  <a:moveTo>
                    <a:pt x="26" y="37"/>
                  </a:moveTo>
                  <a:cubicBezTo>
                    <a:pt x="26" y="39"/>
                    <a:pt x="27" y="40"/>
                    <a:pt x="28" y="40"/>
                  </a:cubicBezTo>
                  <a:cubicBezTo>
                    <a:pt x="30" y="40"/>
                    <a:pt x="32" y="41"/>
                    <a:pt x="32" y="44"/>
                  </a:cubicBezTo>
                  <a:cubicBezTo>
                    <a:pt x="32" y="46"/>
                    <a:pt x="31" y="47"/>
                    <a:pt x="29" y="48"/>
                  </a:cubicBezTo>
                  <a:cubicBezTo>
                    <a:pt x="29" y="49"/>
                    <a:pt x="29" y="49"/>
                    <a:pt x="29" y="49"/>
                  </a:cubicBezTo>
                  <a:cubicBezTo>
                    <a:pt x="29" y="49"/>
                    <a:pt x="28" y="50"/>
                    <a:pt x="28" y="50"/>
                  </a:cubicBezTo>
                  <a:cubicBezTo>
                    <a:pt x="27" y="50"/>
                    <a:pt x="27" y="49"/>
                    <a:pt x="27" y="49"/>
                  </a:cubicBezTo>
                  <a:cubicBezTo>
                    <a:pt x="27" y="48"/>
                    <a:pt x="27" y="48"/>
                    <a:pt x="27" y="48"/>
                  </a:cubicBezTo>
                  <a:cubicBezTo>
                    <a:pt x="25" y="47"/>
                    <a:pt x="24" y="46"/>
                    <a:pt x="24" y="44"/>
                  </a:cubicBezTo>
                  <a:cubicBezTo>
                    <a:pt x="24" y="43"/>
                    <a:pt x="24" y="43"/>
                    <a:pt x="25" y="43"/>
                  </a:cubicBezTo>
                  <a:cubicBezTo>
                    <a:pt x="25" y="43"/>
                    <a:pt x="26" y="43"/>
                    <a:pt x="26" y="44"/>
                  </a:cubicBezTo>
                  <a:cubicBezTo>
                    <a:pt x="26" y="45"/>
                    <a:pt x="27" y="46"/>
                    <a:pt x="28" y="46"/>
                  </a:cubicBezTo>
                  <a:cubicBezTo>
                    <a:pt x="29" y="46"/>
                    <a:pt x="30" y="45"/>
                    <a:pt x="30" y="44"/>
                  </a:cubicBezTo>
                  <a:cubicBezTo>
                    <a:pt x="30" y="42"/>
                    <a:pt x="29" y="42"/>
                    <a:pt x="28" y="42"/>
                  </a:cubicBezTo>
                  <a:cubicBezTo>
                    <a:pt x="25" y="42"/>
                    <a:pt x="24" y="40"/>
                    <a:pt x="24" y="37"/>
                  </a:cubicBezTo>
                  <a:cubicBezTo>
                    <a:pt x="24" y="36"/>
                    <a:pt x="25" y="34"/>
                    <a:pt x="27" y="34"/>
                  </a:cubicBezTo>
                  <a:cubicBezTo>
                    <a:pt x="27" y="32"/>
                    <a:pt x="27" y="32"/>
                    <a:pt x="27" y="32"/>
                  </a:cubicBezTo>
                  <a:cubicBezTo>
                    <a:pt x="27" y="32"/>
                    <a:pt x="27" y="31"/>
                    <a:pt x="28" y="31"/>
                  </a:cubicBezTo>
                  <a:cubicBezTo>
                    <a:pt x="28" y="31"/>
                    <a:pt x="29" y="32"/>
                    <a:pt x="29" y="32"/>
                  </a:cubicBezTo>
                  <a:cubicBezTo>
                    <a:pt x="29" y="33"/>
                    <a:pt x="29" y="33"/>
                    <a:pt x="29" y="33"/>
                  </a:cubicBezTo>
                  <a:cubicBezTo>
                    <a:pt x="30" y="34"/>
                    <a:pt x="32" y="35"/>
                    <a:pt x="32" y="37"/>
                  </a:cubicBezTo>
                  <a:cubicBezTo>
                    <a:pt x="32" y="38"/>
                    <a:pt x="31" y="38"/>
                    <a:pt x="31" y="38"/>
                  </a:cubicBezTo>
                  <a:cubicBezTo>
                    <a:pt x="30" y="38"/>
                    <a:pt x="30" y="38"/>
                    <a:pt x="30" y="37"/>
                  </a:cubicBezTo>
                  <a:cubicBezTo>
                    <a:pt x="30" y="36"/>
                    <a:pt x="29" y="35"/>
                    <a:pt x="28" y="35"/>
                  </a:cubicBezTo>
                  <a:cubicBezTo>
                    <a:pt x="27" y="35"/>
                    <a:pt x="26" y="36"/>
                    <a:pt x="26" y="37"/>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50" name="Freeform 37"/>
            <p:cNvSpPr>
              <a:spLocks noEditPoints="1"/>
            </p:cNvSpPr>
            <p:nvPr/>
          </p:nvSpPr>
          <p:spPr bwMode="auto">
            <a:xfrm>
              <a:off x="5514022" y="3600012"/>
              <a:ext cx="191882" cy="191884"/>
            </a:xfrm>
            <a:custGeom>
              <a:gdLst>
                <a:gd fmla="*/ 18 w 35" name="T0"/>
                <a:gd fmla="*/ 0 h 35" name="T1"/>
                <a:gd fmla="*/ 0 w 35" name="T2"/>
                <a:gd fmla="*/ 18 h 35" name="T3"/>
                <a:gd fmla="*/ 18 w 35" name="T4"/>
                <a:gd fmla="*/ 35 h 35" name="T5"/>
                <a:gd fmla="*/ 35 w 35" name="T6"/>
                <a:gd fmla="*/ 18 h 35" name="T7"/>
                <a:gd fmla="*/ 18 w 35" name="T8"/>
                <a:gd fmla="*/ 0 h 35" name="T9"/>
                <a:gd fmla="*/ 18 w 35" name="T10"/>
                <a:gd fmla="*/ 32 h 35" name="T11"/>
                <a:gd fmla="*/ 3 w 35" name="T12"/>
                <a:gd fmla="*/ 18 h 35" name="T13"/>
                <a:gd fmla="*/ 18 w 35" name="T14"/>
                <a:gd fmla="*/ 3 h 35" name="T15"/>
                <a:gd fmla="*/ 32 w 35" name="T16"/>
                <a:gd fmla="*/ 18 h 35" name="T17"/>
                <a:gd fmla="*/ 18 w 35" name="T18"/>
                <a:gd fmla="*/ 32 h 35" name="T19"/>
                <a:gd fmla="*/ 24 w 35" name="T20"/>
                <a:gd fmla="*/ 12 h 35" name="T21"/>
                <a:gd fmla="*/ 19 w 35" name="T22"/>
                <a:gd fmla="*/ 18 h 35" name="T23"/>
                <a:gd fmla="*/ 24 w 35" name="T24"/>
                <a:gd fmla="*/ 23 h 35" name="T25"/>
                <a:gd fmla="*/ 24 w 35" name="T26"/>
                <a:gd fmla="*/ 24 h 35" name="T27"/>
                <a:gd fmla="*/ 24 w 35" name="T28"/>
                <a:gd fmla="*/ 25 h 35" name="T29"/>
                <a:gd fmla="*/ 23 w 35" name="T30"/>
                <a:gd fmla="*/ 24 h 35" name="T31"/>
                <a:gd fmla="*/ 18 w 35" name="T32"/>
                <a:gd fmla="*/ 19 h 35" name="T33"/>
                <a:gd fmla="*/ 12 w 35" name="T34"/>
                <a:gd fmla="*/ 24 h 35" name="T35"/>
                <a:gd fmla="*/ 12 w 35" name="T36"/>
                <a:gd fmla="*/ 25 h 35" name="T37"/>
                <a:gd fmla="*/ 11 w 35" name="T38"/>
                <a:gd fmla="*/ 24 h 35" name="T39"/>
                <a:gd fmla="*/ 11 w 35" name="T40"/>
                <a:gd fmla="*/ 23 h 35" name="T41"/>
                <a:gd fmla="*/ 16 w 35" name="T42"/>
                <a:gd fmla="*/ 18 h 35" name="T43"/>
                <a:gd fmla="*/ 11 w 35" name="T44"/>
                <a:gd fmla="*/ 12 h 35" name="T45"/>
                <a:gd fmla="*/ 11 w 35" name="T46"/>
                <a:gd fmla="*/ 11 h 35" name="T47"/>
                <a:gd fmla="*/ 12 w 35" name="T48"/>
                <a:gd fmla="*/ 11 h 35" name="T49"/>
                <a:gd fmla="*/ 18 w 35" name="T50"/>
                <a:gd fmla="*/ 16 h 35" name="T51"/>
                <a:gd fmla="*/ 23 w 35" name="T52"/>
                <a:gd fmla="*/ 11 h 35" name="T53"/>
                <a:gd fmla="*/ 24 w 35" name="T54"/>
                <a:gd fmla="*/ 11 h 35" name="T55"/>
                <a:gd fmla="*/ 24 w 35" name="T56"/>
                <a:gd fmla="*/ 12 h 35"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35" w="35">
                  <a:moveTo>
                    <a:pt x="18" y="0"/>
                  </a:moveTo>
                  <a:cubicBezTo>
                    <a:pt x="8" y="0"/>
                    <a:pt x="0" y="8"/>
                    <a:pt x="0" y="18"/>
                  </a:cubicBezTo>
                  <a:cubicBezTo>
                    <a:pt x="0" y="27"/>
                    <a:pt x="8" y="35"/>
                    <a:pt x="18" y="35"/>
                  </a:cubicBezTo>
                  <a:cubicBezTo>
                    <a:pt x="27" y="35"/>
                    <a:pt x="35" y="27"/>
                    <a:pt x="35" y="18"/>
                  </a:cubicBezTo>
                  <a:cubicBezTo>
                    <a:pt x="35" y="8"/>
                    <a:pt x="27"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4" y="12"/>
                  </a:moveTo>
                  <a:cubicBezTo>
                    <a:pt x="19" y="18"/>
                    <a:pt x="19" y="18"/>
                    <a:pt x="19" y="18"/>
                  </a:cubicBezTo>
                  <a:cubicBezTo>
                    <a:pt x="24" y="23"/>
                    <a:pt x="24" y="23"/>
                    <a:pt x="24" y="23"/>
                  </a:cubicBezTo>
                  <a:cubicBezTo>
                    <a:pt x="25" y="23"/>
                    <a:pt x="25" y="24"/>
                    <a:pt x="24" y="24"/>
                  </a:cubicBezTo>
                  <a:cubicBezTo>
                    <a:pt x="24" y="24"/>
                    <a:pt x="24" y="25"/>
                    <a:pt x="24" y="25"/>
                  </a:cubicBezTo>
                  <a:cubicBezTo>
                    <a:pt x="23" y="25"/>
                    <a:pt x="23" y="24"/>
                    <a:pt x="23" y="24"/>
                  </a:cubicBezTo>
                  <a:cubicBezTo>
                    <a:pt x="18" y="19"/>
                    <a:pt x="18" y="19"/>
                    <a:pt x="18" y="19"/>
                  </a:cubicBezTo>
                  <a:cubicBezTo>
                    <a:pt x="12" y="24"/>
                    <a:pt x="12" y="24"/>
                    <a:pt x="12" y="24"/>
                  </a:cubicBezTo>
                  <a:cubicBezTo>
                    <a:pt x="12" y="24"/>
                    <a:pt x="12" y="25"/>
                    <a:pt x="12" y="25"/>
                  </a:cubicBezTo>
                  <a:cubicBezTo>
                    <a:pt x="11" y="25"/>
                    <a:pt x="11" y="24"/>
                    <a:pt x="11" y="24"/>
                  </a:cubicBezTo>
                  <a:cubicBezTo>
                    <a:pt x="11" y="24"/>
                    <a:pt x="11" y="23"/>
                    <a:pt x="11" y="23"/>
                  </a:cubicBezTo>
                  <a:cubicBezTo>
                    <a:pt x="16" y="18"/>
                    <a:pt x="16" y="18"/>
                    <a:pt x="16" y="18"/>
                  </a:cubicBezTo>
                  <a:cubicBezTo>
                    <a:pt x="11" y="12"/>
                    <a:pt x="11" y="12"/>
                    <a:pt x="11" y="12"/>
                  </a:cubicBezTo>
                  <a:cubicBezTo>
                    <a:pt x="11" y="12"/>
                    <a:pt x="11" y="11"/>
                    <a:pt x="11" y="11"/>
                  </a:cubicBezTo>
                  <a:cubicBezTo>
                    <a:pt x="11" y="10"/>
                    <a:pt x="12" y="10"/>
                    <a:pt x="12" y="11"/>
                  </a:cubicBezTo>
                  <a:cubicBezTo>
                    <a:pt x="18" y="16"/>
                    <a:pt x="18" y="16"/>
                    <a:pt x="18" y="16"/>
                  </a:cubicBezTo>
                  <a:cubicBezTo>
                    <a:pt x="23" y="11"/>
                    <a:pt x="23" y="11"/>
                    <a:pt x="23" y="11"/>
                  </a:cubicBezTo>
                  <a:cubicBezTo>
                    <a:pt x="23" y="10"/>
                    <a:pt x="24" y="10"/>
                    <a:pt x="24" y="11"/>
                  </a:cubicBezTo>
                  <a:cubicBezTo>
                    <a:pt x="25" y="11"/>
                    <a:pt x="25" y="12"/>
                    <a:pt x="24" y="12"/>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51" name="Freeform 36"/>
            <p:cNvSpPr>
              <a:spLocks noEditPoints="1"/>
            </p:cNvSpPr>
            <p:nvPr/>
          </p:nvSpPr>
          <p:spPr bwMode="auto">
            <a:xfrm>
              <a:off x="6318623" y="3816332"/>
              <a:ext cx="329120" cy="329123"/>
            </a:xfrm>
            <a:custGeom>
              <a:gdLst>
                <a:gd fmla="*/ 18 w 35" name="T0"/>
                <a:gd fmla="*/ 0 h 35" name="T1"/>
                <a:gd fmla="*/ 0 w 35" name="T2"/>
                <a:gd fmla="*/ 18 h 35" name="T3"/>
                <a:gd fmla="*/ 18 w 35" name="T4"/>
                <a:gd fmla="*/ 35 h 35" name="T5"/>
                <a:gd fmla="*/ 35 w 35" name="T6"/>
                <a:gd fmla="*/ 18 h 35" name="T7"/>
                <a:gd fmla="*/ 18 w 35" name="T8"/>
                <a:gd fmla="*/ 0 h 35" name="T9"/>
                <a:gd fmla="*/ 18 w 35" name="T10"/>
                <a:gd fmla="*/ 32 h 35" name="T11"/>
                <a:gd fmla="*/ 3 w 35" name="T12"/>
                <a:gd fmla="*/ 18 h 35" name="T13"/>
                <a:gd fmla="*/ 18 w 35" name="T14"/>
                <a:gd fmla="*/ 3 h 35" name="T15"/>
                <a:gd fmla="*/ 32 w 35" name="T16"/>
                <a:gd fmla="*/ 18 h 35" name="T17"/>
                <a:gd fmla="*/ 18 w 35" name="T18"/>
                <a:gd fmla="*/ 32 h 35" name="T19"/>
                <a:gd fmla="*/ 27 w 35" name="T20"/>
                <a:gd fmla="*/ 12 h 35" name="T21"/>
                <a:gd fmla="*/ 27 w 35" name="T22"/>
                <a:gd fmla="*/ 14 h 35" name="T23"/>
                <a:gd fmla="*/ 16 w 35" name="T24"/>
                <a:gd fmla="*/ 23 h 35" name="T25"/>
                <a:gd fmla="*/ 16 w 35" name="T26"/>
                <a:gd fmla="*/ 23 h 35" name="T27"/>
                <a:gd fmla="*/ 15 w 35" name="T28"/>
                <a:gd fmla="*/ 23 h 35" name="T29"/>
                <a:gd fmla="*/ 9 w 35" name="T30"/>
                <a:gd fmla="*/ 18 h 35" name="T31"/>
                <a:gd fmla="*/ 9 w 35" name="T32"/>
                <a:gd fmla="*/ 16 h 35" name="T33"/>
                <a:gd fmla="*/ 10 w 35" name="T34"/>
                <a:gd fmla="*/ 16 h 35" name="T35"/>
                <a:gd fmla="*/ 16 w 35" name="T36"/>
                <a:gd fmla="*/ 21 h 35" name="T37"/>
                <a:gd fmla="*/ 26 w 35" name="T38"/>
                <a:gd fmla="*/ 12 h 35" name="T39"/>
                <a:gd fmla="*/ 27 w 35" name="T40"/>
                <a:gd fmla="*/ 12 h 3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5" w="35">
                  <a:moveTo>
                    <a:pt x="18" y="0"/>
                  </a:moveTo>
                  <a:cubicBezTo>
                    <a:pt x="8" y="0"/>
                    <a:pt x="0" y="8"/>
                    <a:pt x="0" y="18"/>
                  </a:cubicBezTo>
                  <a:cubicBezTo>
                    <a:pt x="0" y="27"/>
                    <a:pt x="8" y="35"/>
                    <a:pt x="18" y="35"/>
                  </a:cubicBezTo>
                  <a:cubicBezTo>
                    <a:pt x="28" y="35"/>
                    <a:pt x="35" y="27"/>
                    <a:pt x="35" y="18"/>
                  </a:cubicBezTo>
                  <a:cubicBezTo>
                    <a:pt x="35" y="8"/>
                    <a:pt x="28"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7" y="12"/>
                  </a:moveTo>
                  <a:cubicBezTo>
                    <a:pt x="28" y="13"/>
                    <a:pt x="28" y="13"/>
                    <a:pt x="27" y="14"/>
                  </a:cubicBezTo>
                  <a:cubicBezTo>
                    <a:pt x="16" y="23"/>
                    <a:pt x="16" y="23"/>
                    <a:pt x="16" y="23"/>
                  </a:cubicBezTo>
                  <a:cubicBezTo>
                    <a:pt x="16" y="23"/>
                    <a:pt x="16" y="23"/>
                    <a:pt x="16" y="23"/>
                  </a:cubicBezTo>
                  <a:cubicBezTo>
                    <a:pt x="15" y="23"/>
                    <a:pt x="15" y="23"/>
                    <a:pt x="15" y="23"/>
                  </a:cubicBezTo>
                  <a:cubicBezTo>
                    <a:pt x="9" y="18"/>
                    <a:pt x="9" y="18"/>
                    <a:pt x="9" y="18"/>
                  </a:cubicBezTo>
                  <a:cubicBezTo>
                    <a:pt x="8" y="18"/>
                    <a:pt x="8" y="17"/>
                    <a:pt x="9" y="16"/>
                  </a:cubicBezTo>
                  <a:cubicBezTo>
                    <a:pt x="9" y="16"/>
                    <a:pt x="10" y="16"/>
                    <a:pt x="10" y="16"/>
                  </a:cubicBezTo>
                  <a:cubicBezTo>
                    <a:pt x="16" y="21"/>
                    <a:pt x="16" y="21"/>
                    <a:pt x="16" y="21"/>
                  </a:cubicBezTo>
                  <a:cubicBezTo>
                    <a:pt x="26" y="12"/>
                    <a:pt x="26" y="12"/>
                    <a:pt x="26" y="12"/>
                  </a:cubicBezTo>
                  <a:cubicBezTo>
                    <a:pt x="26" y="12"/>
                    <a:pt x="27" y="12"/>
                    <a:pt x="27" y="12"/>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52" name="Freeform 36"/>
            <p:cNvSpPr>
              <a:spLocks noEditPoints="1"/>
            </p:cNvSpPr>
            <p:nvPr/>
          </p:nvSpPr>
          <p:spPr bwMode="auto">
            <a:xfrm>
              <a:off x="7931962" y="2574897"/>
              <a:ext cx="232130" cy="232131"/>
            </a:xfrm>
            <a:custGeom>
              <a:gdLst>
                <a:gd fmla="*/ 18 w 35" name="T0"/>
                <a:gd fmla="*/ 0 h 35" name="T1"/>
                <a:gd fmla="*/ 0 w 35" name="T2"/>
                <a:gd fmla="*/ 18 h 35" name="T3"/>
                <a:gd fmla="*/ 18 w 35" name="T4"/>
                <a:gd fmla="*/ 35 h 35" name="T5"/>
                <a:gd fmla="*/ 35 w 35" name="T6"/>
                <a:gd fmla="*/ 18 h 35" name="T7"/>
                <a:gd fmla="*/ 18 w 35" name="T8"/>
                <a:gd fmla="*/ 0 h 35" name="T9"/>
                <a:gd fmla="*/ 18 w 35" name="T10"/>
                <a:gd fmla="*/ 32 h 35" name="T11"/>
                <a:gd fmla="*/ 3 w 35" name="T12"/>
                <a:gd fmla="*/ 18 h 35" name="T13"/>
                <a:gd fmla="*/ 18 w 35" name="T14"/>
                <a:gd fmla="*/ 3 h 35" name="T15"/>
                <a:gd fmla="*/ 32 w 35" name="T16"/>
                <a:gd fmla="*/ 18 h 35" name="T17"/>
                <a:gd fmla="*/ 18 w 35" name="T18"/>
                <a:gd fmla="*/ 32 h 35" name="T19"/>
                <a:gd fmla="*/ 27 w 35" name="T20"/>
                <a:gd fmla="*/ 12 h 35" name="T21"/>
                <a:gd fmla="*/ 27 w 35" name="T22"/>
                <a:gd fmla="*/ 14 h 35" name="T23"/>
                <a:gd fmla="*/ 16 w 35" name="T24"/>
                <a:gd fmla="*/ 23 h 35" name="T25"/>
                <a:gd fmla="*/ 16 w 35" name="T26"/>
                <a:gd fmla="*/ 23 h 35" name="T27"/>
                <a:gd fmla="*/ 15 w 35" name="T28"/>
                <a:gd fmla="*/ 23 h 35" name="T29"/>
                <a:gd fmla="*/ 9 w 35" name="T30"/>
                <a:gd fmla="*/ 18 h 35" name="T31"/>
                <a:gd fmla="*/ 9 w 35" name="T32"/>
                <a:gd fmla="*/ 16 h 35" name="T33"/>
                <a:gd fmla="*/ 10 w 35" name="T34"/>
                <a:gd fmla="*/ 16 h 35" name="T35"/>
                <a:gd fmla="*/ 16 w 35" name="T36"/>
                <a:gd fmla="*/ 21 h 35" name="T37"/>
                <a:gd fmla="*/ 26 w 35" name="T38"/>
                <a:gd fmla="*/ 12 h 35" name="T39"/>
                <a:gd fmla="*/ 27 w 35" name="T40"/>
                <a:gd fmla="*/ 12 h 3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5" w="35">
                  <a:moveTo>
                    <a:pt x="18" y="0"/>
                  </a:moveTo>
                  <a:cubicBezTo>
                    <a:pt x="8" y="0"/>
                    <a:pt x="0" y="8"/>
                    <a:pt x="0" y="18"/>
                  </a:cubicBezTo>
                  <a:cubicBezTo>
                    <a:pt x="0" y="27"/>
                    <a:pt x="8" y="35"/>
                    <a:pt x="18" y="35"/>
                  </a:cubicBezTo>
                  <a:cubicBezTo>
                    <a:pt x="28" y="35"/>
                    <a:pt x="35" y="27"/>
                    <a:pt x="35" y="18"/>
                  </a:cubicBezTo>
                  <a:cubicBezTo>
                    <a:pt x="35" y="8"/>
                    <a:pt x="28"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7" y="12"/>
                  </a:moveTo>
                  <a:cubicBezTo>
                    <a:pt x="28" y="13"/>
                    <a:pt x="28" y="13"/>
                    <a:pt x="27" y="14"/>
                  </a:cubicBezTo>
                  <a:cubicBezTo>
                    <a:pt x="16" y="23"/>
                    <a:pt x="16" y="23"/>
                    <a:pt x="16" y="23"/>
                  </a:cubicBezTo>
                  <a:cubicBezTo>
                    <a:pt x="16" y="23"/>
                    <a:pt x="16" y="23"/>
                    <a:pt x="16" y="23"/>
                  </a:cubicBezTo>
                  <a:cubicBezTo>
                    <a:pt x="15" y="23"/>
                    <a:pt x="15" y="23"/>
                    <a:pt x="15" y="23"/>
                  </a:cubicBezTo>
                  <a:cubicBezTo>
                    <a:pt x="9" y="18"/>
                    <a:pt x="9" y="18"/>
                    <a:pt x="9" y="18"/>
                  </a:cubicBezTo>
                  <a:cubicBezTo>
                    <a:pt x="8" y="18"/>
                    <a:pt x="8" y="17"/>
                    <a:pt x="9" y="16"/>
                  </a:cubicBezTo>
                  <a:cubicBezTo>
                    <a:pt x="9" y="16"/>
                    <a:pt x="10" y="16"/>
                    <a:pt x="10" y="16"/>
                  </a:cubicBezTo>
                  <a:cubicBezTo>
                    <a:pt x="16" y="21"/>
                    <a:pt x="16" y="21"/>
                    <a:pt x="16" y="21"/>
                  </a:cubicBezTo>
                  <a:cubicBezTo>
                    <a:pt x="26" y="12"/>
                    <a:pt x="26" y="12"/>
                    <a:pt x="26" y="12"/>
                  </a:cubicBezTo>
                  <a:cubicBezTo>
                    <a:pt x="26" y="12"/>
                    <a:pt x="27" y="12"/>
                    <a:pt x="27" y="12"/>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53" name="Freeform 36"/>
            <p:cNvSpPr>
              <a:spLocks noEditPoints="1"/>
            </p:cNvSpPr>
            <p:nvPr/>
          </p:nvSpPr>
          <p:spPr bwMode="auto">
            <a:xfrm>
              <a:off x="3996266" y="2020116"/>
              <a:ext cx="421885" cy="352397"/>
            </a:xfrm>
            <a:custGeom>
              <a:gdLst>
                <a:gd fmla="*/ 71 w 72" name="T0"/>
                <a:gd fmla="*/ 15 h 60" name="T1"/>
                <a:gd fmla="*/ 57 w 72" name="T2"/>
                <a:gd fmla="*/ 17 h 60" name="T3"/>
                <a:gd fmla="*/ 44 w 72" name="T4"/>
                <a:gd fmla="*/ 45 h 60" name="T5"/>
                <a:gd fmla="*/ 12 w 72" name="T6"/>
                <a:gd fmla="*/ 45 h 60" name="T7"/>
                <a:gd fmla="*/ 14 w 72" name="T8"/>
                <a:gd fmla="*/ 48 h 60" name="T9"/>
                <a:gd fmla="*/ 48 w 72" name="T10"/>
                <a:gd fmla="*/ 50 h 60" name="T11"/>
                <a:gd fmla="*/ 14 w 72" name="T12"/>
                <a:gd fmla="*/ 51 h 60" name="T13"/>
                <a:gd fmla="*/ 9 w 72" name="T14"/>
                <a:gd fmla="*/ 44 h 60" name="T15"/>
                <a:gd fmla="*/ 8 w 72" name="T16"/>
                <a:gd fmla="*/ 41 h 60" name="T17"/>
                <a:gd fmla="*/ 1 w 72" name="T18"/>
                <a:gd fmla="*/ 22 h 60" name="T19"/>
                <a:gd fmla="*/ 11 w 72" name="T20"/>
                <a:gd fmla="*/ 40 h 60" name="T21"/>
                <a:gd fmla="*/ 44 w 72" name="T22"/>
                <a:gd fmla="*/ 42 h 60" name="T23"/>
                <a:gd fmla="*/ 54 w 72" name="T24"/>
                <a:gd fmla="*/ 16 h 60" name="T25"/>
                <a:gd fmla="*/ 71 w 72" name="T26"/>
                <a:gd fmla="*/ 12 h 60" name="T27"/>
                <a:gd fmla="*/ 18 w 72" name="T28"/>
                <a:gd fmla="*/ 56 h 60" name="T29"/>
                <a:gd fmla="*/ 11 w 72" name="T30"/>
                <a:gd fmla="*/ 56 h 60" name="T31"/>
                <a:gd fmla="*/ 18 w 72" name="T32"/>
                <a:gd fmla="*/ 56 h 60" name="T33"/>
                <a:gd fmla="*/ 15 w 72" name="T34"/>
                <a:gd fmla="*/ 54 h 60" name="T35"/>
                <a:gd fmla="*/ 15 w 72" name="T36"/>
                <a:gd fmla="*/ 58 h 60" name="T37"/>
                <a:gd fmla="*/ 45 w 72" name="T38"/>
                <a:gd fmla="*/ 56 h 60" name="T39"/>
                <a:gd fmla="*/ 38 w 72" name="T40"/>
                <a:gd fmla="*/ 56 h 60" name="T41"/>
                <a:gd fmla="*/ 45 w 72" name="T42"/>
                <a:gd fmla="*/ 56 h 60" name="T43"/>
                <a:gd fmla="*/ 42 w 72" name="T44"/>
                <a:gd fmla="*/ 54 h 60" name="T45"/>
                <a:gd fmla="*/ 42 w 72" name="T46"/>
                <a:gd fmla="*/ 58 h 60" name="T47"/>
                <a:gd fmla="*/ 46 w 72" name="T48"/>
                <a:gd fmla="*/ 35 h 60" name="T49"/>
                <a:gd fmla="*/ 12 w 72" name="T50"/>
                <a:gd fmla="*/ 34 h 60" name="T51"/>
                <a:gd fmla="*/ 12 w 72" name="T52"/>
                <a:gd fmla="*/ 36 h 60" name="T53"/>
                <a:gd fmla="*/ 46 w 72" name="T54"/>
                <a:gd fmla="*/ 35 h 60" name="T55"/>
                <a:gd fmla="*/ 12 w 72" name="T56"/>
                <a:gd fmla="*/ 39 h 60" name="T57"/>
                <a:gd fmla="*/ 43 w 72" name="T58"/>
                <a:gd fmla="*/ 40 h 60" name="T59"/>
                <a:gd fmla="*/ 43 w 72" name="T60"/>
                <a:gd fmla="*/ 38 h 60" name="T61"/>
                <a:gd fmla="*/ 13 w 72" name="T62"/>
                <a:gd fmla="*/ 28 h 60" name="T63"/>
                <a:gd fmla="*/ 16 w 72" name="T64"/>
                <a:gd fmla="*/ 23 h 60" name="T65"/>
                <a:gd fmla="*/ 28 w 72" name="T66"/>
                <a:gd fmla="*/ 14 h 60" name="T67"/>
                <a:gd fmla="*/ 33 w 72" name="T68"/>
                <a:gd fmla="*/ 17 h 60" name="T69"/>
                <a:gd fmla="*/ 36 w 72" name="T70"/>
                <a:gd fmla="*/ 22 h 60" name="T71"/>
                <a:gd fmla="*/ 39 w 72" name="T72"/>
                <a:gd fmla="*/ 17 h 60" name="T73"/>
                <a:gd fmla="*/ 51 w 72" name="T74"/>
                <a:gd fmla="*/ 7 h 60" name="T75"/>
                <a:gd fmla="*/ 51 w 72" name="T76"/>
                <a:gd fmla="*/ 0 h 60" name="T77"/>
                <a:gd fmla="*/ 49 w 72" name="T78"/>
                <a:gd fmla="*/ 5 h 60" name="T79"/>
                <a:gd fmla="*/ 36 w 72" name="T80"/>
                <a:gd fmla="*/ 15 h 60" name="T81"/>
                <a:gd fmla="*/ 31 w 72" name="T82"/>
                <a:gd fmla="*/ 12 h 60" name="T83"/>
                <a:gd fmla="*/ 28 w 72" name="T84"/>
                <a:gd fmla="*/ 7 h 60" name="T85"/>
                <a:gd fmla="*/ 25 w 72" name="T86"/>
                <a:gd fmla="*/ 11 h 60" name="T87"/>
                <a:gd fmla="*/ 13 w 72" name="T88"/>
                <a:gd fmla="*/ 22 h 60" name="T89"/>
                <a:gd fmla="*/ 13 w 72" name="T90"/>
                <a:gd fmla="*/ 28 h 6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60" w="72">
                  <a:moveTo>
                    <a:pt x="72" y="13"/>
                  </a:moveTo>
                  <a:cubicBezTo>
                    <a:pt x="72" y="14"/>
                    <a:pt x="71" y="15"/>
                    <a:pt x="71" y="15"/>
                  </a:cubicBezTo>
                  <a:cubicBezTo>
                    <a:pt x="60" y="15"/>
                    <a:pt x="60" y="15"/>
                    <a:pt x="60" y="15"/>
                  </a:cubicBezTo>
                  <a:cubicBezTo>
                    <a:pt x="59" y="15"/>
                    <a:pt x="57" y="16"/>
                    <a:pt x="57" y="17"/>
                  </a:cubicBezTo>
                  <a:cubicBezTo>
                    <a:pt x="49" y="41"/>
                    <a:pt x="49" y="41"/>
                    <a:pt x="49" y="41"/>
                  </a:cubicBezTo>
                  <a:cubicBezTo>
                    <a:pt x="49" y="43"/>
                    <a:pt x="46" y="45"/>
                    <a:pt x="44" y="45"/>
                  </a:cubicBezTo>
                  <a:cubicBezTo>
                    <a:pt x="14" y="45"/>
                    <a:pt x="14" y="45"/>
                    <a:pt x="14" y="45"/>
                  </a:cubicBezTo>
                  <a:cubicBezTo>
                    <a:pt x="13" y="45"/>
                    <a:pt x="13" y="45"/>
                    <a:pt x="12" y="45"/>
                  </a:cubicBezTo>
                  <a:cubicBezTo>
                    <a:pt x="12" y="47"/>
                    <a:pt x="12" y="47"/>
                    <a:pt x="12" y="47"/>
                  </a:cubicBezTo>
                  <a:cubicBezTo>
                    <a:pt x="12" y="47"/>
                    <a:pt x="13" y="48"/>
                    <a:pt x="14" y="48"/>
                  </a:cubicBezTo>
                  <a:cubicBezTo>
                    <a:pt x="47" y="48"/>
                    <a:pt x="47" y="48"/>
                    <a:pt x="47" y="48"/>
                  </a:cubicBezTo>
                  <a:cubicBezTo>
                    <a:pt x="48" y="48"/>
                    <a:pt x="48" y="49"/>
                    <a:pt x="48" y="50"/>
                  </a:cubicBezTo>
                  <a:cubicBezTo>
                    <a:pt x="48" y="50"/>
                    <a:pt x="48" y="51"/>
                    <a:pt x="47" y="51"/>
                  </a:cubicBezTo>
                  <a:cubicBezTo>
                    <a:pt x="14" y="51"/>
                    <a:pt x="14" y="51"/>
                    <a:pt x="14" y="51"/>
                  </a:cubicBezTo>
                  <a:cubicBezTo>
                    <a:pt x="11" y="51"/>
                    <a:pt x="9" y="49"/>
                    <a:pt x="9" y="47"/>
                  </a:cubicBezTo>
                  <a:cubicBezTo>
                    <a:pt x="9" y="44"/>
                    <a:pt x="9" y="44"/>
                    <a:pt x="9" y="44"/>
                  </a:cubicBezTo>
                  <a:cubicBezTo>
                    <a:pt x="9" y="43"/>
                    <a:pt x="9" y="43"/>
                    <a:pt x="9" y="43"/>
                  </a:cubicBezTo>
                  <a:cubicBezTo>
                    <a:pt x="9" y="42"/>
                    <a:pt x="8" y="42"/>
                    <a:pt x="8" y="41"/>
                  </a:cubicBezTo>
                  <a:cubicBezTo>
                    <a:pt x="0" y="24"/>
                    <a:pt x="0" y="24"/>
                    <a:pt x="0" y="24"/>
                  </a:cubicBezTo>
                  <a:cubicBezTo>
                    <a:pt x="0" y="23"/>
                    <a:pt x="0" y="22"/>
                    <a:pt x="1" y="22"/>
                  </a:cubicBezTo>
                  <a:cubicBezTo>
                    <a:pt x="2" y="21"/>
                    <a:pt x="3" y="22"/>
                    <a:pt x="3" y="22"/>
                  </a:cubicBezTo>
                  <a:cubicBezTo>
                    <a:pt x="11" y="40"/>
                    <a:pt x="11" y="40"/>
                    <a:pt x="11" y="40"/>
                  </a:cubicBezTo>
                  <a:cubicBezTo>
                    <a:pt x="11" y="41"/>
                    <a:pt x="13" y="42"/>
                    <a:pt x="14" y="42"/>
                  </a:cubicBezTo>
                  <a:cubicBezTo>
                    <a:pt x="44" y="42"/>
                    <a:pt x="44" y="42"/>
                    <a:pt x="44" y="42"/>
                  </a:cubicBezTo>
                  <a:cubicBezTo>
                    <a:pt x="45" y="42"/>
                    <a:pt x="46" y="41"/>
                    <a:pt x="47" y="40"/>
                  </a:cubicBezTo>
                  <a:cubicBezTo>
                    <a:pt x="54" y="16"/>
                    <a:pt x="54" y="16"/>
                    <a:pt x="54" y="16"/>
                  </a:cubicBezTo>
                  <a:cubicBezTo>
                    <a:pt x="55" y="13"/>
                    <a:pt x="57" y="12"/>
                    <a:pt x="60" y="12"/>
                  </a:cubicBezTo>
                  <a:cubicBezTo>
                    <a:pt x="71" y="12"/>
                    <a:pt x="71" y="12"/>
                    <a:pt x="71" y="12"/>
                  </a:cubicBezTo>
                  <a:cubicBezTo>
                    <a:pt x="71" y="12"/>
                    <a:pt x="72" y="12"/>
                    <a:pt x="72" y="13"/>
                  </a:cubicBezTo>
                  <a:close/>
                  <a:moveTo>
                    <a:pt x="18" y="56"/>
                  </a:moveTo>
                  <a:cubicBezTo>
                    <a:pt x="18" y="58"/>
                    <a:pt x="17" y="60"/>
                    <a:pt x="15" y="60"/>
                  </a:cubicBezTo>
                  <a:cubicBezTo>
                    <a:pt x="13" y="60"/>
                    <a:pt x="11" y="58"/>
                    <a:pt x="11" y="56"/>
                  </a:cubicBezTo>
                  <a:cubicBezTo>
                    <a:pt x="11" y="54"/>
                    <a:pt x="13" y="52"/>
                    <a:pt x="15" y="52"/>
                  </a:cubicBezTo>
                  <a:cubicBezTo>
                    <a:pt x="17" y="52"/>
                    <a:pt x="18" y="54"/>
                    <a:pt x="18" y="56"/>
                  </a:cubicBezTo>
                  <a:close/>
                  <a:moveTo>
                    <a:pt x="16" y="56"/>
                  </a:moveTo>
                  <a:cubicBezTo>
                    <a:pt x="16" y="55"/>
                    <a:pt x="16" y="54"/>
                    <a:pt x="15" y="54"/>
                  </a:cubicBezTo>
                  <a:cubicBezTo>
                    <a:pt x="14" y="54"/>
                    <a:pt x="13" y="55"/>
                    <a:pt x="13" y="56"/>
                  </a:cubicBezTo>
                  <a:cubicBezTo>
                    <a:pt x="13" y="57"/>
                    <a:pt x="14" y="58"/>
                    <a:pt x="15" y="58"/>
                  </a:cubicBezTo>
                  <a:cubicBezTo>
                    <a:pt x="16" y="58"/>
                    <a:pt x="16" y="57"/>
                    <a:pt x="16" y="56"/>
                  </a:cubicBezTo>
                  <a:close/>
                  <a:moveTo>
                    <a:pt x="45" y="56"/>
                  </a:moveTo>
                  <a:cubicBezTo>
                    <a:pt x="45" y="58"/>
                    <a:pt x="44" y="60"/>
                    <a:pt x="42" y="60"/>
                  </a:cubicBezTo>
                  <a:cubicBezTo>
                    <a:pt x="40" y="60"/>
                    <a:pt x="38" y="58"/>
                    <a:pt x="38" y="56"/>
                  </a:cubicBezTo>
                  <a:cubicBezTo>
                    <a:pt x="38" y="54"/>
                    <a:pt x="40" y="52"/>
                    <a:pt x="42" y="52"/>
                  </a:cubicBezTo>
                  <a:cubicBezTo>
                    <a:pt x="44" y="52"/>
                    <a:pt x="45" y="54"/>
                    <a:pt x="45" y="56"/>
                  </a:cubicBezTo>
                  <a:close/>
                  <a:moveTo>
                    <a:pt x="43" y="56"/>
                  </a:moveTo>
                  <a:cubicBezTo>
                    <a:pt x="43" y="55"/>
                    <a:pt x="43" y="54"/>
                    <a:pt x="42" y="54"/>
                  </a:cubicBezTo>
                  <a:cubicBezTo>
                    <a:pt x="41" y="54"/>
                    <a:pt x="40" y="55"/>
                    <a:pt x="40" y="56"/>
                  </a:cubicBezTo>
                  <a:cubicBezTo>
                    <a:pt x="40" y="57"/>
                    <a:pt x="41" y="58"/>
                    <a:pt x="42" y="58"/>
                  </a:cubicBezTo>
                  <a:cubicBezTo>
                    <a:pt x="43" y="58"/>
                    <a:pt x="43" y="57"/>
                    <a:pt x="43" y="56"/>
                  </a:cubicBezTo>
                  <a:close/>
                  <a:moveTo>
                    <a:pt x="46" y="35"/>
                  </a:moveTo>
                  <a:cubicBezTo>
                    <a:pt x="46" y="34"/>
                    <a:pt x="45" y="34"/>
                    <a:pt x="45" y="34"/>
                  </a:cubicBezTo>
                  <a:cubicBezTo>
                    <a:pt x="12" y="34"/>
                    <a:pt x="12" y="34"/>
                    <a:pt x="12" y="34"/>
                  </a:cubicBezTo>
                  <a:cubicBezTo>
                    <a:pt x="11" y="34"/>
                    <a:pt x="11" y="34"/>
                    <a:pt x="11" y="35"/>
                  </a:cubicBezTo>
                  <a:cubicBezTo>
                    <a:pt x="11" y="35"/>
                    <a:pt x="11" y="36"/>
                    <a:pt x="12" y="36"/>
                  </a:cubicBezTo>
                  <a:cubicBezTo>
                    <a:pt x="45" y="36"/>
                    <a:pt x="45" y="36"/>
                    <a:pt x="45" y="36"/>
                  </a:cubicBezTo>
                  <a:cubicBezTo>
                    <a:pt x="45" y="36"/>
                    <a:pt x="46" y="35"/>
                    <a:pt x="46" y="35"/>
                  </a:cubicBezTo>
                  <a:close/>
                  <a:moveTo>
                    <a:pt x="13" y="38"/>
                  </a:moveTo>
                  <a:cubicBezTo>
                    <a:pt x="13" y="38"/>
                    <a:pt x="12" y="39"/>
                    <a:pt x="12" y="39"/>
                  </a:cubicBezTo>
                  <a:cubicBezTo>
                    <a:pt x="12" y="40"/>
                    <a:pt x="13" y="40"/>
                    <a:pt x="13" y="40"/>
                  </a:cubicBezTo>
                  <a:cubicBezTo>
                    <a:pt x="43" y="40"/>
                    <a:pt x="43" y="40"/>
                    <a:pt x="43" y="40"/>
                  </a:cubicBezTo>
                  <a:cubicBezTo>
                    <a:pt x="44" y="40"/>
                    <a:pt x="44" y="40"/>
                    <a:pt x="44" y="39"/>
                  </a:cubicBezTo>
                  <a:cubicBezTo>
                    <a:pt x="44" y="39"/>
                    <a:pt x="44" y="38"/>
                    <a:pt x="43" y="38"/>
                  </a:cubicBezTo>
                  <a:lnTo>
                    <a:pt x="13" y="38"/>
                  </a:lnTo>
                  <a:close/>
                  <a:moveTo>
                    <a:pt x="13" y="28"/>
                  </a:moveTo>
                  <a:cubicBezTo>
                    <a:pt x="14" y="28"/>
                    <a:pt x="16" y="27"/>
                    <a:pt x="16" y="25"/>
                  </a:cubicBezTo>
                  <a:cubicBezTo>
                    <a:pt x="16" y="24"/>
                    <a:pt x="16" y="24"/>
                    <a:pt x="16" y="23"/>
                  </a:cubicBezTo>
                  <a:cubicBezTo>
                    <a:pt x="26" y="13"/>
                    <a:pt x="26" y="13"/>
                    <a:pt x="26" y="13"/>
                  </a:cubicBezTo>
                  <a:cubicBezTo>
                    <a:pt x="27" y="13"/>
                    <a:pt x="27" y="14"/>
                    <a:pt x="28" y="14"/>
                  </a:cubicBezTo>
                  <a:cubicBezTo>
                    <a:pt x="28" y="14"/>
                    <a:pt x="29" y="13"/>
                    <a:pt x="29" y="13"/>
                  </a:cubicBezTo>
                  <a:cubicBezTo>
                    <a:pt x="33" y="17"/>
                    <a:pt x="33" y="17"/>
                    <a:pt x="33" y="17"/>
                  </a:cubicBezTo>
                  <a:cubicBezTo>
                    <a:pt x="33" y="18"/>
                    <a:pt x="33" y="18"/>
                    <a:pt x="33" y="19"/>
                  </a:cubicBezTo>
                  <a:cubicBezTo>
                    <a:pt x="33" y="20"/>
                    <a:pt x="34" y="22"/>
                    <a:pt x="36" y="22"/>
                  </a:cubicBezTo>
                  <a:cubicBezTo>
                    <a:pt x="38" y="22"/>
                    <a:pt x="39" y="20"/>
                    <a:pt x="39" y="19"/>
                  </a:cubicBezTo>
                  <a:cubicBezTo>
                    <a:pt x="39" y="18"/>
                    <a:pt x="39" y="18"/>
                    <a:pt x="39" y="17"/>
                  </a:cubicBezTo>
                  <a:cubicBezTo>
                    <a:pt x="50" y="6"/>
                    <a:pt x="50" y="6"/>
                    <a:pt x="50" y="6"/>
                  </a:cubicBezTo>
                  <a:cubicBezTo>
                    <a:pt x="50" y="7"/>
                    <a:pt x="51" y="7"/>
                    <a:pt x="51" y="7"/>
                  </a:cubicBezTo>
                  <a:cubicBezTo>
                    <a:pt x="53" y="7"/>
                    <a:pt x="54" y="5"/>
                    <a:pt x="54" y="4"/>
                  </a:cubicBezTo>
                  <a:cubicBezTo>
                    <a:pt x="54" y="2"/>
                    <a:pt x="53" y="0"/>
                    <a:pt x="51" y="0"/>
                  </a:cubicBezTo>
                  <a:cubicBezTo>
                    <a:pt x="50" y="0"/>
                    <a:pt x="48" y="2"/>
                    <a:pt x="48" y="4"/>
                  </a:cubicBezTo>
                  <a:cubicBezTo>
                    <a:pt x="48" y="4"/>
                    <a:pt x="48" y="5"/>
                    <a:pt x="49" y="5"/>
                  </a:cubicBezTo>
                  <a:cubicBezTo>
                    <a:pt x="38" y="16"/>
                    <a:pt x="38" y="16"/>
                    <a:pt x="38" y="16"/>
                  </a:cubicBezTo>
                  <a:cubicBezTo>
                    <a:pt x="37" y="16"/>
                    <a:pt x="37" y="15"/>
                    <a:pt x="36" y="15"/>
                  </a:cubicBezTo>
                  <a:cubicBezTo>
                    <a:pt x="36" y="15"/>
                    <a:pt x="35" y="16"/>
                    <a:pt x="35" y="16"/>
                  </a:cubicBezTo>
                  <a:cubicBezTo>
                    <a:pt x="31" y="12"/>
                    <a:pt x="31" y="12"/>
                    <a:pt x="31" y="12"/>
                  </a:cubicBezTo>
                  <a:cubicBezTo>
                    <a:pt x="31" y="11"/>
                    <a:pt x="31" y="11"/>
                    <a:pt x="31" y="10"/>
                  </a:cubicBezTo>
                  <a:cubicBezTo>
                    <a:pt x="31" y="9"/>
                    <a:pt x="30" y="7"/>
                    <a:pt x="28" y="7"/>
                  </a:cubicBezTo>
                  <a:cubicBezTo>
                    <a:pt x="26" y="7"/>
                    <a:pt x="25" y="9"/>
                    <a:pt x="25" y="10"/>
                  </a:cubicBezTo>
                  <a:cubicBezTo>
                    <a:pt x="25" y="11"/>
                    <a:pt x="25" y="11"/>
                    <a:pt x="25" y="11"/>
                  </a:cubicBezTo>
                  <a:cubicBezTo>
                    <a:pt x="14" y="22"/>
                    <a:pt x="14" y="22"/>
                    <a:pt x="14" y="22"/>
                  </a:cubicBezTo>
                  <a:cubicBezTo>
                    <a:pt x="14" y="22"/>
                    <a:pt x="13" y="22"/>
                    <a:pt x="13" y="22"/>
                  </a:cubicBezTo>
                  <a:cubicBezTo>
                    <a:pt x="11" y="22"/>
                    <a:pt x="10" y="23"/>
                    <a:pt x="10" y="25"/>
                  </a:cubicBezTo>
                  <a:cubicBezTo>
                    <a:pt x="10" y="27"/>
                    <a:pt x="11" y="28"/>
                    <a:pt x="13" y="28"/>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54" name="Freeform 24"/>
            <p:cNvSpPr>
              <a:spLocks noEditPoints="1"/>
            </p:cNvSpPr>
            <p:nvPr/>
          </p:nvSpPr>
          <p:spPr bwMode="auto">
            <a:xfrm>
              <a:off x="7815448" y="5058781"/>
              <a:ext cx="357647" cy="377244"/>
            </a:xfrm>
            <a:custGeom>
              <a:gdLst>
                <a:gd fmla="*/ 22 w 62" name="T0"/>
                <a:gd fmla="*/ 32 h 65" name="T1"/>
                <a:gd fmla="*/ 22 w 62" name="T2"/>
                <a:gd fmla="*/ 52 h 65" name="T3"/>
                <a:gd fmla="*/ 26 w 62" name="T4"/>
                <a:gd fmla="*/ 43 h 65" name="T5"/>
                <a:gd fmla="*/ 47 w 62" name="T6"/>
                <a:gd fmla="*/ 7 h 65" name="T7"/>
                <a:gd fmla="*/ 47 w 62" name="T8"/>
                <a:gd fmla="*/ 19 h 65" name="T9"/>
                <a:gd fmla="*/ 40 w 62" name="T10"/>
                <a:gd fmla="*/ 37 h 65" name="T11"/>
                <a:gd fmla="*/ 36 w 62" name="T12"/>
                <a:gd fmla="*/ 27 h 65" name="T13"/>
                <a:gd fmla="*/ 32 w 62" name="T14"/>
                <a:gd fmla="*/ 26 h 65" name="T15"/>
                <a:gd fmla="*/ 24 w 62" name="T16"/>
                <a:gd fmla="*/ 22 h 65" name="T17"/>
                <a:gd fmla="*/ 18 w 62" name="T18"/>
                <a:gd fmla="*/ 21 h 65" name="T19"/>
                <a:gd fmla="*/ 11 w 62" name="T20"/>
                <a:gd fmla="*/ 28 h 65" name="T21"/>
                <a:gd fmla="*/ 6 w 62" name="T22"/>
                <a:gd fmla="*/ 28 h 65" name="T23"/>
                <a:gd fmla="*/ 3 w 62" name="T24"/>
                <a:gd fmla="*/ 38 h 65" name="T25"/>
                <a:gd fmla="*/ 0 w 62" name="T26"/>
                <a:gd fmla="*/ 43 h 65" name="T27"/>
                <a:gd fmla="*/ 3 w 62" name="T28"/>
                <a:gd fmla="*/ 47 h 65" name="T29"/>
                <a:gd fmla="*/ 6 w 62" name="T30"/>
                <a:gd fmla="*/ 58 h 65" name="T31"/>
                <a:gd fmla="*/ 11 w 62" name="T32"/>
                <a:gd fmla="*/ 58 h 65" name="T33"/>
                <a:gd fmla="*/ 18 w 62" name="T34"/>
                <a:gd fmla="*/ 65 h 65" name="T35"/>
                <a:gd fmla="*/ 24 w 62" name="T36"/>
                <a:gd fmla="*/ 64 h 65" name="T37"/>
                <a:gd fmla="*/ 32 w 62" name="T38"/>
                <a:gd fmla="*/ 60 h 65" name="T39"/>
                <a:gd fmla="*/ 36 w 62" name="T40"/>
                <a:gd fmla="*/ 59 h 65" name="T41"/>
                <a:gd fmla="*/ 40 w 62" name="T42"/>
                <a:gd fmla="*/ 49 h 65" name="T43"/>
                <a:gd fmla="*/ 44 w 62" name="T44"/>
                <a:gd fmla="*/ 46 h 65" name="T45"/>
                <a:gd fmla="*/ 38 w 62" name="T46"/>
                <a:gd fmla="*/ 53 h 65" name="T47"/>
                <a:gd fmla="*/ 22 w 62" name="T48"/>
                <a:gd fmla="*/ 58 h 65" name="T49"/>
                <a:gd fmla="*/ 6 w 62" name="T50"/>
                <a:gd fmla="*/ 53 h 65" name="T51"/>
                <a:gd fmla="*/ 7 w 62" name="T52"/>
                <a:gd fmla="*/ 38 h 65" name="T53"/>
                <a:gd fmla="*/ 18 w 62" name="T54"/>
                <a:gd fmla="*/ 24 h 65" name="T55"/>
                <a:gd fmla="*/ 36 w 62" name="T56"/>
                <a:gd fmla="*/ 30 h 65" name="T57"/>
                <a:gd fmla="*/ 41 w 62" name="T58"/>
                <a:gd fmla="*/ 44 h 65" name="T59"/>
                <a:gd fmla="*/ 59 w 62" name="T60"/>
                <a:gd fmla="*/ 11 h 65" name="T61"/>
                <a:gd fmla="*/ 60 w 62" name="T62"/>
                <a:gd fmla="*/ 7 h 65" name="T63"/>
                <a:gd fmla="*/ 54 w 62" name="T64"/>
                <a:gd fmla="*/ 4 h 65" name="T65"/>
                <a:gd fmla="*/ 49 w 62" name="T66"/>
                <a:gd fmla="*/ 0 h 65" name="T67"/>
                <a:gd fmla="*/ 46 w 62" name="T68"/>
                <a:gd fmla="*/ 0 h 65" name="T69"/>
                <a:gd fmla="*/ 40 w 62" name="T70"/>
                <a:gd fmla="*/ 4 h 65" name="T71"/>
                <a:gd fmla="*/ 38 w 62" name="T72"/>
                <a:gd fmla="*/ 4 h 65" name="T73"/>
                <a:gd fmla="*/ 35 w 62" name="T74"/>
                <a:gd fmla="*/ 11 h 65" name="T75"/>
                <a:gd fmla="*/ 33 w 62" name="T76"/>
                <a:gd fmla="*/ 14 h 65" name="T77"/>
                <a:gd fmla="*/ 35 w 62" name="T78"/>
                <a:gd fmla="*/ 18 h 65" name="T79"/>
                <a:gd fmla="*/ 37 w 62" name="T80"/>
                <a:gd fmla="*/ 24 h 65" name="T81"/>
                <a:gd fmla="*/ 40 w 62" name="T82"/>
                <a:gd fmla="*/ 25 h 65" name="T83"/>
                <a:gd fmla="*/ 46 w 62" name="T84"/>
                <a:gd fmla="*/ 28 h 65" name="T85"/>
                <a:gd fmla="*/ 49 w 62" name="T86"/>
                <a:gd fmla="*/ 29 h 65" name="T87"/>
                <a:gd fmla="*/ 54 w 62" name="T88"/>
                <a:gd fmla="*/ 24 h 65" name="T89"/>
                <a:gd fmla="*/ 57 w 62" name="T90"/>
                <a:gd fmla="*/ 24 h 65" name="T91"/>
                <a:gd fmla="*/ 59 w 62" name="T92"/>
                <a:gd fmla="*/ 18 h 65" name="T93"/>
                <a:gd fmla="*/ 61 w 62" name="T94"/>
                <a:gd fmla="*/ 12 h 65" name="T95"/>
                <a:gd fmla="*/ 52 w 62" name="T96"/>
                <a:gd fmla="*/ 22 h 65" name="T97"/>
                <a:gd fmla="*/ 43 w 62" name="T98"/>
                <a:gd fmla="*/ 25 h 65" name="T99"/>
                <a:gd fmla="*/ 36 w 62" name="T100"/>
                <a:gd fmla="*/ 15 h 65" name="T101"/>
                <a:gd fmla="*/ 38 w 62" name="T102"/>
                <a:gd fmla="*/ 7 h 65" name="T103"/>
                <a:gd fmla="*/ 50 w 62" name="T104"/>
                <a:gd fmla="*/ 3 h 65" name="T105"/>
                <a:gd fmla="*/ 56 w 62" name="T106"/>
                <a:gd fmla="*/ 11 h 6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5" w="62">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55" name="Freeform 34"/>
            <p:cNvSpPr>
              <a:spLocks noEditPoints="1"/>
            </p:cNvSpPr>
            <p:nvPr/>
          </p:nvSpPr>
          <p:spPr bwMode="auto">
            <a:xfrm>
              <a:off x="7522185" y="2726666"/>
              <a:ext cx="270999" cy="363536"/>
            </a:xfrm>
            <a:custGeom>
              <a:gdLst>
                <a:gd fmla="*/ 13 w 52" name="T0"/>
                <a:gd fmla="*/ 18 h 70" name="T1"/>
                <a:gd fmla="*/ 12 w 52" name="T2"/>
                <a:gd fmla="*/ 17 h 70" name="T3"/>
                <a:gd fmla="*/ 11 w 52" name="T4"/>
                <a:gd fmla="*/ 15 h 70" name="T5"/>
                <a:gd fmla="*/ 51 w 52" name="T6"/>
                <a:gd fmla="*/ 50 h 70" name="T7"/>
                <a:gd fmla="*/ 49 w 52" name="T8"/>
                <a:gd fmla="*/ 60 h 70" name="T9"/>
                <a:gd fmla="*/ 51 w 52" name="T10"/>
                <a:gd fmla="*/ 69 h 70" name="T11"/>
                <a:gd fmla="*/ 0 w 52" name="T12"/>
                <a:gd fmla="*/ 69 h 70" name="T13"/>
                <a:gd fmla="*/ 1 w 52" name="T14"/>
                <a:gd fmla="*/ 60 h 70" name="T15"/>
                <a:gd fmla="*/ 4 w 52" name="T16"/>
                <a:gd fmla="*/ 45 h 70" name="T17"/>
                <a:gd fmla="*/ 19 w 52" name="T18"/>
                <a:gd fmla="*/ 27 h 70" name="T19"/>
                <a:gd fmla="*/ 15 w 52" name="T20"/>
                <a:gd fmla="*/ 30 h 70" name="T21"/>
                <a:gd fmla="*/ 10 w 52" name="T22"/>
                <a:gd fmla="*/ 34 h 70" name="T23"/>
                <a:gd fmla="*/ 2 w 52" name="T24"/>
                <a:gd fmla="*/ 28 h 70" name="T25"/>
                <a:gd fmla="*/ 8 w 52" name="T26"/>
                <a:gd fmla="*/ 14 h 70" name="T27"/>
                <a:gd fmla="*/ 13 w 52" name="T28"/>
                <a:gd fmla="*/ 5 h 70" name="T29"/>
                <a:gd fmla="*/ 12 w 52" name="T30"/>
                <a:gd fmla="*/ 0 h 70" name="T31"/>
                <a:gd fmla="*/ 12 w 52" name="T32"/>
                <a:gd fmla="*/ 0 h 70" name="T33"/>
                <a:gd fmla="*/ 14 w 52" name="T34"/>
                <a:gd fmla="*/ 0 h 70" name="T35"/>
                <a:gd fmla="*/ 43 w 52" name="T36"/>
                <a:gd fmla="*/ 13 h 70" name="T37"/>
                <a:gd fmla="*/ 51 w 52" name="T38"/>
                <a:gd fmla="*/ 47 h 70" name="T39"/>
                <a:gd fmla="*/ 2 w 52" name="T40"/>
                <a:gd fmla="*/ 62 h 70" name="T41"/>
                <a:gd fmla="*/ 48 w 52" name="T42"/>
                <a:gd fmla="*/ 62 h 70" name="T43"/>
                <a:gd fmla="*/ 2 w 52" name="T44"/>
                <a:gd fmla="*/ 62 h 70" name="T45"/>
                <a:gd fmla="*/ 6 w 52" name="T46"/>
                <a:gd fmla="*/ 56 h 70" name="T47"/>
                <a:gd fmla="*/ 44 w 52" name="T48"/>
                <a:gd fmla="*/ 60 h 70" name="T49"/>
                <a:gd fmla="*/ 12 w 52" name="T50"/>
                <a:gd fmla="*/ 41 h 70" name="T51"/>
                <a:gd fmla="*/ 6 w 52" name="T52"/>
                <a:gd fmla="*/ 54 h 70" name="T53"/>
                <a:gd fmla="*/ 15 w 52" name="T54"/>
                <a:gd fmla="*/ 42 h 70" name="T55"/>
                <a:gd fmla="*/ 12 w 52" name="T56"/>
                <a:gd fmla="*/ 48 h 70" name="T57"/>
                <a:gd fmla="*/ 41 w 52" name="T58"/>
                <a:gd fmla="*/ 54 h 70" name="T59"/>
                <a:gd fmla="*/ 39 w 52" name="T60"/>
                <a:gd fmla="*/ 17 h 70" name="T61"/>
                <a:gd fmla="*/ 22 w 52" name="T62"/>
                <a:gd fmla="*/ 6 h 70" name="T63"/>
                <a:gd fmla="*/ 20 w 52" name="T64"/>
                <a:gd fmla="*/ 5 h 70" name="T65"/>
                <a:gd fmla="*/ 18 w 52" name="T66"/>
                <a:gd fmla="*/ 4 h 70" name="T67"/>
                <a:gd fmla="*/ 19 w 52" name="T68"/>
                <a:gd fmla="*/ 7 h 70" name="T69"/>
                <a:gd fmla="*/ 17 w 52" name="T70"/>
                <a:gd fmla="*/ 8 h 70" name="T71"/>
                <a:gd fmla="*/ 11 w 52" name="T72"/>
                <a:gd fmla="*/ 14 h 70" name="T73"/>
                <a:gd fmla="*/ 4 w 52" name="T74"/>
                <a:gd fmla="*/ 28 h 70" name="T75"/>
                <a:gd fmla="*/ 10 w 52" name="T76"/>
                <a:gd fmla="*/ 31 h 70" name="T77"/>
                <a:gd fmla="*/ 16 w 52" name="T78"/>
                <a:gd fmla="*/ 25 h 70" name="T79"/>
                <a:gd fmla="*/ 21 w 52" name="T80"/>
                <a:gd fmla="*/ 25 h 70" name="T81"/>
                <a:gd fmla="*/ 30 w 52" name="T82"/>
                <a:gd fmla="*/ 19 h 70" name="T83"/>
                <a:gd fmla="*/ 44 w 52" name="T84"/>
                <a:gd fmla="*/ 36 h 70" name="T85"/>
                <a:gd fmla="*/ 40 w 52" name="T86"/>
                <a:gd fmla="*/ 16 h 70" name="T87"/>
                <a:gd fmla="*/ 43 w 52" name="T88"/>
                <a:gd fmla="*/ 53 h 70" name="T89"/>
                <a:gd fmla="*/ 44 w 52" name="T90"/>
                <a:gd fmla="*/ 36 h 7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70" w="52">
                  <a:moveTo>
                    <a:pt x="16" y="14"/>
                  </a:moveTo>
                  <a:cubicBezTo>
                    <a:pt x="16" y="15"/>
                    <a:pt x="16" y="15"/>
                    <a:pt x="16" y="15"/>
                  </a:cubicBezTo>
                  <a:cubicBezTo>
                    <a:pt x="13" y="18"/>
                    <a:pt x="13" y="18"/>
                    <a:pt x="13" y="18"/>
                  </a:cubicBezTo>
                  <a:cubicBezTo>
                    <a:pt x="13" y="19"/>
                    <a:pt x="13" y="19"/>
                    <a:pt x="12" y="19"/>
                  </a:cubicBezTo>
                  <a:cubicBezTo>
                    <a:pt x="12" y="19"/>
                    <a:pt x="12" y="19"/>
                    <a:pt x="12" y="19"/>
                  </a:cubicBezTo>
                  <a:cubicBezTo>
                    <a:pt x="11" y="18"/>
                    <a:pt x="11" y="18"/>
                    <a:pt x="12" y="17"/>
                  </a:cubicBezTo>
                  <a:cubicBezTo>
                    <a:pt x="11" y="17"/>
                    <a:pt x="11" y="17"/>
                    <a:pt x="11" y="17"/>
                  </a:cubicBezTo>
                  <a:cubicBezTo>
                    <a:pt x="11" y="17"/>
                    <a:pt x="10" y="17"/>
                    <a:pt x="10" y="16"/>
                  </a:cubicBezTo>
                  <a:cubicBezTo>
                    <a:pt x="10" y="16"/>
                    <a:pt x="10" y="15"/>
                    <a:pt x="11" y="15"/>
                  </a:cubicBezTo>
                  <a:cubicBezTo>
                    <a:pt x="15" y="14"/>
                    <a:pt x="15" y="14"/>
                    <a:pt x="15" y="14"/>
                  </a:cubicBezTo>
                  <a:cubicBezTo>
                    <a:pt x="15" y="14"/>
                    <a:pt x="16" y="14"/>
                    <a:pt x="16" y="14"/>
                  </a:cubicBezTo>
                  <a:close/>
                  <a:moveTo>
                    <a:pt x="51" y="50"/>
                  </a:moveTo>
                  <a:cubicBezTo>
                    <a:pt x="46" y="54"/>
                    <a:pt x="46" y="54"/>
                    <a:pt x="46" y="54"/>
                  </a:cubicBezTo>
                  <a:cubicBezTo>
                    <a:pt x="48" y="55"/>
                    <a:pt x="49" y="56"/>
                    <a:pt x="49" y="58"/>
                  </a:cubicBezTo>
                  <a:cubicBezTo>
                    <a:pt x="49" y="59"/>
                    <a:pt x="49" y="59"/>
                    <a:pt x="49" y="60"/>
                  </a:cubicBezTo>
                  <a:cubicBezTo>
                    <a:pt x="49" y="60"/>
                    <a:pt x="49" y="60"/>
                    <a:pt x="49" y="60"/>
                  </a:cubicBezTo>
                  <a:cubicBezTo>
                    <a:pt x="50" y="60"/>
                    <a:pt x="51" y="60"/>
                    <a:pt x="51" y="61"/>
                  </a:cubicBezTo>
                  <a:cubicBezTo>
                    <a:pt x="51" y="69"/>
                    <a:pt x="51" y="69"/>
                    <a:pt x="51" y="69"/>
                  </a:cubicBezTo>
                  <a:cubicBezTo>
                    <a:pt x="51" y="69"/>
                    <a:pt x="50" y="70"/>
                    <a:pt x="49" y="70"/>
                  </a:cubicBezTo>
                  <a:cubicBezTo>
                    <a:pt x="1" y="70"/>
                    <a:pt x="1" y="70"/>
                    <a:pt x="1" y="70"/>
                  </a:cubicBezTo>
                  <a:cubicBezTo>
                    <a:pt x="0" y="70"/>
                    <a:pt x="0" y="69"/>
                    <a:pt x="0" y="69"/>
                  </a:cubicBezTo>
                  <a:cubicBezTo>
                    <a:pt x="0" y="61"/>
                    <a:pt x="0" y="61"/>
                    <a:pt x="0" y="61"/>
                  </a:cubicBezTo>
                  <a:cubicBezTo>
                    <a:pt x="0" y="60"/>
                    <a:pt x="0" y="60"/>
                    <a:pt x="1" y="60"/>
                  </a:cubicBezTo>
                  <a:cubicBezTo>
                    <a:pt x="1" y="60"/>
                    <a:pt x="1" y="60"/>
                    <a:pt x="1" y="60"/>
                  </a:cubicBezTo>
                  <a:cubicBezTo>
                    <a:pt x="1" y="59"/>
                    <a:pt x="1" y="59"/>
                    <a:pt x="1" y="58"/>
                  </a:cubicBezTo>
                  <a:cubicBezTo>
                    <a:pt x="1" y="57"/>
                    <a:pt x="2" y="55"/>
                    <a:pt x="3" y="54"/>
                  </a:cubicBezTo>
                  <a:cubicBezTo>
                    <a:pt x="3" y="53"/>
                    <a:pt x="2" y="49"/>
                    <a:pt x="4" y="45"/>
                  </a:cubicBezTo>
                  <a:cubicBezTo>
                    <a:pt x="5" y="43"/>
                    <a:pt x="8" y="41"/>
                    <a:pt x="11" y="39"/>
                  </a:cubicBezTo>
                  <a:cubicBezTo>
                    <a:pt x="13" y="37"/>
                    <a:pt x="16" y="35"/>
                    <a:pt x="18" y="33"/>
                  </a:cubicBezTo>
                  <a:cubicBezTo>
                    <a:pt x="19" y="31"/>
                    <a:pt x="19" y="29"/>
                    <a:pt x="19" y="27"/>
                  </a:cubicBezTo>
                  <a:cubicBezTo>
                    <a:pt x="19" y="27"/>
                    <a:pt x="19" y="27"/>
                    <a:pt x="19" y="27"/>
                  </a:cubicBezTo>
                  <a:cubicBezTo>
                    <a:pt x="18" y="27"/>
                    <a:pt x="17" y="27"/>
                    <a:pt x="16" y="27"/>
                  </a:cubicBezTo>
                  <a:cubicBezTo>
                    <a:pt x="16" y="27"/>
                    <a:pt x="15" y="28"/>
                    <a:pt x="15" y="30"/>
                  </a:cubicBezTo>
                  <a:cubicBezTo>
                    <a:pt x="14" y="31"/>
                    <a:pt x="14" y="32"/>
                    <a:pt x="13" y="32"/>
                  </a:cubicBezTo>
                  <a:cubicBezTo>
                    <a:pt x="13" y="33"/>
                    <a:pt x="12" y="34"/>
                    <a:pt x="10" y="34"/>
                  </a:cubicBezTo>
                  <a:cubicBezTo>
                    <a:pt x="10" y="34"/>
                    <a:pt x="10" y="34"/>
                    <a:pt x="10" y="34"/>
                  </a:cubicBezTo>
                  <a:cubicBezTo>
                    <a:pt x="9" y="34"/>
                    <a:pt x="8" y="33"/>
                    <a:pt x="7" y="32"/>
                  </a:cubicBezTo>
                  <a:cubicBezTo>
                    <a:pt x="6" y="32"/>
                    <a:pt x="6" y="32"/>
                    <a:pt x="5" y="31"/>
                  </a:cubicBezTo>
                  <a:cubicBezTo>
                    <a:pt x="4" y="31"/>
                    <a:pt x="2" y="30"/>
                    <a:pt x="2" y="28"/>
                  </a:cubicBezTo>
                  <a:cubicBezTo>
                    <a:pt x="2" y="27"/>
                    <a:pt x="2" y="27"/>
                    <a:pt x="2" y="27"/>
                  </a:cubicBezTo>
                  <a:cubicBezTo>
                    <a:pt x="2" y="25"/>
                    <a:pt x="2" y="23"/>
                    <a:pt x="4" y="20"/>
                  </a:cubicBezTo>
                  <a:cubicBezTo>
                    <a:pt x="7" y="17"/>
                    <a:pt x="8" y="15"/>
                    <a:pt x="8" y="14"/>
                  </a:cubicBezTo>
                  <a:cubicBezTo>
                    <a:pt x="8" y="13"/>
                    <a:pt x="8" y="13"/>
                    <a:pt x="8" y="13"/>
                  </a:cubicBezTo>
                  <a:cubicBezTo>
                    <a:pt x="8" y="13"/>
                    <a:pt x="9" y="12"/>
                    <a:pt x="14" y="6"/>
                  </a:cubicBezTo>
                  <a:cubicBezTo>
                    <a:pt x="14" y="6"/>
                    <a:pt x="14" y="5"/>
                    <a:pt x="13" y="5"/>
                  </a:cubicBezTo>
                  <a:cubicBezTo>
                    <a:pt x="13" y="4"/>
                    <a:pt x="12" y="2"/>
                    <a:pt x="12" y="2"/>
                  </a:cubicBezTo>
                  <a:cubicBezTo>
                    <a:pt x="12" y="1"/>
                    <a:pt x="12" y="1"/>
                    <a:pt x="12" y="1"/>
                  </a:cubicBezTo>
                  <a:cubicBezTo>
                    <a:pt x="12" y="0"/>
                    <a:pt x="12" y="0"/>
                    <a:pt x="12" y="0"/>
                  </a:cubicBezTo>
                  <a:cubicBezTo>
                    <a:pt x="12" y="0"/>
                    <a:pt x="12" y="0"/>
                    <a:pt x="12" y="0"/>
                  </a:cubicBezTo>
                  <a:cubicBezTo>
                    <a:pt x="12" y="0"/>
                    <a:pt x="12" y="0"/>
                    <a:pt x="12" y="0"/>
                  </a:cubicBezTo>
                  <a:cubicBezTo>
                    <a:pt x="12" y="0"/>
                    <a:pt x="12" y="0"/>
                    <a:pt x="12" y="0"/>
                  </a:cubicBezTo>
                  <a:cubicBezTo>
                    <a:pt x="13" y="0"/>
                    <a:pt x="13" y="0"/>
                    <a:pt x="13" y="0"/>
                  </a:cubicBezTo>
                  <a:cubicBezTo>
                    <a:pt x="13" y="0"/>
                    <a:pt x="13" y="0"/>
                    <a:pt x="13" y="0"/>
                  </a:cubicBezTo>
                  <a:cubicBezTo>
                    <a:pt x="14" y="0"/>
                    <a:pt x="14" y="0"/>
                    <a:pt x="14" y="0"/>
                  </a:cubicBezTo>
                  <a:cubicBezTo>
                    <a:pt x="15" y="0"/>
                    <a:pt x="18" y="1"/>
                    <a:pt x="20" y="2"/>
                  </a:cubicBezTo>
                  <a:cubicBezTo>
                    <a:pt x="21" y="2"/>
                    <a:pt x="23" y="2"/>
                    <a:pt x="24" y="2"/>
                  </a:cubicBezTo>
                  <a:cubicBezTo>
                    <a:pt x="30" y="2"/>
                    <a:pt x="37" y="4"/>
                    <a:pt x="43" y="13"/>
                  </a:cubicBezTo>
                  <a:cubicBezTo>
                    <a:pt x="48" y="22"/>
                    <a:pt x="47" y="30"/>
                    <a:pt x="47" y="36"/>
                  </a:cubicBezTo>
                  <a:cubicBezTo>
                    <a:pt x="47" y="39"/>
                    <a:pt x="46" y="41"/>
                    <a:pt x="47" y="42"/>
                  </a:cubicBezTo>
                  <a:cubicBezTo>
                    <a:pt x="48" y="45"/>
                    <a:pt x="51" y="47"/>
                    <a:pt x="51" y="47"/>
                  </a:cubicBezTo>
                  <a:cubicBezTo>
                    <a:pt x="52" y="48"/>
                    <a:pt x="52" y="48"/>
                    <a:pt x="52" y="48"/>
                  </a:cubicBezTo>
                  <a:cubicBezTo>
                    <a:pt x="52" y="49"/>
                    <a:pt x="52" y="49"/>
                    <a:pt x="51" y="50"/>
                  </a:cubicBezTo>
                  <a:close/>
                  <a:moveTo>
                    <a:pt x="2" y="62"/>
                  </a:moveTo>
                  <a:cubicBezTo>
                    <a:pt x="2" y="68"/>
                    <a:pt x="2" y="68"/>
                    <a:pt x="2" y="68"/>
                  </a:cubicBezTo>
                  <a:cubicBezTo>
                    <a:pt x="48" y="68"/>
                    <a:pt x="48" y="68"/>
                    <a:pt x="48" y="68"/>
                  </a:cubicBezTo>
                  <a:cubicBezTo>
                    <a:pt x="48" y="62"/>
                    <a:pt x="48" y="62"/>
                    <a:pt x="48" y="62"/>
                  </a:cubicBezTo>
                  <a:cubicBezTo>
                    <a:pt x="44" y="62"/>
                    <a:pt x="44" y="62"/>
                    <a:pt x="44" y="62"/>
                  </a:cubicBezTo>
                  <a:cubicBezTo>
                    <a:pt x="6" y="62"/>
                    <a:pt x="6" y="62"/>
                    <a:pt x="6" y="62"/>
                  </a:cubicBezTo>
                  <a:lnTo>
                    <a:pt x="2" y="62"/>
                  </a:lnTo>
                  <a:close/>
                  <a:moveTo>
                    <a:pt x="47" y="58"/>
                  </a:moveTo>
                  <a:cubicBezTo>
                    <a:pt x="47" y="57"/>
                    <a:pt x="46" y="56"/>
                    <a:pt x="44" y="56"/>
                  </a:cubicBezTo>
                  <a:cubicBezTo>
                    <a:pt x="6" y="56"/>
                    <a:pt x="6" y="56"/>
                    <a:pt x="6" y="56"/>
                  </a:cubicBezTo>
                  <a:cubicBezTo>
                    <a:pt x="4" y="56"/>
                    <a:pt x="3" y="57"/>
                    <a:pt x="3" y="58"/>
                  </a:cubicBezTo>
                  <a:cubicBezTo>
                    <a:pt x="3" y="59"/>
                    <a:pt x="4" y="60"/>
                    <a:pt x="6" y="60"/>
                  </a:cubicBezTo>
                  <a:cubicBezTo>
                    <a:pt x="44" y="60"/>
                    <a:pt x="44" y="60"/>
                    <a:pt x="44" y="60"/>
                  </a:cubicBezTo>
                  <a:cubicBezTo>
                    <a:pt x="46" y="60"/>
                    <a:pt x="47" y="59"/>
                    <a:pt x="47" y="58"/>
                  </a:cubicBezTo>
                  <a:close/>
                  <a:moveTo>
                    <a:pt x="20" y="34"/>
                  </a:moveTo>
                  <a:cubicBezTo>
                    <a:pt x="18" y="36"/>
                    <a:pt x="15" y="39"/>
                    <a:pt x="12" y="41"/>
                  </a:cubicBezTo>
                  <a:cubicBezTo>
                    <a:pt x="10" y="43"/>
                    <a:pt x="7" y="45"/>
                    <a:pt x="7" y="46"/>
                  </a:cubicBezTo>
                  <a:cubicBezTo>
                    <a:pt x="4" y="50"/>
                    <a:pt x="6" y="54"/>
                    <a:pt x="6" y="54"/>
                  </a:cubicBezTo>
                  <a:cubicBezTo>
                    <a:pt x="6" y="54"/>
                    <a:pt x="6" y="54"/>
                    <a:pt x="6" y="54"/>
                  </a:cubicBezTo>
                  <a:cubicBezTo>
                    <a:pt x="8" y="54"/>
                    <a:pt x="8" y="54"/>
                    <a:pt x="8" y="54"/>
                  </a:cubicBezTo>
                  <a:cubicBezTo>
                    <a:pt x="8" y="53"/>
                    <a:pt x="8" y="49"/>
                    <a:pt x="10" y="46"/>
                  </a:cubicBezTo>
                  <a:cubicBezTo>
                    <a:pt x="13" y="44"/>
                    <a:pt x="15" y="42"/>
                    <a:pt x="15" y="42"/>
                  </a:cubicBezTo>
                  <a:cubicBezTo>
                    <a:pt x="16" y="42"/>
                    <a:pt x="16" y="42"/>
                    <a:pt x="17" y="43"/>
                  </a:cubicBezTo>
                  <a:cubicBezTo>
                    <a:pt x="17" y="43"/>
                    <a:pt x="17" y="44"/>
                    <a:pt x="16" y="44"/>
                  </a:cubicBezTo>
                  <a:cubicBezTo>
                    <a:pt x="16" y="44"/>
                    <a:pt x="14" y="46"/>
                    <a:pt x="12" y="48"/>
                  </a:cubicBezTo>
                  <a:cubicBezTo>
                    <a:pt x="10" y="50"/>
                    <a:pt x="10" y="54"/>
                    <a:pt x="10" y="54"/>
                  </a:cubicBezTo>
                  <a:cubicBezTo>
                    <a:pt x="10" y="54"/>
                    <a:pt x="10" y="54"/>
                    <a:pt x="10" y="54"/>
                  </a:cubicBezTo>
                  <a:cubicBezTo>
                    <a:pt x="41" y="54"/>
                    <a:pt x="41" y="54"/>
                    <a:pt x="41" y="54"/>
                  </a:cubicBezTo>
                  <a:cubicBezTo>
                    <a:pt x="41" y="53"/>
                    <a:pt x="39" y="49"/>
                    <a:pt x="39" y="45"/>
                  </a:cubicBezTo>
                  <a:cubicBezTo>
                    <a:pt x="39" y="44"/>
                    <a:pt x="39" y="42"/>
                    <a:pt x="40" y="40"/>
                  </a:cubicBezTo>
                  <a:cubicBezTo>
                    <a:pt x="40" y="35"/>
                    <a:pt x="42" y="26"/>
                    <a:pt x="39" y="17"/>
                  </a:cubicBezTo>
                  <a:cubicBezTo>
                    <a:pt x="35" y="7"/>
                    <a:pt x="26" y="6"/>
                    <a:pt x="23" y="6"/>
                  </a:cubicBezTo>
                  <a:cubicBezTo>
                    <a:pt x="23" y="6"/>
                    <a:pt x="22" y="7"/>
                    <a:pt x="22" y="7"/>
                  </a:cubicBezTo>
                  <a:cubicBezTo>
                    <a:pt x="22" y="7"/>
                    <a:pt x="22" y="6"/>
                    <a:pt x="22" y="6"/>
                  </a:cubicBezTo>
                  <a:cubicBezTo>
                    <a:pt x="22" y="6"/>
                    <a:pt x="21" y="6"/>
                    <a:pt x="21" y="6"/>
                  </a:cubicBezTo>
                  <a:cubicBezTo>
                    <a:pt x="21" y="6"/>
                    <a:pt x="21" y="6"/>
                    <a:pt x="21" y="6"/>
                  </a:cubicBezTo>
                  <a:cubicBezTo>
                    <a:pt x="20" y="6"/>
                    <a:pt x="20" y="5"/>
                    <a:pt x="20" y="5"/>
                  </a:cubicBezTo>
                  <a:cubicBezTo>
                    <a:pt x="19" y="5"/>
                    <a:pt x="19" y="5"/>
                    <a:pt x="19" y="5"/>
                  </a:cubicBezTo>
                  <a:cubicBezTo>
                    <a:pt x="19" y="5"/>
                    <a:pt x="18" y="5"/>
                    <a:pt x="18" y="4"/>
                  </a:cubicBezTo>
                  <a:cubicBezTo>
                    <a:pt x="18" y="4"/>
                    <a:pt x="18" y="4"/>
                    <a:pt x="18" y="4"/>
                  </a:cubicBezTo>
                  <a:cubicBezTo>
                    <a:pt x="17" y="4"/>
                    <a:pt x="17" y="3"/>
                    <a:pt x="16" y="3"/>
                  </a:cubicBezTo>
                  <a:cubicBezTo>
                    <a:pt x="18" y="7"/>
                    <a:pt x="18" y="7"/>
                    <a:pt x="18" y="7"/>
                  </a:cubicBezTo>
                  <a:cubicBezTo>
                    <a:pt x="19" y="7"/>
                    <a:pt x="19" y="7"/>
                    <a:pt x="19" y="7"/>
                  </a:cubicBezTo>
                  <a:cubicBezTo>
                    <a:pt x="19" y="8"/>
                    <a:pt x="18" y="8"/>
                    <a:pt x="18" y="8"/>
                  </a:cubicBezTo>
                  <a:cubicBezTo>
                    <a:pt x="18" y="8"/>
                    <a:pt x="18" y="8"/>
                    <a:pt x="18" y="8"/>
                  </a:cubicBezTo>
                  <a:cubicBezTo>
                    <a:pt x="17" y="8"/>
                    <a:pt x="17" y="8"/>
                    <a:pt x="17" y="8"/>
                  </a:cubicBezTo>
                  <a:cubicBezTo>
                    <a:pt x="17" y="8"/>
                    <a:pt x="17" y="8"/>
                    <a:pt x="16" y="7"/>
                  </a:cubicBezTo>
                  <a:cubicBezTo>
                    <a:pt x="14" y="10"/>
                    <a:pt x="11" y="13"/>
                    <a:pt x="11" y="14"/>
                  </a:cubicBezTo>
                  <a:cubicBezTo>
                    <a:pt x="11" y="14"/>
                    <a:pt x="11" y="14"/>
                    <a:pt x="11" y="14"/>
                  </a:cubicBezTo>
                  <a:cubicBezTo>
                    <a:pt x="10" y="15"/>
                    <a:pt x="10" y="18"/>
                    <a:pt x="6" y="22"/>
                  </a:cubicBezTo>
                  <a:cubicBezTo>
                    <a:pt x="4" y="24"/>
                    <a:pt x="4" y="26"/>
                    <a:pt x="4" y="27"/>
                  </a:cubicBezTo>
                  <a:cubicBezTo>
                    <a:pt x="4" y="28"/>
                    <a:pt x="4" y="28"/>
                    <a:pt x="4" y="28"/>
                  </a:cubicBezTo>
                  <a:cubicBezTo>
                    <a:pt x="4" y="28"/>
                    <a:pt x="5" y="29"/>
                    <a:pt x="6" y="29"/>
                  </a:cubicBezTo>
                  <a:cubicBezTo>
                    <a:pt x="7" y="30"/>
                    <a:pt x="8" y="30"/>
                    <a:pt x="9" y="31"/>
                  </a:cubicBezTo>
                  <a:cubicBezTo>
                    <a:pt x="9" y="31"/>
                    <a:pt x="10" y="31"/>
                    <a:pt x="10" y="31"/>
                  </a:cubicBezTo>
                  <a:cubicBezTo>
                    <a:pt x="11" y="31"/>
                    <a:pt x="11" y="31"/>
                    <a:pt x="11" y="31"/>
                  </a:cubicBezTo>
                  <a:cubicBezTo>
                    <a:pt x="12" y="30"/>
                    <a:pt x="12" y="30"/>
                    <a:pt x="12" y="29"/>
                  </a:cubicBezTo>
                  <a:cubicBezTo>
                    <a:pt x="13" y="27"/>
                    <a:pt x="14" y="24"/>
                    <a:pt x="16" y="25"/>
                  </a:cubicBezTo>
                  <a:cubicBezTo>
                    <a:pt x="18" y="25"/>
                    <a:pt x="19" y="25"/>
                    <a:pt x="20" y="25"/>
                  </a:cubicBezTo>
                  <a:cubicBezTo>
                    <a:pt x="20" y="25"/>
                    <a:pt x="20" y="24"/>
                    <a:pt x="20" y="24"/>
                  </a:cubicBezTo>
                  <a:cubicBezTo>
                    <a:pt x="21" y="24"/>
                    <a:pt x="21" y="24"/>
                    <a:pt x="21" y="25"/>
                  </a:cubicBezTo>
                  <a:cubicBezTo>
                    <a:pt x="26" y="24"/>
                    <a:pt x="27" y="19"/>
                    <a:pt x="28" y="19"/>
                  </a:cubicBezTo>
                  <a:cubicBezTo>
                    <a:pt x="28" y="18"/>
                    <a:pt x="28" y="18"/>
                    <a:pt x="29" y="18"/>
                  </a:cubicBezTo>
                  <a:cubicBezTo>
                    <a:pt x="29" y="18"/>
                    <a:pt x="30" y="19"/>
                    <a:pt x="30" y="19"/>
                  </a:cubicBezTo>
                  <a:cubicBezTo>
                    <a:pt x="29" y="19"/>
                    <a:pt x="28" y="25"/>
                    <a:pt x="22" y="27"/>
                  </a:cubicBezTo>
                  <a:cubicBezTo>
                    <a:pt x="22" y="29"/>
                    <a:pt x="21" y="32"/>
                    <a:pt x="20" y="34"/>
                  </a:cubicBezTo>
                  <a:close/>
                  <a:moveTo>
                    <a:pt x="44" y="36"/>
                  </a:moveTo>
                  <a:cubicBezTo>
                    <a:pt x="45" y="30"/>
                    <a:pt x="45" y="22"/>
                    <a:pt x="40" y="14"/>
                  </a:cubicBezTo>
                  <a:cubicBezTo>
                    <a:pt x="37" y="8"/>
                    <a:pt x="32" y="6"/>
                    <a:pt x="28" y="5"/>
                  </a:cubicBezTo>
                  <a:cubicBezTo>
                    <a:pt x="33" y="6"/>
                    <a:pt x="38" y="9"/>
                    <a:pt x="40" y="16"/>
                  </a:cubicBezTo>
                  <a:cubicBezTo>
                    <a:pt x="44" y="26"/>
                    <a:pt x="42" y="35"/>
                    <a:pt x="42" y="41"/>
                  </a:cubicBezTo>
                  <a:cubicBezTo>
                    <a:pt x="41" y="42"/>
                    <a:pt x="41" y="44"/>
                    <a:pt x="41" y="45"/>
                  </a:cubicBezTo>
                  <a:cubicBezTo>
                    <a:pt x="41" y="48"/>
                    <a:pt x="42" y="51"/>
                    <a:pt x="43" y="53"/>
                  </a:cubicBezTo>
                  <a:cubicBezTo>
                    <a:pt x="49" y="48"/>
                    <a:pt x="49" y="48"/>
                    <a:pt x="49" y="48"/>
                  </a:cubicBezTo>
                  <a:cubicBezTo>
                    <a:pt x="48" y="47"/>
                    <a:pt x="46" y="45"/>
                    <a:pt x="45" y="43"/>
                  </a:cubicBezTo>
                  <a:cubicBezTo>
                    <a:pt x="44" y="41"/>
                    <a:pt x="44" y="39"/>
                    <a:pt x="44" y="36"/>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56" name="Freeform 33"/>
            <p:cNvSpPr>
              <a:spLocks noEditPoints="1"/>
            </p:cNvSpPr>
            <p:nvPr/>
          </p:nvSpPr>
          <p:spPr bwMode="auto">
            <a:xfrm>
              <a:off x="5177408" y="3040466"/>
              <a:ext cx="239605" cy="245450"/>
            </a:xfrm>
            <a:custGeom>
              <a:gdLst>
                <a:gd fmla="*/ 8 w 52" name="T0"/>
                <a:gd fmla="*/ 19 h 53" name="T1"/>
                <a:gd fmla="*/ 8 w 52" name="T2"/>
                <a:gd fmla="*/ 19 h 53" name="T3"/>
                <a:gd fmla="*/ 8 w 52" name="T4"/>
                <a:gd fmla="*/ 18 h 53" name="T5"/>
                <a:gd fmla="*/ 8 w 52" name="T6"/>
                <a:gd fmla="*/ 17 h 53" name="T7"/>
                <a:gd fmla="*/ 8 w 52" name="T8"/>
                <a:gd fmla="*/ 17 h 53" name="T9"/>
                <a:gd fmla="*/ 15 w 52" name="T10"/>
                <a:gd fmla="*/ 10 h 53" name="T11"/>
                <a:gd fmla="*/ 17 w 52" name="T12"/>
                <a:gd fmla="*/ 10 h 53" name="T13"/>
                <a:gd fmla="*/ 17 w 52" name="T14"/>
                <a:gd fmla="*/ 12 h 53" name="T15"/>
                <a:gd fmla="*/ 13 w 52" name="T16"/>
                <a:gd fmla="*/ 17 h 53" name="T17"/>
                <a:gd fmla="*/ 39 w 52" name="T18"/>
                <a:gd fmla="*/ 17 h 53" name="T19"/>
                <a:gd fmla="*/ 40 w 52" name="T20"/>
                <a:gd fmla="*/ 18 h 53" name="T21"/>
                <a:gd fmla="*/ 39 w 52" name="T22"/>
                <a:gd fmla="*/ 20 h 53" name="T23"/>
                <a:gd fmla="*/ 13 w 52" name="T24"/>
                <a:gd fmla="*/ 20 h 53" name="T25"/>
                <a:gd fmla="*/ 17 w 52" name="T26"/>
                <a:gd fmla="*/ 24 h 53" name="T27"/>
                <a:gd fmla="*/ 17 w 52" name="T28"/>
                <a:gd fmla="*/ 26 h 53" name="T29"/>
                <a:gd fmla="*/ 16 w 52" name="T30"/>
                <a:gd fmla="*/ 26 h 53" name="T31"/>
                <a:gd fmla="*/ 15 w 52" name="T32"/>
                <a:gd fmla="*/ 26 h 53" name="T33"/>
                <a:gd fmla="*/ 8 w 52" name="T34"/>
                <a:gd fmla="*/ 19 h 53" name="T35"/>
                <a:gd fmla="*/ 43 w 52" name="T36"/>
                <a:gd fmla="*/ 34 h 53" name="T37"/>
                <a:gd fmla="*/ 43 w 52" name="T38"/>
                <a:gd fmla="*/ 34 h 53" name="T39"/>
                <a:gd fmla="*/ 36 w 52" name="T40"/>
                <a:gd fmla="*/ 27 h 53" name="T41"/>
                <a:gd fmla="*/ 34 w 52" name="T42"/>
                <a:gd fmla="*/ 27 h 53" name="T43"/>
                <a:gd fmla="*/ 34 w 52" name="T44"/>
                <a:gd fmla="*/ 29 h 53" name="T45"/>
                <a:gd fmla="*/ 39 w 52" name="T46"/>
                <a:gd fmla="*/ 33 h 53" name="T47"/>
                <a:gd fmla="*/ 13 w 52" name="T48"/>
                <a:gd fmla="*/ 33 h 53" name="T49"/>
                <a:gd fmla="*/ 11 w 52" name="T50"/>
                <a:gd fmla="*/ 35 h 53" name="T51"/>
                <a:gd fmla="*/ 13 w 52" name="T52"/>
                <a:gd fmla="*/ 36 h 53" name="T53"/>
                <a:gd fmla="*/ 39 w 52" name="T54"/>
                <a:gd fmla="*/ 36 h 53" name="T55"/>
                <a:gd fmla="*/ 34 w 52" name="T56"/>
                <a:gd fmla="*/ 41 h 53" name="T57"/>
                <a:gd fmla="*/ 34 w 52" name="T58"/>
                <a:gd fmla="*/ 43 h 53" name="T59"/>
                <a:gd fmla="*/ 35 w 52" name="T60"/>
                <a:gd fmla="*/ 43 h 53" name="T61"/>
                <a:gd fmla="*/ 36 w 52" name="T62"/>
                <a:gd fmla="*/ 43 h 53" name="T63"/>
                <a:gd fmla="*/ 43 w 52" name="T64"/>
                <a:gd fmla="*/ 36 h 53" name="T65"/>
                <a:gd fmla="*/ 43 w 52" name="T66"/>
                <a:gd fmla="*/ 36 h 53" name="T67"/>
                <a:gd fmla="*/ 44 w 52" name="T68"/>
                <a:gd fmla="*/ 35 h 53" name="T69"/>
                <a:gd fmla="*/ 43 w 52" name="T70"/>
                <a:gd fmla="*/ 34 h 53" name="T71"/>
                <a:gd fmla="*/ 52 w 52" name="T72"/>
                <a:gd fmla="*/ 7 h 53" name="T73"/>
                <a:gd fmla="*/ 52 w 52" name="T74"/>
                <a:gd fmla="*/ 45 h 53" name="T75"/>
                <a:gd fmla="*/ 45 w 52" name="T76"/>
                <a:gd fmla="*/ 53 h 53" name="T77"/>
                <a:gd fmla="*/ 7 w 52" name="T78"/>
                <a:gd fmla="*/ 53 h 53" name="T79"/>
                <a:gd fmla="*/ 0 w 52" name="T80"/>
                <a:gd fmla="*/ 45 h 53" name="T81"/>
                <a:gd fmla="*/ 0 w 52" name="T82"/>
                <a:gd fmla="*/ 7 h 53" name="T83"/>
                <a:gd fmla="*/ 7 w 52" name="T84"/>
                <a:gd fmla="*/ 0 h 53" name="T85"/>
                <a:gd fmla="*/ 45 w 52" name="T86"/>
                <a:gd fmla="*/ 0 h 53" name="T87"/>
                <a:gd fmla="*/ 52 w 52" name="T88"/>
                <a:gd fmla="*/ 7 h 53" name="T89"/>
                <a:gd fmla="*/ 49 w 52" name="T90"/>
                <a:gd fmla="*/ 7 h 53" name="T91"/>
                <a:gd fmla="*/ 45 w 52" name="T92"/>
                <a:gd fmla="*/ 3 h 53" name="T93"/>
                <a:gd fmla="*/ 7 w 52" name="T94"/>
                <a:gd fmla="*/ 3 h 53" name="T95"/>
                <a:gd fmla="*/ 3 w 52" name="T96"/>
                <a:gd fmla="*/ 7 h 53" name="T97"/>
                <a:gd fmla="*/ 3 w 52" name="T98"/>
                <a:gd fmla="*/ 45 h 53" name="T99"/>
                <a:gd fmla="*/ 7 w 52" name="T100"/>
                <a:gd fmla="*/ 50 h 53" name="T101"/>
                <a:gd fmla="*/ 45 w 52" name="T102"/>
                <a:gd fmla="*/ 50 h 53" name="T103"/>
                <a:gd fmla="*/ 49 w 52" name="T104"/>
                <a:gd fmla="*/ 45 h 53" name="T105"/>
                <a:gd fmla="*/ 49 w 52" name="T106"/>
                <a:gd fmla="*/ 7 h 53"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52" w="52">
                  <a:moveTo>
                    <a:pt x="8" y="19"/>
                  </a:moveTo>
                  <a:cubicBezTo>
                    <a:pt x="8" y="19"/>
                    <a:pt x="8" y="19"/>
                    <a:pt x="8" y="19"/>
                  </a:cubicBezTo>
                  <a:cubicBezTo>
                    <a:pt x="8" y="19"/>
                    <a:pt x="8" y="18"/>
                    <a:pt x="8" y="18"/>
                  </a:cubicBezTo>
                  <a:cubicBezTo>
                    <a:pt x="8" y="18"/>
                    <a:pt x="8" y="17"/>
                    <a:pt x="8" y="17"/>
                  </a:cubicBezTo>
                  <a:cubicBezTo>
                    <a:pt x="8" y="17"/>
                    <a:pt x="8" y="17"/>
                    <a:pt x="8" y="17"/>
                  </a:cubicBezTo>
                  <a:cubicBezTo>
                    <a:pt x="15" y="10"/>
                    <a:pt x="15" y="10"/>
                    <a:pt x="15" y="10"/>
                  </a:cubicBezTo>
                  <a:cubicBezTo>
                    <a:pt x="15" y="9"/>
                    <a:pt x="16" y="9"/>
                    <a:pt x="17" y="10"/>
                  </a:cubicBezTo>
                  <a:cubicBezTo>
                    <a:pt x="18" y="11"/>
                    <a:pt x="18" y="12"/>
                    <a:pt x="17" y="12"/>
                  </a:cubicBezTo>
                  <a:cubicBezTo>
                    <a:pt x="13" y="17"/>
                    <a:pt x="13" y="17"/>
                    <a:pt x="13" y="17"/>
                  </a:cubicBezTo>
                  <a:cubicBezTo>
                    <a:pt x="39" y="17"/>
                    <a:pt x="39" y="17"/>
                    <a:pt x="39" y="17"/>
                  </a:cubicBezTo>
                  <a:cubicBezTo>
                    <a:pt x="40" y="17"/>
                    <a:pt x="40" y="17"/>
                    <a:pt x="40" y="18"/>
                  </a:cubicBezTo>
                  <a:cubicBezTo>
                    <a:pt x="40" y="19"/>
                    <a:pt x="40" y="20"/>
                    <a:pt x="39" y="20"/>
                  </a:cubicBezTo>
                  <a:cubicBezTo>
                    <a:pt x="13" y="20"/>
                    <a:pt x="13" y="20"/>
                    <a:pt x="13" y="20"/>
                  </a:cubicBezTo>
                  <a:cubicBezTo>
                    <a:pt x="17" y="24"/>
                    <a:pt x="17" y="24"/>
                    <a:pt x="17" y="24"/>
                  </a:cubicBezTo>
                  <a:cubicBezTo>
                    <a:pt x="18" y="24"/>
                    <a:pt x="18" y="25"/>
                    <a:pt x="17" y="26"/>
                  </a:cubicBezTo>
                  <a:cubicBezTo>
                    <a:pt x="17" y="26"/>
                    <a:pt x="16" y="26"/>
                    <a:pt x="16" y="26"/>
                  </a:cubicBezTo>
                  <a:cubicBezTo>
                    <a:pt x="16" y="26"/>
                    <a:pt x="15" y="26"/>
                    <a:pt x="15" y="26"/>
                  </a:cubicBezTo>
                  <a:lnTo>
                    <a:pt x="8" y="19"/>
                  </a:lnTo>
                  <a:close/>
                  <a:moveTo>
                    <a:pt x="43" y="34"/>
                  </a:moveTo>
                  <a:cubicBezTo>
                    <a:pt x="43" y="34"/>
                    <a:pt x="43" y="34"/>
                    <a:pt x="43" y="34"/>
                  </a:cubicBezTo>
                  <a:cubicBezTo>
                    <a:pt x="36" y="27"/>
                    <a:pt x="36" y="27"/>
                    <a:pt x="36" y="27"/>
                  </a:cubicBezTo>
                  <a:cubicBezTo>
                    <a:pt x="36" y="26"/>
                    <a:pt x="35" y="26"/>
                    <a:pt x="34" y="27"/>
                  </a:cubicBezTo>
                  <a:cubicBezTo>
                    <a:pt x="34" y="28"/>
                    <a:pt x="34" y="29"/>
                    <a:pt x="34" y="29"/>
                  </a:cubicBezTo>
                  <a:cubicBezTo>
                    <a:pt x="39" y="33"/>
                    <a:pt x="39" y="33"/>
                    <a:pt x="39" y="33"/>
                  </a:cubicBezTo>
                  <a:cubicBezTo>
                    <a:pt x="13" y="33"/>
                    <a:pt x="13" y="33"/>
                    <a:pt x="13" y="33"/>
                  </a:cubicBezTo>
                  <a:cubicBezTo>
                    <a:pt x="12" y="33"/>
                    <a:pt x="11" y="34"/>
                    <a:pt x="11" y="35"/>
                  </a:cubicBezTo>
                  <a:cubicBezTo>
                    <a:pt x="11" y="36"/>
                    <a:pt x="12" y="36"/>
                    <a:pt x="13" y="36"/>
                  </a:cubicBezTo>
                  <a:cubicBezTo>
                    <a:pt x="39" y="36"/>
                    <a:pt x="39" y="36"/>
                    <a:pt x="39" y="36"/>
                  </a:cubicBezTo>
                  <a:cubicBezTo>
                    <a:pt x="34" y="41"/>
                    <a:pt x="34" y="41"/>
                    <a:pt x="34" y="41"/>
                  </a:cubicBezTo>
                  <a:cubicBezTo>
                    <a:pt x="34" y="41"/>
                    <a:pt x="34" y="42"/>
                    <a:pt x="34" y="43"/>
                  </a:cubicBezTo>
                  <a:cubicBezTo>
                    <a:pt x="35" y="43"/>
                    <a:pt x="35" y="43"/>
                    <a:pt x="35" y="43"/>
                  </a:cubicBezTo>
                  <a:cubicBezTo>
                    <a:pt x="36" y="43"/>
                    <a:pt x="36" y="43"/>
                    <a:pt x="36" y="43"/>
                  </a:cubicBezTo>
                  <a:cubicBezTo>
                    <a:pt x="43" y="36"/>
                    <a:pt x="43" y="36"/>
                    <a:pt x="43" y="36"/>
                  </a:cubicBezTo>
                  <a:cubicBezTo>
                    <a:pt x="43" y="36"/>
                    <a:pt x="43" y="36"/>
                    <a:pt x="43" y="36"/>
                  </a:cubicBezTo>
                  <a:cubicBezTo>
                    <a:pt x="44" y="36"/>
                    <a:pt x="44" y="35"/>
                    <a:pt x="44" y="35"/>
                  </a:cubicBezTo>
                  <a:cubicBezTo>
                    <a:pt x="44" y="35"/>
                    <a:pt x="44" y="34"/>
                    <a:pt x="43" y="34"/>
                  </a:cubicBezTo>
                  <a:close/>
                  <a:moveTo>
                    <a:pt x="52" y="7"/>
                  </a:moveTo>
                  <a:cubicBezTo>
                    <a:pt x="52" y="45"/>
                    <a:pt x="52" y="45"/>
                    <a:pt x="52" y="45"/>
                  </a:cubicBezTo>
                  <a:cubicBezTo>
                    <a:pt x="52" y="49"/>
                    <a:pt x="49" y="53"/>
                    <a:pt x="45" y="53"/>
                  </a:cubicBezTo>
                  <a:cubicBezTo>
                    <a:pt x="7" y="53"/>
                    <a:pt x="7" y="53"/>
                    <a:pt x="7" y="53"/>
                  </a:cubicBezTo>
                  <a:cubicBezTo>
                    <a:pt x="3" y="53"/>
                    <a:pt x="0" y="49"/>
                    <a:pt x="0" y="45"/>
                  </a:cubicBezTo>
                  <a:cubicBezTo>
                    <a:pt x="0" y="7"/>
                    <a:pt x="0" y="7"/>
                    <a:pt x="0" y="7"/>
                  </a:cubicBezTo>
                  <a:cubicBezTo>
                    <a:pt x="0" y="4"/>
                    <a:pt x="3" y="0"/>
                    <a:pt x="7" y="0"/>
                  </a:cubicBezTo>
                  <a:cubicBezTo>
                    <a:pt x="45" y="0"/>
                    <a:pt x="45" y="0"/>
                    <a:pt x="45" y="0"/>
                  </a:cubicBezTo>
                  <a:cubicBezTo>
                    <a:pt x="49" y="0"/>
                    <a:pt x="52" y="4"/>
                    <a:pt x="52" y="7"/>
                  </a:cubicBezTo>
                  <a:close/>
                  <a:moveTo>
                    <a:pt x="49" y="7"/>
                  </a:moveTo>
                  <a:cubicBezTo>
                    <a:pt x="49" y="5"/>
                    <a:pt x="47" y="3"/>
                    <a:pt x="45" y="3"/>
                  </a:cubicBezTo>
                  <a:cubicBezTo>
                    <a:pt x="7" y="3"/>
                    <a:pt x="7" y="3"/>
                    <a:pt x="7" y="3"/>
                  </a:cubicBezTo>
                  <a:cubicBezTo>
                    <a:pt x="4" y="3"/>
                    <a:pt x="3" y="5"/>
                    <a:pt x="3" y="7"/>
                  </a:cubicBezTo>
                  <a:cubicBezTo>
                    <a:pt x="3" y="45"/>
                    <a:pt x="3" y="45"/>
                    <a:pt x="3" y="45"/>
                  </a:cubicBezTo>
                  <a:cubicBezTo>
                    <a:pt x="3" y="48"/>
                    <a:pt x="4" y="50"/>
                    <a:pt x="7" y="50"/>
                  </a:cubicBezTo>
                  <a:cubicBezTo>
                    <a:pt x="45" y="50"/>
                    <a:pt x="45" y="50"/>
                    <a:pt x="45" y="50"/>
                  </a:cubicBezTo>
                  <a:cubicBezTo>
                    <a:pt x="47" y="50"/>
                    <a:pt x="49" y="48"/>
                    <a:pt x="49" y="45"/>
                  </a:cubicBezTo>
                  <a:lnTo>
                    <a:pt x="49" y="7"/>
                  </a:ln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57" name="Freeform 31"/>
            <p:cNvSpPr>
              <a:spLocks noEditPoints="1"/>
            </p:cNvSpPr>
            <p:nvPr/>
          </p:nvSpPr>
          <p:spPr bwMode="auto">
            <a:xfrm>
              <a:off x="6247377" y="3109171"/>
              <a:ext cx="290845" cy="316321"/>
            </a:xfrm>
            <a:custGeom>
              <a:gdLst>
                <a:gd fmla="*/ 42 w 58" name="T0"/>
                <a:gd fmla="*/ 4 h 63" name="T1"/>
                <a:gd fmla="*/ 41 w 58" name="T2"/>
                <a:gd fmla="*/ 10 h 63" name="T3"/>
                <a:gd fmla="*/ 17 w 58" name="T4"/>
                <a:gd fmla="*/ 47 h 63" name="T5"/>
                <a:gd fmla="*/ 15 w 58" name="T6"/>
                <a:gd fmla="*/ 54 h 63" name="T7"/>
                <a:gd fmla="*/ 19 w 58" name="T8"/>
                <a:gd fmla="*/ 47 h 63" name="T9"/>
                <a:gd fmla="*/ 49 w 58" name="T10"/>
                <a:gd fmla="*/ 19 h 63" name="T11"/>
                <a:gd fmla="*/ 53 w 58" name="T12"/>
                <a:gd fmla="*/ 14 h 63" name="T13"/>
                <a:gd fmla="*/ 48 w 58" name="T14"/>
                <a:gd fmla="*/ 19 h 63" name="T15"/>
                <a:gd fmla="*/ 4 w 58" name="T16"/>
                <a:gd fmla="*/ 43 h 63" name="T17"/>
                <a:gd fmla="*/ 11 w 58" name="T18"/>
                <a:gd fmla="*/ 41 h 63" name="T19"/>
                <a:gd fmla="*/ 57 w 58" name="T20"/>
                <a:gd fmla="*/ 28 h 63" name="T21"/>
                <a:gd fmla="*/ 51 w 58" name="T22"/>
                <a:gd fmla="*/ 30 h 63" name="T23"/>
                <a:gd fmla="*/ 57 w 58" name="T24"/>
                <a:gd fmla="*/ 28 h 63" name="T25"/>
                <a:gd fmla="*/ 1 w 58" name="T26"/>
                <a:gd fmla="*/ 28 h 63" name="T27"/>
                <a:gd fmla="*/ 7 w 58" name="T28"/>
                <a:gd fmla="*/ 30 h 63" name="T29"/>
                <a:gd fmla="*/ 48 w 58" name="T30"/>
                <a:gd fmla="*/ 39 h 63" name="T31"/>
                <a:gd fmla="*/ 54 w 58" name="T32"/>
                <a:gd fmla="*/ 44 h 63" name="T33"/>
                <a:gd fmla="*/ 49 w 58" name="T34"/>
                <a:gd fmla="*/ 39 h 63" name="T35"/>
                <a:gd fmla="*/ 5 w 58" name="T36"/>
                <a:gd fmla="*/ 16 h 63" name="T37"/>
                <a:gd fmla="*/ 11 w 58" name="T38"/>
                <a:gd fmla="*/ 18 h 63" name="T39"/>
                <a:gd fmla="*/ 41 w 58" name="T40"/>
                <a:gd fmla="*/ 47 h 63" name="T41"/>
                <a:gd fmla="*/ 42 w 58" name="T42"/>
                <a:gd fmla="*/ 54 h 63" name="T43"/>
                <a:gd fmla="*/ 44 w 58" name="T44"/>
                <a:gd fmla="*/ 53 h 63" name="T45"/>
                <a:gd fmla="*/ 18 w 58" name="T46"/>
                <a:gd fmla="*/ 11 h 63" name="T47"/>
                <a:gd fmla="*/ 16 w 58" name="T48"/>
                <a:gd fmla="*/ 4 h 63" name="T49"/>
                <a:gd fmla="*/ 17 w 58" name="T50"/>
                <a:gd fmla="*/ 10 h 63" name="T51"/>
                <a:gd fmla="*/ 30 w 58" name="T52"/>
                <a:gd fmla="*/ 1 h 63" name="T53"/>
                <a:gd fmla="*/ 28 w 58" name="T54"/>
                <a:gd fmla="*/ 7 h 63" name="T55"/>
                <a:gd fmla="*/ 40 w 58" name="T56"/>
                <a:gd fmla="*/ 41 h 63" name="T57"/>
                <a:gd fmla="*/ 37 w 58" name="T58"/>
                <a:gd fmla="*/ 51 h 63" name="T59"/>
                <a:gd fmla="*/ 38 w 58" name="T60"/>
                <a:gd fmla="*/ 55 h 63" name="T61"/>
                <a:gd fmla="*/ 35 w 58" name="T62"/>
                <a:gd fmla="*/ 60 h 63" name="T63"/>
                <a:gd fmla="*/ 28 w 58" name="T64"/>
                <a:gd fmla="*/ 63 h 63" name="T65"/>
                <a:gd fmla="*/ 21 w 58" name="T66"/>
                <a:gd fmla="*/ 58 h 63" name="T67"/>
                <a:gd fmla="*/ 22 w 58" name="T68"/>
                <a:gd fmla="*/ 53 h 63" name="T69"/>
                <a:gd fmla="*/ 21 w 58" name="T70"/>
                <a:gd fmla="*/ 49 h 63" name="T71"/>
                <a:gd fmla="*/ 13 w 58" name="T72"/>
                <a:gd fmla="*/ 29 h 63" name="T73"/>
                <a:gd fmla="*/ 33 w 58" name="T74"/>
                <a:gd fmla="*/ 61 h 63" name="T75"/>
                <a:gd fmla="*/ 25 w 58" name="T76"/>
                <a:gd fmla="*/ 61 h 63" name="T77"/>
                <a:gd fmla="*/ 33 w 58" name="T78"/>
                <a:gd fmla="*/ 61 h 63" name="T79"/>
                <a:gd fmla="*/ 23 w 58" name="T80"/>
                <a:gd fmla="*/ 58 h 63" name="T81"/>
                <a:gd fmla="*/ 31 w 58" name="T82"/>
                <a:gd fmla="*/ 58 h 63" name="T83"/>
                <a:gd fmla="*/ 34 w 58" name="T84"/>
                <a:gd fmla="*/ 57 h 63" name="T85"/>
                <a:gd fmla="*/ 23 w 58" name="T86"/>
                <a:gd fmla="*/ 55 h 63" name="T87"/>
                <a:gd fmla="*/ 36 w 58" name="T88"/>
                <a:gd fmla="*/ 55 h 63" name="T89"/>
                <a:gd fmla="*/ 25 w 58" name="T90"/>
                <a:gd fmla="*/ 52 h 63" name="T91"/>
                <a:gd fmla="*/ 34 w 58" name="T92"/>
                <a:gd fmla="*/ 52 h 63" name="T93"/>
                <a:gd fmla="*/ 34 w 58" name="T94"/>
                <a:gd fmla="*/ 50 h 63" name="T95"/>
                <a:gd fmla="*/ 25 w 58" name="T96"/>
                <a:gd fmla="*/ 49 h 63" name="T97"/>
                <a:gd fmla="*/ 34 w 58" name="T98"/>
                <a:gd fmla="*/ 50 h 63" name="T99"/>
                <a:gd fmla="*/ 15 w 58" name="T100"/>
                <a:gd fmla="*/ 29 h 63" name="T101"/>
                <a:gd fmla="*/ 25 w 58" name="T102"/>
                <a:gd fmla="*/ 47 h 63" name="T103"/>
                <a:gd fmla="*/ 24 w 58" name="T104"/>
                <a:gd fmla="*/ 31 h 63" name="T105"/>
                <a:gd fmla="*/ 31 w 58" name="T106"/>
                <a:gd fmla="*/ 47 h 63" name="T107"/>
                <a:gd fmla="*/ 35 w 58" name="T108"/>
                <a:gd fmla="*/ 32 h 63" name="T109"/>
                <a:gd fmla="*/ 35 w 58" name="T110"/>
                <a:gd fmla="*/ 47 h 63"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62" w="57">
                  <a:moveTo>
                    <a:pt x="40" y="11"/>
                  </a:moveTo>
                  <a:cubicBezTo>
                    <a:pt x="39" y="10"/>
                    <a:pt x="39" y="10"/>
                    <a:pt x="39" y="9"/>
                  </a:cubicBezTo>
                  <a:cubicBezTo>
                    <a:pt x="42" y="4"/>
                    <a:pt x="42" y="4"/>
                    <a:pt x="42" y="4"/>
                  </a:cubicBezTo>
                  <a:cubicBezTo>
                    <a:pt x="43" y="4"/>
                    <a:pt x="43" y="3"/>
                    <a:pt x="44" y="4"/>
                  </a:cubicBezTo>
                  <a:cubicBezTo>
                    <a:pt x="44" y="4"/>
                    <a:pt x="44" y="5"/>
                    <a:pt x="44" y="5"/>
                  </a:cubicBezTo>
                  <a:cubicBezTo>
                    <a:pt x="41" y="10"/>
                    <a:pt x="41" y="10"/>
                    <a:pt x="41" y="10"/>
                  </a:cubicBezTo>
                  <a:cubicBezTo>
                    <a:pt x="41" y="10"/>
                    <a:pt x="41" y="11"/>
                    <a:pt x="40" y="11"/>
                  </a:cubicBezTo>
                  <a:cubicBezTo>
                    <a:pt x="40" y="11"/>
                    <a:pt x="40" y="11"/>
                    <a:pt x="40" y="11"/>
                  </a:cubicBezTo>
                  <a:close/>
                  <a:moveTo>
                    <a:pt x="17" y="47"/>
                  </a:moveTo>
                  <a:cubicBezTo>
                    <a:pt x="14" y="53"/>
                    <a:pt x="14" y="53"/>
                    <a:pt x="14" y="53"/>
                  </a:cubicBezTo>
                  <a:cubicBezTo>
                    <a:pt x="14" y="53"/>
                    <a:pt x="14" y="54"/>
                    <a:pt x="15" y="54"/>
                  </a:cubicBezTo>
                  <a:cubicBezTo>
                    <a:pt x="15" y="54"/>
                    <a:pt x="15" y="54"/>
                    <a:pt x="15" y="54"/>
                  </a:cubicBezTo>
                  <a:cubicBezTo>
                    <a:pt x="16" y="54"/>
                    <a:pt x="16" y="54"/>
                    <a:pt x="16" y="54"/>
                  </a:cubicBezTo>
                  <a:cubicBezTo>
                    <a:pt x="19" y="48"/>
                    <a:pt x="19" y="48"/>
                    <a:pt x="19" y="48"/>
                  </a:cubicBezTo>
                  <a:cubicBezTo>
                    <a:pt x="19" y="48"/>
                    <a:pt x="19" y="47"/>
                    <a:pt x="19" y="47"/>
                  </a:cubicBezTo>
                  <a:cubicBezTo>
                    <a:pt x="18" y="47"/>
                    <a:pt x="18" y="47"/>
                    <a:pt x="17" y="47"/>
                  </a:cubicBezTo>
                  <a:close/>
                  <a:moveTo>
                    <a:pt x="48" y="19"/>
                  </a:moveTo>
                  <a:cubicBezTo>
                    <a:pt x="49" y="19"/>
                    <a:pt x="49" y="19"/>
                    <a:pt x="49" y="19"/>
                  </a:cubicBezTo>
                  <a:cubicBezTo>
                    <a:pt x="54" y="16"/>
                    <a:pt x="54" y="16"/>
                    <a:pt x="54" y="16"/>
                  </a:cubicBezTo>
                  <a:cubicBezTo>
                    <a:pt x="55" y="15"/>
                    <a:pt x="55" y="15"/>
                    <a:pt x="54" y="14"/>
                  </a:cubicBezTo>
                  <a:cubicBezTo>
                    <a:pt x="54" y="14"/>
                    <a:pt x="54" y="14"/>
                    <a:pt x="53" y="14"/>
                  </a:cubicBezTo>
                  <a:cubicBezTo>
                    <a:pt x="48" y="17"/>
                    <a:pt x="48" y="17"/>
                    <a:pt x="48" y="17"/>
                  </a:cubicBezTo>
                  <a:cubicBezTo>
                    <a:pt x="47" y="17"/>
                    <a:pt x="47" y="18"/>
                    <a:pt x="48" y="18"/>
                  </a:cubicBezTo>
                  <a:cubicBezTo>
                    <a:pt x="48" y="19"/>
                    <a:pt x="48" y="19"/>
                    <a:pt x="48" y="19"/>
                  </a:cubicBezTo>
                  <a:close/>
                  <a:moveTo>
                    <a:pt x="10" y="39"/>
                  </a:moveTo>
                  <a:cubicBezTo>
                    <a:pt x="5" y="42"/>
                    <a:pt x="5" y="42"/>
                    <a:pt x="5" y="42"/>
                  </a:cubicBezTo>
                  <a:cubicBezTo>
                    <a:pt x="4" y="42"/>
                    <a:pt x="4" y="43"/>
                    <a:pt x="4" y="43"/>
                  </a:cubicBezTo>
                  <a:cubicBezTo>
                    <a:pt x="4" y="44"/>
                    <a:pt x="5" y="44"/>
                    <a:pt x="5" y="44"/>
                  </a:cubicBezTo>
                  <a:cubicBezTo>
                    <a:pt x="5" y="44"/>
                    <a:pt x="5" y="44"/>
                    <a:pt x="6" y="44"/>
                  </a:cubicBezTo>
                  <a:cubicBezTo>
                    <a:pt x="11" y="41"/>
                    <a:pt x="11" y="41"/>
                    <a:pt x="11" y="41"/>
                  </a:cubicBezTo>
                  <a:cubicBezTo>
                    <a:pt x="11" y="40"/>
                    <a:pt x="11" y="40"/>
                    <a:pt x="11" y="39"/>
                  </a:cubicBezTo>
                  <a:cubicBezTo>
                    <a:pt x="11" y="39"/>
                    <a:pt x="10" y="39"/>
                    <a:pt x="10" y="39"/>
                  </a:cubicBezTo>
                  <a:close/>
                  <a:moveTo>
                    <a:pt x="57" y="28"/>
                  </a:moveTo>
                  <a:cubicBezTo>
                    <a:pt x="51" y="28"/>
                    <a:pt x="51" y="28"/>
                    <a:pt x="51" y="28"/>
                  </a:cubicBezTo>
                  <a:cubicBezTo>
                    <a:pt x="51" y="28"/>
                    <a:pt x="50" y="28"/>
                    <a:pt x="50" y="29"/>
                  </a:cubicBezTo>
                  <a:cubicBezTo>
                    <a:pt x="50" y="29"/>
                    <a:pt x="51" y="30"/>
                    <a:pt x="51" y="30"/>
                  </a:cubicBezTo>
                  <a:cubicBezTo>
                    <a:pt x="57" y="30"/>
                    <a:pt x="57" y="30"/>
                    <a:pt x="57" y="30"/>
                  </a:cubicBezTo>
                  <a:cubicBezTo>
                    <a:pt x="58" y="30"/>
                    <a:pt x="58" y="29"/>
                    <a:pt x="58" y="29"/>
                  </a:cubicBezTo>
                  <a:cubicBezTo>
                    <a:pt x="58" y="28"/>
                    <a:pt x="58" y="28"/>
                    <a:pt x="57" y="28"/>
                  </a:cubicBezTo>
                  <a:close/>
                  <a:moveTo>
                    <a:pt x="8" y="29"/>
                  </a:moveTo>
                  <a:cubicBezTo>
                    <a:pt x="8" y="28"/>
                    <a:pt x="8" y="28"/>
                    <a:pt x="7" y="28"/>
                  </a:cubicBezTo>
                  <a:cubicBezTo>
                    <a:pt x="1" y="28"/>
                    <a:pt x="1" y="28"/>
                    <a:pt x="1" y="28"/>
                  </a:cubicBezTo>
                  <a:cubicBezTo>
                    <a:pt x="1" y="28"/>
                    <a:pt x="0" y="28"/>
                    <a:pt x="0" y="29"/>
                  </a:cubicBezTo>
                  <a:cubicBezTo>
                    <a:pt x="0" y="29"/>
                    <a:pt x="1" y="30"/>
                    <a:pt x="1" y="30"/>
                  </a:cubicBezTo>
                  <a:cubicBezTo>
                    <a:pt x="7" y="30"/>
                    <a:pt x="7" y="30"/>
                    <a:pt x="7" y="30"/>
                  </a:cubicBezTo>
                  <a:cubicBezTo>
                    <a:pt x="8" y="30"/>
                    <a:pt x="8" y="29"/>
                    <a:pt x="8" y="29"/>
                  </a:cubicBezTo>
                  <a:close/>
                  <a:moveTo>
                    <a:pt x="49" y="39"/>
                  </a:moveTo>
                  <a:cubicBezTo>
                    <a:pt x="48" y="39"/>
                    <a:pt x="48" y="39"/>
                    <a:pt x="48" y="39"/>
                  </a:cubicBezTo>
                  <a:cubicBezTo>
                    <a:pt x="47" y="40"/>
                    <a:pt x="47" y="40"/>
                    <a:pt x="48" y="41"/>
                  </a:cubicBezTo>
                  <a:cubicBezTo>
                    <a:pt x="53" y="44"/>
                    <a:pt x="53" y="44"/>
                    <a:pt x="53" y="44"/>
                  </a:cubicBezTo>
                  <a:cubicBezTo>
                    <a:pt x="53" y="44"/>
                    <a:pt x="53" y="44"/>
                    <a:pt x="54" y="44"/>
                  </a:cubicBezTo>
                  <a:cubicBezTo>
                    <a:pt x="54" y="44"/>
                    <a:pt x="54" y="44"/>
                    <a:pt x="54" y="43"/>
                  </a:cubicBezTo>
                  <a:cubicBezTo>
                    <a:pt x="55" y="43"/>
                    <a:pt x="55" y="42"/>
                    <a:pt x="54" y="42"/>
                  </a:cubicBezTo>
                  <a:lnTo>
                    <a:pt x="49" y="39"/>
                  </a:lnTo>
                  <a:close/>
                  <a:moveTo>
                    <a:pt x="6" y="14"/>
                  </a:moveTo>
                  <a:cubicBezTo>
                    <a:pt x="5" y="14"/>
                    <a:pt x="4" y="14"/>
                    <a:pt x="4" y="14"/>
                  </a:cubicBezTo>
                  <a:cubicBezTo>
                    <a:pt x="4" y="15"/>
                    <a:pt x="4" y="15"/>
                    <a:pt x="5" y="16"/>
                  </a:cubicBezTo>
                  <a:cubicBezTo>
                    <a:pt x="10" y="19"/>
                    <a:pt x="10" y="19"/>
                    <a:pt x="10" y="19"/>
                  </a:cubicBezTo>
                  <a:cubicBezTo>
                    <a:pt x="10" y="19"/>
                    <a:pt x="10" y="19"/>
                    <a:pt x="10" y="19"/>
                  </a:cubicBezTo>
                  <a:cubicBezTo>
                    <a:pt x="11" y="19"/>
                    <a:pt x="11" y="19"/>
                    <a:pt x="11" y="18"/>
                  </a:cubicBezTo>
                  <a:cubicBezTo>
                    <a:pt x="11" y="18"/>
                    <a:pt x="11" y="17"/>
                    <a:pt x="11" y="17"/>
                  </a:cubicBezTo>
                  <a:lnTo>
                    <a:pt x="6" y="14"/>
                  </a:lnTo>
                  <a:close/>
                  <a:moveTo>
                    <a:pt x="41" y="47"/>
                  </a:moveTo>
                  <a:cubicBezTo>
                    <a:pt x="41" y="47"/>
                    <a:pt x="40" y="47"/>
                    <a:pt x="40" y="47"/>
                  </a:cubicBezTo>
                  <a:cubicBezTo>
                    <a:pt x="39" y="47"/>
                    <a:pt x="39" y="48"/>
                    <a:pt x="39" y="48"/>
                  </a:cubicBezTo>
                  <a:cubicBezTo>
                    <a:pt x="42" y="54"/>
                    <a:pt x="42" y="54"/>
                    <a:pt x="42" y="54"/>
                  </a:cubicBezTo>
                  <a:cubicBezTo>
                    <a:pt x="43" y="54"/>
                    <a:pt x="43" y="54"/>
                    <a:pt x="43" y="54"/>
                  </a:cubicBezTo>
                  <a:cubicBezTo>
                    <a:pt x="43" y="54"/>
                    <a:pt x="44" y="54"/>
                    <a:pt x="44" y="54"/>
                  </a:cubicBezTo>
                  <a:cubicBezTo>
                    <a:pt x="44" y="54"/>
                    <a:pt x="44" y="53"/>
                    <a:pt x="44" y="53"/>
                  </a:cubicBezTo>
                  <a:lnTo>
                    <a:pt x="41" y="47"/>
                  </a:lnTo>
                  <a:close/>
                  <a:moveTo>
                    <a:pt x="17" y="10"/>
                  </a:moveTo>
                  <a:cubicBezTo>
                    <a:pt x="18" y="10"/>
                    <a:pt x="18" y="11"/>
                    <a:pt x="18" y="11"/>
                  </a:cubicBezTo>
                  <a:cubicBezTo>
                    <a:pt x="18" y="11"/>
                    <a:pt x="19" y="11"/>
                    <a:pt x="19" y="11"/>
                  </a:cubicBezTo>
                  <a:cubicBezTo>
                    <a:pt x="19" y="10"/>
                    <a:pt x="19" y="10"/>
                    <a:pt x="19" y="9"/>
                  </a:cubicBezTo>
                  <a:cubicBezTo>
                    <a:pt x="16" y="4"/>
                    <a:pt x="16" y="4"/>
                    <a:pt x="16" y="4"/>
                  </a:cubicBezTo>
                  <a:cubicBezTo>
                    <a:pt x="16" y="4"/>
                    <a:pt x="15" y="3"/>
                    <a:pt x="15" y="4"/>
                  </a:cubicBezTo>
                  <a:cubicBezTo>
                    <a:pt x="14" y="4"/>
                    <a:pt x="14" y="5"/>
                    <a:pt x="14" y="5"/>
                  </a:cubicBezTo>
                  <a:lnTo>
                    <a:pt x="17" y="10"/>
                  </a:lnTo>
                  <a:close/>
                  <a:moveTo>
                    <a:pt x="29" y="8"/>
                  </a:moveTo>
                  <a:cubicBezTo>
                    <a:pt x="30" y="8"/>
                    <a:pt x="30" y="7"/>
                    <a:pt x="30" y="7"/>
                  </a:cubicBezTo>
                  <a:cubicBezTo>
                    <a:pt x="30" y="1"/>
                    <a:pt x="30" y="1"/>
                    <a:pt x="30" y="1"/>
                  </a:cubicBezTo>
                  <a:cubicBezTo>
                    <a:pt x="30" y="0"/>
                    <a:pt x="30" y="0"/>
                    <a:pt x="29" y="0"/>
                  </a:cubicBezTo>
                  <a:cubicBezTo>
                    <a:pt x="29" y="0"/>
                    <a:pt x="28" y="0"/>
                    <a:pt x="28" y="1"/>
                  </a:cubicBezTo>
                  <a:cubicBezTo>
                    <a:pt x="28" y="7"/>
                    <a:pt x="28" y="7"/>
                    <a:pt x="28" y="7"/>
                  </a:cubicBezTo>
                  <a:cubicBezTo>
                    <a:pt x="28" y="7"/>
                    <a:pt x="29" y="8"/>
                    <a:pt x="29" y="8"/>
                  </a:cubicBezTo>
                  <a:close/>
                  <a:moveTo>
                    <a:pt x="45" y="29"/>
                  </a:moveTo>
                  <a:cubicBezTo>
                    <a:pt x="45" y="33"/>
                    <a:pt x="44" y="38"/>
                    <a:pt x="40" y="41"/>
                  </a:cubicBezTo>
                  <a:cubicBezTo>
                    <a:pt x="38" y="43"/>
                    <a:pt x="37" y="46"/>
                    <a:pt x="37" y="47"/>
                  </a:cubicBezTo>
                  <a:cubicBezTo>
                    <a:pt x="38" y="48"/>
                    <a:pt x="38" y="48"/>
                    <a:pt x="38" y="49"/>
                  </a:cubicBezTo>
                  <a:cubicBezTo>
                    <a:pt x="38" y="50"/>
                    <a:pt x="38" y="50"/>
                    <a:pt x="37" y="51"/>
                  </a:cubicBezTo>
                  <a:cubicBezTo>
                    <a:pt x="38" y="51"/>
                    <a:pt x="38" y="51"/>
                    <a:pt x="38" y="52"/>
                  </a:cubicBezTo>
                  <a:cubicBezTo>
                    <a:pt x="38" y="53"/>
                    <a:pt x="38" y="53"/>
                    <a:pt x="37" y="53"/>
                  </a:cubicBezTo>
                  <a:cubicBezTo>
                    <a:pt x="38" y="54"/>
                    <a:pt x="38" y="54"/>
                    <a:pt x="38" y="55"/>
                  </a:cubicBezTo>
                  <a:cubicBezTo>
                    <a:pt x="38" y="56"/>
                    <a:pt x="38" y="56"/>
                    <a:pt x="37" y="56"/>
                  </a:cubicBezTo>
                  <a:cubicBezTo>
                    <a:pt x="38" y="57"/>
                    <a:pt x="38" y="57"/>
                    <a:pt x="38" y="58"/>
                  </a:cubicBezTo>
                  <a:cubicBezTo>
                    <a:pt x="38" y="59"/>
                    <a:pt x="37" y="60"/>
                    <a:pt x="35" y="60"/>
                  </a:cubicBezTo>
                  <a:cubicBezTo>
                    <a:pt x="35" y="60"/>
                    <a:pt x="35" y="61"/>
                    <a:pt x="35" y="61"/>
                  </a:cubicBezTo>
                  <a:cubicBezTo>
                    <a:pt x="35" y="63"/>
                    <a:pt x="33" y="63"/>
                    <a:pt x="31" y="63"/>
                  </a:cubicBezTo>
                  <a:cubicBezTo>
                    <a:pt x="28" y="63"/>
                    <a:pt x="28" y="63"/>
                    <a:pt x="28" y="63"/>
                  </a:cubicBezTo>
                  <a:cubicBezTo>
                    <a:pt x="26" y="63"/>
                    <a:pt x="23" y="63"/>
                    <a:pt x="23" y="61"/>
                  </a:cubicBezTo>
                  <a:cubicBezTo>
                    <a:pt x="23" y="61"/>
                    <a:pt x="23" y="60"/>
                    <a:pt x="23" y="60"/>
                  </a:cubicBezTo>
                  <a:cubicBezTo>
                    <a:pt x="22" y="60"/>
                    <a:pt x="21" y="59"/>
                    <a:pt x="21" y="58"/>
                  </a:cubicBezTo>
                  <a:cubicBezTo>
                    <a:pt x="21" y="57"/>
                    <a:pt x="21" y="57"/>
                    <a:pt x="22" y="56"/>
                  </a:cubicBezTo>
                  <a:cubicBezTo>
                    <a:pt x="21" y="56"/>
                    <a:pt x="21" y="56"/>
                    <a:pt x="21" y="55"/>
                  </a:cubicBezTo>
                  <a:cubicBezTo>
                    <a:pt x="21" y="54"/>
                    <a:pt x="21" y="54"/>
                    <a:pt x="22" y="53"/>
                  </a:cubicBezTo>
                  <a:cubicBezTo>
                    <a:pt x="21" y="53"/>
                    <a:pt x="21" y="53"/>
                    <a:pt x="21" y="52"/>
                  </a:cubicBezTo>
                  <a:cubicBezTo>
                    <a:pt x="21" y="51"/>
                    <a:pt x="21" y="51"/>
                    <a:pt x="22" y="51"/>
                  </a:cubicBezTo>
                  <a:cubicBezTo>
                    <a:pt x="21" y="50"/>
                    <a:pt x="21" y="50"/>
                    <a:pt x="21" y="49"/>
                  </a:cubicBezTo>
                  <a:cubicBezTo>
                    <a:pt x="21" y="48"/>
                    <a:pt x="21" y="48"/>
                    <a:pt x="22" y="47"/>
                  </a:cubicBezTo>
                  <a:cubicBezTo>
                    <a:pt x="22" y="46"/>
                    <a:pt x="21" y="43"/>
                    <a:pt x="18" y="41"/>
                  </a:cubicBezTo>
                  <a:cubicBezTo>
                    <a:pt x="15" y="38"/>
                    <a:pt x="13" y="33"/>
                    <a:pt x="13" y="29"/>
                  </a:cubicBezTo>
                  <a:cubicBezTo>
                    <a:pt x="13" y="20"/>
                    <a:pt x="20" y="13"/>
                    <a:pt x="29" y="13"/>
                  </a:cubicBezTo>
                  <a:cubicBezTo>
                    <a:pt x="38" y="13"/>
                    <a:pt x="45" y="20"/>
                    <a:pt x="45" y="29"/>
                  </a:cubicBezTo>
                  <a:close/>
                  <a:moveTo>
                    <a:pt x="33" y="61"/>
                  </a:moveTo>
                  <a:cubicBezTo>
                    <a:pt x="33" y="61"/>
                    <a:pt x="32" y="60"/>
                    <a:pt x="31" y="60"/>
                  </a:cubicBezTo>
                  <a:cubicBezTo>
                    <a:pt x="28" y="60"/>
                    <a:pt x="28" y="60"/>
                    <a:pt x="28" y="60"/>
                  </a:cubicBezTo>
                  <a:cubicBezTo>
                    <a:pt x="26" y="60"/>
                    <a:pt x="26" y="61"/>
                    <a:pt x="25" y="61"/>
                  </a:cubicBezTo>
                  <a:cubicBezTo>
                    <a:pt x="26" y="61"/>
                    <a:pt x="26" y="61"/>
                    <a:pt x="28" y="61"/>
                  </a:cubicBezTo>
                  <a:cubicBezTo>
                    <a:pt x="31" y="61"/>
                    <a:pt x="31" y="61"/>
                    <a:pt x="31" y="61"/>
                  </a:cubicBezTo>
                  <a:cubicBezTo>
                    <a:pt x="32" y="61"/>
                    <a:pt x="33" y="61"/>
                    <a:pt x="33" y="61"/>
                  </a:cubicBezTo>
                  <a:close/>
                  <a:moveTo>
                    <a:pt x="34" y="57"/>
                  </a:moveTo>
                  <a:cubicBezTo>
                    <a:pt x="25" y="57"/>
                    <a:pt x="25" y="57"/>
                    <a:pt x="25" y="57"/>
                  </a:cubicBezTo>
                  <a:cubicBezTo>
                    <a:pt x="24" y="57"/>
                    <a:pt x="23" y="58"/>
                    <a:pt x="23" y="58"/>
                  </a:cubicBezTo>
                  <a:cubicBezTo>
                    <a:pt x="23" y="58"/>
                    <a:pt x="24" y="58"/>
                    <a:pt x="25" y="58"/>
                  </a:cubicBezTo>
                  <a:cubicBezTo>
                    <a:pt x="28" y="58"/>
                    <a:pt x="28" y="58"/>
                    <a:pt x="28" y="58"/>
                  </a:cubicBezTo>
                  <a:cubicBezTo>
                    <a:pt x="31" y="58"/>
                    <a:pt x="31" y="58"/>
                    <a:pt x="31" y="58"/>
                  </a:cubicBezTo>
                  <a:cubicBezTo>
                    <a:pt x="34" y="58"/>
                    <a:pt x="34" y="58"/>
                    <a:pt x="34" y="58"/>
                  </a:cubicBezTo>
                  <a:cubicBezTo>
                    <a:pt x="35" y="58"/>
                    <a:pt x="35" y="58"/>
                    <a:pt x="36" y="58"/>
                  </a:cubicBezTo>
                  <a:cubicBezTo>
                    <a:pt x="35" y="58"/>
                    <a:pt x="35" y="57"/>
                    <a:pt x="34" y="57"/>
                  </a:cubicBezTo>
                  <a:close/>
                  <a:moveTo>
                    <a:pt x="34" y="54"/>
                  </a:moveTo>
                  <a:cubicBezTo>
                    <a:pt x="25" y="54"/>
                    <a:pt x="25" y="54"/>
                    <a:pt x="25" y="54"/>
                  </a:cubicBezTo>
                  <a:cubicBezTo>
                    <a:pt x="24" y="54"/>
                    <a:pt x="23" y="55"/>
                    <a:pt x="23" y="55"/>
                  </a:cubicBezTo>
                  <a:cubicBezTo>
                    <a:pt x="23" y="55"/>
                    <a:pt x="24" y="55"/>
                    <a:pt x="25" y="55"/>
                  </a:cubicBezTo>
                  <a:cubicBezTo>
                    <a:pt x="34" y="55"/>
                    <a:pt x="34" y="55"/>
                    <a:pt x="34" y="55"/>
                  </a:cubicBezTo>
                  <a:cubicBezTo>
                    <a:pt x="35" y="55"/>
                    <a:pt x="35" y="55"/>
                    <a:pt x="36" y="55"/>
                  </a:cubicBezTo>
                  <a:cubicBezTo>
                    <a:pt x="35" y="55"/>
                    <a:pt x="35" y="54"/>
                    <a:pt x="34" y="54"/>
                  </a:cubicBezTo>
                  <a:close/>
                  <a:moveTo>
                    <a:pt x="34" y="52"/>
                  </a:moveTo>
                  <a:cubicBezTo>
                    <a:pt x="25" y="52"/>
                    <a:pt x="25" y="52"/>
                    <a:pt x="25" y="52"/>
                  </a:cubicBezTo>
                  <a:cubicBezTo>
                    <a:pt x="24" y="52"/>
                    <a:pt x="23" y="52"/>
                    <a:pt x="23" y="52"/>
                  </a:cubicBezTo>
                  <a:cubicBezTo>
                    <a:pt x="23" y="52"/>
                    <a:pt x="24" y="52"/>
                    <a:pt x="25" y="52"/>
                  </a:cubicBezTo>
                  <a:cubicBezTo>
                    <a:pt x="34" y="52"/>
                    <a:pt x="34" y="52"/>
                    <a:pt x="34" y="52"/>
                  </a:cubicBezTo>
                  <a:cubicBezTo>
                    <a:pt x="35" y="52"/>
                    <a:pt x="35" y="52"/>
                    <a:pt x="36" y="52"/>
                  </a:cubicBezTo>
                  <a:cubicBezTo>
                    <a:pt x="35" y="52"/>
                    <a:pt x="35" y="52"/>
                    <a:pt x="34" y="52"/>
                  </a:cubicBezTo>
                  <a:close/>
                  <a:moveTo>
                    <a:pt x="34" y="50"/>
                  </a:moveTo>
                  <a:cubicBezTo>
                    <a:pt x="35" y="50"/>
                    <a:pt x="35" y="49"/>
                    <a:pt x="36" y="49"/>
                  </a:cubicBezTo>
                  <a:cubicBezTo>
                    <a:pt x="35" y="49"/>
                    <a:pt x="35" y="49"/>
                    <a:pt x="34" y="49"/>
                  </a:cubicBezTo>
                  <a:cubicBezTo>
                    <a:pt x="25" y="49"/>
                    <a:pt x="25" y="49"/>
                    <a:pt x="25" y="49"/>
                  </a:cubicBezTo>
                  <a:cubicBezTo>
                    <a:pt x="24" y="49"/>
                    <a:pt x="23" y="49"/>
                    <a:pt x="23" y="49"/>
                  </a:cubicBezTo>
                  <a:cubicBezTo>
                    <a:pt x="23" y="49"/>
                    <a:pt x="24" y="50"/>
                    <a:pt x="25" y="50"/>
                  </a:cubicBezTo>
                  <a:lnTo>
                    <a:pt x="34" y="50"/>
                  </a:lnTo>
                  <a:close/>
                  <a:moveTo>
                    <a:pt x="43" y="29"/>
                  </a:moveTo>
                  <a:cubicBezTo>
                    <a:pt x="43" y="21"/>
                    <a:pt x="37" y="15"/>
                    <a:pt x="29" y="15"/>
                  </a:cubicBezTo>
                  <a:cubicBezTo>
                    <a:pt x="22" y="15"/>
                    <a:pt x="15" y="21"/>
                    <a:pt x="15" y="29"/>
                  </a:cubicBezTo>
                  <a:cubicBezTo>
                    <a:pt x="15" y="33"/>
                    <a:pt x="17" y="36"/>
                    <a:pt x="20" y="39"/>
                  </a:cubicBezTo>
                  <a:cubicBezTo>
                    <a:pt x="22" y="42"/>
                    <a:pt x="23" y="44"/>
                    <a:pt x="24" y="47"/>
                  </a:cubicBezTo>
                  <a:cubicBezTo>
                    <a:pt x="25" y="47"/>
                    <a:pt x="25" y="47"/>
                    <a:pt x="25" y="47"/>
                  </a:cubicBezTo>
                  <a:cubicBezTo>
                    <a:pt x="26" y="47"/>
                    <a:pt x="26" y="47"/>
                    <a:pt x="26" y="47"/>
                  </a:cubicBezTo>
                  <a:cubicBezTo>
                    <a:pt x="23" y="32"/>
                    <a:pt x="23" y="32"/>
                    <a:pt x="23" y="32"/>
                  </a:cubicBezTo>
                  <a:cubicBezTo>
                    <a:pt x="23" y="32"/>
                    <a:pt x="24" y="31"/>
                    <a:pt x="24" y="31"/>
                  </a:cubicBezTo>
                  <a:cubicBezTo>
                    <a:pt x="25" y="31"/>
                    <a:pt x="25" y="31"/>
                    <a:pt x="25" y="32"/>
                  </a:cubicBezTo>
                  <a:cubicBezTo>
                    <a:pt x="28" y="47"/>
                    <a:pt x="28" y="47"/>
                    <a:pt x="28" y="47"/>
                  </a:cubicBezTo>
                  <a:cubicBezTo>
                    <a:pt x="31" y="47"/>
                    <a:pt x="31" y="47"/>
                    <a:pt x="31" y="47"/>
                  </a:cubicBezTo>
                  <a:cubicBezTo>
                    <a:pt x="33" y="32"/>
                    <a:pt x="33" y="32"/>
                    <a:pt x="33" y="32"/>
                  </a:cubicBezTo>
                  <a:cubicBezTo>
                    <a:pt x="33" y="31"/>
                    <a:pt x="34" y="31"/>
                    <a:pt x="35" y="31"/>
                  </a:cubicBezTo>
                  <a:cubicBezTo>
                    <a:pt x="35" y="31"/>
                    <a:pt x="35" y="32"/>
                    <a:pt x="35" y="32"/>
                  </a:cubicBezTo>
                  <a:cubicBezTo>
                    <a:pt x="33" y="47"/>
                    <a:pt x="33" y="47"/>
                    <a:pt x="33" y="47"/>
                  </a:cubicBezTo>
                  <a:cubicBezTo>
                    <a:pt x="34" y="47"/>
                    <a:pt x="34" y="47"/>
                    <a:pt x="34" y="47"/>
                  </a:cubicBezTo>
                  <a:cubicBezTo>
                    <a:pt x="35" y="47"/>
                    <a:pt x="35" y="47"/>
                    <a:pt x="35" y="47"/>
                  </a:cubicBezTo>
                  <a:cubicBezTo>
                    <a:pt x="35" y="44"/>
                    <a:pt x="37" y="42"/>
                    <a:pt x="39" y="39"/>
                  </a:cubicBezTo>
                  <a:cubicBezTo>
                    <a:pt x="42" y="36"/>
                    <a:pt x="43" y="33"/>
                    <a:pt x="43" y="29"/>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58" name="Freeform 85"/>
            <p:cNvSpPr>
              <a:spLocks noEditPoints="1"/>
            </p:cNvSpPr>
            <p:nvPr/>
          </p:nvSpPr>
          <p:spPr bwMode="auto">
            <a:xfrm>
              <a:off x="5960994" y="2348196"/>
              <a:ext cx="250919" cy="188560"/>
            </a:xfrm>
            <a:custGeom>
              <a:gdLst>
                <a:gd fmla="*/ 53 w 71" name="T0"/>
                <a:gd fmla="*/ 5 h 51" name="T1"/>
                <a:gd fmla="*/ 0 w 71" name="T2"/>
                <a:gd fmla="*/ 12 h 51" name="T3"/>
                <a:gd fmla="*/ 8 w 71" name="T4"/>
                <a:gd fmla="*/ 33 h 51" name="T5"/>
                <a:gd fmla="*/ 12 w 71" name="T6"/>
                <a:gd fmla="*/ 43 h 51" name="T7"/>
                <a:gd fmla="*/ 46 w 71" name="T8"/>
                <a:gd fmla="*/ 40 h 51" name="T9"/>
                <a:gd fmla="*/ 11 w 71" name="T10"/>
                <a:gd fmla="*/ 35 h 51" name="T11"/>
                <a:gd fmla="*/ 48 w 71" name="T12"/>
                <a:gd fmla="*/ 31 h 51" name="T13"/>
                <a:gd fmla="*/ 56 w 71" name="T14"/>
                <a:gd fmla="*/ 6 h 51" name="T15"/>
                <a:gd fmla="*/ 71 w 71" name="T16"/>
                <a:gd fmla="*/ 2 h 51" name="T17"/>
                <a:gd fmla="*/ 45 w 71" name="T18"/>
                <a:gd fmla="*/ 18 h 51" name="T19"/>
                <a:gd fmla="*/ 49 w 71" name="T20"/>
                <a:gd fmla="*/ 18 h 51" name="T21"/>
                <a:gd fmla="*/ 45 w 71" name="T22"/>
                <a:gd fmla="*/ 20 h 51" name="T23"/>
                <a:gd fmla="*/ 9 w 71" name="T24"/>
                <a:gd fmla="*/ 30 h 51" name="T25"/>
                <a:gd fmla="*/ 12 w 71" name="T26"/>
                <a:gd fmla="*/ 32 h 51" name="T27"/>
                <a:gd fmla="*/ 28 w 71" name="T28"/>
                <a:gd fmla="*/ 18 h 51" name="T29"/>
                <a:gd fmla="*/ 35 w 71" name="T30"/>
                <a:gd fmla="*/ 18 h 51" name="T31"/>
                <a:gd fmla="*/ 43 w 71" name="T32"/>
                <a:gd fmla="*/ 18 h 51" name="T33"/>
                <a:gd fmla="*/ 28 w 71" name="T34"/>
                <a:gd fmla="*/ 20 h 51" name="T35"/>
                <a:gd fmla="*/ 28 w 71" name="T36"/>
                <a:gd fmla="*/ 25 h 51" name="T37"/>
                <a:gd fmla="*/ 21 w 71" name="T38"/>
                <a:gd fmla="*/ 25 h 51" name="T39"/>
                <a:gd fmla="*/ 26 w 71" name="T40"/>
                <a:gd fmla="*/ 25 h 51" name="T41"/>
                <a:gd fmla="*/ 20 w 71" name="T42"/>
                <a:gd fmla="*/ 13 h 51" name="T43"/>
                <a:gd fmla="*/ 18 w 71" name="T44"/>
                <a:gd fmla="*/ 18 h 51" name="T45"/>
                <a:gd fmla="*/ 18 w 71" name="T46"/>
                <a:gd fmla="*/ 13 h 51" name="T47"/>
                <a:gd fmla="*/ 19 w 71" name="T48"/>
                <a:gd fmla="*/ 25 h 51" name="T49"/>
                <a:gd fmla="*/ 18 w 71" name="T50"/>
                <a:gd fmla="*/ 20 h 51" name="T51"/>
                <a:gd fmla="*/ 5 w 71" name="T52"/>
                <a:gd fmla="*/ 20 h 51" name="T53"/>
                <a:gd fmla="*/ 13 w 71" name="T54"/>
                <a:gd fmla="*/ 27 h 51" name="T55"/>
                <a:gd fmla="*/ 14 w 71" name="T56"/>
                <a:gd fmla="*/ 32 h 51" name="T57"/>
                <a:gd fmla="*/ 26 w 71" name="T58"/>
                <a:gd fmla="*/ 27 h 51" name="T59"/>
                <a:gd fmla="*/ 21 w 71" name="T60"/>
                <a:gd fmla="*/ 27 h 51" name="T61"/>
                <a:gd fmla="*/ 33 w 71" name="T62"/>
                <a:gd fmla="*/ 32 h 51" name="T63"/>
                <a:gd fmla="*/ 36 w 71" name="T64"/>
                <a:gd fmla="*/ 27 h 51" name="T65"/>
                <a:gd fmla="*/ 35 w 71" name="T66"/>
                <a:gd fmla="*/ 32 h 51" name="T67"/>
                <a:gd fmla="*/ 37 w 71" name="T68"/>
                <a:gd fmla="*/ 20 h 51" name="T69"/>
                <a:gd fmla="*/ 36 w 71" name="T70"/>
                <a:gd fmla="*/ 25 h 51" name="T71"/>
                <a:gd fmla="*/ 9 w 71" name="T72"/>
                <a:gd fmla="*/ 13 h 51" name="T73"/>
                <a:gd fmla="*/ 3 w 71" name="T74"/>
                <a:gd fmla="*/ 14 h 51" name="T75"/>
                <a:gd fmla="*/ 42 w 71" name="T76"/>
                <a:gd fmla="*/ 32 h 51" name="T77"/>
                <a:gd fmla="*/ 46 w 71" name="T78"/>
                <a:gd fmla="*/ 27 h 51" name="T79"/>
                <a:gd fmla="*/ 13 w 71" name="T80"/>
                <a:gd fmla="*/ 44 h 51" name="T81"/>
                <a:gd fmla="*/ 17 w 71" name="T82"/>
                <a:gd fmla="*/ 48 h 51" name="T83"/>
                <a:gd fmla="*/ 12 w 71" name="T84"/>
                <a:gd fmla="*/ 48 h 51" name="T85"/>
                <a:gd fmla="*/ 13 w 71" name="T86"/>
                <a:gd fmla="*/ 49 h 51" name="T87"/>
                <a:gd fmla="*/ 40 w 71" name="T88"/>
                <a:gd fmla="*/ 51 h 51" name="T89"/>
                <a:gd fmla="*/ 40 w 71" name="T90"/>
                <a:gd fmla="*/ 49 h 51" name="T91"/>
                <a:gd fmla="*/ 42 w 71" name="T92"/>
                <a:gd fmla="*/ 48 h 51"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1" w="71">
                  <a:moveTo>
                    <a:pt x="70" y="0"/>
                  </a:moveTo>
                  <a:cubicBezTo>
                    <a:pt x="59" y="0"/>
                    <a:pt x="59" y="0"/>
                    <a:pt x="59" y="0"/>
                  </a:cubicBezTo>
                  <a:cubicBezTo>
                    <a:pt x="56" y="0"/>
                    <a:pt x="54" y="2"/>
                    <a:pt x="53" y="5"/>
                  </a:cubicBezTo>
                  <a:cubicBezTo>
                    <a:pt x="51" y="10"/>
                    <a:pt x="51" y="10"/>
                    <a:pt x="51" y="10"/>
                  </a:cubicBezTo>
                  <a:cubicBezTo>
                    <a:pt x="4" y="10"/>
                    <a:pt x="4" y="10"/>
                    <a:pt x="4" y="10"/>
                  </a:cubicBezTo>
                  <a:cubicBezTo>
                    <a:pt x="2" y="10"/>
                    <a:pt x="1" y="11"/>
                    <a:pt x="0" y="12"/>
                  </a:cubicBezTo>
                  <a:cubicBezTo>
                    <a:pt x="0" y="13"/>
                    <a:pt x="0" y="14"/>
                    <a:pt x="0" y="16"/>
                  </a:cubicBezTo>
                  <a:cubicBezTo>
                    <a:pt x="6" y="31"/>
                    <a:pt x="6" y="31"/>
                    <a:pt x="6" y="31"/>
                  </a:cubicBezTo>
                  <a:cubicBezTo>
                    <a:pt x="7" y="32"/>
                    <a:pt x="7" y="32"/>
                    <a:pt x="8" y="33"/>
                  </a:cubicBezTo>
                  <a:cubicBezTo>
                    <a:pt x="8" y="33"/>
                    <a:pt x="8" y="33"/>
                    <a:pt x="8" y="34"/>
                  </a:cubicBezTo>
                  <a:cubicBezTo>
                    <a:pt x="8" y="38"/>
                    <a:pt x="8" y="38"/>
                    <a:pt x="8" y="38"/>
                  </a:cubicBezTo>
                  <a:cubicBezTo>
                    <a:pt x="8" y="41"/>
                    <a:pt x="10" y="43"/>
                    <a:pt x="12" y="43"/>
                  </a:cubicBezTo>
                  <a:cubicBezTo>
                    <a:pt x="46" y="43"/>
                    <a:pt x="46" y="43"/>
                    <a:pt x="46" y="43"/>
                  </a:cubicBezTo>
                  <a:cubicBezTo>
                    <a:pt x="46" y="43"/>
                    <a:pt x="47" y="42"/>
                    <a:pt x="47" y="41"/>
                  </a:cubicBezTo>
                  <a:cubicBezTo>
                    <a:pt x="47" y="41"/>
                    <a:pt x="46" y="40"/>
                    <a:pt x="46" y="40"/>
                  </a:cubicBezTo>
                  <a:cubicBezTo>
                    <a:pt x="12" y="40"/>
                    <a:pt x="12" y="40"/>
                    <a:pt x="12" y="40"/>
                  </a:cubicBezTo>
                  <a:cubicBezTo>
                    <a:pt x="11" y="40"/>
                    <a:pt x="11" y="39"/>
                    <a:pt x="11" y="38"/>
                  </a:cubicBezTo>
                  <a:cubicBezTo>
                    <a:pt x="11" y="35"/>
                    <a:pt x="11" y="35"/>
                    <a:pt x="11" y="35"/>
                  </a:cubicBezTo>
                  <a:cubicBezTo>
                    <a:pt x="11" y="35"/>
                    <a:pt x="12" y="35"/>
                    <a:pt x="12" y="35"/>
                  </a:cubicBezTo>
                  <a:cubicBezTo>
                    <a:pt x="42" y="35"/>
                    <a:pt x="42" y="35"/>
                    <a:pt x="42" y="35"/>
                  </a:cubicBezTo>
                  <a:cubicBezTo>
                    <a:pt x="45" y="35"/>
                    <a:pt x="47" y="33"/>
                    <a:pt x="48" y="31"/>
                  </a:cubicBezTo>
                  <a:cubicBezTo>
                    <a:pt x="54" y="13"/>
                    <a:pt x="54" y="13"/>
                    <a:pt x="54" y="13"/>
                  </a:cubicBezTo>
                  <a:cubicBezTo>
                    <a:pt x="54" y="13"/>
                    <a:pt x="54" y="12"/>
                    <a:pt x="54" y="12"/>
                  </a:cubicBezTo>
                  <a:cubicBezTo>
                    <a:pt x="56" y="6"/>
                    <a:pt x="56" y="6"/>
                    <a:pt x="56" y="6"/>
                  </a:cubicBezTo>
                  <a:cubicBezTo>
                    <a:pt x="56" y="4"/>
                    <a:pt x="58" y="3"/>
                    <a:pt x="59" y="3"/>
                  </a:cubicBezTo>
                  <a:cubicBezTo>
                    <a:pt x="70" y="3"/>
                    <a:pt x="70" y="3"/>
                    <a:pt x="70" y="3"/>
                  </a:cubicBezTo>
                  <a:cubicBezTo>
                    <a:pt x="70" y="3"/>
                    <a:pt x="71" y="3"/>
                    <a:pt x="71" y="2"/>
                  </a:cubicBezTo>
                  <a:cubicBezTo>
                    <a:pt x="71" y="1"/>
                    <a:pt x="70" y="0"/>
                    <a:pt x="70" y="0"/>
                  </a:cubicBezTo>
                  <a:close/>
                  <a:moveTo>
                    <a:pt x="49" y="18"/>
                  </a:moveTo>
                  <a:cubicBezTo>
                    <a:pt x="45" y="18"/>
                    <a:pt x="45" y="18"/>
                    <a:pt x="45" y="18"/>
                  </a:cubicBezTo>
                  <a:cubicBezTo>
                    <a:pt x="46" y="13"/>
                    <a:pt x="46" y="13"/>
                    <a:pt x="46" y="13"/>
                  </a:cubicBezTo>
                  <a:cubicBezTo>
                    <a:pt x="50" y="13"/>
                    <a:pt x="50" y="13"/>
                    <a:pt x="50" y="13"/>
                  </a:cubicBezTo>
                  <a:lnTo>
                    <a:pt x="49" y="18"/>
                  </a:lnTo>
                  <a:close/>
                  <a:moveTo>
                    <a:pt x="47" y="25"/>
                  </a:moveTo>
                  <a:cubicBezTo>
                    <a:pt x="44" y="25"/>
                    <a:pt x="44" y="25"/>
                    <a:pt x="44" y="25"/>
                  </a:cubicBezTo>
                  <a:cubicBezTo>
                    <a:pt x="45" y="20"/>
                    <a:pt x="45" y="20"/>
                    <a:pt x="45" y="20"/>
                  </a:cubicBezTo>
                  <a:cubicBezTo>
                    <a:pt x="48" y="20"/>
                    <a:pt x="48" y="20"/>
                    <a:pt x="48" y="20"/>
                  </a:cubicBezTo>
                  <a:lnTo>
                    <a:pt x="47" y="25"/>
                  </a:lnTo>
                  <a:close/>
                  <a:moveTo>
                    <a:pt x="9" y="30"/>
                  </a:moveTo>
                  <a:cubicBezTo>
                    <a:pt x="8" y="27"/>
                    <a:pt x="8" y="27"/>
                    <a:pt x="8" y="27"/>
                  </a:cubicBezTo>
                  <a:cubicBezTo>
                    <a:pt x="11" y="27"/>
                    <a:pt x="11" y="27"/>
                    <a:pt x="11" y="27"/>
                  </a:cubicBezTo>
                  <a:cubicBezTo>
                    <a:pt x="12" y="32"/>
                    <a:pt x="12" y="32"/>
                    <a:pt x="12" y="32"/>
                  </a:cubicBezTo>
                  <a:cubicBezTo>
                    <a:pt x="11" y="32"/>
                    <a:pt x="10" y="31"/>
                    <a:pt x="9" y="30"/>
                  </a:cubicBezTo>
                  <a:close/>
                  <a:moveTo>
                    <a:pt x="35" y="18"/>
                  </a:moveTo>
                  <a:cubicBezTo>
                    <a:pt x="28" y="18"/>
                    <a:pt x="28" y="18"/>
                    <a:pt x="28" y="18"/>
                  </a:cubicBezTo>
                  <a:cubicBezTo>
                    <a:pt x="29" y="13"/>
                    <a:pt x="29" y="13"/>
                    <a:pt x="29" y="13"/>
                  </a:cubicBezTo>
                  <a:cubicBezTo>
                    <a:pt x="35" y="13"/>
                    <a:pt x="35" y="13"/>
                    <a:pt x="35" y="13"/>
                  </a:cubicBezTo>
                  <a:lnTo>
                    <a:pt x="35" y="18"/>
                  </a:lnTo>
                  <a:close/>
                  <a:moveTo>
                    <a:pt x="37" y="13"/>
                  </a:moveTo>
                  <a:cubicBezTo>
                    <a:pt x="44" y="13"/>
                    <a:pt x="44" y="13"/>
                    <a:pt x="44" y="13"/>
                  </a:cubicBezTo>
                  <a:cubicBezTo>
                    <a:pt x="43" y="18"/>
                    <a:pt x="43" y="18"/>
                    <a:pt x="43" y="18"/>
                  </a:cubicBezTo>
                  <a:cubicBezTo>
                    <a:pt x="37" y="18"/>
                    <a:pt x="37" y="18"/>
                    <a:pt x="37" y="18"/>
                  </a:cubicBezTo>
                  <a:lnTo>
                    <a:pt x="37" y="13"/>
                  </a:lnTo>
                  <a:close/>
                  <a:moveTo>
                    <a:pt x="28" y="20"/>
                  </a:moveTo>
                  <a:cubicBezTo>
                    <a:pt x="35" y="20"/>
                    <a:pt x="35" y="20"/>
                    <a:pt x="35" y="20"/>
                  </a:cubicBezTo>
                  <a:cubicBezTo>
                    <a:pt x="34" y="25"/>
                    <a:pt x="34" y="25"/>
                    <a:pt x="34" y="25"/>
                  </a:cubicBezTo>
                  <a:cubicBezTo>
                    <a:pt x="28" y="25"/>
                    <a:pt x="28" y="25"/>
                    <a:pt x="28" y="25"/>
                  </a:cubicBezTo>
                  <a:lnTo>
                    <a:pt x="28" y="20"/>
                  </a:lnTo>
                  <a:close/>
                  <a:moveTo>
                    <a:pt x="26" y="25"/>
                  </a:moveTo>
                  <a:cubicBezTo>
                    <a:pt x="21" y="25"/>
                    <a:pt x="21" y="25"/>
                    <a:pt x="21" y="25"/>
                  </a:cubicBezTo>
                  <a:cubicBezTo>
                    <a:pt x="20" y="20"/>
                    <a:pt x="20" y="20"/>
                    <a:pt x="20" y="20"/>
                  </a:cubicBezTo>
                  <a:cubicBezTo>
                    <a:pt x="26" y="20"/>
                    <a:pt x="26" y="20"/>
                    <a:pt x="26" y="20"/>
                  </a:cubicBezTo>
                  <a:lnTo>
                    <a:pt x="26" y="25"/>
                  </a:lnTo>
                  <a:close/>
                  <a:moveTo>
                    <a:pt x="26" y="18"/>
                  </a:moveTo>
                  <a:cubicBezTo>
                    <a:pt x="20" y="18"/>
                    <a:pt x="20" y="18"/>
                    <a:pt x="20" y="18"/>
                  </a:cubicBezTo>
                  <a:cubicBezTo>
                    <a:pt x="20" y="13"/>
                    <a:pt x="20" y="13"/>
                    <a:pt x="20" y="13"/>
                  </a:cubicBezTo>
                  <a:cubicBezTo>
                    <a:pt x="27" y="13"/>
                    <a:pt x="27" y="13"/>
                    <a:pt x="27" y="13"/>
                  </a:cubicBezTo>
                  <a:lnTo>
                    <a:pt x="26" y="18"/>
                  </a:lnTo>
                  <a:close/>
                  <a:moveTo>
                    <a:pt x="18" y="18"/>
                  </a:moveTo>
                  <a:cubicBezTo>
                    <a:pt x="12" y="18"/>
                    <a:pt x="12" y="18"/>
                    <a:pt x="12" y="18"/>
                  </a:cubicBezTo>
                  <a:cubicBezTo>
                    <a:pt x="11" y="13"/>
                    <a:pt x="11" y="13"/>
                    <a:pt x="11" y="13"/>
                  </a:cubicBezTo>
                  <a:cubicBezTo>
                    <a:pt x="18" y="13"/>
                    <a:pt x="18" y="13"/>
                    <a:pt x="18" y="13"/>
                  </a:cubicBezTo>
                  <a:lnTo>
                    <a:pt x="18" y="18"/>
                  </a:lnTo>
                  <a:close/>
                  <a:moveTo>
                    <a:pt x="18" y="20"/>
                  </a:moveTo>
                  <a:cubicBezTo>
                    <a:pt x="19" y="25"/>
                    <a:pt x="19" y="25"/>
                    <a:pt x="19" y="25"/>
                  </a:cubicBezTo>
                  <a:cubicBezTo>
                    <a:pt x="13" y="25"/>
                    <a:pt x="13" y="25"/>
                    <a:pt x="13" y="25"/>
                  </a:cubicBezTo>
                  <a:cubicBezTo>
                    <a:pt x="12" y="20"/>
                    <a:pt x="12" y="20"/>
                    <a:pt x="12" y="20"/>
                  </a:cubicBezTo>
                  <a:lnTo>
                    <a:pt x="18" y="20"/>
                  </a:lnTo>
                  <a:close/>
                  <a:moveTo>
                    <a:pt x="11" y="25"/>
                  </a:moveTo>
                  <a:cubicBezTo>
                    <a:pt x="7" y="25"/>
                    <a:pt x="7" y="25"/>
                    <a:pt x="7" y="25"/>
                  </a:cubicBezTo>
                  <a:cubicBezTo>
                    <a:pt x="5" y="20"/>
                    <a:pt x="5" y="20"/>
                    <a:pt x="5" y="20"/>
                  </a:cubicBezTo>
                  <a:cubicBezTo>
                    <a:pt x="10" y="20"/>
                    <a:pt x="10" y="20"/>
                    <a:pt x="10" y="20"/>
                  </a:cubicBezTo>
                  <a:lnTo>
                    <a:pt x="11" y="25"/>
                  </a:lnTo>
                  <a:close/>
                  <a:moveTo>
                    <a:pt x="13" y="27"/>
                  </a:moveTo>
                  <a:cubicBezTo>
                    <a:pt x="19" y="27"/>
                    <a:pt x="19" y="27"/>
                    <a:pt x="19" y="27"/>
                  </a:cubicBezTo>
                  <a:cubicBezTo>
                    <a:pt x="19" y="32"/>
                    <a:pt x="19" y="32"/>
                    <a:pt x="19" y="32"/>
                  </a:cubicBezTo>
                  <a:cubicBezTo>
                    <a:pt x="14" y="32"/>
                    <a:pt x="14" y="32"/>
                    <a:pt x="14" y="32"/>
                  </a:cubicBezTo>
                  <a:lnTo>
                    <a:pt x="13" y="27"/>
                  </a:lnTo>
                  <a:close/>
                  <a:moveTo>
                    <a:pt x="21" y="27"/>
                  </a:moveTo>
                  <a:cubicBezTo>
                    <a:pt x="26" y="27"/>
                    <a:pt x="26" y="27"/>
                    <a:pt x="26" y="27"/>
                  </a:cubicBezTo>
                  <a:cubicBezTo>
                    <a:pt x="26" y="32"/>
                    <a:pt x="26" y="32"/>
                    <a:pt x="26" y="32"/>
                  </a:cubicBezTo>
                  <a:cubicBezTo>
                    <a:pt x="21" y="32"/>
                    <a:pt x="21" y="32"/>
                    <a:pt x="21" y="32"/>
                  </a:cubicBezTo>
                  <a:lnTo>
                    <a:pt x="21" y="27"/>
                  </a:lnTo>
                  <a:close/>
                  <a:moveTo>
                    <a:pt x="28" y="27"/>
                  </a:moveTo>
                  <a:cubicBezTo>
                    <a:pt x="34" y="27"/>
                    <a:pt x="34" y="27"/>
                    <a:pt x="34" y="27"/>
                  </a:cubicBezTo>
                  <a:cubicBezTo>
                    <a:pt x="33" y="32"/>
                    <a:pt x="33" y="32"/>
                    <a:pt x="33" y="32"/>
                  </a:cubicBezTo>
                  <a:cubicBezTo>
                    <a:pt x="28" y="32"/>
                    <a:pt x="28" y="32"/>
                    <a:pt x="28" y="32"/>
                  </a:cubicBezTo>
                  <a:lnTo>
                    <a:pt x="28" y="27"/>
                  </a:lnTo>
                  <a:close/>
                  <a:moveTo>
                    <a:pt x="36" y="27"/>
                  </a:moveTo>
                  <a:cubicBezTo>
                    <a:pt x="41" y="27"/>
                    <a:pt x="41" y="27"/>
                    <a:pt x="41" y="27"/>
                  </a:cubicBezTo>
                  <a:cubicBezTo>
                    <a:pt x="40" y="32"/>
                    <a:pt x="40" y="32"/>
                    <a:pt x="40" y="32"/>
                  </a:cubicBezTo>
                  <a:cubicBezTo>
                    <a:pt x="35" y="32"/>
                    <a:pt x="35" y="32"/>
                    <a:pt x="35" y="32"/>
                  </a:cubicBezTo>
                  <a:lnTo>
                    <a:pt x="36" y="27"/>
                  </a:lnTo>
                  <a:close/>
                  <a:moveTo>
                    <a:pt x="36" y="25"/>
                  </a:moveTo>
                  <a:cubicBezTo>
                    <a:pt x="37" y="20"/>
                    <a:pt x="37" y="20"/>
                    <a:pt x="37" y="20"/>
                  </a:cubicBezTo>
                  <a:cubicBezTo>
                    <a:pt x="43" y="20"/>
                    <a:pt x="43" y="20"/>
                    <a:pt x="43" y="20"/>
                  </a:cubicBezTo>
                  <a:cubicBezTo>
                    <a:pt x="42" y="25"/>
                    <a:pt x="42" y="25"/>
                    <a:pt x="42" y="25"/>
                  </a:cubicBezTo>
                  <a:lnTo>
                    <a:pt x="36" y="25"/>
                  </a:lnTo>
                  <a:close/>
                  <a:moveTo>
                    <a:pt x="4" y="13"/>
                  </a:moveTo>
                  <a:cubicBezTo>
                    <a:pt x="4" y="13"/>
                    <a:pt x="4" y="13"/>
                    <a:pt x="4" y="13"/>
                  </a:cubicBezTo>
                  <a:cubicBezTo>
                    <a:pt x="9" y="13"/>
                    <a:pt x="9" y="13"/>
                    <a:pt x="9" y="13"/>
                  </a:cubicBezTo>
                  <a:cubicBezTo>
                    <a:pt x="10" y="18"/>
                    <a:pt x="10" y="18"/>
                    <a:pt x="10" y="18"/>
                  </a:cubicBezTo>
                  <a:cubicBezTo>
                    <a:pt x="4" y="18"/>
                    <a:pt x="4" y="18"/>
                    <a:pt x="4" y="18"/>
                  </a:cubicBezTo>
                  <a:cubicBezTo>
                    <a:pt x="3" y="14"/>
                    <a:pt x="3" y="14"/>
                    <a:pt x="3" y="14"/>
                  </a:cubicBezTo>
                  <a:cubicBezTo>
                    <a:pt x="3" y="14"/>
                    <a:pt x="3" y="14"/>
                    <a:pt x="3" y="14"/>
                  </a:cubicBezTo>
                  <a:cubicBezTo>
                    <a:pt x="3" y="13"/>
                    <a:pt x="3" y="13"/>
                    <a:pt x="4" y="13"/>
                  </a:cubicBezTo>
                  <a:close/>
                  <a:moveTo>
                    <a:pt x="42" y="32"/>
                  </a:moveTo>
                  <a:cubicBezTo>
                    <a:pt x="42" y="32"/>
                    <a:pt x="42" y="32"/>
                    <a:pt x="42" y="32"/>
                  </a:cubicBezTo>
                  <a:cubicBezTo>
                    <a:pt x="43" y="27"/>
                    <a:pt x="43" y="27"/>
                    <a:pt x="43" y="27"/>
                  </a:cubicBezTo>
                  <a:cubicBezTo>
                    <a:pt x="46" y="27"/>
                    <a:pt x="46" y="27"/>
                    <a:pt x="46" y="27"/>
                  </a:cubicBezTo>
                  <a:cubicBezTo>
                    <a:pt x="45" y="30"/>
                    <a:pt x="45" y="30"/>
                    <a:pt x="45" y="30"/>
                  </a:cubicBezTo>
                  <a:cubicBezTo>
                    <a:pt x="45" y="31"/>
                    <a:pt x="43" y="32"/>
                    <a:pt x="42" y="32"/>
                  </a:cubicBezTo>
                  <a:close/>
                  <a:moveTo>
                    <a:pt x="13" y="44"/>
                  </a:moveTo>
                  <a:cubicBezTo>
                    <a:pt x="11" y="44"/>
                    <a:pt x="10" y="46"/>
                    <a:pt x="10" y="48"/>
                  </a:cubicBezTo>
                  <a:cubicBezTo>
                    <a:pt x="10" y="50"/>
                    <a:pt x="11" y="51"/>
                    <a:pt x="13" y="51"/>
                  </a:cubicBezTo>
                  <a:cubicBezTo>
                    <a:pt x="15" y="51"/>
                    <a:pt x="17" y="50"/>
                    <a:pt x="17" y="48"/>
                  </a:cubicBezTo>
                  <a:cubicBezTo>
                    <a:pt x="17" y="46"/>
                    <a:pt x="15" y="44"/>
                    <a:pt x="13" y="44"/>
                  </a:cubicBezTo>
                  <a:close/>
                  <a:moveTo>
                    <a:pt x="13" y="49"/>
                  </a:moveTo>
                  <a:cubicBezTo>
                    <a:pt x="13" y="49"/>
                    <a:pt x="12" y="48"/>
                    <a:pt x="12" y="48"/>
                  </a:cubicBezTo>
                  <a:cubicBezTo>
                    <a:pt x="12" y="47"/>
                    <a:pt x="13" y="46"/>
                    <a:pt x="13" y="46"/>
                  </a:cubicBezTo>
                  <a:cubicBezTo>
                    <a:pt x="14" y="46"/>
                    <a:pt x="15" y="47"/>
                    <a:pt x="15" y="48"/>
                  </a:cubicBezTo>
                  <a:cubicBezTo>
                    <a:pt x="15" y="48"/>
                    <a:pt x="14" y="49"/>
                    <a:pt x="13" y="49"/>
                  </a:cubicBezTo>
                  <a:close/>
                  <a:moveTo>
                    <a:pt x="40" y="44"/>
                  </a:moveTo>
                  <a:cubicBezTo>
                    <a:pt x="38" y="44"/>
                    <a:pt x="37" y="46"/>
                    <a:pt x="37" y="48"/>
                  </a:cubicBezTo>
                  <a:cubicBezTo>
                    <a:pt x="37" y="50"/>
                    <a:pt x="38" y="51"/>
                    <a:pt x="40" y="51"/>
                  </a:cubicBezTo>
                  <a:cubicBezTo>
                    <a:pt x="42" y="51"/>
                    <a:pt x="44" y="50"/>
                    <a:pt x="44" y="48"/>
                  </a:cubicBezTo>
                  <a:cubicBezTo>
                    <a:pt x="44" y="46"/>
                    <a:pt x="42" y="44"/>
                    <a:pt x="40" y="44"/>
                  </a:cubicBezTo>
                  <a:close/>
                  <a:moveTo>
                    <a:pt x="40" y="49"/>
                  </a:moveTo>
                  <a:cubicBezTo>
                    <a:pt x="39" y="49"/>
                    <a:pt x="39" y="48"/>
                    <a:pt x="39" y="48"/>
                  </a:cubicBezTo>
                  <a:cubicBezTo>
                    <a:pt x="39" y="47"/>
                    <a:pt x="39" y="46"/>
                    <a:pt x="40" y="46"/>
                  </a:cubicBezTo>
                  <a:cubicBezTo>
                    <a:pt x="41" y="46"/>
                    <a:pt x="42" y="47"/>
                    <a:pt x="42" y="48"/>
                  </a:cubicBezTo>
                  <a:cubicBezTo>
                    <a:pt x="42" y="48"/>
                    <a:pt x="41" y="49"/>
                    <a:pt x="40" y="49"/>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59" name="Freeform 24"/>
            <p:cNvSpPr>
              <a:spLocks noEditPoints="1"/>
            </p:cNvSpPr>
            <p:nvPr/>
          </p:nvSpPr>
          <p:spPr bwMode="auto">
            <a:xfrm>
              <a:off x="7048915" y="1566049"/>
              <a:ext cx="323243" cy="340955"/>
            </a:xfrm>
            <a:custGeom>
              <a:gdLst>
                <a:gd fmla="*/ 22 w 62" name="T0"/>
                <a:gd fmla="*/ 32 h 65" name="T1"/>
                <a:gd fmla="*/ 22 w 62" name="T2"/>
                <a:gd fmla="*/ 52 h 65" name="T3"/>
                <a:gd fmla="*/ 26 w 62" name="T4"/>
                <a:gd fmla="*/ 43 h 65" name="T5"/>
                <a:gd fmla="*/ 47 w 62" name="T6"/>
                <a:gd fmla="*/ 7 h 65" name="T7"/>
                <a:gd fmla="*/ 47 w 62" name="T8"/>
                <a:gd fmla="*/ 19 h 65" name="T9"/>
                <a:gd fmla="*/ 40 w 62" name="T10"/>
                <a:gd fmla="*/ 37 h 65" name="T11"/>
                <a:gd fmla="*/ 36 w 62" name="T12"/>
                <a:gd fmla="*/ 27 h 65" name="T13"/>
                <a:gd fmla="*/ 32 w 62" name="T14"/>
                <a:gd fmla="*/ 26 h 65" name="T15"/>
                <a:gd fmla="*/ 24 w 62" name="T16"/>
                <a:gd fmla="*/ 22 h 65" name="T17"/>
                <a:gd fmla="*/ 18 w 62" name="T18"/>
                <a:gd fmla="*/ 21 h 65" name="T19"/>
                <a:gd fmla="*/ 11 w 62" name="T20"/>
                <a:gd fmla="*/ 28 h 65" name="T21"/>
                <a:gd fmla="*/ 6 w 62" name="T22"/>
                <a:gd fmla="*/ 28 h 65" name="T23"/>
                <a:gd fmla="*/ 3 w 62" name="T24"/>
                <a:gd fmla="*/ 38 h 65" name="T25"/>
                <a:gd fmla="*/ 0 w 62" name="T26"/>
                <a:gd fmla="*/ 43 h 65" name="T27"/>
                <a:gd fmla="*/ 3 w 62" name="T28"/>
                <a:gd fmla="*/ 47 h 65" name="T29"/>
                <a:gd fmla="*/ 6 w 62" name="T30"/>
                <a:gd fmla="*/ 58 h 65" name="T31"/>
                <a:gd fmla="*/ 11 w 62" name="T32"/>
                <a:gd fmla="*/ 58 h 65" name="T33"/>
                <a:gd fmla="*/ 18 w 62" name="T34"/>
                <a:gd fmla="*/ 65 h 65" name="T35"/>
                <a:gd fmla="*/ 24 w 62" name="T36"/>
                <a:gd fmla="*/ 64 h 65" name="T37"/>
                <a:gd fmla="*/ 32 w 62" name="T38"/>
                <a:gd fmla="*/ 60 h 65" name="T39"/>
                <a:gd fmla="*/ 36 w 62" name="T40"/>
                <a:gd fmla="*/ 59 h 65" name="T41"/>
                <a:gd fmla="*/ 40 w 62" name="T42"/>
                <a:gd fmla="*/ 49 h 65" name="T43"/>
                <a:gd fmla="*/ 44 w 62" name="T44"/>
                <a:gd fmla="*/ 46 h 65" name="T45"/>
                <a:gd fmla="*/ 38 w 62" name="T46"/>
                <a:gd fmla="*/ 53 h 65" name="T47"/>
                <a:gd fmla="*/ 22 w 62" name="T48"/>
                <a:gd fmla="*/ 58 h 65" name="T49"/>
                <a:gd fmla="*/ 6 w 62" name="T50"/>
                <a:gd fmla="*/ 53 h 65" name="T51"/>
                <a:gd fmla="*/ 7 w 62" name="T52"/>
                <a:gd fmla="*/ 38 h 65" name="T53"/>
                <a:gd fmla="*/ 18 w 62" name="T54"/>
                <a:gd fmla="*/ 24 h 65" name="T55"/>
                <a:gd fmla="*/ 36 w 62" name="T56"/>
                <a:gd fmla="*/ 30 h 65" name="T57"/>
                <a:gd fmla="*/ 41 w 62" name="T58"/>
                <a:gd fmla="*/ 44 h 65" name="T59"/>
                <a:gd fmla="*/ 59 w 62" name="T60"/>
                <a:gd fmla="*/ 11 h 65" name="T61"/>
                <a:gd fmla="*/ 60 w 62" name="T62"/>
                <a:gd fmla="*/ 7 h 65" name="T63"/>
                <a:gd fmla="*/ 54 w 62" name="T64"/>
                <a:gd fmla="*/ 4 h 65" name="T65"/>
                <a:gd fmla="*/ 49 w 62" name="T66"/>
                <a:gd fmla="*/ 0 h 65" name="T67"/>
                <a:gd fmla="*/ 46 w 62" name="T68"/>
                <a:gd fmla="*/ 0 h 65" name="T69"/>
                <a:gd fmla="*/ 40 w 62" name="T70"/>
                <a:gd fmla="*/ 4 h 65" name="T71"/>
                <a:gd fmla="*/ 38 w 62" name="T72"/>
                <a:gd fmla="*/ 4 h 65" name="T73"/>
                <a:gd fmla="*/ 35 w 62" name="T74"/>
                <a:gd fmla="*/ 11 h 65" name="T75"/>
                <a:gd fmla="*/ 33 w 62" name="T76"/>
                <a:gd fmla="*/ 14 h 65" name="T77"/>
                <a:gd fmla="*/ 35 w 62" name="T78"/>
                <a:gd fmla="*/ 18 h 65" name="T79"/>
                <a:gd fmla="*/ 37 w 62" name="T80"/>
                <a:gd fmla="*/ 24 h 65" name="T81"/>
                <a:gd fmla="*/ 40 w 62" name="T82"/>
                <a:gd fmla="*/ 25 h 65" name="T83"/>
                <a:gd fmla="*/ 46 w 62" name="T84"/>
                <a:gd fmla="*/ 28 h 65" name="T85"/>
                <a:gd fmla="*/ 49 w 62" name="T86"/>
                <a:gd fmla="*/ 29 h 65" name="T87"/>
                <a:gd fmla="*/ 54 w 62" name="T88"/>
                <a:gd fmla="*/ 24 h 65" name="T89"/>
                <a:gd fmla="*/ 57 w 62" name="T90"/>
                <a:gd fmla="*/ 24 h 65" name="T91"/>
                <a:gd fmla="*/ 59 w 62" name="T92"/>
                <a:gd fmla="*/ 18 h 65" name="T93"/>
                <a:gd fmla="*/ 61 w 62" name="T94"/>
                <a:gd fmla="*/ 12 h 65" name="T95"/>
                <a:gd fmla="*/ 52 w 62" name="T96"/>
                <a:gd fmla="*/ 22 h 65" name="T97"/>
                <a:gd fmla="*/ 43 w 62" name="T98"/>
                <a:gd fmla="*/ 25 h 65" name="T99"/>
                <a:gd fmla="*/ 36 w 62" name="T100"/>
                <a:gd fmla="*/ 15 h 65" name="T101"/>
                <a:gd fmla="*/ 38 w 62" name="T102"/>
                <a:gd fmla="*/ 7 h 65" name="T103"/>
                <a:gd fmla="*/ 50 w 62" name="T104"/>
                <a:gd fmla="*/ 3 h 65" name="T105"/>
                <a:gd fmla="*/ 56 w 62" name="T106"/>
                <a:gd fmla="*/ 11 h 6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5" w="62">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0" name="Freeform 30"/>
            <p:cNvSpPr>
              <a:spLocks noEditPoints="1"/>
            </p:cNvSpPr>
            <p:nvPr/>
          </p:nvSpPr>
          <p:spPr bwMode="auto">
            <a:xfrm>
              <a:off x="5147268" y="5467123"/>
              <a:ext cx="299883" cy="284634"/>
            </a:xfrm>
            <a:custGeom>
              <a:gdLst>
                <a:gd fmla="*/ 75 w 75" name="T0"/>
                <a:gd fmla="*/ 27 h 71" name="T1"/>
                <a:gd fmla="*/ 69 w 75" name="T2"/>
                <a:gd fmla="*/ 14 h 71" name="T3"/>
                <a:gd fmla="*/ 64 w 75" name="T4"/>
                <a:gd fmla="*/ 0 h 71" name="T5"/>
                <a:gd fmla="*/ 5 w 75" name="T6"/>
                <a:gd fmla="*/ 11 h 71" name="T7"/>
                <a:gd fmla="*/ 1 w 75" name="T8"/>
                <a:gd fmla="*/ 26 h 71" name="T9"/>
                <a:gd fmla="*/ 0 w 75" name="T10"/>
                <a:gd fmla="*/ 31 h 71" name="T11"/>
                <a:gd fmla="*/ 1 w 75" name="T12"/>
                <a:gd fmla="*/ 65 h 71" name="T13"/>
                <a:gd fmla="*/ 70 w 75" name="T14"/>
                <a:gd fmla="*/ 71 h 71" name="T15"/>
                <a:gd fmla="*/ 70 w 75" name="T16"/>
                <a:gd fmla="*/ 61 h 71" name="T17"/>
                <a:gd fmla="*/ 4 w 75" name="T18"/>
                <a:gd fmla="*/ 26 h 71" name="T19"/>
                <a:gd fmla="*/ 71 w 75" name="T20"/>
                <a:gd fmla="*/ 26 h 71" name="T21"/>
                <a:gd fmla="*/ 58 w 75" name="T22"/>
                <a:gd fmla="*/ 33 h 71" name="T23"/>
                <a:gd fmla="*/ 54 w 75" name="T24"/>
                <a:gd fmla="*/ 28 h 71" name="T25"/>
                <a:gd fmla="*/ 52 w 75" name="T26"/>
                <a:gd fmla="*/ 31 h 71" name="T27"/>
                <a:gd fmla="*/ 44 w 75" name="T28"/>
                <a:gd fmla="*/ 31 h 71" name="T29"/>
                <a:gd fmla="*/ 52 w 75" name="T30"/>
                <a:gd fmla="*/ 31 h 71" name="T31"/>
                <a:gd fmla="*/ 37 w 75" name="T32"/>
                <a:gd fmla="*/ 33 h 71" name="T33"/>
                <a:gd fmla="*/ 42 w 75" name="T34"/>
                <a:gd fmla="*/ 28 h 71" name="T35"/>
                <a:gd fmla="*/ 28 w 75" name="T36"/>
                <a:gd fmla="*/ 33 h 71" name="T37"/>
                <a:gd fmla="*/ 23 w 75" name="T38"/>
                <a:gd fmla="*/ 28 h 71" name="T39"/>
                <a:gd fmla="*/ 21 w 75" name="T40"/>
                <a:gd fmla="*/ 28 h 71" name="T41"/>
                <a:gd fmla="*/ 17 w 75" name="T42"/>
                <a:gd fmla="*/ 33 h 71" name="T43"/>
                <a:gd fmla="*/ 21 w 75" name="T44"/>
                <a:gd fmla="*/ 28 h 71" name="T45"/>
                <a:gd fmla="*/ 18 w 75" name="T46"/>
                <a:gd fmla="*/ 35 h 71" name="T47"/>
                <a:gd fmla="*/ 28 w 75" name="T48"/>
                <a:gd fmla="*/ 35 h 71" name="T49"/>
                <a:gd fmla="*/ 38 w 75" name="T50"/>
                <a:gd fmla="*/ 35 h 71" name="T51"/>
                <a:gd fmla="*/ 48 w 75" name="T52"/>
                <a:gd fmla="*/ 35 h 71" name="T53"/>
                <a:gd fmla="*/ 58 w 75" name="T54"/>
                <a:gd fmla="*/ 35 h 71" name="T55"/>
                <a:gd fmla="*/ 67 w 75" name="T56"/>
                <a:gd fmla="*/ 62 h 71" name="T57"/>
                <a:gd fmla="*/ 29 w 75" name="T58"/>
                <a:gd fmla="*/ 40 h 71" name="T59"/>
                <a:gd fmla="*/ 13 w 75" name="T60"/>
                <a:gd fmla="*/ 62 h 71" name="T61"/>
                <a:gd fmla="*/ 12 w 75" name="T62"/>
                <a:gd fmla="*/ 33 h 71" name="T63"/>
                <a:gd fmla="*/ 28 w 75" name="T64"/>
                <a:gd fmla="*/ 42 h 71" name="T65"/>
                <a:gd fmla="*/ 68 w 75" name="T66"/>
                <a:gd fmla="*/ 33 h 71" name="T67"/>
                <a:gd fmla="*/ 64 w 75" name="T68"/>
                <a:gd fmla="*/ 28 h 71" name="T69"/>
                <a:gd fmla="*/ 68 w 75" name="T70"/>
                <a:gd fmla="*/ 33 h 71" name="T71"/>
                <a:gd fmla="*/ 11 w 75" name="T72"/>
                <a:gd fmla="*/ 14 h 71" name="T73"/>
                <a:gd fmla="*/ 11 w 75" name="T74"/>
                <a:gd fmla="*/ 3 h 71" name="T75"/>
                <a:gd fmla="*/ 67 w 75" name="T76"/>
                <a:gd fmla="*/ 11 h 71" name="T77"/>
                <a:gd fmla="*/ 11 w 75" name="T78"/>
                <a:gd fmla="*/ 31 h 71" name="T79"/>
                <a:gd fmla="*/ 3 w 75" name="T80"/>
                <a:gd fmla="*/ 31 h 71" name="T81"/>
                <a:gd fmla="*/ 4 w 75" name="T82"/>
                <a:gd fmla="*/ 65 h 71" name="T83"/>
                <a:gd fmla="*/ 29 w 75" name="T84"/>
                <a:gd fmla="*/ 64 h 71" name="T85"/>
                <a:gd fmla="*/ 71 w 75" name="T86"/>
                <a:gd fmla="*/ 67 h 71" name="T87"/>
                <a:gd fmla="*/ 4 w 75" name="T88"/>
                <a:gd fmla="*/ 67 h 71" name="T89"/>
                <a:gd fmla="*/ 62 w 75" name="T90"/>
                <a:gd fmla="*/ 56 h 71" name="T91"/>
                <a:gd fmla="*/ 39 w 75" name="T92"/>
                <a:gd fmla="*/ 40 h 71" name="T93"/>
                <a:gd fmla="*/ 39 w 75" name="T94"/>
                <a:gd fmla="*/ 57 h 71" name="T95"/>
                <a:gd fmla="*/ 60 w 75" name="T96"/>
                <a:gd fmla="*/ 55 h 71"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71" w="75">
                  <a:moveTo>
                    <a:pt x="75" y="31"/>
                  </a:moveTo>
                  <a:cubicBezTo>
                    <a:pt x="75" y="28"/>
                    <a:pt x="75" y="28"/>
                    <a:pt x="75" y="28"/>
                  </a:cubicBezTo>
                  <a:cubicBezTo>
                    <a:pt x="75" y="27"/>
                    <a:pt x="75" y="27"/>
                    <a:pt x="75" y="27"/>
                  </a:cubicBezTo>
                  <a:cubicBezTo>
                    <a:pt x="75" y="27"/>
                    <a:pt x="75" y="26"/>
                    <a:pt x="75" y="26"/>
                  </a:cubicBezTo>
                  <a:cubicBezTo>
                    <a:pt x="70" y="14"/>
                    <a:pt x="70" y="14"/>
                    <a:pt x="70" y="14"/>
                  </a:cubicBezTo>
                  <a:cubicBezTo>
                    <a:pt x="70" y="14"/>
                    <a:pt x="69" y="14"/>
                    <a:pt x="69" y="14"/>
                  </a:cubicBezTo>
                  <a:cubicBezTo>
                    <a:pt x="70" y="13"/>
                    <a:pt x="70" y="12"/>
                    <a:pt x="70" y="11"/>
                  </a:cubicBezTo>
                  <a:cubicBezTo>
                    <a:pt x="70" y="5"/>
                    <a:pt x="70" y="5"/>
                    <a:pt x="70" y="5"/>
                  </a:cubicBezTo>
                  <a:cubicBezTo>
                    <a:pt x="70" y="2"/>
                    <a:pt x="67" y="0"/>
                    <a:pt x="64" y="0"/>
                  </a:cubicBezTo>
                  <a:cubicBezTo>
                    <a:pt x="11" y="0"/>
                    <a:pt x="11" y="0"/>
                    <a:pt x="11" y="0"/>
                  </a:cubicBezTo>
                  <a:cubicBezTo>
                    <a:pt x="8" y="0"/>
                    <a:pt x="5" y="2"/>
                    <a:pt x="5" y="5"/>
                  </a:cubicBezTo>
                  <a:cubicBezTo>
                    <a:pt x="5" y="11"/>
                    <a:pt x="5" y="11"/>
                    <a:pt x="5" y="11"/>
                  </a:cubicBezTo>
                  <a:cubicBezTo>
                    <a:pt x="5" y="12"/>
                    <a:pt x="5" y="13"/>
                    <a:pt x="6" y="14"/>
                  </a:cubicBezTo>
                  <a:cubicBezTo>
                    <a:pt x="6" y="14"/>
                    <a:pt x="6" y="14"/>
                    <a:pt x="5" y="14"/>
                  </a:cubicBezTo>
                  <a:cubicBezTo>
                    <a:pt x="1" y="26"/>
                    <a:pt x="1" y="26"/>
                    <a:pt x="1" y="26"/>
                  </a:cubicBezTo>
                  <a:cubicBezTo>
                    <a:pt x="0" y="26"/>
                    <a:pt x="0" y="27"/>
                    <a:pt x="0" y="27"/>
                  </a:cubicBezTo>
                  <a:cubicBezTo>
                    <a:pt x="0" y="27"/>
                    <a:pt x="0" y="27"/>
                    <a:pt x="0" y="28"/>
                  </a:cubicBezTo>
                  <a:cubicBezTo>
                    <a:pt x="0" y="31"/>
                    <a:pt x="0" y="31"/>
                    <a:pt x="0" y="31"/>
                  </a:cubicBezTo>
                  <a:cubicBezTo>
                    <a:pt x="0" y="33"/>
                    <a:pt x="2" y="36"/>
                    <a:pt x="5" y="36"/>
                  </a:cubicBezTo>
                  <a:cubicBezTo>
                    <a:pt x="5" y="61"/>
                    <a:pt x="5" y="61"/>
                    <a:pt x="5" y="61"/>
                  </a:cubicBezTo>
                  <a:cubicBezTo>
                    <a:pt x="3" y="61"/>
                    <a:pt x="1" y="63"/>
                    <a:pt x="1" y="65"/>
                  </a:cubicBezTo>
                  <a:cubicBezTo>
                    <a:pt x="1" y="67"/>
                    <a:pt x="1" y="67"/>
                    <a:pt x="1" y="67"/>
                  </a:cubicBezTo>
                  <a:cubicBezTo>
                    <a:pt x="1" y="69"/>
                    <a:pt x="3" y="71"/>
                    <a:pt x="6" y="71"/>
                  </a:cubicBezTo>
                  <a:cubicBezTo>
                    <a:pt x="70" y="71"/>
                    <a:pt x="70" y="71"/>
                    <a:pt x="70" y="71"/>
                  </a:cubicBezTo>
                  <a:cubicBezTo>
                    <a:pt x="72" y="71"/>
                    <a:pt x="74" y="69"/>
                    <a:pt x="74" y="67"/>
                  </a:cubicBezTo>
                  <a:cubicBezTo>
                    <a:pt x="74" y="65"/>
                    <a:pt x="74" y="65"/>
                    <a:pt x="74" y="65"/>
                  </a:cubicBezTo>
                  <a:cubicBezTo>
                    <a:pt x="74" y="63"/>
                    <a:pt x="72" y="61"/>
                    <a:pt x="70" y="61"/>
                  </a:cubicBezTo>
                  <a:cubicBezTo>
                    <a:pt x="70" y="36"/>
                    <a:pt x="70" y="36"/>
                    <a:pt x="70" y="36"/>
                  </a:cubicBezTo>
                  <a:cubicBezTo>
                    <a:pt x="73" y="36"/>
                    <a:pt x="75" y="33"/>
                    <a:pt x="75" y="31"/>
                  </a:cubicBezTo>
                  <a:close/>
                  <a:moveTo>
                    <a:pt x="4" y="26"/>
                  </a:moveTo>
                  <a:cubicBezTo>
                    <a:pt x="8" y="16"/>
                    <a:pt x="8" y="16"/>
                    <a:pt x="8" y="16"/>
                  </a:cubicBezTo>
                  <a:cubicBezTo>
                    <a:pt x="67" y="16"/>
                    <a:pt x="67" y="16"/>
                    <a:pt x="67" y="16"/>
                  </a:cubicBezTo>
                  <a:cubicBezTo>
                    <a:pt x="71" y="26"/>
                    <a:pt x="71" y="26"/>
                    <a:pt x="71" y="26"/>
                  </a:cubicBezTo>
                  <a:lnTo>
                    <a:pt x="4" y="26"/>
                  </a:lnTo>
                  <a:close/>
                  <a:moveTo>
                    <a:pt x="62" y="31"/>
                  </a:moveTo>
                  <a:cubicBezTo>
                    <a:pt x="62" y="32"/>
                    <a:pt x="60" y="33"/>
                    <a:pt x="58" y="33"/>
                  </a:cubicBezTo>
                  <a:cubicBezTo>
                    <a:pt x="57" y="33"/>
                    <a:pt x="57" y="33"/>
                    <a:pt x="57" y="33"/>
                  </a:cubicBezTo>
                  <a:cubicBezTo>
                    <a:pt x="55" y="33"/>
                    <a:pt x="54" y="32"/>
                    <a:pt x="54" y="31"/>
                  </a:cubicBezTo>
                  <a:cubicBezTo>
                    <a:pt x="54" y="28"/>
                    <a:pt x="54" y="28"/>
                    <a:pt x="54" y="28"/>
                  </a:cubicBezTo>
                  <a:cubicBezTo>
                    <a:pt x="62" y="28"/>
                    <a:pt x="62" y="28"/>
                    <a:pt x="62" y="28"/>
                  </a:cubicBezTo>
                  <a:lnTo>
                    <a:pt x="62" y="31"/>
                  </a:lnTo>
                  <a:close/>
                  <a:moveTo>
                    <a:pt x="52" y="31"/>
                  </a:moveTo>
                  <a:cubicBezTo>
                    <a:pt x="52" y="32"/>
                    <a:pt x="50" y="33"/>
                    <a:pt x="48" y="33"/>
                  </a:cubicBezTo>
                  <a:cubicBezTo>
                    <a:pt x="47" y="33"/>
                    <a:pt x="47" y="33"/>
                    <a:pt x="47" y="33"/>
                  </a:cubicBezTo>
                  <a:cubicBezTo>
                    <a:pt x="45" y="33"/>
                    <a:pt x="44" y="32"/>
                    <a:pt x="44" y="31"/>
                  </a:cubicBezTo>
                  <a:cubicBezTo>
                    <a:pt x="44" y="28"/>
                    <a:pt x="44" y="28"/>
                    <a:pt x="44" y="28"/>
                  </a:cubicBezTo>
                  <a:cubicBezTo>
                    <a:pt x="52" y="28"/>
                    <a:pt x="52" y="28"/>
                    <a:pt x="52" y="28"/>
                  </a:cubicBezTo>
                  <a:lnTo>
                    <a:pt x="52" y="31"/>
                  </a:lnTo>
                  <a:close/>
                  <a:moveTo>
                    <a:pt x="42" y="31"/>
                  </a:moveTo>
                  <a:cubicBezTo>
                    <a:pt x="42" y="32"/>
                    <a:pt x="40" y="33"/>
                    <a:pt x="38" y="33"/>
                  </a:cubicBezTo>
                  <a:cubicBezTo>
                    <a:pt x="37" y="33"/>
                    <a:pt x="37" y="33"/>
                    <a:pt x="37" y="33"/>
                  </a:cubicBezTo>
                  <a:cubicBezTo>
                    <a:pt x="35" y="33"/>
                    <a:pt x="34" y="32"/>
                    <a:pt x="34" y="31"/>
                  </a:cubicBezTo>
                  <a:cubicBezTo>
                    <a:pt x="34" y="28"/>
                    <a:pt x="34" y="28"/>
                    <a:pt x="34" y="28"/>
                  </a:cubicBezTo>
                  <a:cubicBezTo>
                    <a:pt x="42" y="28"/>
                    <a:pt x="42" y="28"/>
                    <a:pt x="42" y="28"/>
                  </a:cubicBezTo>
                  <a:lnTo>
                    <a:pt x="42" y="31"/>
                  </a:lnTo>
                  <a:close/>
                  <a:moveTo>
                    <a:pt x="32" y="31"/>
                  </a:moveTo>
                  <a:cubicBezTo>
                    <a:pt x="32" y="32"/>
                    <a:pt x="30" y="33"/>
                    <a:pt x="28" y="33"/>
                  </a:cubicBezTo>
                  <a:cubicBezTo>
                    <a:pt x="27" y="33"/>
                    <a:pt x="27" y="33"/>
                    <a:pt x="27" y="33"/>
                  </a:cubicBezTo>
                  <a:cubicBezTo>
                    <a:pt x="25" y="33"/>
                    <a:pt x="23" y="32"/>
                    <a:pt x="23" y="31"/>
                  </a:cubicBezTo>
                  <a:cubicBezTo>
                    <a:pt x="23" y="28"/>
                    <a:pt x="23" y="28"/>
                    <a:pt x="23" y="28"/>
                  </a:cubicBezTo>
                  <a:cubicBezTo>
                    <a:pt x="32" y="28"/>
                    <a:pt x="32" y="28"/>
                    <a:pt x="32" y="28"/>
                  </a:cubicBezTo>
                  <a:lnTo>
                    <a:pt x="32" y="31"/>
                  </a:lnTo>
                  <a:close/>
                  <a:moveTo>
                    <a:pt x="21" y="28"/>
                  </a:moveTo>
                  <a:cubicBezTo>
                    <a:pt x="21" y="31"/>
                    <a:pt x="21" y="31"/>
                    <a:pt x="21" y="31"/>
                  </a:cubicBezTo>
                  <a:cubicBezTo>
                    <a:pt x="21" y="32"/>
                    <a:pt x="20" y="33"/>
                    <a:pt x="18" y="33"/>
                  </a:cubicBezTo>
                  <a:cubicBezTo>
                    <a:pt x="17" y="33"/>
                    <a:pt x="17" y="33"/>
                    <a:pt x="17" y="33"/>
                  </a:cubicBezTo>
                  <a:cubicBezTo>
                    <a:pt x="15" y="33"/>
                    <a:pt x="13" y="32"/>
                    <a:pt x="13" y="31"/>
                  </a:cubicBezTo>
                  <a:cubicBezTo>
                    <a:pt x="13" y="28"/>
                    <a:pt x="13" y="28"/>
                    <a:pt x="13" y="28"/>
                  </a:cubicBezTo>
                  <a:lnTo>
                    <a:pt x="21" y="28"/>
                  </a:lnTo>
                  <a:close/>
                  <a:moveTo>
                    <a:pt x="12" y="33"/>
                  </a:moveTo>
                  <a:cubicBezTo>
                    <a:pt x="13" y="35"/>
                    <a:pt x="15" y="35"/>
                    <a:pt x="17" y="35"/>
                  </a:cubicBezTo>
                  <a:cubicBezTo>
                    <a:pt x="18" y="35"/>
                    <a:pt x="18" y="35"/>
                    <a:pt x="18" y="35"/>
                  </a:cubicBezTo>
                  <a:cubicBezTo>
                    <a:pt x="20" y="35"/>
                    <a:pt x="21" y="35"/>
                    <a:pt x="22" y="33"/>
                  </a:cubicBezTo>
                  <a:cubicBezTo>
                    <a:pt x="23" y="35"/>
                    <a:pt x="25" y="35"/>
                    <a:pt x="27" y="35"/>
                  </a:cubicBezTo>
                  <a:cubicBezTo>
                    <a:pt x="28" y="35"/>
                    <a:pt x="28" y="35"/>
                    <a:pt x="28" y="35"/>
                  </a:cubicBezTo>
                  <a:cubicBezTo>
                    <a:pt x="30" y="35"/>
                    <a:pt x="32" y="35"/>
                    <a:pt x="33" y="33"/>
                  </a:cubicBezTo>
                  <a:cubicBezTo>
                    <a:pt x="34" y="35"/>
                    <a:pt x="35" y="35"/>
                    <a:pt x="37" y="35"/>
                  </a:cubicBezTo>
                  <a:cubicBezTo>
                    <a:pt x="38" y="35"/>
                    <a:pt x="38" y="35"/>
                    <a:pt x="38" y="35"/>
                  </a:cubicBezTo>
                  <a:cubicBezTo>
                    <a:pt x="40" y="35"/>
                    <a:pt x="42" y="35"/>
                    <a:pt x="43" y="33"/>
                  </a:cubicBezTo>
                  <a:cubicBezTo>
                    <a:pt x="44" y="35"/>
                    <a:pt x="45" y="35"/>
                    <a:pt x="47" y="35"/>
                  </a:cubicBezTo>
                  <a:cubicBezTo>
                    <a:pt x="48" y="35"/>
                    <a:pt x="48" y="35"/>
                    <a:pt x="48" y="35"/>
                  </a:cubicBezTo>
                  <a:cubicBezTo>
                    <a:pt x="50" y="35"/>
                    <a:pt x="52" y="35"/>
                    <a:pt x="53" y="33"/>
                  </a:cubicBezTo>
                  <a:cubicBezTo>
                    <a:pt x="54" y="35"/>
                    <a:pt x="55" y="35"/>
                    <a:pt x="57" y="35"/>
                  </a:cubicBezTo>
                  <a:cubicBezTo>
                    <a:pt x="58" y="35"/>
                    <a:pt x="58" y="35"/>
                    <a:pt x="58" y="35"/>
                  </a:cubicBezTo>
                  <a:cubicBezTo>
                    <a:pt x="60" y="35"/>
                    <a:pt x="62" y="35"/>
                    <a:pt x="63" y="33"/>
                  </a:cubicBezTo>
                  <a:cubicBezTo>
                    <a:pt x="64" y="35"/>
                    <a:pt x="65" y="35"/>
                    <a:pt x="67" y="35"/>
                  </a:cubicBezTo>
                  <a:cubicBezTo>
                    <a:pt x="67" y="62"/>
                    <a:pt x="67" y="62"/>
                    <a:pt x="67" y="62"/>
                  </a:cubicBezTo>
                  <a:cubicBezTo>
                    <a:pt x="30" y="62"/>
                    <a:pt x="30" y="62"/>
                    <a:pt x="30" y="62"/>
                  </a:cubicBezTo>
                  <a:cubicBezTo>
                    <a:pt x="30" y="41"/>
                    <a:pt x="30" y="41"/>
                    <a:pt x="30" y="41"/>
                  </a:cubicBezTo>
                  <a:cubicBezTo>
                    <a:pt x="30" y="40"/>
                    <a:pt x="30" y="40"/>
                    <a:pt x="29" y="40"/>
                  </a:cubicBezTo>
                  <a:cubicBezTo>
                    <a:pt x="14" y="40"/>
                    <a:pt x="14" y="40"/>
                    <a:pt x="14" y="40"/>
                  </a:cubicBezTo>
                  <a:cubicBezTo>
                    <a:pt x="13" y="40"/>
                    <a:pt x="13" y="40"/>
                    <a:pt x="13" y="41"/>
                  </a:cubicBezTo>
                  <a:cubicBezTo>
                    <a:pt x="13" y="62"/>
                    <a:pt x="13" y="62"/>
                    <a:pt x="13" y="62"/>
                  </a:cubicBezTo>
                  <a:cubicBezTo>
                    <a:pt x="8" y="62"/>
                    <a:pt x="8" y="62"/>
                    <a:pt x="8" y="62"/>
                  </a:cubicBezTo>
                  <a:cubicBezTo>
                    <a:pt x="8" y="35"/>
                    <a:pt x="8" y="35"/>
                    <a:pt x="8" y="35"/>
                  </a:cubicBezTo>
                  <a:cubicBezTo>
                    <a:pt x="10" y="35"/>
                    <a:pt x="11" y="35"/>
                    <a:pt x="12" y="33"/>
                  </a:cubicBezTo>
                  <a:close/>
                  <a:moveTo>
                    <a:pt x="15" y="62"/>
                  </a:moveTo>
                  <a:cubicBezTo>
                    <a:pt x="15" y="42"/>
                    <a:pt x="15" y="42"/>
                    <a:pt x="15" y="42"/>
                  </a:cubicBezTo>
                  <a:cubicBezTo>
                    <a:pt x="28" y="42"/>
                    <a:pt x="28" y="42"/>
                    <a:pt x="28" y="42"/>
                  </a:cubicBezTo>
                  <a:cubicBezTo>
                    <a:pt x="28" y="62"/>
                    <a:pt x="28" y="62"/>
                    <a:pt x="28" y="62"/>
                  </a:cubicBezTo>
                  <a:lnTo>
                    <a:pt x="15" y="62"/>
                  </a:lnTo>
                  <a:close/>
                  <a:moveTo>
                    <a:pt x="68" y="33"/>
                  </a:moveTo>
                  <a:cubicBezTo>
                    <a:pt x="67" y="33"/>
                    <a:pt x="67" y="33"/>
                    <a:pt x="67" y="33"/>
                  </a:cubicBezTo>
                  <a:cubicBezTo>
                    <a:pt x="65" y="33"/>
                    <a:pt x="64" y="32"/>
                    <a:pt x="64" y="31"/>
                  </a:cubicBezTo>
                  <a:cubicBezTo>
                    <a:pt x="64" y="28"/>
                    <a:pt x="64" y="28"/>
                    <a:pt x="64" y="28"/>
                  </a:cubicBezTo>
                  <a:cubicBezTo>
                    <a:pt x="72" y="28"/>
                    <a:pt x="72" y="28"/>
                    <a:pt x="72" y="28"/>
                  </a:cubicBezTo>
                  <a:cubicBezTo>
                    <a:pt x="72" y="31"/>
                    <a:pt x="72" y="31"/>
                    <a:pt x="72" y="31"/>
                  </a:cubicBezTo>
                  <a:cubicBezTo>
                    <a:pt x="72" y="32"/>
                    <a:pt x="70" y="33"/>
                    <a:pt x="68" y="33"/>
                  </a:cubicBezTo>
                  <a:close/>
                  <a:moveTo>
                    <a:pt x="67" y="11"/>
                  </a:moveTo>
                  <a:cubicBezTo>
                    <a:pt x="67" y="13"/>
                    <a:pt x="66" y="14"/>
                    <a:pt x="64" y="14"/>
                  </a:cubicBezTo>
                  <a:cubicBezTo>
                    <a:pt x="11" y="14"/>
                    <a:pt x="11" y="14"/>
                    <a:pt x="11" y="14"/>
                  </a:cubicBezTo>
                  <a:cubicBezTo>
                    <a:pt x="9" y="14"/>
                    <a:pt x="8" y="13"/>
                    <a:pt x="8" y="11"/>
                  </a:cubicBezTo>
                  <a:cubicBezTo>
                    <a:pt x="8" y="5"/>
                    <a:pt x="8" y="5"/>
                    <a:pt x="8" y="5"/>
                  </a:cubicBezTo>
                  <a:cubicBezTo>
                    <a:pt x="8" y="4"/>
                    <a:pt x="9" y="3"/>
                    <a:pt x="11" y="3"/>
                  </a:cubicBezTo>
                  <a:cubicBezTo>
                    <a:pt x="64" y="3"/>
                    <a:pt x="64" y="3"/>
                    <a:pt x="64" y="3"/>
                  </a:cubicBezTo>
                  <a:cubicBezTo>
                    <a:pt x="66" y="3"/>
                    <a:pt x="67" y="4"/>
                    <a:pt x="67" y="5"/>
                  </a:cubicBezTo>
                  <a:lnTo>
                    <a:pt x="67" y="11"/>
                  </a:lnTo>
                  <a:close/>
                  <a:moveTo>
                    <a:pt x="3" y="28"/>
                  </a:moveTo>
                  <a:cubicBezTo>
                    <a:pt x="11" y="28"/>
                    <a:pt x="11" y="28"/>
                    <a:pt x="11" y="28"/>
                  </a:cubicBezTo>
                  <a:cubicBezTo>
                    <a:pt x="11" y="31"/>
                    <a:pt x="11" y="31"/>
                    <a:pt x="11" y="31"/>
                  </a:cubicBezTo>
                  <a:cubicBezTo>
                    <a:pt x="11" y="32"/>
                    <a:pt x="10" y="33"/>
                    <a:pt x="8" y="33"/>
                  </a:cubicBezTo>
                  <a:cubicBezTo>
                    <a:pt x="7" y="33"/>
                    <a:pt x="7" y="33"/>
                    <a:pt x="7" y="33"/>
                  </a:cubicBezTo>
                  <a:cubicBezTo>
                    <a:pt x="5" y="33"/>
                    <a:pt x="3" y="32"/>
                    <a:pt x="3" y="31"/>
                  </a:cubicBezTo>
                  <a:lnTo>
                    <a:pt x="3" y="28"/>
                  </a:lnTo>
                  <a:close/>
                  <a:moveTo>
                    <a:pt x="4" y="67"/>
                  </a:moveTo>
                  <a:cubicBezTo>
                    <a:pt x="4" y="65"/>
                    <a:pt x="4" y="65"/>
                    <a:pt x="4" y="65"/>
                  </a:cubicBezTo>
                  <a:cubicBezTo>
                    <a:pt x="4" y="65"/>
                    <a:pt x="5" y="64"/>
                    <a:pt x="6" y="64"/>
                  </a:cubicBezTo>
                  <a:cubicBezTo>
                    <a:pt x="14" y="64"/>
                    <a:pt x="14" y="64"/>
                    <a:pt x="14" y="64"/>
                  </a:cubicBezTo>
                  <a:cubicBezTo>
                    <a:pt x="29" y="64"/>
                    <a:pt x="29" y="64"/>
                    <a:pt x="29" y="64"/>
                  </a:cubicBezTo>
                  <a:cubicBezTo>
                    <a:pt x="70" y="64"/>
                    <a:pt x="70" y="64"/>
                    <a:pt x="70" y="64"/>
                  </a:cubicBezTo>
                  <a:cubicBezTo>
                    <a:pt x="70" y="64"/>
                    <a:pt x="71" y="65"/>
                    <a:pt x="71" y="65"/>
                  </a:cubicBezTo>
                  <a:cubicBezTo>
                    <a:pt x="71" y="67"/>
                    <a:pt x="71" y="67"/>
                    <a:pt x="71" y="67"/>
                  </a:cubicBezTo>
                  <a:cubicBezTo>
                    <a:pt x="71" y="68"/>
                    <a:pt x="70" y="68"/>
                    <a:pt x="70" y="68"/>
                  </a:cubicBezTo>
                  <a:cubicBezTo>
                    <a:pt x="6" y="68"/>
                    <a:pt x="6" y="68"/>
                    <a:pt x="6" y="68"/>
                  </a:cubicBezTo>
                  <a:cubicBezTo>
                    <a:pt x="5" y="68"/>
                    <a:pt x="4" y="68"/>
                    <a:pt x="4" y="67"/>
                  </a:cubicBezTo>
                  <a:close/>
                  <a:moveTo>
                    <a:pt x="39" y="57"/>
                  </a:moveTo>
                  <a:cubicBezTo>
                    <a:pt x="61" y="57"/>
                    <a:pt x="61" y="57"/>
                    <a:pt x="61" y="57"/>
                  </a:cubicBezTo>
                  <a:cubicBezTo>
                    <a:pt x="62" y="57"/>
                    <a:pt x="62" y="56"/>
                    <a:pt x="62" y="56"/>
                  </a:cubicBezTo>
                  <a:cubicBezTo>
                    <a:pt x="62" y="41"/>
                    <a:pt x="62" y="41"/>
                    <a:pt x="62" y="41"/>
                  </a:cubicBezTo>
                  <a:cubicBezTo>
                    <a:pt x="62" y="40"/>
                    <a:pt x="62" y="40"/>
                    <a:pt x="61" y="40"/>
                  </a:cubicBezTo>
                  <a:cubicBezTo>
                    <a:pt x="39" y="40"/>
                    <a:pt x="39" y="40"/>
                    <a:pt x="39" y="40"/>
                  </a:cubicBezTo>
                  <a:cubicBezTo>
                    <a:pt x="38" y="40"/>
                    <a:pt x="38" y="40"/>
                    <a:pt x="38" y="41"/>
                  </a:cubicBezTo>
                  <a:cubicBezTo>
                    <a:pt x="38" y="56"/>
                    <a:pt x="38" y="56"/>
                    <a:pt x="38" y="56"/>
                  </a:cubicBezTo>
                  <a:cubicBezTo>
                    <a:pt x="38" y="56"/>
                    <a:pt x="38" y="57"/>
                    <a:pt x="39" y="57"/>
                  </a:cubicBezTo>
                  <a:close/>
                  <a:moveTo>
                    <a:pt x="40" y="42"/>
                  </a:moveTo>
                  <a:cubicBezTo>
                    <a:pt x="60" y="42"/>
                    <a:pt x="60" y="42"/>
                    <a:pt x="60" y="42"/>
                  </a:cubicBezTo>
                  <a:cubicBezTo>
                    <a:pt x="60" y="55"/>
                    <a:pt x="60" y="55"/>
                    <a:pt x="60" y="55"/>
                  </a:cubicBezTo>
                  <a:cubicBezTo>
                    <a:pt x="40" y="55"/>
                    <a:pt x="40" y="55"/>
                    <a:pt x="40" y="55"/>
                  </a:cubicBezTo>
                  <a:lnTo>
                    <a:pt x="40" y="42"/>
                  </a:ln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1" name="Freeform 32"/>
            <p:cNvSpPr>
              <a:spLocks noEditPoints="1"/>
            </p:cNvSpPr>
            <p:nvPr/>
          </p:nvSpPr>
          <p:spPr bwMode="auto">
            <a:xfrm>
              <a:off x="6843052" y="5474730"/>
              <a:ext cx="311167" cy="347437"/>
            </a:xfrm>
            <a:custGeom>
              <a:gdLst>
                <a:gd fmla="*/ 55 w 69" name="T0"/>
                <a:gd fmla="*/ 0 h 77" name="T1"/>
                <a:gd fmla="*/ 45 w 69" name="T2"/>
                <a:gd fmla="*/ 5 h 77" name="T3"/>
                <a:gd fmla="*/ 31 w 69" name="T4"/>
                <a:gd fmla="*/ 7 h 77" name="T5"/>
                <a:gd fmla="*/ 24 w 69" name="T6"/>
                <a:gd fmla="*/ 7 h 77" name="T7"/>
                <a:gd fmla="*/ 10 w 69" name="T8"/>
                <a:gd fmla="*/ 5 h 77" name="T9"/>
                <a:gd fmla="*/ 0 w 69" name="T10"/>
                <a:gd fmla="*/ 69 h 77" name="T11"/>
                <a:gd fmla="*/ 69 w 69" name="T12"/>
                <a:gd fmla="*/ 14 h 77" name="T13"/>
                <a:gd fmla="*/ 10 w 69" name="T14"/>
                <a:gd fmla="*/ 13 h 77" name="T15"/>
                <a:gd fmla="*/ 24 w 69" name="T16"/>
                <a:gd fmla="*/ 10 h 77" name="T17"/>
                <a:gd fmla="*/ 31 w 69" name="T18"/>
                <a:gd fmla="*/ 10 h 77" name="T19"/>
                <a:gd fmla="*/ 45 w 69" name="T20"/>
                <a:gd fmla="*/ 13 h 77" name="T21"/>
                <a:gd fmla="*/ 55 w 69" name="T22"/>
                <a:gd fmla="*/ 17 h 77" name="T23"/>
                <a:gd fmla="*/ 66 w 69" name="T24"/>
                <a:gd fmla="*/ 14 h 77" name="T25"/>
                <a:gd fmla="*/ 7 w 69" name="T26"/>
                <a:gd fmla="*/ 10 h 77" name="T27"/>
                <a:gd fmla="*/ 61 w 69" name="T28"/>
                <a:gd fmla="*/ 74 h 77" name="T29"/>
                <a:gd fmla="*/ 34 w 69" name="T30"/>
                <a:gd fmla="*/ 39 h 77" name="T31"/>
                <a:gd fmla="*/ 34 w 69" name="T32"/>
                <a:gd fmla="*/ 39 h 77" name="T33"/>
                <a:gd fmla="*/ 33 w 69" name="T34"/>
                <a:gd fmla="*/ 36 h 77" name="T35"/>
                <a:gd fmla="*/ 44 w 69" name="T36"/>
                <a:gd fmla="*/ 33 h 77" name="T37"/>
                <a:gd fmla="*/ 45 w 69" name="T38"/>
                <a:gd fmla="*/ 36 h 77" name="T39"/>
                <a:gd fmla="*/ 54 w 69" name="T40"/>
                <a:gd fmla="*/ 39 h 77" name="T41"/>
                <a:gd fmla="*/ 54 w 69" name="T42"/>
                <a:gd fmla="*/ 39 h 77" name="T43"/>
                <a:gd fmla="*/ 53 w 69" name="T44"/>
                <a:gd fmla="*/ 36 h 77" name="T45"/>
                <a:gd fmla="*/ 14 w 69" name="T46"/>
                <a:gd fmla="*/ 43 h 77" name="T47"/>
                <a:gd fmla="*/ 15 w 69" name="T48"/>
                <a:gd fmla="*/ 46 h 77" name="T49"/>
                <a:gd fmla="*/ 24 w 69" name="T50"/>
                <a:gd fmla="*/ 49 h 77" name="T51"/>
                <a:gd fmla="*/ 24 w 69" name="T52"/>
                <a:gd fmla="*/ 49 h 77" name="T53"/>
                <a:gd fmla="*/ 23 w 69" name="T54"/>
                <a:gd fmla="*/ 46 h 77" name="T55"/>
                <a:gd fmla="*/ 34 w 69" name="T56"/>
                <a:gd fmla="*/ 43 h 77" name="T57"/>
                <a:gd fmla="*/ 35 w 69" name="T58"/>
                <a:gd fmla="*/ 46 h 77" name="T59"/>
                <a:gd fmla="*/ 44 w 69" name="T60"/>
                <a:gd fmla="*/ 49 h 77" name="T61"/>
                <a:gd fmla="*/ 44 w 69" name="T62"/>
                <a:gd fmla="*/ 49 h 77" name="T63"/>
                <a:gd fmla="*/ 43 w 69" name="T64"/>
                <a:gd fmla="*/ 46 h 77" name="T65"/>
                <a:gd fmla="*/ 54 w 69" name="T66"/>
                <a:gd fmla="*/ 43 h 77" name="T67"/>
                <a:gd fmla="*/ 55 w 69" name="T68"/>
                <a:gd fmla="*/ 46 h 77" name="T69"/>
                <a:gd fmla="*/ 14 w 69" name="T70"/>
                <a:gd fmla="*/ 59 h 77" name="T71"/>
                <a:gd fmla="*/ 14 w 69" name="T72"/>
                <a:gd fmla="*/ 59 h 77" name="T73"/>
                <a:gd fmla="*/ 13 w 69" name="T74"/>
                <a:gd fmla="*/ 56 h 77" name="T75"/>
                <a:gd fmla="*/ 24 w 69" name="T76"/>
                <a:gd fmla="*/ 53 h 77" name="T77"/>
                <a:gd fmla="*/ 25 w 69" name="T78"/>
                <a:gd fmla="*/ 56 h 77" name="T79"/>
                <a:gd fmla="*/ 34 w 69" name="T80"/>
                <a:gd fmla="*/ 59 h 77" name="T81"/>
                <a:gd fmla="*/ 34 w 69" name="T82"/>
                <a:gd fmla="*/ 59 h 77" name="T83"/>
                <a:gd fmla="*/ 33 w 69" name="T84"/>
                <a:gd fmla="*/ 56 h 77" name="T85"/>
                <a:gd fmla="*/ 44 w 69" name="T86"/>
                <a:gd fmla="*/ 53 h 77" name="T87"/>
                <a:gd fmla="*/ 45 w 69" name="T88"/>
                <a:gd fmla="*/ 56 h 77" name="T89"/>
                <a:gd fmla="*/ 54 w 69" name="T90"/>
                <a:gd fmla="*/ 59 h 77" name="T91"/>
                <a:gd fmla="*/ 54 w 69" name="T92"/>
                <a:gd fmla="*/ 59 h 77" name="T93"/>
                <a:gd fmla="*/ 53 w 69" name="T94"/>
                <a:gd fmla="*/ 56 h 77" name="T95"/>
                <a:gd fmla="*/ 14 w 69" name="T96"/>
                <a:gd fmla="*/ 63 h 77" name="T97"/>
                <a:gd fmla="*/ 15 w 69" name="T98"/>
                <a:gd fmla="*/ 65 h 77" name="T99"/>
                <a:gd fmla="*/ 24 w 69" name="T100"/>
                <a:gd fmla="*/ 68 h 77" name="T101"/>
                <a:gd fmla="*/ 24 w 69" name="T102"/>
                <a:gd fmla="*/ 68 h 77" name="T103"/>
                <a:gd fmla="*/ 23 w 69" name="T104"/>
                <a:gd fmla="*/ 65 h 7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77" w="69">
                  <a:moveTo>
                    <a:pt x="61" y="7"/>
                  </a:moveTo>
                  <a:cubicBezTo>
                    <a:pt x="59" y="7"/>
                    <a:pt x="59" y="7"/>
                    <a:pt x="59" y="7"/>
                  </a:cubicBezTo>
                  <a:cubicBezTo>
                    <a:pt x="59" y="5"/>
                    <a:pt x="59" y="5"/>
                    <a:pt x="59" y="5"/>
                  </a:cubicBezTo>
                  <a:cubicBezTo>
                    <a:pt x="59" y="2"/>
                    <a:pt x="57" y="0"/>
                    <a:pt x="55" y="0"/>
                  </a:cubicBezTo>
                  <a:cubicBezTo>
                    <a:pt x="53" y="0"/>
                    <a:pt x="51" y="2"/>
                    <a:pt x="51" y="5"/>
                  </a:cubicBezTo>
                  <a:cubicBezTo>
                    <a:pt x="51" y="7"/>
                    <a:pt x="51" y="7"/>
                    <a:pt x="51" y="7"/>
                  </a:cubicBezTo>
                  <a:cubicBezTo>
                    <a:pt x="45" y="7"/>
                    <a:pt x="45" y="7"/>
                    <a:pt x="45" y="7"/>
                  </a:cubicBezTo>
                  <a:cubicBezTo>
                    <a:pt x="45" y="5"/>
                    <a:pt x="45" y="5"/>
                    <a:pt x="45" y="5"/>
                  </a:cubicBezTo>
                  <a:cubicBezTo>
                    <a:pt x="45" y="2"/>
                    <a:pt x="43" y="0"/>
                    <a:pt x="41" y="0"/>
                  </a:cubicBezTo>
                  <a:cubicBezTo>
                    <a:pt x="39" y="0"/>
                    <a:pt x="37" y="2"/>
                    <a:pt x="37" y="5"/>
                  </a:cubicBezTo>
                  <a:cubicBezTo>
                    <a:pt x="37" y="7"/>
                    <a:pt x="37" y="7"/>
                    <a:pt x="37" y="7"/>
                  </a:cubicBezTo>
                  <a:cubicBezTo>
                    <a:pt x="31" y="7"/>
                    <a:pt x="31" y="7"/>
                    <a:pt x="31" y="7"/>
                  </a:cubicBezTo>
                  <a:cubicBezTo>
                    <a:pt x="31" y="5"/>
                    <a:pt x="31" y="5"/>
                    <a:pt x="31" y="5"/>
                  </a:cubicBezTo>
                  <a:cubicBezTo>
                    <a:pt x="31" y="2"/>
                    <a:pt x="29" y="0"/>
                    <a:pt x="27" y="0"/>
                  </a:cubicBezTo>
                  <a:cubicBezTo>
                    <a:pt x="25" y="0"/>
                    <a:pt x="24" y="2"/>
                    <a:pt x="24" y="5"/>
                  </a:cubicBezTo>
                  <a:cubicBezTo>
                    <a:pt x="24" y="7"/>
                    <a:pt x="24" y="7"/>
                    <a:pt x="24" y="7"/>
                  </a:cubicBezTo>
                  <a:cubicBezTo>
                    <a:pt x="17" y="7"/>
                    <a:pt x="17" y="7"/>
                    <a:pt x="17" y="7"/>
                  </a:cubicBezTo>
                  <a:cubicBezTo>
                    <a:pt x="17" y="5"/>
                    <a:pt x="17" y="5"/>
                    <a:pt x="17" y="5"/>
                  </a:cubicBezTo>
                  <a:cubicBezTo>
                    <a:pt x="17" y="2"/>
                    <a:pt x="16" y="0"/>
                    <a:pt x="14" y="0"/>
                  </a:cubicBezTo>
                  <a:cubicBezTo>
                    <a:pt x="11" y="0"/>
                    <a:pt x="10" y="2"/>
                    <a:pt x="10" y="5"/>
                  </a:cubicBezTo>
                  <a:cubicBezTo>
                    <a:pt x="10" y="7"/>
                    <a:pt x="10" y="7"/>
                    <a:pt x="10" y="7"/>
                  </a:cubicBezTo>
                  <a:cubicBezTo>
                    <a:pt x="7" y="7"/>
                    <a:pt x="7" y="7"/>
                    <a:pt x="7" y="7"/>
                  </a:cubicBezTo>
                  <a:cubicBezTo>
                    <a:pt x="3" y="7"/>
                    <a:pt x="0" y="10"/>
                    <a:pt x="0" y="14"/>
                  </a:cubicBezTo>
                  <a:cubicBezTo>
                    <a:pt x="0" y="69"/>
                    <a:pt x="0" y="69"/>
                    <a:pt x="0" y="69"/>
                  </a:cubicBezTo>
                  <a:cubicBezTo>
                    <a:pt x="0" y="74"/>
                    <a:pt x="3" y="77"/>
                    <a:pt x="7" y="77"/>
                  </a:cubicBezTo>
                  <a:cubicBezTo>
                    <a:pt x="61" y="77"/>
                    <a:pt x="61" y="77"/>
                    <a:pt x="61" y="77"/>
                  </a:cubicBezTo>
                  <a:cubicBezTo>
                    <a:pt x="65" y="77"/>
                    <a:pt x="69" y="74"/>
                    <a:pt x="69" y="69"/>
                  </a:cubicBezTo>
                  <a:cubicBezTo>
                    <a:pt x="69" y="14"/>
                    <a:pt x="69" y="14"/>
                    <a:pt x="69" y="14"/>
                  </a:cubicBezTo>
                  <a:cubicBezTo>
                    <a:pt x="69" y="10"/>
                    <a:pt x="65" y="7"/>
                    <a:pt x="61" y="7"/>
                  </a:cubicBezTo>
                  <a:close/>
                  <a:moveTo>
                    <a:pt x="7" y="10"/>
                  </a:moveTo>
                  <a:cubicBezTo>
                    <a:pt x="10" y="10"/>
                    <a:pt x="10" y="10"/>
                    <a:pt x="10" y="10"/>
                  </a:cubicBezTo>
                  <a:cubicBezTo>
                    <a:pt x="10" y="13"/>
                    <a:pt x="10" y="13"/>
                    <a:pt x="10" y="13"/>
                  </a:cubicBezTo>
                  <a:cubicBezTo>
                    <a:pt x="10" y="15"/>
                    <a:pt x="11" y="17"/>
                    <a:pt x="14" y="17"/>
                  </a:cubicBezTo>
                  <a:cubicBezTo>
                    <a:pt x="16" y="17"/>
                    <a:pt x="17" y="15"/>
                    <a:pt x="17" y="13"/>
                  </a:cubicBezTo>
                  <a:cubicBezTo>
                    <a:pt x="17" y="10"/>
                    <a:pt x="17" y="10"/>
                    <a:pt x="17" y="10"/>
                  </a:cubicBezTo>
                  <a:cubicBezTo>
                    <a:pt x="24" y="10"/>
                    <a:pt x="24" y="10"/>
                    <a:pt x="24" y="10"/>
                  </a:cubicBezTo>
                  <a:cubicBezTo>
                    <a:pt x="24" y="13"/>
                    <a:pt x="24" y="13"/>
                    <a:pt x="24" y="13"/>
                  </a:cubicBezTo>
                  <a:cubicBezTo>
                    <a:pt x="24" y="15"/>
                    <a:pt x="25" y="17"/>
                    <a:pt x="27" y="17"/>
                  </a:cubicBezTo>
                  <a:cubicBezTo>
                    <a:pt x="29" y="17"/>
                    <a:pt x="31" y="15"/>
                    <a:pt x="31" y="13"/>
                  </a:cubicBezTo>
                  <a:cubicBezTo>
                    <a:pt x="31" y="10"/>
                    <a:pt x="31" y="10"/>
                    <a:pt x="31" y="10"/>
                  </a:cubicBezTo>
                  <a:cubicBezTo>
                    <a:pt x="37" y="10"/>
                    <a:pt x="37" y="10"/>
                    <a:pt x="37" y="10"/>
                  </a:cubicBezTo>
                  <a:cubicBezTo>
                    <a:pt x="37" y="13"/>
                    <a:pt x="37" y="13"/>
                    <a:pt x="37" y="13"/>
                  </a:cubicBezTo>
                  <a:cubicBezTo>
                    <a:pt x="37" y="15"/>
                    <a:pt x="39" y="17"/>
                    <a:pt x="41" y="17"/>
                  </a:cubicBezTo>
                  <a:cubicBezTo>
                    <a:pt x="43" y="17"/>
                    <a:pt x="45" y="15"/>
                    <a:pt x="45" y="13"/>
                  </a:cubicBezTo>
                  <a:cubicBezTo>
                    <a:pt x="45" y="10"/>
                    <a:pt x="45" y="10"/>
                    <a:pt x="45" y="10"/>
                  </a:cubicBezTo>
                  <a:cubicBezTo>
                    <a:pt x="51" y="10"/>
                    <a:pt x="51" y="10"/>
                    <a:pt x="51" y="10"/>
                  </a:cubicBezTo>
                  <a:cubicBezTo>
                    <a:pt x="51" y="13"/>
                    <a:pt x="51" y="13"/>
                    <a:pt x="51" y="13"/>
                  </a:cubicBezTo>
                  <a:cubicBezTo>
                    <a:pt x="51" y="15"/>
                    <a:pt x="53" y="17"/>
                    <a:pt x="55" y="17"/>
                  </a:cubicBezTo>
                  <a:cubicBezTo>
                    <a:pt x="57" y="17"/>
                    <a:pt x="59" y="15"/>
                    <a:pt x="59" y="13"/>
                  </a:cubicBezTo>
                  <a:cubicBezTo>
                    <a:pt x="59" y="10"/>
                    <a:pt x="59" y="10"/>
                    <a:pt x="59" y="10"/>
                  </a:cubicBezTo>
                  <a:cubicBezTo>
                    <a:pt x="61" y="10"/>
                    <a:pt x="61" y="10"/>
                    <a:pt x="61" y="10"/>
                  </a:cubicBezTo>
                  <a:cubicBezTo>
                    <a:pt x="64" y="10"/>
                    <a:pt x="66" y="12"/>
                    <a:pt x="66" y="14"/>
                  </a:cubicBezTo>
                  <a:cubicBezTo>
                    <a:pt x="66" y="26"/>
                    <a:pt x="66" y="26"/>
                    <a:pt x="66" y="26"/>
                  </a:cubicBezTo>
                  <a:cubicBezTo>
                    <a:pt x="3" y="26"/>
                    <a:pt x="3" y="26"/>
                    <a:pt x="3" y="26"/>
                  </a:cubicBezTo>
                  <a:cubicBezTo>
                    <a:pt x="3" y="14"/>
                    <a:pt x="3" y="14"/>
                    <a:pt x="3" y="14"/>
                  </a:cubicBezTo>
                  <a:cubicBezTo>
                    <a:pt x="3" y="12"/>
                    <a:pt x="5" y="10"/>
                    <a:pt x="7" y="10"/>
                  </a:cubicBezTo>
                  <a:close/>
                  <a:moveTo>
                    <a:pt x="3" y="28"/>
                  </a:moveTo>
                  <a:cubicBezTo>
                    <a:pt x="66" y="28"/>
                    <a:pt x="66" y="28"/>
                    <a:pt x="66" y="28"/>
                  </a:cubicBezTo>
                  <a:cubicBezTo>
                    <a:pt x="66" y="69"/>
                    <a:pt x="66" y="69"/>
                    <a:pt x="66" y="69"/>
                  </a:cubicBezTo>
                  <a:cubicBezTo>
                    <a:pt x="66" y="72"/>
                    <a:pt x="64" y="74"/>
                    <a:pt x="61" y="74"/>
                  </a:cubicBezTo>
                  <a:cubicBezTo>
                    <a:pt x="7" y="74"/>
                    <a:pt x="7" y="74"/>
                    <a:pt x="7" y="74"/>
                  </a:cubicBezTo>
                  <a:cubicBezTo>
                    <a:pt x="5" y="74"/>
                    <a:pt x="3" y="72"/>
                    <a:pt x="3" y="69"/>
                  </a:cubicBezTo>
                  <a:lnTo>
                    <a:pt x="3" y="28"/>
                  </a:lnTo>
                  <a:close/>
                  <a:moveTo>
                    <a:pt x="34" y="39"/>
                  </a:moveTo>
                  <a:cubicBezTo>
                    <a:pt x="36" y="39"/>
                    <a:pt x="37" y="38"/>
                    <a:pt x="37" y="36"/>
                  </a:cubicBezTo>
                  <a:cubicBezTo>
                    <a:pt x="37" y="34"/>
                    <a:pt x="36" y="33"/>
                    <a:pt x="34" y="33"/>
                  </a:cubicBezTo>
                  <a:cubicBezTo>
                    <a:pt x="33" y="33"/>
                    <a:pt x="31" y="34"/>
                    <a:pt x="31" y="36"/>
                  </a:cubicBezTo>
                  <a:cubicBezTo>
                    <a:pt x="31" y="38"/>
                    <a:pt x="33" y="39"/>
                    <a:pt x="34" y="39"/>
                  </a:cubicBezTo>
                  <a:close/>
                  <a:moveTo>
                    <a:pt x="34" y="35"/>
                  </a:moveTo>
                  <a:cubicBezTo>
                    <a:pt x="35" y="35"/>
                    <a:pt x="35" y="36"/>
                    <a:pt x="35" y="36"/>
                  </a:cubicBezTo>
                  <a:cubicBezTo>
                    <a:pt x="35" y="36"/>
                    <a:pt x="35" y="37"/>
                    <a:pt x="34" y="37"/>
                  </a:cubicBezTo>
                  <a:cubicBezTo>
                    <a:pt x="34" y="37"/>
                    <a:pt x="33" y="36"/>
                    <a:pt x="33" y="36"/>
                  </a:cubicBezTo>
                  <a:cubicBezTo>
                    <a:pt x="33" y="36"/>
                    <a:pt x="34" y="35"/>
                    <a:pt x="34" y="35"/>
                  </a:cubicBezTo>
                  <a:close/>
                  <a:moveTo>
                    <a:pt x="44" y="39"/>
                  </a:moveTo>
                  <a:cubicBezTo>
                    <a:pt x="46" y="39"/>
                    <a:pt x="47" y="38"/>
                    <a:pt x="47" y="36"/>
                  </a:cubicBezTo>
                  <a:cubicBezTo>
                    <a:pt x="47" y="34"/>
                    <a:pt x="46" y="33"/>
                    <a:pt x="44" y="33"/>
                  </a:cubicBezTo>
                  <a:cubicBezTo>
                    <a:pt x="43" y="33"/>
                    <a:pt x="41" y="34"/>
                    <a:pt x="41" y="36"/>
                  </a:cubicBezTo>
                  <a:cubicBezTo>
                    <a:pt x="41" y="38"/>
                    <a:pt x="43" y="39"/>
                    <a:pt x="44" y="39"/>
                  </a:cubicBezTo>
                  <a:close/>
                  <a:moveTo>
                    <a:pt x="44" y="35"/>
                  </a:moveTo>
                  <a:cubicBezTo>
                    <a:pt x="45" y="35"/>
                    <a:pt x="45" y="36"/>
                    <a:pt x="45" y="36"/>
                  </a:cubicBezTo>
                  <a:cubicBezTo>
                    <a:pt x="45" y="36"/>
                    <a:pt x="45" y="37"/>
                    <a:pt x="44" y="37"/>
                  </a:cubicBezTo>
                  <a:cubicBezTo>
                    <a:pt x="44" y="37"/>
                    <a:pt x="43" y="36"/>
                    <a:pt x="43" y="36"/>
                  </a:cubicBezTo>
                  <a:cubicBezTo>
                    <a:pt x="43" y="36"/>
                    <a:pt x="44" y="35"/>
                    <a:pt x="44" y="35"/>
                  </a:cubicBezTo>
                  <a:close/>
                  <a:moveTo>
                    <a:pt x="54" y="39"/>
                  </a:moveTo>
                  <a:cubicBezTo>
                    <a:pt x="56" y="39"/>
                    <a:pt x="57" y="38"/>
                    <a:pt x="57" y="36"/>
                  </a:cubicBezTo>
                  <a:cubicBezTo>
                    <a:pt x="57" y="34"/>
                    <a:pt x="56" y="33"/>
                    <a:pt x="54" y="33"/>
                  </a:cubicBezTo>
                  <a:cubicBezTo>
                    <a:pt x="52" y="33"/>
                    <a:pt x="51" y="34"/>
                    <a:pt x="51" y="36"/>
                  </a:cubicBezTo>
                  <a:cubicBezTo>
                    <a:pt x="51" y="38"/>
                    <a:pt x="52" y="39"/>
                    <a:pt x="54" y="39"/>
                  </a:cubicBezTo>
                  <a:close/>
                  <a:moveTo>
                    <a:pt x="54" y="35"/>
                  </a:moveTo>
                  <a:cubicBezTo>
                    <a:pt x="55" y="35"/>
                    <a:pt x="55" y="36"/>
                    <a:pt x="55" y="36"/>
                  </a:cubicBezTo>
                  <a:cubicBezTo>
                    <a:pt x="55" y="36"/>
                    <a:pt x="55" y="37"/>
                    <a:pt x="54" y="37"/>
                  </a:cubicBezTo>
                  <a:cubicBezTo>
                    <a:pt x="54" y="37"/>
                    <a:pt x="53" y="36"/>
                    <a:pt x="53" y="36"/>
                  </a:cubicBezTo>
                  <a:cubicBezTo>
                    <a:pt x="53" y="36"/>
                    <a:pt x="54" y="35"/>
                    <a:pt x="54" y="35"/>
                  </a:cubicBezTo>
                  <a:close/>
                  <a:moveTo>
                    <a:pt x="14" y="49"/>
                  </a:moveTo>
                  <a:cubicBezTo>
                    <a:pt x="16" y="49"/>
                    <a:pt x="17" y="47"/>
                    <a:pt x="17" y="46"/>
                  </a:cubicBezTo>
                  <a:cubicBezTo>
                    <a:pt x="17" y="44"/>
                    <a:pt x="16" y="43"/>
                    <a:pt x="14" y="43"/>
                  </a:cubicBezTo>
                  <a:cubicBezTo>
                    <a:pt x="13" y="43"/>
                    <a:pt x="11" y="44"/>
                    <a:pt x="11" y="46"/>
                  </a:cubicBezTo>
                  <a:cubicBezTo>
                    <a:pt x="11" y="47"/>
                    <a:pt x="13" y="49"/>
                    <a:pt x="14" y="49"/>
                  </a:cubicBezTo>
                  <a:close/>
                  <a:moveTo>
                    <a:pt x="14" y="45"/>
                  </a:moveTo>
                  <a:cubicBezTo>
                    <a:pt x="15" y="45"/>
                    <a:pt x="15" y="45"/>
                    <a:pt x="15" y="46"/>
                  </a:cubicBezTo>
                  <a:cubicBezTo>
                    <a:pt x="15" y="46"/>
                    <a:pt x="15" y="47"/>
                    <a:pt x="14" y="47"/>
                  </a:cubicBezTo>
                  <a:cubicBezTo>
                    <a:pt x="14" y="47"/>
                    <a:pt x="13" y="46"/>
                    <a:pt x="13" y="46"/>
                  </a:cubicBezTo>
                  <a:cubicBezTo>
                    <a:pt x="13" y="45"/>
                    <a:pt x="14" y="45"/>
                    <a:pt x="14" y="45"/>
                  </a:cubicBezTo>
                  <a:close/>
                  <a:moveTo>
                    <a:pt x="24" y="49"/>
                  </a:moveTo>
                  <a:cubicBezTo>
                    <a:pt x="26" y="49"/>
                    <a:pt x="27" y="47"/>
                    <a:pt x="27" y="46"/>
                  </a:cubicBezTo>
                  <a:cubicBezTo>
                    <a:pt x="27" y="44"/>
                    <a:pt x="26" y="43"/>
                    <a:pt x="24" y="43"/>
                  </a:cubicBezTo>
                  <a:cubicBezTo>
                    <a:pt x="23" y="43"/>
                    <a:pt x="21" y="44"/>
                    <a:pt x="21" y="46"/>
                  </a:cubicBezTo>
                  <a:cubicBezTo>
                    <a:pt x="21" y="47"/>
                    <a:pt x="23" y="49"/>
                    <a:pt x="24" y="49"/>
                  </a:cubicBezTo>
                  <a:close/>
                  <a:moveTo>
                    <a:pt x="24" y="45"/>
                  </a:moveTo>
                  <a:cubicBezTo>
                    <a:pt x="25" y="45"/>
                    <a:pt x="25" y="45"/>
                    <a:pt x="25" y="46"/>
                  </a:cubicBezTo>
                  <a:cubicBezTo>
                    <a:pt x="25" y="46"/>
                    <a:pt x="25" y="47"/>
                    <a:pt x="24" y="47"/>
                  </a:cubicBezTo>
                  <a:cubicBezTo>
                    <a:pt x="24" y="47"/>
                    <a:pt x="23" y="46"/>
                    <a:pt x="23" y="46"/>
                  </a:cubicBezTo>
                  <a:cubicBezTo>
                    <a:pt x="23" y="45"/>
                    <a:pt x="24" y="45"/>
                    <a:pt x="24" y="45"/>
                  </a:cubicBezTo>
                  <a:close/>
                  <a:moveTo>
                    <a:pt x="34" y="49"/>
                  </a:moveTo>
                  <a:cubicBezTo>
                    <a:pt x="36" y="49"/>
                    <a:pt x="37" y="47"/>
                    <a:pt x="37" y="46"/>
                  </a:cubicBezTo>
                  <a:cubicBezTo>
                    <a:pt x="37" y="44"/>
                    <a:pt x="36" y="43"/>
                    <a:pt x="34" y="43"/>
                  </a:cubicBezTo>
                  <a:cubicBezTo>
                    <a:pt x="33" y="43"/>
                    <a:pt x="31" y="44"/>
                    <a:pt x="31" y="46"/>
                  </a:cubicBezTo>
                  <a:cubicBezTo>
                    <a:pt x="31" y="47"/>
                    <a:pt x="33" y="49"/>
                    <a:pt x="34" y="49"/>
                  </a:cubicBezTo>
                  <a:close/>
                  <a:moveTo>
                    <a:pt x="34" y="45"/>
                  </a:moveTo>
                  <a:cubicBezTo>
                    <a:pt x="35" y="45"/>
                    <a:pt x="35" y="45"/>
                    <a:pt x="35" y="46"/>
                  </a:cubicBezTo>
                  <a:cubicBezTo>
                    <a:pt x="35" y="46"/>
                    <a:pt x="35" y="47"/>
                    <a:pt x="34" y="47"/>
                  </a:cubicBezTo>
                  <a:cubicBezTo>
                    <a:pt x="34" y="47"/>
                    <a:pt x="33" y="46"/>
                    <a:pt x="33" y="46"/>
                  </a:cubicBezTo>
                  <a:cubicBezTo>
                    <a:pt x="33" y="45"/>
                    <a:pt x="34" y="45"/>
                    <a:pt x="34" y="45"/>
                  </a:cubicBezTo>
                  <a:close/>
                  <a:moveTo>
                    <a:pt x="44" y="49"/>
                  </a:moveTo>
                  <a:cubicBezTo>
                    <a:pt x="46" y="49"/>
                    <a:pt x="47" y="47"/>
                    <a:pt x="47" y="46"/>
                  </a:cubicBezTo>
                  <a:cubicBezTo>
                    <a:pt x="47" y="44"/>
                    <a:pt x="46" y="43"/>
                    <a:pt x="44" y="43"/>
                  </a:cubicBezTo>
                  <a:cubicBezTo>
                    <a:pt x="43" y="43"/>
                    <a:pt x="41" y="44"/>
                    <a:pt x="41" y="46"/>
                  </a:cubicBezTo>
                  <a:cubicBezTo>
                    <a:pt x="41" y="47"/>
                    <a:pt x="43" y="49"/>
                    <a:pt x="44" y="49"/>
                  </a:cubicBezTo>
                  <a:close/>
                  <a:moveTo>
                    <a:pt x="44" y="45"/>
                  </a:moveTo>
                  <a:cubicBezTo>
                    <a:pt x="45" y="45"/>
                    <a:pt x="45" y="45"/>
                    <a:pt x="45" y="46"/>
                  </a:cubicBezTo>
                  <a:cubicBezTo>
                    <a:pt x="45" y="46"/>
                    <a:pt x="45" y="47"/>
                    <a:pt x="44" y="47"/>
                  </a:cubicBezTo>
                  <a:cubicBezTo>
                    <a:pt x="44" y="47"/>
                    <a:pt x="43" y="46"/>
                    <a:pt x="43" y="46"/>
                  </a:cubicBezTo>
                  <a:cubicBezTo>
                    <a:pt x="43" y="45"/>
                    <a:pt x="44" y="45"/>
                    <a:pt x="44" y="45"/>
                  </a:cubicBezTo>
                  <a:close/>
                  <a:moveTo>
                    <a:pt x="54" y="49"/>
                  </a:moveTo>
                  <a:cubicBezTo>
                    <a:pt x="56" y="49"/>
                    <a:pt x="57" y="47"/>
                    <a:pt x="57" y="46"/>
                  </a:cubicBezTo>
                  <a:cubicBezTo>
                    <a:pt x="57" y="44"/>
                    <a:pt x="56" y="43"/>
                    <a:pt x="54" y="43"/>
                  </a:cubicBezTo>
                  <a:cubicBezTo>
                    <a:pt x="52" y="43"/>
                    <a:pt x="51" y="44"/>
                    <a:pt x="51" y="46"/>
                  </a:cubicBezTo>
                  <a:cubicBezTo>
                    <a:pt x="51" y="47"/>
                    <a:pt x="52" y="49"/>
                    <a:pt x="54" y="49"/>
                  </a:cubicBezTo>
                  <a:close/>
                  <a:moveTo>
                    <a:pt x="54" y="45"/>
                  </a:moveTo>
                  <a:cubicBezTo>
                    <a:pt x="55" y="45"/>
                    <a:pt x="55" y="45"/>
                    <a:pt x="55" y="46"/>
                  </a:cubicBezTo>
                  <a:cubicBezTo>
                    <a:pt x="55" y="46"/>
                    <a:pt x="55" y="47"/>
                    <a:pt x="54" y="47"/>
                  </a:cubicBezTo>
                  <a:cubicBezTo>
                    <a:pt x="54" y="47"/>
                    <a:pt x="53" y="46"/>
                    <a:pt x="53" y="46"/>
                  </a:cubicBezTo>
                  <a:cubicBezTo>
                    <a:pt x="53" y="45"/>
                    <a:pt x="54" y="45"/>
                    <a:pt x="54" y="45"/>
                  </a:cubicBezTo>
                  <a:close/>
                  <a:moveTo>
                    <a:pt x="14" y="59"/>
                  </a:moveTo>
                  <a:cubicBezTo>
                    <a:pt x="16" y="59"/>
                    <a:pt x="17" y="57"/>
                    <a:pt x="17" y="56"/>
                  </a:cubicBezTo>
                  <a:cubicBezTo>
                    <a:pt x="17" y="54"/>
                    <a:pt x="16" y="53"/>
                    <a:pt x="14" y="53"/>
                  </a:cubicBezTo>
                  <a:cubicBezTo>
                    <a:pt x="13" y="53"/>
                    <a:pt x="11" y="54"/>
                    <a:pt x="11" y="56"/>
                  </a:cubicBezTo>
                  <a:cubicBezTo>
                    <a:pt x="11" y="57"/>
                    <a:pt x="13" y="59"/>
                    <a:pt x="14" y="59"/>
                  </a:cubicBezTo>
                  <a:close/>
                  <a:moveTo>
                    <a:pt x="14" y="55"/>
                  </a:moveTo>
                  <a:cubicBezTo>
                    <a:pt x="15" y="55"/>
                    <a:pt x="15" y="55"/>
                    <a:pt x="15" y="56"/>
                  </a:cubicBezTo>
                  <a:cubicBezTo>
                    <a:pt x="15" y="56"/>
                    <a:pt x="15" y="57"/>
                    <a:pt x="14" y="57"/>
                  </a:cubicBezTo>
                  <a:cubicBezTo>
                    <a:pt x="14" y="57"/>
                    <a:pt x="13" y="56"/>
                    <a:pt x="13" y="56"/>
                  </a:cubicBezTo>
                  <a:cubicBezTo>
                    <a:pt x="13" y="55"/>
                    <a:pt x="14" y="55"/>
                    <a:pt x="14" y="55"/>
                  </a:cubicBezTo>
                  <a:close/>
                  <a:moveTo>
                    <a:pt x="24" y="59"/>
                  </a:moveTo>
                  <a:cubicBezTo>
                    <a:pt x="26" y="59"/>
                    <a:pt x="27" y="57"/>
                    <a:pt x="27" y="56"/>
                  </a:cubicBezTo>
                  <a:cubicBezTo>
                    <a:pt x="27" y="54"/>
                    <a:pt x="26" y="53"/>
                    <a:pt x="24" y="53"/>
                  </a:cubicBezTo>
                  <a:cubicBezTo>
                    <a:pt x="23" y="53"/>
                    <a:pt x="21" y="54"/>
                    <a:pt x="21" y="56"/>
                  </a:cubicBezTo>
                  <a:cubicBezTo>
                    <a:pt x="21" y="57"/>
                    <a:pt x="23" y="59"/>
                    <a:pt x="24" y="59"/>
                  </a:cubicBezTo>
                  <a:close/>
                  <a:moveTo>
                    <a:pt x="24" y="55"/>
                  </a:moveTo>
                  <a:cubicBezTo>
                    <a:pt x="25" y="55"/>
                    <a:pt x="25" y="55"/>
                    <a:pt x="25" y="56"/>
                  </a:cubicBezTo>
                  <a:cubicBezTo>
                    <a:pt x="25" y="56"/>
                    <a:pt x="25" y="57"/>
                    <a:pt x="24" y="57"/>
                  </a:cubicBezTo>
                  <a:cubicBezTo>
                    <a:pt x="24" y="57"/>
                    <a:pt x="23" y="56"/>
                    <a:pt x="23" y="56"/>
                  </a:cubicBezTo>
                  <a:cubicBezTo>
                    <a:pt x="23" y="55"/>
                    <a:pt x="24" y="55"/>
                    <a:pt x="24" y="55"/>
                  </a:cubicBezTo>
                  <a:close/>
                  <a:moveTo>
                    <a:pt x="34" y="59"/>
                  </a:moveTo>
                  <a:cubicBezTo>
                    <a:pt x="36" y="59"/>
                    <a:pt x="37" y="57"/>
                    <a:pt x="37" y="56"/>
                  </a:cubicBezTo>
                  <a:cubicBezTo>
                    <a:pt x="37" y="54"/>
                    <a:pt x="36" y="53"/>
                    <a:pt x="34" y="53"/>
                  </a:cubicBezTo>
                  <a:cubicBezTo>
                    <a:pt x="33" y="53"/>
                    <a:pt x="31" y="54"/>
                    <a:pt x="31" y="56"/>
                  </a:cubicBezTo>
                  <a:cubicBezTo>
                    <a:pt x="31" y="57"/>
                    <a:pt x="33" y="59"/>
                    <a:pt x="34" y="59"/>
                  </a:cubicBezTo>
                  <a:close/>
                  <a:moveTo>
                    <a:pt x="34" y="55"/>
                  </a:moveTo>
                  <a:cubicBezTo>
                    <a:pt x="35" y="55"/>
                    <a:pt x="35" y="55"/>
                    <a:pt x="35" y="56"/>
                  </a:cubicBezTo>
                  <a:cubicBezTo>
                    <a:pt x="35" y="56"/>
                    <a:pt x="35" y="57"/>
                    <a:pt x="34" y="57"/>
                  </a:cubicBezTo>
                  <a:cubicBezTo>
                    <a:pt x="34" y="57"/>
                    <a:pt x="33" y="56"/>
                    <a:pt x="33" y="56"/>
                  </a:cubicBezTo>
                  <a:cubicBezTo>
                    <a:pt x="33" y="55"/>
                    <a:pt x="34" y="55"/>
                    <a:pt x="34" y="55"/>
                  </a:cubicBezTo>
                  <a:close/>
                  <a:moveTo>
                    <a:pt x="44" y="59"/>
                  </a:moveTo>
                  <a:cubicBezTo>
                    <a:pt x="46" y="59"/>
                    <a:pt x="47" y="57"/>
                    <a:pt x="47" y="56"/>
                  </a:cubicBezTo>
                  <a:cubicBezTo>
                    <a:pt x="47" y="54"/>
                    <a:pt x="46" y="53"/>
                    <a:pt x="44" y="53"/>
                  </a:cubicBezTo>
                  <a:cubicBezTo>
                    <a:pt x="43" y="53"/>
                    <a:pt x="41" y="54"/>
                    <a:pt x="41" y="56"/>
                  </a:cubicBezTo>
                  <a:cubicBezTo>
                    <a:pt x="41" y="57"/>
                    <a:pt x="43" y="59"/>
                    <a:pt x="44" y="59"/>
                  </a:cubicBezTo>
                  <a:close/>
                  <a:moveTo>
                    <a:pt x="44" y="55"/>
                  </a:moveTo>
                  <a:cubicBezTo>
                    <a:pt x="45" y="55"/>
                    <a:pt x="45" y="55"/>
                    <a:pt x="45" y="56"/>
                  </a:cubicBezTo>
                  <a:cubicBezTo>
                    <a:pt x="45" y="56"/>
                    <a:pt x="45" y="57"/>
                    <a:pt x="44" y="57"/>
                  </a:cubicBezTo>
                  <a:cubicBezTo>
                    <a:pt x="44" y="57"/>
                    <a:pt x="43" y="56"/>
                    <a:pt x="43" y="56"/>
                  </a:cubicBezTo>
                  <a:cubicBezTo>
                    <a:pt x="43" y="55"/>
                    <a:pt x="44" y="55"/>
                    <a:pt x="44" y="55"/>
                  </a:cubicBezTo>
                  <a:close/>
                  <a:moveTo>
                    <a:pt x="54" y="59"/>
                  </a:moveTo>
                  <a:cubicBezTo>
                    <a:pt x="56" y="59"/>
                    <a:pt x="57" y="57"/>
                    <a:pt x="57" y="56"/>
                  </a:cubicBezTo>
                  <a:cubicBezTo>
                    <a:pt x="57" y="54"/>
                    <a:pt x="56" y="53"/>
                    <a:pt x="54" y="53"/>
                  </a:cubicBezTo>
                  <a:cubicBezTo>
                    <a:pt x="52" y="53"/>
                    <a:pt x="51" y="54"/>
                    <a:pt x="51" y="56"/>
                  </a:cubicBezTo>
                  <a:cubicBezTo>
                    <a:pt x="51" y="57"/>
                    <a:pt x="52" y="59"/>
                    <a:pt x="54" y="59"/>
                  </a:cubicBezTo>
                  <a:close/>
                  <a:moveTo>
                    <a:pt x="54" y="55"/>
                  </a:moveTo>
                  <a:cubicBezTo>
                    <a:pt x="55" y="55"/>
                    <a:pt x="55" y="55"/>
                    <a:pt x="55" y="56"/>
                  </a:cubicBezTo>
                  <a:cubicBezTo>
                    <a:pt x="55" y="56"/>
                    <a:pt x="55" y="57"/>
                    <a:pt x="54" y="57"/>
                  </a:cubicBezTo>
                  <a:cubicBezTo>
                    <a:pt x="54" y="57"/>
                    <a:pt x="53" y="56"/>
                    <a:pt x="53" y="56"/>
                  </a:cubicBezTo>
                  <a:cubicBezTo>
                    <a:pt x="53" y="55"/>
                    <a:pt x="54" y="55"/>
                    <a:pt x="54" y="55"/>
                  </a:cubicBezTo>
                  <a:close/>
                  <a:moveTo>
                    <a:pt x="14" y="68"/>
                  </a:moveTo>
                  <a:cubicBezTo>
                    <a:pt x="16" y="68"/>
                    <a:pt x="17" y="67"/>
                    <a:pt x="17" y="65"/>
                  </a:cubicBezTo>
                  <a:cubicBezTo>
                    <a:pt x="17" y="64"/>
                    <a:pt x="16" y="63"/>
                    <a:pt x="14" y="63"/>
                  </a:cubicBezTo>
                  <a:cubicBezTo>
                    <a:pt x="13" y="63"/>
                    <a:pt x="11" y="64"/>
                    <a:pt x="11" y="65"/>
                  </a:cubicBezTo>
                  <a:cubicBezTo>
                    <a:pt x="11" y="67"/>
                    <a:pt x="13" y="68"/>
                    <a:pt x="14" y="68"/>
                  </a:cubicBezTo>
                  <a:close/>
                  <a:moveTo>
                    <a:pt x="14" y="65"/>
                  </a:moveTo>
                  <a:cubicBezTo>
                    <a:pt x="15" y="65"/>
                    <a:pt x="15" y="65"/>
                    <a:pt x="15" y="65"/>
                  </a:cubicBezTo>
                  <a:cubicBezTo>
                    <a:pt x="15" y="66"/>
                    <a:pt x="15" y="66"/>
                    <a:pt x="14" y="66"/>
                  </a:cubicBezTo>
                  <a:cubicBezTo>
                    <a:pt x="14" y="66"/>
                    <a:pt x="13" y="66"/>
                    <a:pt x="13" y="65"/>
                  </a:cubicBezTo>
                  <a:cubicBezTo>
                    <a:pt x="13" y="65"/>
                    <a:pt x="14" y="65"/>
                    <a:pt x="14" y="65"/>
                  </a:cubicBezTo>
                  <a:close/>
                  <a:moveTo>
                    <a:pt x="24" y="68"/>
                  </a:moveTo>
                  <a:cubicBezTo>
                    <a:pt x="26" y="68"/>
                    <a:pt x="27" y="67"/>
                    <a:pt x="27" y="65"/>
                  </a:cubicBezTo>
                  <a:cubicBezTo>
                    <a:pt x="27" y="64"/>
                    <a:pt x="26" y="63"/>
                    <a:pt x="24" y="63"/>
                  </a:cubicBezTo>
                  <a:cubicBezTo>
                    <a:pt x="23" y="63"/>
                    <a:pt x="21" y="64"/>
                    <a:pt x="21" y="65"/>
                  </a:cubicBezTo>
                  <a:cubicBezTo>
                    <a:pt x="21" y="67"/>
                    <a:pt x="23" y="68"/>
                    <a:pt x="24" y="68"/>
                  </a:cubicBezTo>
                  <a:close/>
                  <a:moveTo>
                    <a:pt x="24" y="65"/>
                  </a:moveTo>
                  <a:cubicBezTo>
                    <a:pt x="25" y="65"/>
                    <a:pt x="25" y="65"/>
                    <a:pt x="25" y="65"/>
                  </a:cubicBezTo>
                  <a:cubicBezTo>
                    <a:pt x="25" y="66"/>
                    <a:pt x="25" y="66"/>
                    <a:pt x="24" y="66"/>
                  </a:cubicBezTo>
                  <a:cubicBezTo>
                    <a:pt x="24" y="66"/>
                    <a:pt x="23" y="66"/>
                    <a:pt x="23" y="65"/>
                  </a:cubicBezTo>
                  <a:cubicBezTo>
                    <a:pt x="23" y="65"/>
                    <a:pt x="24" y="65"/>
                    <a:pt x="24" y="65"/>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2" name="Freeform 41"/>
            <p:cNvSpPr>
              <a:spLocks noEditPoints="1"/>
            </p:cNvSpPr>
            <p:nvPr/>
          </p:nvSpPr>
          <p:spPr bwMode="auto">
            <a:xfrm>
              <a:off x="8626374" y="3481429"/>
              <a:ext cx="328520" cy="317570"/>
            </a:xfrm>
            <a:custGeom>
              <a:gdLst>
                <a:gd fmla="*/ 12 w 63" name="T0"/>
                <a:gd fmla="*/ 10 h 61" name="T1"/>
                <a:gd fmla="*/ 13 w 63" name="T2"/>
                <a:gd fmla="*/ 10 h 61" name="T3"/>
                <a:gd fmla="*/ 13 w 63" name="T4"/>
                <a:gd fmla="*/ 12 h 61" name="T5"/>
                <a:gd fmla="*/ 13 w 63" name="T6"/>
                <a:gd fmla="*/ 29 h 61" name="T7"/>
                <a:gd fmla="*/ 13 w 63" name="T8"/>
                <a:gd fmla="*/ 31 h 61" name="T9"/>
                <a:gd fmla="*/ 13 w 63" name="T10"/>
                <a:gd fmla="*/ 31 h 61" name="T11"/>
                <a:gd fmla="*/ 12 w 63" name="T12"/>
                <a:gd fmla="*/ 31 h 61" name="T13"/>
                <a:gd fmla="*/ 12 w 63" name="T14"/>
                <a:gd fmla="*/ 10 h 61" name="T15"/>
                <a:gd fmla="*/ 61 w 63" name="T16"/>
                <a:gd fmla="*/ 59 h 61" name="T17"/>
                <a:gd fmla="*/ 56 w 63" name="T18"/>
                <a:gd fmla="*/ 61 h 61" name="T19"/>
                <a:gd fmla="*/ 51 w 63" name="T20"/>
                <a:gd fmla="*/ 59 h 61" name="T21"/>
                <a:gd fmla="*/ 38 w 63" name="T22"/>
                <a:gd fmla="*/ 47 h 61" name="T23"/>
                <a:gd fmla="*/ 36 w 63" name="T24"/>
                <a:gd fmla="*/ 42 h 61" name="T25"/>
                <a:gd fmla="*/ 32 w 63" name="T26"/>
                <a:gd fmla="*/ 38 h 61" name="T27"/>
                <a:gd fmla="*/ 22 w 63" name="T28"/>
                <a:gd fmla="*/ 41 h 61" name="T29"/>
                <a:gd fmla="*/ 8 w 63" name="T30"/>
                <a:gd fmla="*/ 35 h 61" name="T31"/>
                <a:gd fmla="*/ 8 w 63" name="T32"/>
                <a:gd fmla="*/ 6 h 61" name="T33"/>
                <a:gd fmla="*/ 22 w 63" name="T34"/>
                <a:gd fmla="*/ 0 h 61" name="T35"/>
                <a:gd fmla="*/ 36 w 63" name="T36"/>
                <a:gd fmla="*/ 6 h 61" name="T37"/>
                <a:gd fmla="*/ 39 w 63" name="T38"/>
                <a:gd fmla="*/ 31 h 61" name="T39"/>
                <a:gd fmla="*/ 43 w 63" name="T40"/>
                <a:gd fmla="*/ 35 h 61" name="T41"/>
                <a:gd fmla="*/ 48 w 63" name="T42"/>
                <a:gd fmla="*/ 37 h 61" name="T43"/>
                <a:gd fmla="*/ 60 w 63" name="T44"/>
                <a:gd fmla="*/ 49 h 61" name="T45"/>
                <a:gd fmla="*/ 61 w 63" name="T46"/>
                <a:gd fmla="*/ 59 h 61" name="T47"/>
                <a:gd fmla="*/ 10 w 63" name="T48"/>
                <a:gd fmla="*/ 8 h 61" name="T49"/>
                <a:gd fmla="*/ 5 w 63" name="T50"/>
                <a:gd fmla="*/ 21 h 61" name="T51"/>
                <a:gd fmla="*/ 10 w 63" name="T52"/>
                <a:gd fmla="*/ 33 h 61" name="T53"/>
                <a:gd fmla="*/ 22 w 63" name="T54"/>
                <a:gd fmla="*/ 38 h 61" name="T55"/>
                <a:gd fmla="*/ 34 w 63" name="T56"/>
                <a:gd fmla="*/ 33 h 61" name="T57"/>
                <a:gd fmla="*/ 39 w 63" name="T58"/>
                <a:gd fmla="*/ 21 h 61" name="T59"/>
                <a:gd fmla="*/ 34 w 63" name="T60"/>
                <a:gd fmla="*/ 8 h 61" name="T61"/>
                <a:gd fmla="*/ 22 w 63" name="T62"/>
                <a:gd fmla="*/ 3 h 61" name="T63"/>
                <a:gd fmla="*/ 10 w 63" name="T64"/>
                <a:gd fmla="*/ 8 h 61" name="T65"/>
                <a:gd fmla="*/ 36 w 63" name="T66"/>
                <a:gd fmla="*/ 34 h 61" name="T67"/>
                <a:gd fmla="*/ 34 w 63" name="T68"/>
                <a:gd fmla="*/ 35 h 61" name="T69"/>
                <a:gd fmla="*/ 38 w 63" name="T70"/>
                <a:gd fmla="*/ 39 h 61" name="T71"/>
                <a:gd fmla="*/ 39 w 63" name="T72"/>
                <a:gd fmla="*/ 37 h 61" name="T73"/>
                <a:gd fmla="*/ 40 w 63" name="T74"/>
                <a:gd fmla="*/ 36 h 61" name="T75"/>
                <a:gd fmla="*/ 37 w 63" name="T76"/>
                <a:gd fmla="*/ 33 h 61" name="T77"/>
                <a:gd fmla="*/ 36 w 63" name="T78"/>
                <a:gd fmla="*/ 34 h 61" name="T79"/>
                <a:gd fmla="*/ 41 w 63" name="T80"/>
                <a:gd fmla="*/ 44 h 61" name="T81"/>
                <a:gd fmla="*/ 53 w 63" name="T82"/>
                <a:gd fmla="*/ 57 h 61" name="T83"/>
                <a:gd fmla="*/ 58 w 63" name="T84"/>
                <a:gd fmla="*/ 57 h 61" name="T85"/>
                <a:gd fmla="*/ 60 w 63" name="T86"/>
                <a:gd fmla="*/ 54 h 61" name="T87"/>
                <a:gd fmla="*/ 58 w 63" name="T88"/>
                <a:gd fmla="*/ 51 h 61" name="T89"/>
                <a:gd fmla="*/ 46 w 63" name="T90"/>
                <a:gd fmla="*/ 39 h 61" name="T91"/>
                <a:gd fmla="*/ 43 w 63" name="T92"/>
                <a:gd fmla="*/ 38 h 61" name="T93"/>
                <a:gd fmla="*/ 42 w 63" name="T94"/>
                <a:gd fmla="*/ 38 h 61" name="T95"/>
                <a:gd fmla="*/ 41 w 63" name="T96"/>
                <a:gd fmla="*/ 38 h 61" name="T97"/>
                <a:gd fmla="*/ 40 w 63" name="T98"/>
                <a:gd fmla="*/ 39 h 61" name="T99"/>
                <a:gd fmla="*/ 40 w 63" name="T100"/>
                <a:gd fmla="*/ 40 h 61" name="T101"/>
                <a:gd fmla="*/ 39 w 63" name="T102"/>
                <a:gd fmla="*/ 40 h 61" name="T103"/>
                <a:gd fmla="*/ 41 w 63" name="T104"/>
                <a:gd fmla="*/ 44 h 61"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1" w="62">
                  <a:moveTo>
                    <a:pt x="12" y="10"/>
                  </a:moveTo>
                  <a:cubicBezTo>
                    <a:pt x="12" y="10"/>
                    <a:pt x="13" y="10"/>
                    <a:pt x="13" y="10"/>
                  </a:cubicBezTo>
                  <a:cubicBezTo>
                    <a:pt x="14" y="11"/>
                    <a:pt x="14" y="11"/>
                    <a:pt x="13" y="12"/>
                  </a:cubicBezTo>
                  <a:cubicBezTo>
                    <a:pt x="8" y="17"/>
                    <a:pt x="8" y="24"/>
                    <a:pt x="13" y="29"/>
                  </a:cubicBezTo>
                  <a:cubicBezTo>
                    <a:pt x="14" y="30"/>
                    <a:pt x="14" y="30"/>
                    <a:pt x="13" y="31"/>
                  </a:cubicBezTo>
                  <a:cubicBezTo>
                    <a:pt x="13" y="31"/>
                    <a:pt x="13" y="31"/>
                    <a:pt x="13" y="31"/>
                  </a:cubicBezTo>
                  <a:cubicBezTo>
                    <a:pt x="12" y="31"/>
                    <a:pt x="12" y="31"/>
                    <a:pt x="12" y="31"/>
                  </a:cubicBezTo>
                  <a:cubicBezTo>
                    <a:pt x="6" y="25"/>
                    <a:pt x="6" y="16"/>
                    <a:pt x="12" y="10"/>
                  </a:cubicBezTo>
                  <a:close/>
                  <a:moveTo>
                    <a:pt x="61" y="59"/>
                  </a:moveTo>
                  <a:cubicBezTo>
                    <a:pt x="59" y="60"/>
                    <a:pt x="58" y="61"/>
                    <a:pt x="56" y="61"/>
                  </a:cubicBezTo>
                  <a:cubicBezTo>
                    <a:pt x="54" y="61"/>
                    <a:pt x="52" y="60"/>
                    <a:pt x="51" y="59"/>
                  </a:cubicBezTo>
                  <a:cubicBezTo>
                    <a:pt x="38" y="47"/>
                    <a:pt x="38" y="47"/>
                    <a:pt x="38" y="47"/>
                  </a:cubicBezTo>
                  <a:cubicBezTo>
                    <a:pt x="37" y="45"/>
                    <a:pt x="36" y="43"/>
                    <a:pt x="36" y="42"/>
                  </a:cubicBezTo>
                  <a:cubicBezTo>
                    <a:pt x="32" y="38"/>
                    <a:pt x="32" y="38"/>
                    <a:pt x="32" y="38"/>
                  </a:cubicBezTo>
                  <a:cubicBezTo>
                    <a:pt x="29" y="40"/>
                    <a:pt x="26" y="41"/>
                    <a:pt x="22" y="41"/>
                  </a:cubicBezTo>
                  <a:cubicBezTo>
                    <a:pt x="17" y="41"/>
                    <a:pt x="12" y="38"/>
                    <a:pt x="8" y="35"/>
                  </a:cubicBezTo>
                  <a:cubicBezTo>
                    <a:pt x="0" y="27"/>
                    <a:pt x="0" y="14"/>
                    <a:pt x="8" y="6"/>
                  </a:cubicBezTo>
                  <a:cubicBezTo>
                    <a:pt x="12" y="3"/>
                    <a:pt x="17" y="0"/>
                    <a:pt x="22" y="0"/>
                  </a:cubicBezTo>
                  <a:cubicBezTo>
                    <a:pt x="28" y="0"/>
                    <a:pt x="33" y="3"/>
                    <a:pt x="36" y="6"/>
                  </a:cubicBezTo>
                  <a:cubicBezTo>
                    <a:pt x="43" y="13"/>
                    <a:pt x="44" y="23"/>
                    <a:pt x="39" y="31"/>
                  </a:cubicBezTo>
                  <a:cubicBezTo>
                    <a:pt x="43" y="35"/>
                    <a:pt x="43" y="35"/>
                    <a:pt x="43" y="35"/>
                  </a:cubicBezTo>
                  <a:cubicBezTo>
                    <a:pt x="45" y="35"/>
                    <a:pt x="47" y="35"/>
                    <a:pt x="48" y="37"/>
                  </a:cubicBezTo>
                  <a:cubicBezTo>
                    <a:pt x="60" y="49"/>
                    <a:pt x="60" y="49"/>
                    <a:pt x="60" y="49"/>
                  </a:cubicBezTo>
                  <a:cubicBezTo>
                    <a:pt x="63" y="52"/>
                    <a:pt x="63" y="56"/>
                    <a:pt x="61" y="59"/>
                  </a:cubicBezTo>
                  <a:close/>
                  <a:moveTo>
                    <a:pt x="10" y="8"/>
                  </a:moveTo>
                  <a:cubicBezTo>
                    <a:pt x="7" y="12"/>
                    <a:pt x="5" y="16"/>
                    <a:pt x="5" y="21"/>
                  </a:cubicBezTo>
                  <a:cubicBezTo>
                    <a:pt x="5" y="25"/>
                    <a:pt x="7" y="29"/>
                    <a:pt x="10" y="33"/>
                  </a:cubicBezTo>
                  <a:cubicBezTo>
                    <a:pt x="13" y="36"/>
                    <a:pt x="18" y="38"/>
                    <a:pt x="22" y="38"/>
                  </a:cubicBezTo>
                  <a:cubicBezTo>
                    <a:pt x="27" y="38"/>
                    <a:pt x="31" y="36"/>
                    <a:pt x="34" y="33"/>
                  </a:cubicBezTo>
                  <a:cubicBezTo>
                    <a:pt x="37" y="29"/>
                    <a:pt x="39" y="25"/>
                    <a:pt x="39" y="21"/>
                  </a:cubicBezTo>
                  <a:cubicBezTo>
                    <a:pt x="39" y="16"/>
                    <a:pt x="37" y="12"/>
                    <a:pt x="34" y="8"/>
                  </a:cubicBezTo>
                  <a:cubicBezTo>
                    <a:pt x="31" y="5"/>
                    <a:pt x="27" y="3"/>
                    <a:pt x="22" y="3"/>
                  </a:cubicBezTo>
                  <a:cubicBezTo>
                    <a:pt x="18" y="3"/>
                    <a:pt x="13" y="5"/>
                    <a:pt x="10" y="8"/>
                  </a:cubicBezTo>
                  <a:close/>
                  <a:moveTo>
                    <a:pt x="36" y="34"/>
                  </a:moveTo>
                  <a:cubicBezTo>
                    <a:pt x="35" y="34"/>
                    <a:pt x="35" y="35"/>
                    <a:pt x="34" y="35"/>
                  </a:cubicBezTo>
                  <a:cubicBezTo>
                    <a:pt x="38" y="39"/>
                    <a:pt x="38" y="39"/>
                    <a:pt x="38" y="39"/>
                  </a:cubicBezTo>
                  <a:cubicBezTo>
                    <a:pt x="38" y="38"/>
                    <a:pt x="38" y="38"/>
                    <a:pt x="39" y="37"/>
                  </a:cubicBezTo>
                  <a:cubicBezTo>
                    <a:pt x="39" y="37"/>
                    <a:pt x="40" y="36"/>
                    <a:pt x="40" y="36"/>
                  </a:cubicBezTo>
                  <a:cubicBezTo>
                    <a:pt x="37" y="33"/>
                    <a:pt x="37" y="33"/>
                    <a:pt x="37" y="33"/>
                  </a:cubicBezTo>
                  <a:cubicBezTo>
                    <a:pt x="36" y="33"/>
                    <a:pt x="36" y="34"/>
                    <a:pt x="36" y="34"/>
                  </a:cubicBezTo>
                  <a:close/>
                  <a:moveTo>
                    <a:pt x="41" y="44"/>
                  </a:moveTo>
                  <a:cubicBezTo>
                    <a:pt x="53" y="57"/>
                    <a:pt x="53" y="57"/>
                    <a:pt x="53" y="57"/>
                  </a:cubicBezTo>
                  <a:cubicBezTo>
                    <a:pt x="54" y="58"/>
                    <a:pt x="57" y="58"/>
                    <a:pt x="58" y="57"/>
                  </a:cubicBezTo>
                  <a:cubicBezTo>
                    <a:pt x="59" y="56"/>
                    <a:pt x="60" y="55"/>
                    <a:pt x="60" y="54"/>
                  </a:cubicBezTo>
                  <a:cubicBezTo>
                    <a:pt x="60" y="53"/>
                    <a:pt x="59" y="52"/>
                    <a:pt x="58" y="51"/>
                  </a:cubicBezTo>
                  <a:cubicBezTo>
                    <a:pt x="46" y="39"/>
                    <a:pt x="46" y="39"/>
                    <a:pt x="46" y="39"/>
                  </a:cubicBezTo>
                  <a:cubicBezTo>
                    <a:pt x="45" y="38"/>
                    <a:pt x="44" y="38"/>
                    <a:pt x="43" y="38"/>
                  </a:cubicBezTo>
                  <a:cubicBezTo>
                    <a:pt x="43" y="38"/>
                    <a:pt x="42" y="38"/>
                    <a:pt x="42" y="38"/>
                  </a:cubicBezTo>
                  <a:cubicBezTo>
                    <a:pt x="42" y="38"/>
                    <a:pt x="42" y="38"/>
                    <a:pt x="41" y="38"/>
                  </a:cubicBezTo>
                  <a:cubicBezTo>
                    <a:pt x="41" y="38"/>
                    <a:pt x="41" y="38"/>
                    <a:pt x="40" y="39"/>
                  </a:cubicBezTo>
                  <a:cubicBezTo>
                    <a:pt x="40" y="39"/>
                    <a:pt x="40" y="39"/>
                    <a:pt x="40" y="40"/>
                  </a:cubicBezTo>
                  <a:cubicBezTo>
                    <a:pt x="39" y="40"/>
                    <a:pt x="39" y="40"/>
                    <a:pt x="39" y="40"/>
                  </a:cubicBezTo>
                  <a:cubicBezTo>
                    <a:pt x="39" y="42"/>
                    <a:pt x="39" y="43"/>
                    <a:pt x="41" y="44"/>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3" name="Freeform 17"/>
            <p:cNvSpPr>
              <a:spLocks noEditPoints="1"/>
            </p:cNvSpPr>
            <p:nvPr/>
          </p:nvSpPr>
          <p:spPr bwMode="auto">
            <a:xfrm>
              <a:off x="4270782" y="4215532"/>
              <a:ext cx="353973" cy="299836"/>
            </a:xfrm>
            <a:custGeom>
              <a:gdLst>
                <a:gd fmla="*/ 70 w 72" name="T0"/>
                <a:gd fmla="*/ 16 h 61" name="T1"/>
                <a:gd fmla="*/ 56 w 72" name="T2"/>
                <a:gd fmla="*/ 18 h 61" name="T3"/>
                <a:gd fmla="*/ 43 w 72" name="T4"/>
                <a:gd fmla="*/ 46 h 61" name="T5"/>
                <a:gd fmla="*/ 12 w 72" name="T6"/>
                <a:gd fmla="*/ 46 h 61" name="T7"/>
                <a:gd fmla="*/ 13 w 72" name="T8"/>
                <a:gd fmla="*/ 49 h 61" name="T9"/>
                <a:gd fmla="*/ 48 w 72" name="T10"/>
                <a:gd fmla="*/ 51 h 61" name="T11"/>
                <a:gd fmla="*/ 13 w 72" name="T12"/>
                <a:gd fmla="*/ 52 h 61" name="T13"/>
                <a:gd fmla="*/ 9 w 72" name="T14"/>
                <a:gd fmla="*/ 45 h 61" name="T15"/>
                <a:gd fmla="*/ 7 w 72" name="T16"/>
                <a:gd fmla="*/ 42 h 61" name="T17"/>
                <a:gd fmla="*/ 1 w 72" name="T18"/>
                <a:gd fmla="*/ 23 h 61" name="T19"/>
                <a:gd fmla="*/ 10 w 72" name="T20"/>
                <a:gd fmla="*/ 41 h 61" name="T21"/>
                <a:gd fmla="*/ 43 w 72" name="T22"/>
                <a:gd fmla="*/ 43 h 61" name="T23"/>
                <a:gd fmla="*/ 54 w 72" name="T24"/>
                <a:gd fmla="*/ 17 h 61" name="T25"/>
                <a:gd fmla="*/ 70 w 72" name="T26"/>
                <a:gd fmla="*/ 13 h 61" name="T27"/>
                <a:gd fmla="*/ 18 w 72" name="T28"/>
                <a:gd fmla="*/ 57 h 61" name="T29"/>
                <a:gd fmla="*/ 11 w 72" name="T30"/>
                <a:gd fmla="*/ 57 h 61" name="T31"/>
                <a:gd fmla="*/ 18 w 72" name="T32"/>
                <a:gd fmla="*/ 57 h 61" name="T33"/>
                <a:gd fmla="*/ 14 w 72" name="T34"/>
                <a:gd fmla="*/ 55 h 61" name="T35"/>
                <a:gd fmla="*/ 14 w 72" name="T36"/>
                <a:gd fmla="*/ 59 h 61" name="T37"/>
                <a:gd fmla="*/ 45 w 72" name="T38"/>
                <a:gd fmla="*/ 57 h 61" name="T39"/>
                <a:gd fmla="*/ 38 w 72" name="T40"/>
                <a:gd fmla="*/ 57 h 61" name="T41"/>
                <a:gd fmla="*/ 45 w 72" name="T42"/>
                <a:gd fmla="*/ 57 h 61" name="T43"/>
                <a:gd fmla="*/ 41 w 72" name="T44"/>
                <a:gd fmla="*/ 55 h 61" name="T45"/>
                <a:gd fmla="*/ 41 w 72" name="T46"/>
                <a:gd fmla="*/ 59 h 61" name="T47"/>
                <a:gd fmla="*/ 12 w 72" name="T48"/>
                <a:gd fmla="*/ 37 h 61" name="T49"/>
                <a:gd fmla="*/ 45 w 72" name="T50"/>
                <a:gd fmla="*/ 36 h 61" name="T51"/>
                <a:gd fmla="*/ 12 w 72" name="T52"/>
                <a:gd fmla="*/ 35 h 61" name="T53"/>
                <a:gd fmla="*/ 12 w 72" name="T54"/>
                <a:gd fmla="*/ 37 h 61" name="T55"/>
                <a:gd fmla="*/ 12 w 72" name="T56"/>
                <a:gd fmla="*/ 40 h 61" name="T57"/>
                <a:gd fmla="*/ 43 w 72" name="T58"/>
                <a:gd fmla="*/ 41 h 61" name="T59"/>
                <a:gd fmla="*/ 43 w 72" name="T60"/>
                <a:gd fmla="*/ 39 h 61" name="T61"/>
                <a:gd fmla="*/ 37 w 72" name="T62"/>
                <a:gd fmla="*/ 31 h 61" name="T63"/>
                <a:gd fmla="*/ 44 w 72" name="T64"/>
                <a:gd fmla="*/ 30 h 61" name="T65"/>
                <a:gd fmla="*/ 43 w 72" name="T66"/>
                <a:gd fmla="*/ 0 h 61" name="T67"/>
                <a:gd fmla="*/ 36 w 72" name="T68"/>
                <a:gd fmla="*/ 0 h 61" name="T69"/>
                <a:gd fmla="*/ 37 w 72" name="T70"/>
                <a:gd fmla="*/ 31 h 61" name="T71"/>
                <a:gd fmla="*/ 31 w 72" name="T72"/>
                <a:gd fmla="*/ 31 h 61" name="T73"/>
                <a:gd fmla="*/ 32 w 72" name="T74"/>
                <a:gd fmla="*/ 8 h 61" name="T75"/>
                <a:gd fmla="*/ 25 w 72" name="T76"/>
                <a:gd fmla="*/ 8 h 61" name="T77"/>
                <a:gd fmla="*/ 24 w 72" name="T78"/>
                <a:gd fmla="*/ 30 h 61" name="T79"/>
                <a:gd fmla="*/ 13 w 72" name="T80"/>
                <a:gd fmla="*/ 31 h 61" name="T81"/>
                <a:gd fmla="*/ 20 w 72" name="T82"/>
                <a:gd fmla="*/ 30 h 61" name="T83"/>
                <a:gd fmla="*/ 20 w 72" name="T84"/>
                <a:gd fmla="*/ 16 h 61" name="T85"/>
                <a:gd fmla="*/ 13 w 72" name="T86"/>
                <a:gd fmla="*/ 16 h 61" name="T87"/>
                <a:gd fmla="*/ 13 w 72" name="T88"/>
                <a:gd fmla="*/ 31 h 61"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61" w="72">
                  <a:moveTo>
                    <a:pt x="72" y="14"/>
                  </a:moveTo>
                  <a:cubicBezTo>
                    <a:pt x="72" y="15"/>
                    <a:pt x="71" y="16"/>
                    <a:pt x="70" y="16"/>
                  </a:cubicBezTo>
                  <a:cubicBezTo>
                    <a:pt x="59" y="16"/>
                    <a:pt x="59" y="16"/>
                    <a:pt x="59" y="16"/>
                  </a:cubicBezTo>
                  <a:cubicBezTo>
                    <a:pt x="58" y="16"/>
                    <a:pt x="57" y="17"/>
                    <a:pt x="56" y="18"/>
                  </a:cubicBezTo>
                  <a:cubicBezTo>
                    <a:pt x="49" y="42"/>
                    <a:pt x="49" y="42"/>
                    <a:pt x="49" y="42"/>
                  </a:cubicBezTo>
                  <a:cubicBezTo>
                    <a:pt x="48" y="44"/>
                    <a:pt x="46" y="46"/>
                    <a:pt x="43" y="46"/>
                  </a:cubicBezTo>
                  <a:cubicBezTo>
                    <a:pt x="13" y="46"/>
                    <a:pt x="13" y="46"/>
                    <a:pt x="13" y="46"/>
                  </a:cubicBezTo>
                  <a:cubicBezTo>
                    <a:pt x="13" y="46"/>
                    <a:pt x="12" y="46"/>
                    <a:pt x="12" y="46"/>
                  </a:cubicBezTo>
                  <a:cubicBezTo>
                    <a:pt x="12" y="48"/>
                    <a:pt x="12" y="48"/>
                    <a:pt x="12" y="48"/>
                  </a:cubicBezTo>
                  <a:cubicBezTo>
                    <a:pt x="12" y="49"/>
                    <a:pt x="12" y="49"/>
                    <a:pt x="13" y="49"/>
                  </a:cubicBezTo>
                  <a:cubicBezTo>
                    <a:pt x="47" y="49"/>
                    <a:pt x="47" y="49"/>
                    <a:pt x="47" y="49"/>
                  </a:cubicBezTo>
                  <a:cubicBezTo>
                    <a:pt x="47" y="49"/>
                    <a:pt x="48" y="50"/>
                    <a:pt x="48" y="51"/>
                  </a:cubicBezTo>
                  <a:cubicBezTo>
                    <a:pt x="48" y="52"/>
                    <a:pt x="47" y="52"/>
                    <a:pt x="47" y="52"/>
                  </a:cubicBezTo>
                  <a:cubicBezTo>
                    <a:pt x="13" y="52"/>
                    <a:pt x="13" y="52"/>
                    <a:pt x="13" y="52"/>
                  </a:cubicBezTo>
                  <a:cubicBezTo>
                    <a:pt x="11" y="52"/>
                    <a:pt x="9" y="50"/>
                    <a:pt x="9" y="48"/>
                  </a:cubicBezTo>
                  <a:cubicBezTo>
                    <a:pt x="9" y="45"/>
                    <a:pt x="9" y="45"/>
                    <a:pt x="9" y="45"/>
                  </a:cubicBezTo>
                  <a:cubicBezTo>
                    <a:pt x="9" y="45"/>
                    <a:pt x="9" y="44"/>
                    <a:pt x="9" y="44"/>
                  </a:cubicBezTo>
                  <a:cubicBezTo>
                    <a:pt x="8" y="44"/>
                    <a:pt x="8" y="43"/>
                    <a:pt x="7" y="42"/>
                  </a:cubicBezTo>
                  <a:cubicBezTo>
                    <a:pt x="0" y="25"/>
                    <a:pt x="0" y="25"/>
                    <a:pt x="0" y="25"/>
                  </a:cubicBezTo>
                  <a:cubicBezTo>
                    <a:pt x="0" y="24"/>
                    <a:pt x="0" y="23"/>
                    <a:pt x="1" y="23"/>
                  </a:cubicBezTo>
                  <a:cubicBezTo>
                    <a:pt x="1" y="22"/>
                    <a:pt x="2" y="23"/>
                    <a:pt x="3" y="24"/>
                  </a:cubicBezTo>
                  <a:cubicBezTo>
                    <a:pt x="10" y="41"/>
                    <a:pt x="10" y="41"/>
                    <a:pt x="10" y="41"/>
                  </a:cubicBezTo>
                  <a:cubicBezTo>
                    <a:pt x="11" y="42"/>
                    <a:pt x="12" y="43"/>
                    <a:pt x="13" y="43"/>
                  </a:cubicBezTo>
                  <a:cubicBezTo>
                    <a:pt x="43" y="43"/>
                    <a:pt x="43" y="43"/>
                    <a:pt x="43" y="43"/>
                  </a:cubicBezTo>
                  <a:cubicBezTo>
                    <a:pt x="44" y="43"/>
                    <a:pt x="46" y="42"/>
                    <a:pt x="46" y="41"/>
                  </a:cubicBezTo>
                  <a:cubicBezTo>
                    <a:pt x="54" y="17"/>
                    <a:pt x="54" y="17"/>
                    <a:pt x="54" y="17"/>
                  </a:cubicBezTo>
                  <a:cubicBezTo>
                    <a:pt x="54" y="15"/>
                    <a:pt x="57" y="13"/>
                    <a:pt x="59" y="13"/>
                  </a:cubicBezTo>
                  <a:cubicBezTo>
                    <a:pt x="70" y="13"/>
                    <a:pt x="70" y="13"/>
                    <a:pt x="70" y="13"/>
                  </a:cubicBezTo>
                  <a:cubicBezTo>
                    <a:pt x="71" y="13"/>
                    <a:pt x="72" y="13"/>
                    <a:pt x="72" y="14"/>
                  </a:cubicBezTo>
                  <a:close/>
                  <a:moveTo>
                    <a:pt x="18" y="57"/>
                  </a:moveTo>
                  <a:cubicBezTo>
                    <a:pt x="18" y="59"/>
                    <a:pt x="16" y="61"/>
                    <a:pt x="14" y="61"/>
                  </a:cubicBezTo>
                  <a:cubicBezTo>
                    <a:pt x="12" y="61"/>
                    <a:pt x="11" y="59"/>
                    <a:pt x="11" y="57"/>
                  </a:cubicBezTo>
                  <a:cubicBezTo>
                    <a:pt x="11" y="55"/>
                    <a:pt x="12" y="53"/>
                    <a:pt x="14" y="53"/>
                  </a:cubicBezTo>
                  <a:cubicBezTo>
                    <a:pt x="16" y="53"/>
                    <a:pt x="18" y="55"/>
                    <a:pt x="18" y="57"/>
                  </a:cubicBezTo>
                  <a:close/>
                  <a:moveTo>
                    <a:pt x="16" y="57"/>
                  </a:moveTo>
                  <a:cubicBezTo>
                    <a:pt x="16" y="56"/>
                    <a:pt x="15" y="55"/>
                    <a:pt x="14" y="55"/>
                  </a:cubicBezTo>
                  <a:cubicBezTo>
                    <a:pt x="14" y="55"/>
                    <a:pt x="13" y="56"/>
                    <a:pt x="13" y="57"/>
                  </a:cubicBezTo>
                  <a:cubicBezTo>
                    <a:pt x="13" y="58"/>
                    <a:pt x="14" y="59"/>
                    <a:pt x="14" y="59"/>
                  </a:cubicBezTo>
                  <a:cubicBezTo>
                    <a:pt x="15" y="59"/>
                    <a:pt x="16" y="58"/>
                    <a:pt x="16" y="57"/>
                  </a:cubicBezTo>
                  <a:close/>
                  <a:moveTo>
                    <a:pt x="45" y="57"/>
                  </a:moveTo>
                  <a:cubicBezTo>
                    <a:pt x="45" y="59"/>
                    <a:pt x="43" y="61"/>
                    <a:pt x="41" y="61"/>
                  </a:cubicBezTo>
                  <a:cubicBezTo>
                    <a:pt x="39" y="61"/>
                    <a:pt x="38" y="59"/>
                    <a:pt x="38" y="57"/>
                  </a:cubicBezTo>
                  <a:cubicBezTo>
                    <a:pt x="38" y="55"/>
                    <a:pt x="39" y="53"/>
                    <a:pt x="41" y="53"/>
                  </a:cubicBezTo>
                  <a:cubicBezTo>
                    <a:pt x="43" y="53"/>
                    <a:pt x="45" y="55"/>
                    <a:pt x="45" y="57"/>
                  </a:cubicBezTo>
                  <a:close/>
                  <a:moveTo>
                    <a:pt x="43" y="57"/>
                  </a:moveTo>
                  <a:cubicBezTo>
                    <a:pt x="43" y="56"/>
                    <a:pt x="42" y="55"/>
                    <a:pt x="41" y="55"/>
                  </a:cubicBezTo>
                  <a:cubicBezTo>
                    <a:pt x="40" y="55"/>
                    <a:pt x="40" y="56"/>
                    <a:pt x="40" y="57"/>
                  </a:cubicBezTo>
                  <a:cubicBezTo>
                    <a:pt x="40" y="58"/>
                    <a:pt x="40" y="59"/>
                    <a:pt x="41" y="59"/>
                  </a:cubicBezTo>
                  <a:cubicBezTo>
                    <a:pt x="42" y="59"/>
                    <a:pt x="43" y="58"/>
                    <a:pt x="43" y="57"/>
                  </a:cubicBezTo>
                  <a:close/>
                  <a:moveTo>
                    <a:pt x="12" y="37"/>
                  </a:moveTo>
                  <a:cubicBezTo>
                    <a:pt x="44" y="37"/>
                    <a:pt x="44" y="37"/>
                    <a:pt x="44" y="37"/>
                  </a:cubicBezTo>
                  <a:cubicBezTo>
                    <a:pt x="45" y="37"/>
                    <a:pt x="45" y="36"/>
                    <a:pt x="45" y="36"/>
                  </a:cubicBezTo>
                  <a:cubicBezTo>
                    <a:pt x="45" y="35"/>
                    <a:pt x="45" y="35"/>
                    <a:pt x="44" y="35"/>
                  </a:cubicBezTo>
                  <a:cubicBezTo>
                    <a:pt x="12" y="35"/>
                    <a:pt x="12" y="35"/>
                    <a:pt x="12" y="35"/>
                  </a:cubicBezTo>
                  <a:cubicBezTo>
                    <a:pt x="11" y="35"/>
                    <a:pt x="11" y="35"/>
                    <a:pt x="11" y="36"/>
                  </a:cubicBezTo>
                  <a:cubicBezTo>
                    <a:pt x="11" y="36"/>
                    <a:pt x="11" y="37"/>
                    <a:pt x="12" y="37"/>
                  </a:cubicBezTo>
                  <a:close/>
                  <a:moveTo>
                    <a:pt x="13" y="39"/>
                  </a:moveTo>
                  <a:cubicBezTo>
                    <a:pt x="13" y="39"/>
                    <a:pt x="12" y="40"/>
                    <a:pt x="12" y="40"/>
                  </a:cubicBezTo>
                  <a:cubicBezTo>
                    <a:pt x="12" y="41"/>
                    <a:pt x="13" y="41"/>
                    <a:pt x="13" y="41"/>
                  </a:cubicBezTo>
                  <a:cubicBezTo>
                    <a:pt x="43" y="41"/>
                    <a:pt x="43" y="41"/>
                    <a:pt x="43" y="41"/>
                  </a:cubicBezTo>
                  <a:cubicBezTo>
                    <a:pt x="44" y="41"/>
                    <a:pt x="44" y="41"/>
                    <a:pt x="44" y="40"/>
                  </a:cubicBezTo>
                  <a:cubicBezTo>
                    <a:pt x="44" y="40"/>
                    <a:pt x="44" y="39"/>
                    <a:pt x="43" y="39"/>
                  </a:cubicBezTo>
                  <a:lnTo>
                    <a:pt x="13" y="39"/>
                  </a:lnTo>
                  <a:close/>
                  <a:moveTo>
                    <a:pt x="37" y="31"/>
                  </a:moveTo>
                  <a:cubicBezTo>
                    <a:pt x="43" y="31"/>
                    <a:pt x="43" y="31"/>
                    <a:pt x="43" y="31"/>
                  </a:cubicBezTo>
                  <a:cubicBezTo>
                    <a:pt x="43" y="31"/>
                    <a:pt x="44" y="30"/>
                    <a:pt x="44" y="30"/>
                  </a:cubicBezTo>
                  <a:cubicBezTo>
                    <a:pt x="44" y="0"/>
                    <a:pt x="44" y="0"/>
                    <a:pt x="44" y="0"/>
                  </a:cubicBezTo>
                  <a:cubicBezTo>
                    <a:pt x="44" y="0"/>
                    <a:pt x="43" y="0"/>
                    <a:pt x="43" y="0"/>
                  </a:cubicBezTo>
                  <a:cubicBezTo>
                    <a:pt x="37" y="0"/>
                    <a:pt x="37" y="0"/>
                    <a:pt x="37" y="0"/>
                  </a:cubicBezTo>
                  <a:cubicBezTo>
                    <a:pt x="36" y="0"/>
                    <a:pt x="36" y="0"/>
                    <a:pt x="36" y="0"/>
                  </a:cubicBezTo>
                  <a:cubicBezTo>
                    <a:pt x="36" y="30"/>
                    <a:pt x="36" y="30"/>
                    <a:pt x="36" y="30"/>
                  </a:cubicBezTo>
                  <a:cubicBezTo>
                    <a:pt x="36" y="30"/>
                    <a:pt x="36" y="31"/>
                    <a:pt x="37" y="31"/>
                  </a:cubicBezTo>
                  <a:close/>
                  <a:moveTo>
                    <a:pt x="25" y="31"/>
                  </a:moveTo>
                  <a:cubicBezTo>
                    <a:pt x="31" y="31"/>
                    <a:pt x="31" y="31"/>
                    <a:pt x="31" y="31"/>
                  </a:cubicBezTo>
                  <a:cubicBezTo>
                    <a:pt x="32" y="31"/>
                    <a:pt x="32" y="30"/>
                    <a:pt x="32" y="30"/>
                  </a:cubicBezTo>
                  <a:cubicBezTo>
                    <a:pt x="32" y="8"/>
                    <a:pt x="32" y="8"/>
                    <a:pt x="32" y="8"/>
                  </a:cubicBezTo>
                  <a:cubicBezTo>
                    <a:pt x="32" y="8"/>
                    <a:pt x="32" y="8"/>
                    <a:pt x="31" y="8"/>
                  </a:cubicBezTo>
                  <a:cubicBezTo>
                    <a:pt x="25" y="8"/>
                    <a:pt x="25" y="8"/>
                    <a:pt x="25" y="8"/>
                  </a:cubicBezTo>
                  <a:cubicBezTo>
                    <a:pt x="25" y="8"/>
                    <a:pt x="24" y="8"/>
                    <a:pt x="24" y="8"/>
                  </a:cubicBezTo>
                  <a:cubicBezTo>
                    <a:pt x="24" y="30"/>
                    <a:pt x="24" y="30"/>
                    <a:pt x="24" y="30"/>
                  </a:cubicBezTo>
                  <a:cubicBezTo>
                    <a:pt x="24" y="30"/>
                    <a:pt x="25" y="31"/>
                    <a:pt x="25" y="31"/>
                  </a:cubicBezTo>
                  <a:close/>
                  <a:moveTo>
                    <a:pt x="13" y="31"/>
                  </a:moveTo>
                  <a:cubicBezTo>
                    <a:pt x="20" y="31"/>
                    <a:pt x="20" y="31"/>
                    <a:pt x="20" y="31"/>
                  </a:cubicBezTo>
                  <a:cubicBezTo>
                    <a:pt x="20" y="31"/>
                    <a:pt x="20" y="30"/>
                    <a:pt x="20" y="30"/>
                  </a:cubicBezTo>
                  <a:cubicBezTo>
                    <a:pt x="20" y="16"/>
                    <a:pt x="20" y="16"/>
                    <a:pt x="20" y="16"/>
                  </a:cubicBezTo>
                  <a:cubicBezTo>
                    <a:pt x="20" y="16"/>
                    <a:pt x="20" y="16"/>
                    <a:pt x="20" y="16"/>
                  </a:cubicBezTo>
                  <a:cubicBezTo>
                    <a:pt x="13" y="16"/>
                    <a:pt x="13" y="16"/>
                    <a:pt x="13" y="16"/>
                  </a:cubicBezTo>
                  <a:cubicBezTo>
                    <a:pt x="13" y="16"/>
                    <a:pt x="13" y="16"/>
                    <a:pt x="13" y="16"/>
                  </a:cubicBezTo>
                  <a:cubicBezTo>
                    <a:pt x="13" y="30"/>
                    <a:pt x="13" y="30"/>
                    <a:pt x="13" y="30"/>
                  </a:cubicBezTo>
                  <a:cubicBezTo>
                    <a:pt x="13" y="30"/>
                    <a:pt x="13" y="31"/>
                    <a:pt x="13" y="31"/>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4" name="Freeform 52"/>
            <p:cNvSpPr>
              <a:spLocks noEditPoints="1"/>
            </p:cNvSpPr>
            <p:nvPr/>
          </p:nvSpPr>
          <p:spPr bwMode="auto">
            <a:xfrm>
              <a:off x="7414484" y="4462722"/>
              <a:ext cx="427572" cy="402274"/>
            </a:xfrm>
            <a:custGeom>
              <a:gdLst>
                <a:gd fmla="*/ 23 w 68" name="T0"/>
                <a:gd fmla="*/ 5 h 67" name="T1"/>
                <a:gd fmla="*/ 7 w 68" name="T2"/>
                <a:gd fmla="*/ 11 h 67" name="T3"/>
                <a:gd fmla="*/ 7 w 68" name="T4"/>
                <a:gd fmla="*/ 67 h 67" name="T5"/>
                <a:gd fmla="*/ 38 w 68" name="T6"/>
                <a:gd fmla="*/ 62 h 67" name="T7"/>
                <a:gd fmla="*/ 49 w 68" name="T8"/>
                <a:gd fmla="*/ 56 h 67" name="T9"/>
                <a:gd fmla="*/ 64 w 68" name="T10"/>
                <a:gd fmla="*/ 47 h 67" name="T11"/>
                <a:gd fmla="*/ 60 w 68" name="T12"/>
                <a:gd fmla="*/ 0 h 67" name="T13"/>
                <a:gd fmla="*/ 52 w 68" name="T14"/>
                <a:gd fmla="*/ 51 h 67" name="T15"/>
                <a:gd fmla="*/ 59 w 68" name="T16"/>
                <a:gd fmla="*/ 44 h 67" name="T17"/>
                <a:gd fmla="*/ 56 w 68" name="T18"/>
                <a:gd fmla="*/ 41 h 67" name="T19"/>
                <a:gd fmla="*/ 56 w 68" name="T20"/>
                <a:gd fmla="*/ 51 h 67" name="T21"/>
                <a:gd fmla="*/ 50 w 68" name="T22"/>
                <a:gd fmla="*/ 43 h 67" name="T23"/>
                <a:gd fmla="*/ 33 w 68" name="T24"/>
                <a:gd fmla="*/ 45 h 67" name="T25"/>
                <a:gd fmla="*/ 48 w 68" name="T26"/>
                <a:gd fmla="*/ 53 h 67" name="T27"/>
                <a:gd fmla="*/ 26 w 68" name="T28"/>
                <a:gd fmla="*/ 7 h 67" name="T29"/>
                <a:gd fmla="*/ 65 w 68" name="T30"/>
                <a:gd fmla="*/ 7 h 67" name="T31"/>
                <a:gd fmla="*/ 56 w 68" name="T32"/>
                <a:gd fmla="*/ 39 h 67" name="T33"/>
                <a:gd fmla="*/ 9 w 68" name="T34"/>
                <a:gd fmla="*/ 23 h 67" name="T35"/>
                <a:gd fmla="*/ 12 w 68" name="T36"/>
                <a:gd fmla="*/ 30 h 67" name="T37"/>
                <a:gd fmla="*/ 10 w 68" name="T38"/>
                <a:gd fmla="*/ 32 h 67" name="T39"/>
                <a:gd fmla="*/ 10 w 68" name="T40"/>
                <a:gd fmla="*/ 38 h 67" name="T41"/>
                <a:gd fmla="*/ 12 w 68" name="T42"/>
                <a:gd fmla="*/ 40 h 67" name="T43"/>
                <a:gd fmla="*/ 9 w 68" name="T44"/>
                <a:gd fmla="*/ 47 h 67" name="T45"/>
                <a:gd fmla="*/ 12 w 68" name="T46"/>
                <a:gd fmla="*/ 54 h 67" name="T47"/>
                <a:gd fmla="*/ 9 w 68" name="T48"/>
                <a:gd fmla="*/ 55 h 67" name="T49"/>
                <a:gd fmla="*/ 19 w 68" name="T50"/>
                <a:gd fmla="*/ 61 h 67" name="T51"/>
                <a:gd fmla="*/ 25 w 68" name="T52"/>
                <a:gd fmla="*/ 64 h 67" name="T53"/>
                <a:gd fmla="*/ 3 w 68" name="T54"/>
                <a:gd fmla="*/ 19 h 67" name="T55"/>
                <a:gd fmla="*/ 12 w 68" name="T56"/>
                <a:gd fmla="*/ 22 h 67" name="T57"/>
                <a:gd fmla="*/ 34 w 68" name="T58"/>
                <a:gd fmla="*/ 61 h 67" name="T59"/>
                <a:gd fmla="*/ 19 w 68" name="T60"/>
                <a:gd fmla="*/ 59 h 67" name="T61"/>
                <a:gd fmla="*/ 19 w 68" name="T62"/>
                <a:gd fmla="*/ 8 h 67" name="T63"/>
                <a:gd fmla="*/ 21 w 68" name="T64"/>
                <a:gd fmla="*/ 17 h 67" name="T65"/>
                <a:gd fmla="*/ 24 w 68" name="T66"/>
                <a:gd fmla="*/ 19 h 67" name="T67"/>
                <a:gd fmla="*/ 20 w 68" name="T68"/>
                <a:gd fmla="*/ 26 h 67" name="T69"/>
                <a:gd fmla="*/ 24 w 68" name="T70"/>
                <a:gd fmla="*/ 33 h 67" name="T71"/>
                <a:gd fmla="*/ 21 w 68" name="T72"/>
                <a:gd fmla="*/ 35 h 67" name="T73"/>
                <a:gd fmla="*/ 21 w 68" name="T74"/>
                <a:gd fmla="*/ 41 h 67" name="T75"/>
                <a:gd fmla="*/ 24 w 68" name="T76"/>
                <a:gd fmla="*/ 43 h 67" name="T77"/>
                <a:gd fmla="*/ 21 w 68" name="T78"/>
                <a:gd fmla="*/ 49 h 67" name="T79"/>
                <a:gd fmla="*/ 24 w 68" name="T80"/>
                <a:gd fmla="*/ 51 h 67" name="T81"/>
                <a:gd fmla="*/ 38 w 68" name="T82"/>
                <a:gd fmla="*/ 57 h 67" name="T83"/>
                <a:gd fmla="*/ 40 w 68" name="T84"/>
                <a:gd fmla="*/ 58 h 67" name="T85"/>
                <a:gd fmla="*/ 40 w 68" name="T86"/>
                <a:gd fmla="*/ 55 h 67" name="T87"/>
                <a:gd fmla="*/ 40 w 68" name="T88"/>
                <a:gd fmla="*/ 58 h 67" name="T89"/>
                <a:gd fmla="*/ 33 w 68" name="T90"/>
                <a:gd fmla="*/ 13 h 67" name="T91"/>
                <a:gd fmla="*/ 58 w 68" name="T92"/>
                <a:gd fmla="*/ 11 h 67" name="T93"/>
                <a:gd fmla="*/ 58 w 68" name="T94"/>
                <a:gd fmla="*/ 21 h 67" name="T95"/>
                <a:gd fmla="*/ 33 w 68" name="T96"/>
                <a:gd fmla="*/ 19 h 67" name="T97"/>
                <a:gd fmla="*/ 59 w 68" name="T98"/>
                <a:gd fmla="*/ 28 h 67" name="T99"/>
                <a:gd fmla="*/ 32 w 68" name="T100"/>
                <a:gd fmla="*/ 28 h 67" name="T101"/>
                <a:gd fmla="*/ 59 w 68" name="T102"/>
                <a:gd fmla="*/ 28 h 67" name="T103"/>
                <a:gd fmla="*/ 33 w 68" name="T104"/>
                <a:gd fmla="*/ 37 h 67" name="T105"/>
                <a:gd fmla="*/ 58 w 68" name="T106"/>
                <a:gd fmla="*/ 35 h 67"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7" w="68">
                  <a:moveTo>
                    <a:pt x="60" y="0"/>
                  </a:moveTo>
                  <a:cubicBezTo>
                    <a:pt x="31" y="0"/>
                    <a:pt x="31" y="0"/>
                    <a:pt x="31" y="0"/>
                  </a:cubicBezTo>
                  <a:cubicBezTo>
                    <a:pt x="27" y="0"/>
                    <a:pt x="24" y="2"/>
                    <a:pt x="23" y="5"/>
                  </a:cubicBezTo>
                  <a:cubicBezTo>
                    <a:pt x="19" y="5"/>
                    <a:pt x="19" y="5"/>
                    <a:pt x="19" y="5"/>
                  </a:cubicBezTo>
                  <a:cubicBezTo>
                    <a:pt x="15" y="5"/>
                    <a:pt x="13" y="8"/>
                    <a:pt x="12" y="11"/>
                  </a:cubicBezTo>
                  <a:cubicBezTo>
                    <a:pt x="7" y="11"/>
                    <a:pt x="7" y="11"/>
                    <a:pt x="7" y="11"/>
                  </a:cubicBezTo>
                  <a:cubicBezTo>
                    <a:pt x="3" y="11"/>
                    <a:pt x="0" y="14"/>
                    <a:pt x="0" y="19"/>
                  </a:cubicBezTo>
                  <a:cubicBezTo>
                    <a:pt x="0" y="60"/>
                    <a:pt x="0" y="60"/>
                    <a:pt x="0" y="60"/>
                  </a:cubicBezTo>
                  <a:cubicBezTo>
                    <a:pt x="0" y="64"/>
                    <a:pt x="3" y="67"/>
                    <a:pt x="7" y="67"/>
                  </a:cubicBezTo>
                  <a:cubicBezTo>
                    <a:pt x="25" y="67"/>
                    <a:pt x="25" y="67"/>
                    <a:pt x="25" y="67"/>
                  </a:cubicBezTo>
                  <a:cubicBezTo>
                    <a:pt x="29" y="67"/>
                    <a:pt x="33" y="66"/>
                    <a:pt x="35" y="64"/>
                  </a:cubicBezTo>
                  <a:cubicBezTo>
                    <a:pt x="38" y="62"/>
                    <a:pt x="38" y="62"/>
                    <a:pt x="38" y="62"/>
                  </a:cubicBezTo>
                  <a:cubicBezTo>
                    <a:pt x="41" y="62"/>
                    <a:pt x="45" y="60"/>
                    <a:pt x="47" y="59"/>
                  </a:cubicBezTo>
                  <a:cubicBezTo>
                    <a:pt x="48" y="57"/>
                    <a:pt x="48" y="57"/>
                    <a:pt x="48" y="57"/>
                  </a:cubicBezTo>
                  <a:cubicBezTo>
                    <a:pt x="49" y="56"/>
                    <a:pt x="49" y="56"/>
                    <a:pt x="49" y="56"/>
                  </a:cubicBezTo>
                  <a:cubicBezTo>
                    <a:pt x="53" y="56"/>
                    <a:pt x="57" y="55"/>
                    <a:pt x="59" y="53"/>
                  </a:cubicBezTo>
                  <a:cubicBezTo>
                    <a:pt x="62" y="50"/>
                    <a:pt x="62" y="50"/>
                    <a:pt x="62" y="50"/>
                  </a:cubicBezTo>
                  <a:cubicBezTo>
                    <a:pt x="64" y="47"/>
                    <a:pt x="64" y="47"/>
                    <a:pt x="64" y="47"/>
                  </a:cubicBezTo>
                  <a:cubicBezTo>
                    <a:pt x="66" y="46"/>
                    <a:pt x="68" y="41"/>
                    <a:pt x="68" y="38"/>
                  </a:cubicBezTo>
                  <a:cubicBezTo>
                    <a:pt x="68" y="7"/>
                    <a:pt x="68" y="7"/>
                    <a:pt x="68" y="7"/>
                  </a:cubicBezTo>
                  <a:cubicBezTo>
                    <a:pt x="68" y="3"/>
                    <a:pt x="64" y="0"/>
                    <a:pt x="60" y="0"/>
                  </a:cubicBezTo>
                  <a:close/>
                  <a:moveTo>
                    <a:pt x="52" y="53"/>
                  </a:moveTo>
                  <a:cubicBezTo>
                    <a:pt x="52" y="52"/>
                    <a:pt x="52" y="52"/>
                    <a:pt x="52" y="52"/>
                  </a:cubicBezTo>
                  <a:cubicBezTo>
                    <a:pt x="52" y="52"/>
                    <a:pt x="52" y="51"/>
                    <a:pt x="52" y="51"/>
                  </a:cubicBezTo>
                  <a:cubicBezTo>
                    <a:pt x="52" y="45"/>
                    <a:pt x="52" y="45"/>
                    <a:pt x="52" y="45"/>
                  </a:cubicBezTo>
                  <a:cubicBezTo>
                    <a:pt x="58" y="45"/>
                    <a:pt x="58" y="45"/>
                    <a:pt x="58" y="45"/>
                  </a:cubicBezTo>
                  <a:cubicBezTo>
                    <a:pt x="59" y="45"/>
                    <a:pt x="59" y="45"/>
                    <a:pt x="59" y="44"/>
                  </a:cubicBezTo>
                  <a:cubicBezTo>
                    <a:pt x="59" y="44"/>
                    <a:pt x="59" y="43"/>
                    <a:pt x="58" y="43"/>
                  </a:cubicBezTo>
                  <a:cubicBezTo>
                    <a:pt x="52" y="43"/>
                    <a:pt x="52" y="43"/>
                    <a:pt x="52" y="43"/>
                  </a:cubicBezTo>
                  <a:cubicBezTo>
                    <a:pt x="53" y="42"/>
                    <a:pt x="54" y="41"/>
                    <a:pt x="56" y="41"/>
                  </a:cubicBezTo>
                  <a:cubicBezTo>
                    <a:pt x="64" y="41"/>
                    <a:pt x="64" y="41"/>
                    <a:pt x="64" y="41"/>
                  </a:cubicBezTo>
                  <a:cubicBezTo>
                    <a:pt x="64" y="43"/>
                    <a:pt x="63" y="45"/>
                    <a:pt x="62" y="45"/>
                  </a:cubicBezTo>
                  <a:cubicBezTo>
                    <a:pt x="56" y="51"/>
                    <a:pt x="56" y="51"/>
                    <a:pt x="56" y="51"/>
                  </a:cubicBezTo>
                  <a:cubicBezTo>
                    <a:pt x="56" y="52"/>
                    <a:pt x="54" y="52"/>
                    <a:pt x="52" y="53"/>
                  </a:cubicBezTo>
                  <a:close/>
                  <a:moveTo>
                    <a:pt x="56" y="39"/>
                  </a:moveTo>
                  <a:cubicBezTo>
                    <a:pt x="53" y="39"/>
                    <a:pt x="51" y="41"/>
                    <a:pt x="50" y="43"/>
                  </a:cubicBezTo>
                  <a:cubicBezTo>
                    <a:pt x="33" y="43"/>
                    <a:pt x="33" y="43"/>
                    <a:pt x="33" y="43"/>
                  </a:cubicBezTo>
                  <a:cubicBezTo>
                    <a:pt x="32" y="43"/>
                    <a:pt x="32" y="44"/>
                    <a:pt x="32" y="44"/>
                  </a:cubicBezTo>
                  <a:cubicBezTo>
                    <a:pt x="32" y="45"/>
                    <a:pt x="32" y="45"/>
                    <a:pt x="33" y="45"/>
                  </a:cubicBezTo>
                  <a:cubicBezTo>
                    <a:pt x="50" y="45"/>
                    <a:pt x="50" y="45"/>
                    <a:pt x="50" y="45"/>
                  </a:cubicBezTo>
                  <a:cubicBezTo>
                    <a:pt x="50" y="51"/>
                    <a:pt x="50" y="51"/>
                    <a:pt x="50" y="51"/>
                  </a:cubicBezTo>
                  <a:cubicBezTo>
                    <a:pt x="48" y="53"/>
                    <a:pt x="48" y="53"/>
                    <a:pt x="48" y="53"/>
                  </a:cubicBezTo>
                  <a:cubicBezTo>
                    <a:pt x="31" y="53"/>
                    <a:pt x="31" y="53"/>
                    <a:pt x="31" y="53"/>
                  </a:cubicBezTo>
                  <a:cubicBezTo>
                    <a:pt x="28" y="53"/>
                    <a:pt x="26" y="51"/>
                    <a:pt x="26" y="49"/>
                  </a:cubicBezTo>
                  <a:cubicBezTo>
                    <a:pt x="26" y="7"/>
                    <a:pt x="26" y="7"/>
                    <a:pt x="26" y="7"/>
                  </a:cubicBezTo>
                  <a:cubicBezTo>
                    <a:pt x="26" y="5"/>
                    <a:pt x="28" y="3"/>
                    <a:pt x="31" y="3"/>
                  </a:cubicBezTo>
                  <a:cubicBezTo>
                    <a:pt x="60" y="3"/>
                    <a:pt x="60" y="3"/>
                    <a:pt x="60" y="3"/>
                  </a:cubicBezTo>
                  <a:cubicBezTo>
                    <a:pt x="63" y="3"/>
                    <a:pt x="65" y="5"/>
                    <a:pt x="65" y="7"/>
                  </a:cubicBezTo>
                  <a:cubicBezTo>
                    <a:pt x="65" y="38"/>
                    <a:pt x="65" y="38"/>
                    <a:pt x="65" y="38"/>
                  </a:cubicBezTo>
                  <a:cubicBezTo>
                    <a:pt x="65" y="38"/>
                    <a:pt x="65" y="39"/>
                    <a:pt x="65" y="39"/>
                  </a:cubicBezTo>
                  <a:lnTo>
                    <a:pt x="56" y="39"/>
                  </a:lnTo>
                  <a:close/>
                  <a:moveTo>
                    <a:pt x="12" y="22"/>
                  </a:moveTo>
                  <a:cubicBezTo>
                    <a:pt x="10" y="22"/>
                    <a:pt x="10" y="22"/>
                    <a:pt x="10" y="22"/>
                  </a:cubicBezTo>
                  <a:cubicBezTo>
                    <a:pt x="9" y="22"/>
                    <a:pt x="9" y="23"/>
                    <a:pt x="9" y="23"/>
                  </a:cubicBezTo>
                  <a:cubicBezTo>
                    <a:pt x="9" y="24"/>
                    <a:pt x="9" y="24"/>
                    <a:pt x="10" y="24"/>
                  </a:cubicBezTo>
                  <a:cubicBezTo>
                    <a:pt x="12" y="24"/>
                    <a:pt x="12" y="24"/>
                    <a:pt x="12" y="24"/>
                  </a:cubicBezTo>
                  <a:cubicBezTo>
                    <a:pt x="12" y="30"/>
                    <a:pt x="12" y="30"/>
                    <a:pt x="12" y="30"/>
                  </a:cubicBezTo>
                  <a:cubicBezTo>
                    <a:pt x="10" y="30"/>
                    <a:pt x="10" y="30"/>
                    <a:pt x="10" y="30"/>
                  </a:cubicBezTo>
                  <a:cubicBezTo>
                    <a:pt x="9" y="30"/>
                    <a:pt x="9" y="31"/>
                    <a:pt x="9" y="31"/>
                  </a:cubicBezTo>
                  <a:cubicBezTo>
                    <a:pt x="9" y="32"/>
                    <a:pt x="9" y="32"/>
                    <a:pt x="10" y="32"/>
                  </a:cubicBezTo>
                  <a:cubicBezTo>
                    <a:pt x="12" y="32"/>
                    <a:pt x="12" y="32"/>
                    <a:pt x="12" y="32"/>
                  </a:cubicBezTo>
                  <a:cubicBezTo>
                    <a:pt x="12" y="38"/>
                    <a:pt x="12" y="38"/>
                    <a:pt x="12" y="38"/>
                  </a:cubicBezTo>
                  <a:cubicBezTo>
                    <a:pt x="10" y="38"/>
                    <a:pt x="10" y="38"/>
                    <a:pt x="10" y="38"/>
                  </a:cubicBezTo>
                  <a:cubicBezTo>
                    <a:pt x="9" y="38"/>
                    <a:pt x="9" y="39"/>
                    <a:pt x="9" y="39"/>
                  </a:cubicBezTo>
                  <a:cubicBezTo>
                    <a:pt x="9" y="40"/>
                    <a:pt x="9" y="40"/>
                    <a:pt x="10" y="40"/>
                  </a:cubicBezTo>
                  <a:cubicBezTo>
                    <a:pt x="12" y="40"/>
                    <a:pt x="12" y="40"/>
                    <a:pt x="12" y="40"/>
                  </a:cubicBezTo>
                  <a:cubicBezTo>
                    <a:pt x="12" y="46"/>
                    <a:pt x="12" y="46"/>
                    <a:pt x="12" y="46"/>
                  </a:cubicBezTo>
                  <a:cubicBezTo>
                    <a:pt x="10" y="46"/>
                    <a:pt x="10" y="46"/>
                    <a:pt x="10" y="46"/>
                  </a:cubicBezTo>
                  <a:cubicBezTo>
                    <a:pt x="9" y="46"/>
                    <a:pt x="9" y="47"/>
                    <a:pt x="9" y="47"/>
                  </a:cubicBezTo>
                  <a:cubicBezTo>
                    <a:pt x="9" y="48"/>
                    <a:pt x="9" y="48"/>
                    <a:pt x="10" y="48"/>
                  </a:cubicBezTo>
                  <a:cubicBezTo>
                    <a:pt x="12" y="48"/>
                    <a:pt x="12" y="48"/>
                    <a:pt x="12" y="48"/>
                  </a:cubicBezTo>
                  <a:cubicBezTo>
                    <a:pt x="12" y="54"/>
                    <a:pt x="12" y="54"/>
                    <a:pt x="12" y="54"/>
                  </a:cubicBezTo>
                  <a:cubicBezTo>
                    <a:pt x="12" y="54"/>
                    <a:pt x="12" y="54"/>
                    <a:pt x="12" y="54"/>
                  </a:cubicBezTo>
                  <a:cubicBezTo>
                    <a:pt x="10" y="54"/>
                    <a:pt x="10" y="54"/>
                    <a:pt x="10" y="54"/>
                  </a:cubicBezTo>
                  <a:cubicBezTo>
                    <a:pt x="9" y="54"/>
                    <a:pt x="9" y="55"/>
                    <a:pt x="9" y="55"/>
                  </a:cubicBezTo>
                  <a:cubicBezTo>
                    <a:pt x="9" y="56"/>
                    <a:pt x="9" y="56"/>
                    <a:pt x="10" y="56"/>
                  </a:cubicBezTo>
                  <a:cubicBezTo>
                    <a:pt x="13" y="56"/>
                    <a:pt x="13" y="56"/>
                    <a:pt x="13" y="56"/>
                  </a:cubicBezTo>
                  <a:cubicBezTo>
                    <a:pt x="14" y="59"/>
                    <a:pt x="16" y="61"/>
                    <a:pt x="19" y="61"/>
                  </a:cubicBezTo>
                  <a:cubicBezTo>
                    <a:pt x="27" y="61"/>
                    <a:pt x="27" y="61"/>
                    <a:pt x="27" y="61"/>
                  </a:cubicBezTo>
                  <a:cubicBezTo>
                    <a:pt x="27" y="64"/>
                    <a:pt x="27" y="64"/>
                    <a:pt x="27" y="64"/>
                  </a:cubicBezTo>
                  <a:cubicBezTo>
                    <a:pt x="26" y="64"/>
                    <a:pt x="26" y="64"/>
                    <a:pt x="25" y="64"/>
                  </a:cubicBezTo>
                  <a:cubicBezTo>
                    <a:pt x="7" y="64"/>
                    <a:pt x="7" y="64"/>
                    <a:pt x="7" y="64"/>
                  </a:cubicBezTo>
                  <a:cubicBezTo>
                    <a:pt x="5" y="64"/>
                    <a:pt x="3" y="62"/>
                    <a:pt x="3" y="60"/>
                  </a:cubicBezTo>
                  <a:cubicBezTo>
                    <a:pt x="3" y="19"/>
                    <a:pt x="3" y="19"/>
                    <a:pt x="3" y="19"/>
                  </a:cubicBezTo>
                  <a:cubicBezTo>
                    <a:pt x="3" y="16"/>
                    <a:pt x="5" y="14"/>
                    <a:pt x="7" y="14"/>
                  </a:cubicBezTo>
                  <a:cubicBezTo>
                    <a:pt x="12" y="14"/>
                    <a:pt x="12" y="14"/>
                    <a:pt x="12" y="14"/>
                  </a:cubicBezTo>
                  <a:lnTo>
                    <a:pt x="12" y="22"/>
                  </a:lnTo>
                  <a:close/>
                  <a:moveTo>
                    <a:pt x="29" y="64"/>
                  </a:moveTo>
                  <a:cubicBezTo>
                    <a:pt x="29" y="61"/>
                    <a:pt x="29" y="61"/>
                    <a:pt x="29" y="61"/>
                  </a:cubicBezTo>
                  <a:cubicBezTo>
                    <a:pt x="34" y="61"/>
                    <a:pt x="34" y="61"/>
                    <a:pt x="34" y="61"/>
                  </a:cubicBezTo>
                  <a:cubicBezTo>
                    <a:pt x="33" y="62"/>
                    <a:pt x="33" y="62"/>
                    <a:pt x="33" y="62"/>
                  </a:cubicBezTo>
                  <a:cubicBezTo>
                    <a:pt x="32" y="63"/>
                    <a:pt x="31" y="63"/>
                    <a:pt x="29" y="64"/>
                  </a:cubicBezTo>
                  <a:close/>
                  <a:moveTo>
                    <a:pt x="19" y="59"/>
                  </a:moveTo>
                  <a:cubicBezTo>
                    <a:pt x="16" y="59"/>
                    <a:pt x="14" y="57"/>
                    <a:pt x="14" y="54"/>
                  </a:cubicBezTo>
                  <a:cubicBezTo>
                    <a:pt x="14" y="13"/>
                    <a:pt x="14" y="13"/>
                    <a:pt x="14" y="13"/>
                  </a:cubicBezTo>
                  <a:cubicBezTo>
                    <a:pt x="14" y="10"/>
                    <a:pt x="16" y="8"/>
                    <a:pt x="19" y="8"/>
                  </a:cubicBezTo>
                  <a:cubicBezTo>
                    <a:pt x="24" y="8"/>
                    <a:pt x="24" y="8"/>
                    <a:pt x="24" y="8"/>
                  </a:cubicBezTo>
                  <a:cubicBezTo>
                    <a:pt x="24" y="17"/>
                    <a:pt x="24" y="17"/>
                    <a:pt x="24" y="17"/>
                  </a:cubicBezTo>
                  <a:cubicBezTo>
                    <a:pt x="21" y="17"/>
                    <a:pt x="21" y="17"/>
                    <a:pt x="21" y="17"/>
                  </a:cubicBezTo>
                  <a:cubicBezTo>
                    <a:pt x="21" y="17"/>
                    <a:pt x="20" y="17"/>
                    <a:pt x="20" y="18"/>
                  </a:cubicBezTo>
                  <a:cubicBezTo>
                    <a:pt x="20" y="18"/>
                    <a:pt x="21" y="19"/>
                    <a:pt x="21" y="19"/>
                  </a:cubicBezTo>
                  <a:cubicBezTo>
                    <a:pt x="24" y="19"/>
                    <a:pt x="24" y="19"/>
                    <a:pt x="24" y="19"/>
                  </a:cubicBezTo>
                  <a:cubicBezTo>
                    <a:pt x="24" y="25"/>
                    <a:pt x="24" y="25"/>
                    <a:pt x="24" y="25"/>
                  </a:cubicBezTo>
                  <a:cubicBezTo>
                    <a:pt x="21" y="25"/>
                    <a:pt x="21" y="25"/>
                    <a:pt x="21" y="25"/>
                  </a:cubicBezTo>
                  <a:cubicBezTo>
                    <a:pt x="21" y="25"/>
                    <a:pt x="20" y="25"/>
                    <a:pt x="20" y="26"/>
                  </a:cubicBezTo>
                  <a:cubicBezTo>
                    <a:pt x="20" y="26"/>
                    <a:pt x="21" y="27"/>
                    <a:pt x="21" y="27"/>
                  </a:cubicBezTo>
                  <a:cubicBezTo>
                    <a:pt x="24" y="27"/>
                    <a:pt x="24" y="27"/>
                    <a:pt x="24" y="27"/>
                  </a:cubicBezTo>
                  <a:cubicBezTo>
                    <a:pt x="24" y="33"/>
                    <a:pt x="24" y="33"/>
                    <a:pt x="24" y="33"/>
                  </a:cubicBezTo>
                  <a:cubicBezTo>
                    <a:pt x="21" y="33"/>
                    <a:pt x="21" y="33"/>
                    <a:pt x="21" y="33"/>
                  </a:cubicBezTo>
                  <a:cubicBezTo>
                    <a:pt x="21" y="33"/>
                    <a:pt x="20" y="33"/>
                    <a:pt x="20" y="34"/>
                  </a:cubicBezTo>
                  <a:cubicBezTo>
                    <a:pt x="20" y="34"/>
                    <a:pt x="21" y="35"/>
                    <a:pt x="21" y="35"/>
                  </a:cubicBezTo>
                  <a:cubicBezTo>
                    <a:pt x="24" y="35"/>
                    <a:pt x="24" y="35"/>
                    <a:pt x="24" y="35"/>
                  </a:cubicBezTo>
                  <a:cubicBezTo>
                    <a:pt x="24" y="41"/>
                    <a:pt x="24" y="41"/>
                    <a:pt x="24" y="41"/>
                  </a:cubicBezTo>
                  <a:cubicBezTo>
                    <a:pt x="21" y="41"/>
                    <a:pt x="21" y="41"/>
                    <a:pt x="21" y="41"/>
                  </a:cubicBezTo>
                  <a:cubicBezTo>
                    <a:pt x="21" y="41"/>
                    <a:pt x="20" y="41"/>
                    <a:pt x="20" y="42"/>
                  </a:cubicBezTo>
                  <a:cubicBezTo>
                    <a:pt x="20" y="42"/>
                    <a:pt x="21" y="43"/>
                    <a:pt x="21" y="43"/>
                  </a:cubicBezTo>
                  <a:cubicBezTo>
                    <a:pt x="24" y="43"/>
                    <a:pt x="24" y="43"/>
                    <a:pt x="24" y="43"/>
                  </a:cubicBezTo>
                  <a:cubicBezTo>
                    <a:pt x="24" y="49"/>
                    <a:pt x="24" y="49"/>
                    <a:pt x="24" y="49"/>
                  </a:cubicBezTo>
                  <a:cubicBezTo>
                    <a:pt x="24" y="49"/>
                    <a:pt x="24" y="49"/>
                    <a:pt x="24" y="49"/>
                  </a:cubicBezTo>
                  <a:cubicBezTo>
                    <a:pt x="21" y="49"/>
                    <a:pt x="21" y="49"/>
                    <a:pt x="21" y="49"/>
                  </a:cubicBezTo>
                  <a:cubicBezTo>
                    <a:pt x="21" y="49"/>
                    <a:pt x="20" y="49"/>
                    <a:pt x="20" y="50"/>
                  </a:cubicBezTo>
                  <a:cubicBezTo>
                    <a:pt x="20" y="50"/>
                    <a:pt x="21" y="51"/>
                    <a:pt x="21" y="51"/>
                  </a:cubicBezTo>
                  <a:cubicBezTo>
                    <a:pt x="24" y="51"/>
                    <a:pt x="24" y="51"/>
                    <a:pt x="24" y="51"/>
                  </a:cubicBezTo>
                  <a:cubicBezTo>
                    <a:pt x="25" y="53"/>
                    <a:pt x="28" y="55"/>
                    <a:pt x="31" y="55"/>
                  </a:cubicBezTo>
                  <a:cubicBezTo>
                    <a:pt x="38" y="55"/>
                    <a:pt x="38" y="55"/>
                    <a:pt x="38" y="55"/>
                  </a:cubicBezTo>
                  <a:cubicBezTo>
                    <a:pt x="38" y="57"/>
                    <a:pt x="38" y="57"/>
                    <a:pt x="38" y="57"/>
                  </a:cubicBezTo>
                  <a:cubicBezTo>
                    <a:pt x="37" y="59"/>
                    <a:pt x="37" y="59"/>
                    <a:pt x="37" y="59"/>
                  </a:cubicBezTo>
                  <a:lnTo>
                    <a:pt x="19" y="59"/>
                  </a:lnTo>
                  <a:close/>
                  <a:moveTo>
                    <a:pt x="40" y="58"/>
                  </a:moveTo>
                  <a:cubicBezTo>
                    <a:pt x="40" y="58"/>
                    <a:pt x="40" y="58"/>
                    <a:pt x="40" y="58"/>
                  </a:cubicBezTo>
                  <a:cubicBezTo>
                    <a:pt x="41" y="57"/>
                    <a:pt x="41" y="57"/>
                    <a:pt x="40" y="57"/>
                  </a:cubicBezTo>
                  <a:cubicBezTo>
                    <a:pt x="40" y="55"/>
                    <a:pt x="40" y="55"/>
                    <a:pt x="40" y="55"/>
                  </a:cubicBezTo>
                  <a:cubicBezTo>
                    <a:pt x="46" y="55"/>
                    <a:pt x="46" y="55"/>
                    <a:pt x="46" y="55"/>
                  </a:cubicBezTo>
                  <a:cubicBezTo>
                    <a:pt x="45" y="56"/>
                    <a:pt x="45" y="56"/>
                    <a:pt x="45" y="56"/>
                  </a:cubicBezTo>
                  <a:cubicBezTo>
                    <a:pt x="44" y="57"/>
                    <a:pt x="42" y="58"/>
                    <a:pt x="40" y="58"/>
                  </a:cubicBezTo>
                  <a:close/>
                  <a:moveTo>
                    <a:pt x="59" y="12"/>
                  </a:moveTo>
                  <a:cubicBezTo>
                    <a:pt x="59" y="12"/>
                    <a:pt x="59" y="13"/>
                    <a:pt x="58" y="13"/>
                  </a:cubicBezTo>
                  <a:cubicBezTo>
                    <a:pt x="33" y="13"/>
                    <a:pt x="33" y="13"/>
                    <a:pt x="33" y="13"/>
                  </a:cubicBezTo>
                  <a:cubicBezTo>
                    <a:pt x="32" y="13"/>
                    <a:pt x="32" y="12"/>
                    <a:pt x="32" y="12"/>
                  </a:cubicBezTo>
                  <a:cubicBezTo>
                    <a:pt x="32" y="11"/>
                    <a:pt x="32" y="11"/>
                    <a:pt x="33" y="11"/>
                  </a:cubicBezTo>
                  <a:cubicBezTo>
                    <a:pt x="58" y="11"/>
                    <a:pt x="58" y="11"/>
                    <a:pt x="58" y="11"/>
                  </a:cubicBezTo>
                  <a:cubicBezTo>
                    <a:pt x="59" y="11"/>
                    <a:pt x="59" y="11"/>
                    <a:pt x="59" y="12"/>
                  </a:cubicBezTo>
                  <a:close/>
                  <a:moveTo>
                    <a:pt x="59" y="20"/>
                  </a:moveTo>
                  <a:cubicBezTo>
                    <a:pt x="59" y="21"/>
                    <a:pt x="59" y="21"/>
                    <a:pt x="58" y="21"/>
                  </a:cubicBezTo>
                  <a:cubicBezTo>
                    <a:pt x="33" y="21"/>
                    <a:pt x="33" y="21"/>
                    <a:pt x="33" y="21"/>
                  </a:cubicBezTo>
                  <a:cubicBezTo>
                    <a:pt x="32" y="21"/>
                    <a:pt x="32" y="21"/>
                    <a:pt x="32" y="20"/>
                  </a:cubicBezTo>
                  <a:cubicBezTo>
                    <a:pt x="32" y="19"/>
                    <a:pt x="32" y="19"/>
                    <a:pt x="33" y="19"/>
                  </a:cubicBezTo>
                  <a:cubicBezTo>
                    <a:pt x="58" y="19"/>
                    <a:pt x="58" y="19"/>
                    <a:pt x="58" y="19"/>
                  </a:cubicBezTo>
                  <a:cubicBezTo>
                    <a:pt x="59" y="19"/>
                    <a:pt x="59" y="19"/>
                    <a:pt x="59" y="20"/>
                  </a:cubicBezTo>
                  <a:close/>
                  <a:moveTo>
                    <a:pt x="59" y="28"/>
                  </a:moveTo>
                  <a:cubicBezTo>
                    <a:pt x="59" y="29"/>
                    <a:pt x="59" y="29"/>
                    <a:pt x="58" y="29"/>
                  </a:cubicBezTo>
                  <a:cubicBezTo>
                    <a:pt x="33" y="29"/>
                    <a:pt x="33" y="29"/>
                    <a:pt x="33" y="29"/>
                  </a:cubicBezTo>
                  <a:cubicBezTo>
                    <a:pt x="32" y="29"/>
                    <a:pt x="32" y="29"/>
                    <a:pt x="32" y="28"/>
                  </a:cubicBezTo>
                  <a:cubicBezTo>
                    <a:pt x="32" y="27"/>
                    <a:pt x="32" y="27"/>
                    <a:pt x="33" y="27"/>
                  </a:cubicBezTo>
                  <a:cubicBezTo>
                    <a:pt x="58" y="27"/>
                    <a:pt x="58" y="27"/>
                    <a:pt x="58" y="27"/>
                  </a:cubicBezTo>
                  <a:cubicBezTo>
                    <a:pt x="59" y="27"/>
                    <a:pt x="59" y="27"/>
                    <a:pt x="59" y="28"/>
                  </a:cubicBezTo>
                  <a:close/>
                  <a:moveTo>
                    <a:pt x="59" y="36"/>
                  </a:moveTo>
                  <a:cubicBezTo>
                    <a:pt x="59" y="37"/>
                    <a:pt x="59" y="37"/>
                    <a:pt x="58" y="37"/>
                  </a:cubicBezTo>
                  <a:cubicBezTo>
                    <a:pt x="33" y="37"/>
                    <a:pt x="33" y="37"/>
                    <a:pt x="33" y="37"/>
                  </a:cubicBezTo>
                  <a:cubicBezTo>
                    <a:pt x="32" y="37"/>
                    <a:pt x="32" y="37"/>
                    <a:pt x="32" y="36"/>
                  </a:cubicBezTo>
                  <a:cubicBezTo>
                    <a:pt x="32" y="36"/>
                    <a:pt x="32" y="35"/>
                    <a:pt x="33" y="35"/>
                  </a:cubicBezTo>
                  <a:cubicBezTo>
                    <a:pt x="58" y="35"/>
                    <a:pt x="58" y="35"/>
                    <a:pt x="58" y="35"/>
                  </a:cubicBezTo>
                  <a:cubicBezTo>
                    <a:pt x="59" y="35"/>
                    <a:pt x="59" y="36"/>
                    <a:pt x="59" y="36"/>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5" name="Freeform 36"/>
            <p:cNvSpPr>
              <a:spLocks noEditPoints="1"/>
            </p:cNvSpPr>
            <p:nvPr/>
          </p:nvSpPr>
          <p:spPr bwMode="auto">
            <a:xfrm>
              <a:off x="7626142" y="3331001"/>
              <a:ext cx="421885" cy="352397"/>
            </a:xfrm>
            <a:custGeom>
              <a:gdLst>
                <a:gd fmla="*/ 71 w 72" name="T0"/>
                <a:gd fmla="*/ 15 h 60" name="T1"/>
                <a:gd fmla="*/ 57 w 72" name="T2"/>
                <a:gd fmla="*/ 17 h 60" name="T3"/>
                <a:gd fmla="*/ 44 w 72" name="T4"/>
                <a:gd fmla="*/ 45 h 60" name="T5"/>
                <a:gd fmla="*/ 12 w 72" name="T6"/>
                <a:gd fmla="*/ 45 h 60" name="T7"/>
                <a:gd fmla="*/ 14 w 72" name="T8"/>
                <a:gd fmla="*/ 48 h 60" name="T9"/>
                <a:gd fmla="*/ 48 w 72" name="T10"/>
                <a:gd fmla="*/ 50 h 60" name="T11"/>
                <a:gd fmla="*/ 14 w 72" name="T12"/>
                <a:gd fmla="*/ 51 h 60" name="T13"/>
                <a:gd fmla="*/ 9 w 72" name="T14"/>
                <a:gd fmla="*/ 44 h 60" name="T15"/>
                <a:gd fmla="*/ 8 w 72" name="T16"/>
                <a:gd fmla="*/ 41 h 60" name="T17"/>
                <a:gd fmla="*/ 1 w 72" name="T18"/>
                <a:gd fmla="*/ 22 h 60" name="T19"/>
                <a:gd fmla="*/ 11 w 72" name="T20"/>
                <a:gd fmla="*/ 40 h 60" name="T21"/>
                <a:gd fmla="*/ 44 w 72" name="T22"/>
                <a:gd fmla="*/ 42 h 60" name="T23"/>
                <a:gd fmla="*/ 54 w 72" name="T24"/>
                <a:gd fmla="*/ 16 h 60" name="T25"/>
                <a:gd fmla="*/ 71 w 72" name="T26"/>
                <a:gd fmla="*/ 12 h 60" name="T27"/>
                <a:gd fmla="*/ 18 w 72" name="T28"/>
                <a:gd fmla="*/ 56 h 60" name="T29"/>
                <a:gd fmla="*/ 11 w 72" name="T30"/>
                <a:gd fmla="*/ 56 h 60" name="T31"/>
                <a:gd fmla="*/ 18 w 72" name="T32"/>
                <a:gd fmla="*/ 56 h 60" name="T33"/>
                <a:gd fmla="*/ 15 w 72" name="T34"/>
                <a:gd fmla="*/ 54 h 60" name="T35"/>
                <a:gd fmla="*/ 15 w 72" name="T36"/>
                <a:gd fmla="*/ 58 h 60" name="T37"/>
                <a:gd fmla="*/ 45 w 72" name="T38"/>
                <a:gd fmla="*/ 56 h 60" name="T39"/>
                <a:gd fmla="*/ 38 w 72" name="T40"/>
                <a:gd fmla="*/ 56 h 60" name="T41"/>
                <a:gd fmla="*/ 45 w 72" name="T42"/>
                <a:gd fmla="*/ 56 h 60" name="T43"/>
                <a:gd fmla="*/ 42 w 72" name="T44"/>
                <a:gd fmla="*/ 54 h 60" name="T45"/>
                <a:gd fmla="*/ 42 w 72" name="T46"/>
                <a:gd fmla="*/ 58 h 60" name="T47"/>
                <a:gd fmla="*/ 46 w 72" name="T48"/>
                <a:gd fmla="*/ 35 h 60" name="T49"/>
                <a:gd fmla="*/ 12 w 72" name="T50"/>
                <a:gd fmla="*/ 34 h 60" name="T51"/>
                <a:gd fmla="*/ 12 w 72" name="T52"/>
                <a:gd fmla="*/ 36 h 60" name="T53"/>
                <a:gd fmla="*/ 46 w 72" name="T54"/>
                <a:gd fmla="*/ 35 h 60" name="T55"/>
                <a:gd fmla="*/ 12 w 72" name="T56"/>
                <a:gd fmla="*/ 39 h 60" name="T57"/>
                <a:gd fmla="*/ 43 w 72" name="T58"/>
                <a:gd fmla="*/ 40 h 60" name="T59"/>
                <a:gd fmla="*/ 43 w 72" name="T60"/>
                <a:gd fmla="*/ 38 h 60" name="T61"/>
                <a:gd fmla="*/ 13 w 72" name="T62"/>
                <a:gd fmla="*/ 28 h 60" name="T63"/>
                <a:gd fmla="*/ 16 w 72" name="T64"/>
                <a:gd fmla="*/ 23 h 60" name="T65"/>
                <a:gd fmla="*/ 28 w 72" name="T66"/>
                <a:gd fmla="*/ 14 h 60" name="T67"/>
                <a:gd fmla="*/ 33 w 72" name="T68"/>
                <a:gd fmla="*/ 17 h 60" name="T69"/>
                <a:gd fmla="*/ 36 w 72" name="T70"/>
                <a:gd fmla="*/ 22 h 60" name="T71"/>
                <a:gd fmla="*/ 39 w 72" name="T72"/>
                <a:gd fmla="*/ 17 h 60" name="T73"/>
                <a:gd fmla="*/ 51 w 72" name="T74"/>
                <a:gd fmla="*/ 7 h 60" name="T75"/>
                <a:gd fmla="*/ 51 w 72" name="T76"/>
                <a:gd fmla="*/ 0 h 60" name="T77"/>
                <a:gd fmla="*/ 49 w 72" name="T78"/>
                <a:gd fmla="*/ 5 h 60" name="T79"/>
                <a:gd fmla="*/ 36 w 72" name="T80"/>
                <a:gd fmla="*/ 15 h 60" name="T81"/>
                <a:gd fmla="*/ 31 w 72" name="T82"/>
                <a:gd fmla="*/ 12 h 60" name="T83"/>
                <a:gd fmla="*/ 28 w 72" name="T84"/>
                <a:gd fmla="*/ 7 h 60" name="T85"/>
                <a:gd fmla="*/ 25 w 72" name="T86"/>
                <a:gd fmla="*/ 11 h 60" name="T87"/>
                <a:gd fmla="*/ 13 w 72" name="T88"/>
                <a:gd fmla="*/ 22 h 60" name="T89"/>
                <a:gd fmla="*/ 13 w 72" name="T90"/>
                <a:gd fmla="*/ 28 h 6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60" w="72">
                  <a:moveTo>
                    <a:pt x="72" y="13"/>
                  </a:moveTo>
                  <a:cubicBezTo>
                    <a:pt x="72" y="14"/>
                    <a:pt x="71" y="15"/>
                    <a:pt x="71" y="15"/>
                  </a:cubicBezTo>
                  <a:cubicBezTo>
                    <a:pt x="60" y="15"/>
                    <a:pt x="60" y="15"/>
                    <a:pt x="60" y="15"/>
                  </a:cubicBezTo>
                  <a:cubicBezTo>
                    <a:pt x="59" y="15"/>
                    <a:pt x="57" y="16"/>
                    <a:pt x="57" y="17"/>
                  </a:cubicBezTo>
                  <a:cubicBezTo>
                    <a:pt x="49" y="41"/>
                    <a:pt x="49" y="41"/>
                    <a:pt x="49" y="41"/>
                  </a:cubicBezTo>
                  <a:cubicBezTo>
                    <a:pt x="49" y="43"/>
                    <a:pt x="46" y="45"/>
                    <a:pt x="44" y="45"/>
                  </a:cubicBezTo>
                  <a:cubicBezTo>
                    <a:pt x="14" y="45"/>
                    <a:pt x="14" y="45"/>
                    <a:pt x="14" y="45"/>
                  </a:cubicBezTo>
                  <a:cubicBezTo>
                    <a:pt x="13" y="45"/>
                    <a:pt x="13" y="45"/>
                    <a:pt x="12" y="45"/>
                  </a:cubicBezTo>
                  <a:cubicBezTo>
                    <a:pt x="12" y="47"/>
                    <a:pt x="12" y="47"/>
                    <a:pt x="12" y="47"/>
                  </a:cubicBezTo>
                  <a:cubicBezTo>
                    <a:pt x="12" y="47"/>
                    <a:pt x="13" y="48"/>
                    <a:pt x="14" y="48"/>
                  </a:cubicBezTo>
                  <a:cubicBezTo>
                    <a:pt x="47" y="48"/>
                    <a:pt x="47" y="48"/>
                    <a:pt x="47" y="48"/>
                  </a:cubicBezTo>
                  <a:cubicBezTo>
                    <a:pt x="48" y="48"/>
                    <a:pt x="48" y="49"/>
                    <a:pt x="48" y="50"/>
                  </a:cubicBezTo>
                  <a:cubicBezTo>
                    <a:pt x="48" y="50"/>
                    <a:pt x="48" y="51"/>
                    <a:pt x="47" y="51"/>
                  </a:cubicBezTo>
                  <a:cubicBezTo>
                    <a:pt x="14" y="51"/>
                    <a:pt x="14" y="51"/>
                    <a:pt x="14" y="51"/>
                  </a:cubicBezTo>
                  <a:cubicBezTo>
                    <a:pt x="11" y="51"/>
                    <a:pt x="9" y="49"/>
                    <a:pt x="9" y="47"/>
                  </a:cubicBezTo>
                  <a:cubicBezTo>
                    <a:pt x="9" y="44"/>
                    <a:pt x="9" y="44"/>
                    <a:pt x="9" y="44"/>
                  </a:cubicBezTo>
                  <a:cubicBezTo>
                    <a:pt x="9" y="43"/>
                    <a:pt x="9" y="43"/>
                    <a:pt x="9" y="43"/>
                  </a:cubicBezTo>
                  <a:cubicBezTo>
                    <a:pt x="9" y="42"/>
                    <a:pt x="8" y="42"/>
                    <a:pt x="8" y="41"/>
                  </a:cubicBezTo>
                  <a:cubicBezTo>
                    <a:pt x="0" y="24"/>
                    <a:pt x="0" y="24"/>
                    <a:pt x="0" y="24"/>
                  </a:cubicBezTo>
                  <a:cubicBezTo>
                    <a:pt x="0" y="23"/>
                    <a:pt x="0" y="22"/>
                    <a:pt x="1" y="22"/>
                  </a:cubicBezTo>
                  <a:cubicBezTo>
                    <a:pt x="2" y="21"/>
                    <a:pt x="3" y="22"/>
                    <a:pt x="3" y="22"/>
                  </a:cubicBezTo>
                  <a:cubicBezTo>
                    <a:pt x="11" y="40"/>
                    <a:pt x="11" y="40"/>
                    <a:pt x="11" y="40"/>
                  </a:cubicBezTo>
                  <a:cubicBezTo>
                    <a:pt x="11" y="41"/>
                    <a:pt x="13" y="42"/>
                    <a:pt x="14" y="42"/>
                  </a:cubicBezTo>
                  <a:cubicBezTo>
                    <a:pt x="44" y="42"/>
                    <a:pt x="44" y="42"/>
                    <a:pt x="44" y="42"/>
                  </a:cubicBezTo>
                  <a:cubicBezTo>
                    <a:pt x="45" y="42"/>
                    <a:pt x="46" y="41"/>
                    <a:pt x="47" y="40"/>
                  </a:cubicBezTo>
                  <a:cubicBezTo>
                    <a:pt x="54" y="16"/>
                    <a:pt x="54" y="16"/>
                    <a:pt x="54" y="16"/>
                  </a:cubicBezTo>
                  <a:cubicBezTo>
                    <a:pt x="55" y="13"/>
                    <a:pt x="57" y="12"/>
                    <a:pt x="60" y="12"/>
                  </a:cubicBezTo>
                  <a:cubicBezTo>
                    <a:pt x="71" y="12"/>
                    <a:pt x="71" y="12"/>
                    <a:pt x="71" y="12"/>
                  </a:cubicBezTo>
                  <a:cubicBezTo>
                    <a:pt x="71" y="12"/>
                    <a:pt x="72" y="12"/>
                    <a:pt x="72" y="13"/>
                  </a:cubicBezTo>
                  <a:close/>
                  <a:moveTo>
                    <a:pt x="18" y="56"/>
                  </a:moveTo>
                  <a:cubicBezTo>
                    <a:pt x="18" y="58"/>
                    <a:pt x="17" y="60"/>
                    <a:pt x="15" y="60"/>
                  </a:cubicBezTo>
                  <a:cubicBezTo>
                    <a:pt x="13" y="60"/>
                    <a:pt x="11" y="58"/>
                    <a:pt x="11" y="56"/>
                  </a:cubicBezTo>
                  <a:cubicBezTo>
                    <a:pt x="11" y="54"/>
                    <a:pt x="13" y="52"/>
                    <a:pt x="15" y="52"/>
                  </a:cubicBezTo>
                  <a:cubicBezTo>
                    <a:pt x="17" y="52"/>
                    <a:pt x="18" y="54"/>
                    <a:pt x="18" y="56"/>
                  </a:cubicBezTo>
                  <a:close/>
                  <a:moveTo>
                    <a:pt x="16" y="56"/>
                  </a:moveTo>
                  <a:cubicBezTo>
                    <a:pt x="16" y="55"/>
                    <a:pt x="16" y="54"/>
                    <a:pt x="15" y="54"/>
                  </a:cubicBezTo>
                  <a:cubicBezTo>
                    <a:pt x="14" y="54"/>
                    <a:pt x="13" y="55"/>
                    <a:pt x="13" y="56"/>
                  </a:cubicBezTo>
                  <a:cubicBezTo>
                    <a:pt x="13" y="57"/>
                    <a:pt x="14" y="58"/>
                    <a:pt x="15" y="58"/>
                  </a:cubicBezTo>
                  <a:cubicBezTo>
                    <a:pt x="16" y="58"/>
                    <a:pt x="16" y="57"/>
                    <a:pt x="16" y="56"/>
                  </a:cubicBezTo>
                  <a:close/>
                  <a:moveTo>
                    <a:pt x="45" y="56"/>
                  </a:moveTo>
                  <a:cubicBezTo>
                    <a:pt x="45" y="58"/>
                    <a:pt x="44" y="60"/>
                    <a:pt x="42" y="60"/>
                  </a:cubicBezTo>
                  <a:cubicBezTo>
                    <a:pt x="40" y="60"/>
                    <a:pt x="38" y="58"/>
                    <a:pt x="38" y="56"/>
                  </a:cubicBezTo>
                  <a:cubicBezTo>
                    <a:pt x="38" y="54"/>
                    <a:pt x="40" y="52"/>
                    <a:pt x="42" y="52"/>
                  </a:cubicBezTo>
                  <a:cubicBezTo>
                    <a:pt x="44" y="52"/>
                    <a:pt x="45" y="54"/>
                    <a:pt x="45" y="56"/>
                  </a:cubicBezTo>
                  <a:close/>
                  <a:moveTo>
                    <a:pt x="43" y="56"/>
                  </a:moveTo>
                  <a:cubicBezTo>
                    <a:pt x="43" y="55"/>
                    <a:pt x="43" y="54"/>
                    <a:pt x="42" y="54"/>
                  </a:cubicBezTo>
                  <a:cubicBezTo>
                    <a:pt x="41" y="54"/>
                    <a:pt x="40" y="55"/>
                    <a:pt x="40" y="56"/>
                  </a:cubicBezTo>
                  <a:cubicBezTo>
                    <a:pt x="40" y="57"/>
                    <a:pt x="41" y="58"/>
                    <a:pt x="42" y="58"/>
                  </a:cubicBezTo>
                  <a:cubicBezTo>
                    <a:pt x="43" y="58"/>
                    <a:pt x="43" y="57"/>
                    <a:pt x="43" y="56"/>
                  </a:cubicBezTo>
                  <a:close/>
                  <a:moveTo>
                    <a:pt x="46" y="35"/>
                  </a:moveTo>
                  <a:cubicBezTo>
                    <a:pt x="46" y="34"/>
                    <a:pt x="45" y="34"/>
                    <a:pt x="45" y="34"/>
                  </a:cubicBezTo>
                  <a:cubicBezTo>
                    <a:pt x="12" y="34"/>
                    <a:pt x="12" y="34"/>
                    <a:pt x="12" y="34"/>
                  </a:cubicBezTo>
                  <a:cubicBezTo>
                    <a:pt x="11" y="34"/>
                    <a:pt x="11" y="34"/>
                    <a:pt x="11" y="35"/>
                  </a:cubicBezTo>
                  <a:cubicBezTo>
                    <a:pt x="11" y="35"/>
                    <a:pt x="11" y="36"/>
                    <a:pt x="12" y="36"/>
                  </a:cubicBezTo>
                  <a:cubicBezTo>
                    <a:pt x="45" y="36"/>
                    <a:pt x="45" y="36"/>
                    <a:pt x="45" y="36"/>
                  </a:cubicBezTo>
                  <a:cubicBezTo>
                    <a:pt x="45" y="36"/>
                    <a:pt x="46" y="35"/>
                    <a:pt x="46" y="35"/>
                  </a:cubicBezTo>
                  <a:close/>
                  <a:moveTo>
                    <a:pt x="13" y="38"/>
                  </a:moveTo>
                  <a:cubicBezTo>
                    <a:pt x="13" y="38"/>
                    <a:pt x="12" y="39"/>
                    <a:pt x="12" y="39"/>
                  </a:cubicBezTo>
                  <a:cubicBezTo>
                    <a:pt x="12" y="40"/>
                    <a:pt x="13" y="40"/>
                    <a:pt x="13" y="40"/>
                  </a:cubicBezTo>
                  <a:cubicBezTo>
                    <a:pt x="43" y="40"/>
                    <a:pt x="43" y="40"/>
                    <a:pt x="43" y="40"/>
                  </a:cubicBezTo>
                  <a:cubicBezTo>
                    <a:pt x="44" y="40"/>
                    <a:pt x="44" y="40"/>
                    <a:pt x="44" y="39"/>
                  </a:cubicBezTo>
                  <a:cubicBezTo>
                    <a:pt x="44" y="39"/>
                    <a:pt x="44" y="38"/>
                    <a:pt x="43" y="38"/>
                  </a:cubicBezTo>
                  <a:lnTo>
                    <a:pt x="13" y="38"/>
                  </a:lnTo>
                  <a:close/>
                  <a:moveTo>
                    <a:pt x="13" y="28"/>
                  </a:moveTo>
                  <a:cubicBezTo>
                    <a:pt x="14" y="28"/>
                    <a:pt x="16" y="27"/>
                    <a:pt x="16" y="25"/>
                  </a:cubicBezTo>
                  <a:cubicBezTo>
                    <a:pt x="16" y="24"/>
                    <a:pt x="16" y="24"/>
                    <a:pt x="16" y="23"/>
                  </a:cubicBezTo>
                  <a:cubicBezTo>
                    <a:pt x="26" y="13"/>
                    <a:pt x="26" y="13"/>
                    <a:pt x="26" y="13"/>
                  </a:cubicBezTo>
                  <a:cubicBezTo>
                    <a:pt x="27" y="13"/>
                    <a:pt x="27" y="14"/>
                    <a:pt x="28" y="14"/>
                  </a:cubicBezTo>
                  <a:cubicBezTo>
                    <a:pt x="28" y="14"/>
                    <a:pt x="29" y="13"/>
                    <a:pt x="29" y="13"/>
                  </a:cubicBezTo>
                  <a:cubicBezTo>
                    <a:pt x="33" y="17"/>
                    <a:pt x="33" y="17"/>
                    <a:pt x="33" y="17"/>
                  </a:cubicBezTo>
                  <a:cubicBezTo>
                    <a:pt x="33" y="18"/>
                    <a:pt x="33" y="18"/>
                    <a:pt x="33" y="19"/>
                  </a:cubicBezTo>
                  <a:cubicBezTo>
                    <a:pt x="33" y="20"/>
                    <a:pt x="34" y="22"/>
                    <a:pt x="36" y="22"/>
                  </a:cubicBezTo>
                  <a:cubicBezTo>
                    <a:pt x="38" y="22"/>
                    <a:pt x="39" y="20"/>
                    <a:pt x="39" y="19"/>
                  </a:cubicBezTo>
                  <a:cubicBezTo>
                    <a:pt x="39" y="18"/>
                    <a:pt x="39" y="18"/>
                    <a:pt x="39" y="17"/>
                  </a:cubicBezTo>
                  <a:cubicBezTo>
                    <a:pt x="50" y="6"/>
                    <a:pt x="50" y="6"/>
                    <a:pt x="50" y="6"/>
                  </a:cubicBezTo>
                  <a:cubicBezTo>
                    <a:pt x="50" y="7"/>
                    <a:pt x="51" y="7"/>
                    <a:pt x="51" y="7"/>
                  </a:cubicBezTo>
                  <a:cubicBezTo>
                    <a:pt x="53" y="7"/>
                    <a:pt x="54" y="5"/>
                    <a:pt x="54" y="4"/>
                  </a:cubicBezTo>
                  <a:cubicBezTo>
                    <a:pt x="54" y="2"/>
                    <a:pt x="53" y="0"/>
                    <a:pt x="51" y="0"/>
                  </a:cubicBezTo>
                  <a:cubicBezTo>
                    <a:pt x="50" y="0"/>
                    <a:pt x="48" y="2"/>
                    <a:pt x="48" y="4"/>
                  </a:cubicBezTo>
                  <a:cubicBezTo>
                    <a:pt x="48" y="4"/>
                    <a:pt x="48" y="5"/>
                    <a:pt x="49" y="5"/>
                  </a:cubicBezTo>
                  <a:cubicBezTo>
                    <a:pt x="38" y="16"/>
                    <a:pt x="38" y="16"/>
                    <a:pt x="38" y="16"/>
                  </a:cubicBezTo>
                  <a:cubicBezTo>
                    <a:pt x="37" y="16"/>
                    <a:pt x="37" y="15"/>
                    <a:pt x="36" y="15"/>
                  </a:cubicBezTo>
                  <a:cubicBezTo>
                    <a:pt x="36" y="15"/>
                    <a:pt x="35" y="16"/>
                    <a:pt x="35" y="16"/>
                  </a:cubicBezTo>
                  <a:cubicBezTo>
                    <a:pt x="31" y="12"/>
                    <a:pt x="31" y="12"/>
                    <a:pt x="31" y="12"/>
                  </a:cubicBezTo>
                  <a:cubicBezTo>
                    <a:pt x="31" y="11"/>
                    <a:pt x="31" y="11"/>
                    <a:pt x="31" y="10"/>
                  </a:cubicBezTo>
                  <a:cubicBezTo>
                    <a:pt x="31" y="9"/>
                    <a:pt x="30" y="7"/>
                    <a:pt x="28" y="7"/>
                  </a:cubicBezTo>
                  <a:cubicBezTo>
                    <a:pt x="26" y="7"/>
                    <a:pt x="25" y="9"/>
                    <a:pt x="25" y="10"/>
                  </a:cubicBezTo>
                  <a:cubicBezTo>
                    <a:pt x="25" y="11"/>
                    <a:pt x="25" y="11"/>
                    <a:pt x="25" y="11"/>
                  </a:cubicBezTo>
                  <a:cubicBezTo>
                    <a:pt x="14" y="22"/>
                    <a:pt x="14" y="22"/>
                    <a:pt x="14" y="22"/>
                  </a:cubicBezTo>
                  <a:cubicBezTo>
                    <a:pt x="14" y="22"/>
                    <a:pt x="13" y="22"/>
                    <a:pt x="13" y="22"/>
                  </a:cubicBezTo>
                  <a:cubicBezTo>
                    <a:pt x="11" y="22"/>
                    <a:pt x="10" y="23"/>
                    <a:pt x="10" y="25"/>
                  </a:cubicBezTo>
                  <a:cubicBezTo>
                    <a:pt x="10" y="27"/>
                    <a:pt x="11" y="28"/>
                    <a:pt x="13" y="28"/>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6" name="Freeform 24"/>
            <p:cNvSpPr>
              <a:spLocks noEditPoints="1"/>
            </p:cNvSpPr>
            <p:nvPr/>
          </p:nvSpPr>
          <p:spPr bwMode="auto">
            <a:xfrm>
              <a:off x="5655996" y="1632312"/>
              <a:ext cx="288083" cy="303868"/>
            </a:xfrm>
            <a:custGeom>
              <a:gdLst>
                <a:gd fmla="*/ 22 w 62" name="T0"/>
                <a:gd fmla="*/ 32 h 65" name="T1"/>
                <a:gd fmla="*/ 22 w 62" name="T2"/>
                <a:gd fmla="*/ 52 h 65" name="T3"/>
                <a:gd fmla="*/ 26 w 62" name="T4"/>
                <a:gd fmla="*/ 43 h 65" name="T5"/>
                <a:gd fmla="*/ 47 w 62" name="T6"/>
                <a:gd fmla="*/ 7 h 65" name="T7"/>
                <a:gd fmla="*/ 47 w 62" name="T8"/>
                <a:gd fmla="*/ 19 h 65" name="T9"/>
                <a:gd fmla="*/ 40 w 62" name="T10"/>
                <a:gd fmla="*/ 37 h 65" name="T11"/>
                <a:gd fmla="*/ 36 w 62" name="T12"/>
                <a:gd fmla="*/ 27 h 65" name="T13"/>
                <a:gd fmla="*/ 32 w 62" name="T14"/>
                <a:gd fmla="*/ 26 h 65" name="T15"/>
                <a:gd fmla="*/ 24 w 62" name="T16"/>
                <a:gd fmla="*/ 22 h 65" name="T17"/>
                <a:gd fmla="*/ 18 w 62" name="T18"/>
                <a:gd fmla="*/ 21 h 65" name="T19"/>
                <a:gd fmla="*/ 11 w 62" name="T20"/>
                <a:gd fmla="*/ 28 h 65" name="T21"/>
                <a:gd fmla="*/ 6 w 62" name="T22"/>
                <a:gd fmla="*/ 28 h 65" name="T23"/>
                <a:gd fmla="*/ 3 w 62" name="T24"/>
                <a:gd fmla="*/ 38 h 65" name="T25"/>
                <a:gd fmla="*/ 0 w 62" name="T26"/>
                <a:gd fmla="*/ 43 h 65" name="T27"/>
                <a:gd fmla="*/ 3 w 62" name="T28"/>
                <a:gd fmla="*/ 47 h 65" name="T29"/>
                <a:gd fmla="*/ 6 w 62" name="T30"/>
                <a:gd fmla="*/ 58 h 65" name="T31"/>
                <a:gd fmla="*/ 11 w 62" name="T32"/>
                <a:gd fmla="*/ 58 h 65" name="T33"/>
                <a:gd fmla="*/ 18 w 62" name="T34"/>
                <a:gd fmla="*/ 65 h 65" name="T35"/>
                <a:gd fmla="*/ 24 w 62" name="T36"/>
                <a:gd fmla="*/ 64 h 65" name="T37"/>
                <a:gd fmla="*/ 32 w 62" name="T38"/>
                <a:gd fmla="*/ 60 h 65" name="T39"/>
                <a:gd fmla="*/ 36 w 62" name="T40"/>
                <a:gd fmla="*/ 59 h 65" name="T41"/>
                <a:gd fmla="*/ 40 w 62" name="T42"/>
                <a:gd fmla="*/ 49 h 65" name="T43"/>
                <a:gd fmla="*/ 44 w 62" name="T44"/>
                <a:gd fmla="*/ 46 h 65" name="T45"/>
                <a:gd fmla="*/ 38 w 62" name="T46"/>
                <a:gd fmla="*/ 53 h 65" name="T47"/>
                <a:gd fmla="*/ 22 w 62" name="T48"/>
                <a:gd fmla="*/ 58 h 65" name="T49"/>
                <a:gd fmla="*/ 6 w 62" name="T50"/>
                <a:gd fmla="*/ 53 h 65" name="T51"/>
                <a:gd fmla="*/ 7 w 62" name="T52"/>
                <a:gd fmla="*/ 38 h 65" name="T53"/>
                <a:gd fmla="*/ 18 w 62" name="T54"/>
                <a:gd fmla="*/ 24 h 65" name="T55"/>
                <a:gd fmla="*/ 36 w 62" name="T56"/>
                <a:gd fmla="*/ 30 h 65" name="T57"/>
                <a:gd fmla="*/ 41 w 62" name="T58"/>
                <a:gd fmla="*/ 44 h 65" name="T59"/>
                <a:gd fmla="*/ 59 w 62" name="T60"/>
                <a:gd fmla="*/ 11 h 65" name="T61"/>
                <a:gd fmla="*/ 60 w 62" name="T62"/>
                <a:gd fmla="*/ 7 h 65" name="T63"/>
                <a:gd fmla="*/ 54 w 62" name="T64"/>
                <a:gd fmla="*/ 4 h 65" name="T65"/>
                <a:gd fmla="*/ 49 w 62" name="T66"/>
                <a:gd fmla="*/ 0 h 65" name="T67"/>
                <a:gd fmla="*/ 46 w 62" name="T68"/>
                <a:gd fmla="*/ 0 h 65" name="T69"/>
                <a:gd fmla="*/ 40 w 62" name="T70"/>
                <a:gd fmla="*/ 4 h 65" name="T71"/>
                <a:gd fmla="*/ 38 w 62" name="T72"/>
                <a:gd fmla="*/ 4 h 65" name="T73"/>
                <a:gd fmla="*/ 35 w 62" name="T74"/>
                <a:gd fmla="*/ 11 h 65" name="T75"/>
                <a:gd fmla="*/ 33 w 62" name="T76"/>
                <a:gd fmla="*/ 14 h 65" name="T77"/>
                <a:gd fmla="*/ 35 w 62" name="T78"/>
                <a:gd fmla="*/ 18 h 65" name="T79"/>
                <a:gd fmla="*/ 37 w 62" name="T80"/>
                <a:gd fmla="*/ 24 h 65" name="T81"/>
                <a:gd fmla="*/ 40 w 62" name="T82"/>
                <a:gd fmla="*/ 25 h 65" name="T83"/>
                <a:gd fmla="*/ 46 w 62" name="T84"/>
                <a:gd fmla="*/ 28 h 65" name="T85"/>
                <a:gd fmla="*/ 49 w 62" name="T86"/>
                <a:gd fmla="*/ 29 h 65" name="T87"/>
                <a:gd fmla="*/ 54 w 62" name="T88"/>
                <a:gd fmla="*/ 24 h 65" name="T89"/>
                <a:gd fmla="*/ 57 w 62" name="T90"/>
                <a:gd fmla="*/ 24 h 65" name="T91"/>
                <a:gd fmla="*/ 59 w 62" name="T92"/>
                <a:gd fmla="*/ 18 h 65" name="T93"/>
                <a:gd fmla="*/ 61 w 62" name="T94"/>
                <a:gd fmla="*/ 12 h 65" name="T95"/>
                <a:gd fmla="*/ 52 w 62" name="T96"/>
                <a:gd fmla="*/ 22 h 65" name="T97"/>
                <a:gd fmla="*/ 43 w 62" name="T98"/>
                <a:gd fmla="*/ 25 h 65" name="T99"/>
                <a:gd fmla="*/ 36 w 62" name="T100"/>
                <a:gd fmla="*/ 15 h 65" name="T101"/>
                <a:gd fmla="*/ 38 w 62" name="T102"/>
                <a:gd fmla="*/ 7 h 65" name="T103"/>
                <a:gd fmla="*/ 50 w 62" name="T104"/>
                <a:gd fmla="*/ 3 h 65" name="T105"/>
                <a:gd fmla="*/ 56 w 62" name="T106"/>
                <a:gd fmla="*/ 11 h 6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5" w="62">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7" name="Freeform 54"/>
            <p:cNvSpPr>
              <a:spLocks noEditPoints="1"/>
            </p:cNvSpPr>
            <p:nvPr/>
          </p:nvSpPr>
          <p:spPr bwMode="auto">
            <a:xfrm>
              <a:off x="4791165" y="5149532"/>
              <a:ext cx="329105" cy="382276"/>
            </a:xfrm>
            <a:custGeom>
              <a:gdLst>
                <a:gd fmla="*/ 31 w 62" name="T0"/>
                <a:gd fmla="*/ 49 h 70" name="T1"/>
                <a:gd fmla="*/ 45 w 62" name="T2"/>
                <a:gd fmla="*/ 35 h 70" name="T3"/>
                <a:gd fmla="*/ 45 w 62" name="T4"/>
                <a:gd fmla="*/ 8 h 70" name="T5"/>
                <a:gd fmla="*/ 17 w 62" name="T6"/>
                <a:gd fmla="*/ 8 h 70" name="T7"/>
                <a:gd fmla="*/ 17 w 62" name="T8"/>
                <a:gd fmla="*/ 35 h 70" name="T9"/>
                <a:gd fmla="*/ 31 w 62" name="T10"/>
                <a:gd fmla="*/ 49 h 70" name="T11"/>
                <a:gd fmla="*/ 31 w 62" name="T12"/>
                <a:gd fmla="*/ 8 h 70" name="T13"/>
                <a:gd fmla="*/ 44 w 62" name="T14"/>
                <a:gd fmla="*/ 21 h 70" name="T15"/>
                <a:gd fmla="*/ 31 w 62" name="T16"/>
                <a:gd fmla="*/ 34 h 70" name="T17"/>
                <a:gd fmla="*/ 18 w 62" name="T18"/>
                <a:gd fmla="*/ 21 h 70" name="T19"/>
                <a:gd fmla="*/ 31 w 62" name="T20"/>
                <a:gd fmla="*/ 8 h 70" name="T21"/>
                <a:gd fmla="*/ 25 w 62" name="T22"/>
                <a:gd fmla="*/ 50 h 70" name="T23"/>
                <a:gd fmla="*/ 27 w 62" name="T24"/>
                <a:gd fmla="*/ 48 h 70" name="T25"/>
                <a:gd fmla="*/ 30 w 62" name="T26"/>
                <a:gd fmla="*/ 50 h 70" name="T27"/>
                <a:gd fmla="*/ 31 w 62" name="T28"/>
                <a:gd fmla="*/ 51 h 70" name="T29"/>
                <a:gd fmla="*/ 32 w 62" name="T30"/>
                <a:gd fmla="*/ 50 h 70" name="T31"/>
                <a:gd fmla="*/ 34 w 62" name="T32"/>
                <a:gd fmla="*/ 48 h 70" name="T33"/>
                <a:gd fmla="*/ 37 w 62" name="T34"/>
                <a:gd fmla="*/ 50 h 70" name="T35"/>
                <a:gd fmla="*/ 31 w 62" name="T36"/>
                <a:gd fmla="*/ 53 h 70" name="T37"/>
                <a:gd fmla="*/ 25 w 62" name="T38"/>
                <a:gd fmla="*/ 50 h 70" name="T39"/>
                <a:gd fmla="*/ 8 w 62" name="T40"/>
                <a:gd fmla="*/ 53 h 70" name="T41"/>
                <a:gd fmla="*/ 31 w 62" name="T42"/>
                <a:gd fmla="*/ 62 h 70" name="T43"/>
                <a:gd fmla="*/ 54 w 62" name="T44"/>
                <a:gd fmla="*/ 53 h 70" name="T45"/>
                <a:gd fmla="*/ 39 w 62" name="T46"/>
                <a:gd fmla="*/ 44 h 70" name="T47"/>
                <a:gd fmla="*/ 35 w 62" name="T48"/>
                <a:gd fmla="*/ 47 h 70" name="T49"/>
                <a:gd fmla="*/ 44 w 62" name="T50"/>
                <a:gd fmla="*/ 51 h 70" name="T51"/>
                <a:gd fmla="*/ 31 w 62" name="T52"/>
                <a:gd fmla="*/ 54 h 70" name="T53"/>
                <a:gd fmla="*/ 18 w 62" name="T54"/>
                <a:gd fmla="*/ 51 h 70" name="T55"/>
                <a:gd fmla="*/ 26 w 62" name="T56"/>
                <a:gd fmla="*/ 47 h 70" name="T57"/>
                <a:gd fmla="*/ 23 w 62" name="T58"/>
                <a:gd fmla="*/ 44 h 70" name="T59"/>
                <a:gd fmla="*/ 8 w 62" name="T60"/>
                <a:gd fmla="*/ 53 h 70" name="T61"/>
                <a:gd fmla="*/ 16 w 62" name="T62"/>
                <a:gd fmla="*/ 51 h 70" name="T63"/>
                <a:gd fmla="*/ 31 w 62" name="T64"/>
                <a:gd fmla="*/ 56 h 70" name="T65"/>
                <a:gd fmla="*/ 46 w 62" name="T66"/>
                <a:gd fmla="*/ 51 h 70" name="T67"/>
                <a:gd fmla="*/ 42 w 62" name="T68"/>
                <a:gd fmla="*/ 47 h 70" name="T69"/>
                <a:gd fmla="*/ 52 w 62" name="T70"/>
                <a:gd fmla="*/ 53 h 70" name="T71"/>
                <a:gd fmla="*/ 31 w 62" name="T72"/>
                <a:gd fmla="*/ 60 h 70" name="T73"/>
                <a:gd fmla="*/ 10 w 62" name="T74"/>
                <a:gd fmla="*/ 53 h 70" name="T75"/>
                <a:gd fmla="*/ 20 w 62" name="T76"/>
                <a:gd fmla="*/ 47 h 70" name="T77"/>
                <a:gd fmla="*/ 16 w 62" name="T78"/>
                <a:gd fmla="*/ 51 h 70" name="T79"/>
                <a:gd fmla="*/ 62 w 62" name="T80"/>
                <a:gd fmla="*/ 55 h 70" name="T81"/>
                <a:gd fmla="*/ 31 w 62" name="T82"/>
                <a:gd fmla="*/ 70 h 70" name="T83"/>
                <a:gd fmla="*/ 0 w 62" name="T84"/>
                <a:gd fmla="*/ 55 h 70" name="T85"/>
                <a:gd fmla="*/ 20 w 62" name="T86"/>
                <a:gd fmla="*/ 41 h 70" name="T87"/>
                <a:gd fmla="*/ 23 w 62" name="T88"/>
                <a:gd fmla="*/ 44 h 70" name="T89"/>
                <a:gd fmla="*/ 3 w 62" name="T90"/>
                <a:gd fmla="*/ 55 h 70" name="T91"/>
                <a:gd fmla="*/ 31 w 62" name="T92"/>
                <a:gd fmla="*/ 67 h 70" name="T93"/>
                <a:gd fmla="*/ 59 w 62" name="T94"/>
                <a:gd fmla="*/ 55 h 70" name="T95"/>
                <a:gd fmla="*/ 39 w 62" name="T96"/>
                <a:gd fmla="*/ 44 h 70" name="T97"/>
                <a:gd fmla="*/ 42 w 62" name="T98"/>
                <a:gd fmla="*/ 41 h 70" name="T99"/>
                <a:gd fmla="*/ 62 w 62" name="T100"/>
                <a:gd fmla="*/ 55 h 70"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70" w="62">
                  <a:moveTo>
                    <a:pt x="31" y="49"/>
                  </a:moveTo>
                  <a:cubicBezTo>
                    <a:pt x="45" y="35"/>
                    <a:pt x="45" y="35"/>
                    <a:pt x="45" y="35"/>
                  </a:cubicBezTo>
                  <a:cubicBezTo>
                    <a:pt x="52" y="27"/>
                    <a:pt x="52" y="15"/>
                    <a:pt x="45" y="8"/>
                  </a:cubicBezTo>
                  <a:cubicBezTo>
                    <a:pt x="37" y="0"/>
                    <a:pt x="25" y="0"/>
                    <a:pt x="17" y="8"/>
                  </a:cubicBezTo>
                  <a:cubicBezTo>
                    <a:pt x="10" y="15"/>
                    <a:pt x="10" y="27"/>
                    <a:pt x="17" y="35"/>
                  </a:cubicBezTo>
                  <a:lnTo>
                    <a:pt x="31" y="49"/>
                  </a:lnTo>
                  <a:close/>
                  <a:moveTo>
                    <a:pt x="31" y="8"/>
                  </a:moveTo>
                  <a:cubicBezTo>
                    <a:pt x="38" y="8"/>
                    <a:pt x="44" y="14"/>
                    <a:pt x="44" y="21"/>
                  </a:cubicBezTo>
                  <a:cubicBezTo>
                    <a:pt x="44" y="29"/>
                    <a:pt x="38" y="34"/>
                    <a:pt x="31" y="34"/>
                  </a:cubicBezTo>
                  <a:cubicBezTo>
                    <a:pt x="24" y="34"/>
                    <a:pt x="18" y="29"/>
                    <a:pt x="18" y="21"/>
                  </a:cubicBezTo>
                  <a:cubicBezTo>
                    <a:pt x="18" y="14"/>
                    <a:pt x="24" y="8"/>
                    <a:pt x="31" y="8"/>
                  </a:cubicBezTo>
                  <a:close/>
                  <a:moveTo>
                    <a:pt x="25" y="50"/>
                  </a:moveTo>
                  <a:cubicBezTo>
                    <a:pt x="25" y="49"/>
                    <a:pt x="26" y="49"/>
                    <a:pt x="27" y="48"/>
                  </a:cubicBezTo>
                  <a:cubicBezTo>
                    <a:pt x="30" y="50"/>
                    <a:pt x="30" y="50"/>
                    <a:pt x="30" y="50"/>
                  </a:cubicBezTo>
                  <a:cubicBezTo>
                    <a:pt x="30" y="51"/>
                    <a:pt x="30" y="51"/>
                    <a:pt x="31" y="51"/>
                  </a:cubicBezTo>
                  <a:cubicBezTo>
                    <a:pt x="31" y="51"/>
                    <a:pt x="32" y="51"/>
                    <a:pt x="32" y="50"/>
                  </a:cubicBezTo>
                  <a:cubicBezTo>
                    <a:pt x="34" y="48"/>
                    <a:pt x="34" y="48"/>
                    <a:pt x="34" y="48"/>
                  </a:cubicBezTo>
                  <a:cubicBezTo>
                    <a:pt x="36" y="49"/>
                    <a:pt x="37" y="49"/>
                    <a:pt x="37" y="50"/>
                  </a:cubicBezTo>
                  <a:cubicBezTo>
                    <a:pt x="37" y="52"/>
                    <a:pt x="34" y="53"/>
                    <a:pt x="31" y="53"/>
                  </a:cubicBezTo>
                  <a:cubicBezTo>
                    <a:pt x="28" y="53"/>
                    <a:pt x="25" y="52"/>
                    <a:pt x="25" y="50"/>
                  </a:cubicBezTo>
                  <a:close/>
                  <a:moveTo>
                    <a:pt x="8" y="53"/>
                  </a:moveTo>
                  <a:cubicBezTo>
                    <a:pt x="8" y="58"/>
                    <a:pt x="18" y="62"/>
                    <a:pt x="31" y="62"/>
                  </a:cubicBezTo>
                  <a:cubicBezTo>
                    <a:pt x="44" y="62"/>
                    <a:pt x="54" y="58"/>
                    <a:pt x="54" y="53"/>
                  </a:cubicBezTo>
                  <a:cubicBezTo>
                    <a:pt x="54" y="49"/>
                    <a:pt x="48" y="45"/>
                    <a:pt x="39" y="44"/>
                  </a:cubicBezTo>
                  <a:cubicBezTo>
                    <a:pt x="35" y="47"/>
                    <a:pt x="35" y="47"/>
                    <a:pt x="35" y="47"/>
                  </a:cubicBezTo>
                  <a:cubicBezTo>
                    <a:pt x="41" y="48"/>
                    <a:pt x="44" y="49"/>
                    <a:pt x="44" y="51"/>
                  </a:cubicBezTo>
                  <a:cubicBezTo>
                    <a:pt x="44" y="52"/>
                    <a:pt x="39" y="54"/>
                    <a:pt x="31" y="54"/>
                  </a:cubicBezTo>
                  <a:cubicBezTo>
                    <a:pt x="23" y="54"/>
                    <a:pt x="18" y="52"/>
                    <a:pt x="18" y="51"/>
                  </a:cubicBezTo>
                  <a:cubicBezTo>
                    <a:pt x="18" y="49"/>
                    <a:pt x="21" y="48"/>
                    <a:pt x="26" y="47"/>
                  </a:cubicBezTo>
                  <a:cubicBezTo>
                    <a:pt x="23" y="44"/>
                    <a:pt x="23" y="44"/>
                    <a:pt x="23" y="44"/>
                  </a:cubicBezTo>
                  <a:cubicBezTo>
                    <a:pt x="14" y="45"/>
                    <a:pt x="8" y="49"/>
                    <a:pt x="8" y="53"/>
                  </a:cubicBezTo>
                  <a:close/>
                  <a:moveTo>
                    <a:pt x="16" y="51"/>
                  </a:moveTo>
                  <a:cubicBezTo>
                    <a:pt x="16" y="54"/>
                    <a:pt x="23" y="56"/>
                    <a:pt x="31" y="56"/>
                  </a:cubicBezTo>
                  <a:cubicBezTo>
                    <a:pt x="39" y="56"/>
                    <a:pt x="46" y="54"/>
                    <a:pt x="46" y="51"/>
                  </a:cubicBezTo>
                  <a:cubicBezTo>
                    <a:pt x="46" y="49"/>
                    <a:pt x="44" y="47"/>
                    <a:pt x="42" y="47"/>
                  </a:cubicBezTo>
                  <a:cubicBezTo>
                    <a:pt x="48" y="48"/>
                    <a:pt x="52" y="50"/>
                    <a:pt x="52" y="53"/>
                  </a:cubicBezTo>
                  <a:cubicBezTo>
                    <a:pt x="52" y="56"/>
                    <a:pt x="43" y="60"/>
                    <a:pt x="31" y="60"/>
                  </a:cubicBezTo>
                  <a:cubicBezTo>
                    <a:pt x="19" y="60"/>
                    <a:pt x="10" y="56"/>
                    <a:pt x="10" y="53"/>
                  </a:cubicBezTo>
                  <a:cubicBezTo>
                    <a:pt x="10" y="50"/>
                    <a:pt x="14" y="48"/>
                    <a:pt x="20" y="47"/>
                  </a:cubicBezTo>
                  <a:cubicBezTo>
                    <a:pt x="17" y="47"/>
                    <a:pt x="16" y="49"/>
                    <a:pt x="16" y="51"/>
                  </a:cubicBezTo>
                  <a:close/>
                  <a:moveTo>
                    <a:pt x="62" y="55"/>
                  </a:moveTo>
                  <a:cubicBezTo>
                    <a:pt x="62" y="64"/>
                    <a:pt x="49" y="70"/>
                    <a:pt x="31" y="70"/>
                  </a:cubicBezTo>
                  <a:cubicBezTo>
                    <a:pt x="13" y="70"/>
                    <a:pt x="0" y="64"/>
                    <a:pt x="0" y="55"/>
                  </a:cubicBezTo>
                  <a:cubicBezTo>
                    <a:pt x="0" y="49"/>
                    <a:pt x="8" y="43"/>
                    <a:pt x="20" y="41"/>
                  </a:cubicBezTo>
                  <a:cubicBezTo>
                    <a:pt x="23" y="44"/>
                    <a:pt x="23" y="44"/>
                    <a:pt x="23" y="44"/>
                  </a:cubicBezTo>
                  <a:cubicBezTo>
                    <a:pt x="10" y="45"/>
                    <a:pt x="3" y="50"/>
                    <a:pt x="3" y="55"/>
                  </a:cubicBezTo>
                  <a:cubicBezTo>
                    <a:pt x="3" y="61"/>
                    <a:pt x="14" y="67"/>
                    <a:pt x="31" y="67"/>
                  </a:cubicBezTo>
                  <a:cubicBezTo>
                    <a:pt x="48" y="67"/>
                    <a:pt x="59" y="61"/>
                    <a:pt x="59" y="55"/>
                  </a:cubicBezTo>
                  <a:cubicBezTo>
                    <a:pt x="59" y="50"/>
                    <a:pt x="51" y="45"/>
                    <a:pt x="39" y="44"/>
                  </a:cubicBezTo>
                  <a:cubicBezTo>
                    <a:pt x="42" y="41"/>
                    <a:pt x="42" y="41"/>
                    <a:pt x="42" y="41"/>
                  </a:cubicBezTo>
                  <a:cubicBezTo>
                    <a:pt x="54" y="43"/>
                    <a:pt x="62" y="49"/>
                    <a:pt x="62" y="55"/>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8" name="Freeform 55"/>
            <p:cNvSpPr>
              <a:spLocks noEditPoints="1"/>
            </p:cNvSpPr>
            <p:nvPr/>
          </p:nvSpPr>
          <p:spPr bwMode="auto">
            <a:xfrm>
              <a:off x="8806238" y="3947425"/>
              <a:ext cx="340055" cy="372752"/>
            </a:xfrm>
            <a:custGeom>
              <a:gdLst>
                <a:gd fmla="*/ 31 w 63" name="T0"/>
                <a:gd fmla="*/ 45 h 67" name="T1"/>
                <a:gd fmla="*/ 42 w 63" name="T2"/>
                <a:gd fmla="*/ 33 h 67" name="T3"/>
                <a:gd fmla="*/ 52 w 63" name="T4"/>
                <a:gd fmla="*/ 33 h 67" name="T5"/>
                <a:gd fmla="*/ 52 w 63" name="T6"/>
                <a:gd fmla="*/ 0 h 67" name="T7"/>
                <a:gd fmla="*/ 11 w 63" name="T8"/>
                <a:gd fmla="*/ 0 h 67" name="T9"/>
                <a:gd fmla="*/ 11 w 63" name="T10"/>
                <a:gd fmla="*/ 33 h 67" name="T11"/>
                <a:gd fmla="*/ 21 w 63" name="T12"/>
                <a:gd fmla="*/ 33 h 67" name="T13"/>
                <a:gd fmla="*/ 31 w 63" name="T14"/>
                <a:gd fmla="*/ 45 h 67" name="T15"/>
                <a:gd fmla="*/ 15 w 63" name="T16"/>
                <a:gd fmla="*/ 29 h 67" name="T17"/>
                <a:gd fmla="*/ 15 w 63" name="T18"/>
                <a:gd fmla="*/ 4 h 67" name="T19"/>
                <a:gd fmla="*/ 48 w 63" name="T20"/>
                <a:gd fmla="*/ 4 h 67" name="T21"/>
                <a:gd fmla="*/ 48 w 63" name="T22"/>
                <a:gd fmla="*/ 29 h 67" name="T23"/>
                <a:gd fmla="*/ 45 w 63" name="T24"/>
                <a:gd fmla="*/ 29 h 67" name="T25"/>
                <a:gd fmla="*/ 17 w 63" name="T26"/>
                <a:gd fmla="*/ 29 h 67" name="T27"/>
                <a:gd fmla="*/ 15 w 63" name="T28"/>
                <a:gd fmla="*/ 29 h 67" name="T29"/>
                <a:gd fmla="*/ 25 w 63" name="T30"/>
                <a:gd fmla="*/ 47 h 67" name="T31"/>
                <a:gd fmla="*/ 29 w 63" name="T32"/>
                <a:gd fmla="*/ 45 h 67" name="T33"/>
                <a:gd fmla="*/ 30 w 63" name="T34"/>
                <a:gd fmla="*/ 46 h 67" name="T35"/>
                <a:gd fmla="*/ 31 w 63" name="T36"/>
                <a:gd fmla="*/ 47 h 67" name="T37"/>
                <a:gd fmla="*/ 33 w 63" name="T38"/>
                <a:gd fmla="*/ 46 h 67" name="T39"/>
                <a:gd fmla="*/ 34 w 63" name="T40"/>
                <a:gd fmla="*/ 45 h 67" name="T41"/>
                <a:gd fmla="*/ 37 w 63" name="T42"/>
                <a:gd fmla="*/ 47 h 67" name="T43"/>
                <a:gd fmla="*/ 31 w 63" name="T44"/>
                <a:gd fmla="*/ 50 h 67" name="T45"/>
                <a:gd fmla="*/ 25 w 63" name="T46"/>
                <a:gd fmla="*/ 47 h 67" name="T47"/>
                <a:gd fmla="*/ 8 w 63" name="T48"/>
                <a:gd fmla="*/ 50 h 67" name="T49"/>
                <a:gd fmla="*/ 31 w 63" name="T50"/>
                <a:gd fmla="*/ 59 h 67" name="T51"/>
                <a:gd fmla="*/ 54 w 63" name="T52"/>
                <a:gd fmla="*/ 50 h 67" name="T53"/>
                <a:gd fmla="*/ 37 w 63" name="T54"/>
                <a:gd fmla="*/ 41 h 67" name="T55"/>
                <a:gd fmla="*/ 34 w 63" name="T56"/>
                <a:gd fmla="*/ 44 h 67" name="T57"/>
                <a:gd fmla="*/ 44 w 63" name="T58"/>
                <a:gd fmla="*/ 48 h 67" name="T59"/>
                <a:gd fmla="*/ 31 w 63" name="T60"/>
                <a:gd fmla="*/ 51 h 67" name="T61"/>
                <a:gd fmla="*/ 18 w 63" name="T62"/>
                <a:gd fmla="*/ 48 h 67" name="T63"/>
                <a:gd fmla="*/ 28 w 63" name="T64"/>
                <a:gd fmla="*/ 44 h 67" name="T65"/>
                <a:gd fmla="*/ 25 w 63" name="T66"/>
                <a:gd fmla="*/ 41 h 67" name="T67"/>
                <a:gd fmla="*/ 8 w 63" name="T68"/>
                <a:gd fmla="*/ 50 h 67" name="T69"/>
                <a:gd fmla="*/ 16 w 63" name="T70"/>
                <a:gd fmla="*/ 48 h 67" name="T71"/>
                <a:gd fmla="*/ 31 w 63" name="T72"/>
                <a:gd fmla="*/ 53 h 67" name="T73"/>
                <a:gd fmla="*/ 46 w 63" name="T74"/>
                <a:gd fmla="*/ 48 h 67" name="T75"/>
                <a:gd fmla="*/ 42 w 63" name="T76"/>
                <a:gd fmla="*/ 44 h 67" name="T77"/>
                <a:gd fmla="*/ 52 w 63" name="T78"/>
                <a:gd fmla="*/ 50 h 67" name="T79"/>
                <a:gd fmla="*/ 31 w 63" name="T80"/>
                <a:gd fmla="*/ 57 h 67" name="T81"/>
                <a:gd fmla="*/ 10 w 63" name="T82"/>
                <a:gd fmla="*/ 50 h 67" name="T83"/>
                <a:gd fmla="*/ 20 w 63" name="T84"/>
                <a:gd fmla="*/ 44 h 67" name="T85"/>
                <a:gd fmla="*/ 16 w 63" name="T86"/>
                <a:gd fmla="*/ 48 h 67" name="T87"/>
                <a:gd fmla="*/ 63 w 63" name="T88"/>
                <a:gd fmla="*/ 52 h 67" name="T89"/>
                <a:gd fmla="*/ 31 w 63" name="T90"/>
                <a:gd fmla="*/ 67 h 67" name="T91"/>
                <a:gd fmla="*/ 0 w 63" name="T92"/>
                <a:gd fmla="*/ 52 h 67" name="T93"/>
                <a:gd fmla="*/ 22 w 63" name="T94"/>
                <a:gd fmla="*/ 38 h 67" name="T95"/>
                <a:gd fmla="*/ 25 w 63" name="T96"/>
                <a:gd fmla="*/ 40 h 67" name="T97"/>
                <a:gd fmla="*/ 3 w 63" name="T98"/>
                <a:gd fmla="*/ 52 h 67" name="T99"/>
                <a:gd fmla="*/ 31 w 63" name="T100"/>
                <a:gd fmla="*/ 64 h 67" name="T101"/>
                <a:gd fmla="*/ 60 w 63" name="T102"/>
                <a:gd fmla="*/ 52 h 67" name="T103"/>
                <a:gd fmla="*/ 38 w 63" name="T104"/>
                <a:gd fmla="*/ 40 h 67" name="T105"/>
                <a:gd fmla="*/ 40 w 63" name="T106"/>
                <a:gd fmla="*/ 38 h 67" name="T107"/>
                <a:gd fmla="*/ 63 w 63" name="T108"/>
                <a:gd fmla="*/ 52 h 67"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67" w="62">
                  <a:moveTo>
                    <a:pt x="31" y="45"/>
                  </a:moveTo>
                  <a:cubicBezTo>
                    <a:pt x="42" y="33"/>
                    <a:pt x="42" y="33"/>
                    <a:pt x="42" y="33"/>
                  </a:cubicBezTo>
                  <a:cubicBezTo>
                    <a:pt x="52" y="33"/>
                    <a:pt x="52" y="33"/>
                    <a:pt x="52" y="33"/>
                  </a:cubicBezTo>
                  <a:cubicBezTo>
                    <a:pt x="52" y="0"/>
                    <a:pt x="52" y="0"/>
                    <a:pt x="52" y="0"/>
                  </a:cubicBezTo>
                  <a:cubicBezTo>
                    <a:pt x="11" y="0"/>
                    <a:pt x="11" y="0"/>
                    <a:pt x="11" y="0"/>
                  </a:cubicBezTo>
                  <a:cubicBezTo>
                    <a:pt x="11" y="33"/>
                    <a:pt x="11" y="33"/>
                    <a:pt x="11" y="33"/>
                  </a:cubicBezTo>
                  <a:cubicBezTo>
                    <a:pt x="21" y="33"/>
                    <a:pt x="21" y="33"/>
                    <a:pt x="21" y="33"/>
                  </a:cubicBezTo>
                  <a:lnTo>
                    <a:pt x="31" y="45"/>
                  </a:lnTo>
                  <a:close/>
                  <a:moveTo>
                    <a:pt x="15" y="29"/>
                  </a:moveTo>
                  <a:cubicBezTo>
                    <a:pt x="15" y="4"/>
                    <a:pt x="15" y="4"/>
                    <a:pt x="15" y="4"/>
                  </a:cubicBezTo>
                  <a:cubicBezTo>
                    <a:pt x="48" y="4"/>
                    <a:pt x="48" y="4"/>
                    <a:pt x="48" y="4"/>
                  </a:cubicBezTo>
                  <a:cubicBezTo>
                    <a:pt x="48" y="29"/>
                    <a:pt x="48" y="29"/>
                    <a:pt x="48" y="29"/>
                  </a:cubicBezTo>
                  <a:cubicBezTo>
                    <a:pt x="45" y="29"/>
                    <a:pt x="45" y="29"/>
                    <a:pt x="45" y="29"/>
                  </a:cubicBezTo>
                  <a:cubicBezTo>
                    <a:pt x="17" y="29"/>
                    <a:pt x="17" y="29"/>
                    <a:pt x="17" y="29"/>
                  </a:cubicBezTo>
                  <a:lnTo>
                    <a:pt x="15" y="29"/>
                  </a:lnTo>
                  <a:close/>
                  <a:moveTo>
                    <a:pt x="25" y="47"/>
                  </a:moveTo>
                  <a:cubicBezTo>
                    <a:pt x="25" y="46"/>
                    <a:pt x="27" y="45"/>
                    <a:pt x="29" y="45"/>
                  </a:cubicBezTo>
                  <a:cubicBezTo>
                    <a:pt x="30" y="46"/>
                    <a:pt x="30" y="46"/>
                    <a:pt x="30" y="46"/>
                  </a:cubicBezTo>
                  <a:cubicBezTo>
                    <a:pt x="30" y="46"/>
                    <a:pt x="31" y="47"/>
                    <a:pt x="31" y="47"/>
                  </a:cubicBezTo>
                  <a:cubicBezTo>
                    <a:pt x="32" y="47"/>
                    <a:pt x="32" y="46"/>
                    <a:pt x="33" y="46"/>
                  </a:cubicBezTo>
                  <a:cubicBezTo>
                    <a:pt x="34" y="45"/>
                    <a:pt x="34" y="45"/>
                    <a:pt x="34" y="45"/>
                  </a:cubicBezTo>
                  <a:cubicBezTo>
                    <a:pt x="36" y="45"/>
                    <a:pt x="37" y="46"/>
                    <a:pt x="37" y="47"/>
                  </a:cubicBezTo>
                  <a:cubicBezTo>
                    <a:pt x="37" y="49"/>
                    <a:pt x="34" y="50"/>
                    <a:pt x="31" y="50"/>
                  </a:cubicBezTo>
                  <a:cubicBezTo>
                    <a:pt x="28" y="50"/>
                    <a:pt x="25" y="49"/>
                    <a:pt x="25" y="47"/>
                  </a:cubicBezTo>
                  <a:close/>
                  <a:moveTo>
                    <a:pt x="8" y="50"/>
                  </a:moveTo>
                  <a:cubicBezTo>
                    <a:pt x="8" y="55"/>
                    <a:pt x="18" y="59"/>
                    <a:pt x="31" y="59"/>
                  </a:cubicBezTo>
                  <a:cubicBezTo>
                    <a:pt x="44" y="59"/>
                    <a:pt x="54" y="55"/>
                    <a:pt x="54" y="50"/>
                  </a:cubicBezTo>
                  <a:cubicBezTo>
                    <a:pt x="54" y="45"/>
                    <a:pt x="47" y="42"/>
                    <a:pt x="37" y="41"/>
                  </a:cubicBezTo>
                  <a:cubicBezTo>
                    <a:pt x="34" y="44"/>
                    <a:pt x="34" y="44"/>
                    <a:pt x="34" y="44"/>
                  </a:cubicBezTo>
                  <a:cubicBezTo>
                    <a:pt x="41" y="45"/>
                    <a:pt x="44" y="46"/>
                    <a:pt x="44" y="48"/>
                  </a:cubicBezTo>
                  <a:cubicBezTo>
                    <a:pt x="44" y="49"/>
                    <a:pt x="39" y="51"/>
                    <a:pt x="31" y="51"/>
                  </a:cubicBezTo>
                  <a:cubicBezTo>
                    <a:pt x="23" y="51"/>
                    <a:pt x="18" y="49"/>
                    <a:pt x="18" y="48"/>
                  </a:cubicBezTo>
                  <a:cubicBezTo>
                    <a:pt x="18" y="46"/>
                    <a:pt x="22" y="45"/>
                    <a:pt x="28" y="44"/>
                  </a:cubicBezTo>
                  <a:cubicBezTo>
                    <a:pt x="25" y="41"/>
                    <a:pt x="25" y="41"/>
                    <a:pt x="25" y="41"/>
                  </a:cubicBezTo>
                  <a:cubicBezTo>
                    <a:pt x="15" y="42"/>
                    <a:pt x="8" y="45"/>
                    <a:pt x="8" y="50"/>
                  </a:cubicBezTo>
                  <a:close/>
                  <a:moveTo>
                    <a:pt x="16" y="48"/>
                  </a:moveTo>
                  <a:cubicBezTo>
                    <a:pt x="16" y="51"/>
                    <a:pt x="24" y="53"/>
                    <a:pt x="31" y="53"/>
                  </a:cubicBezTo>
                  <a:cubicBezTo>
                    <a:pt x="39" y="53"/>
                    <a:pt x="46" y="51"/>
                    <a:pt x="46" y="48"/>
                  </a:cubicBezTo>
                  <a:cubicBezTo>
                    <a:pt x="46" y="46"/>
                    <a:pt x="45" y="44"/>
                    <a:pt x="42" y="44"/>
                  </a:cubicBezTo>
                  <a:cubicBezTo>
                    <a:pt x="48" y="45"/>
                    <a:pt x="52" y="47"/>
                    <a:pt x="52" y="50"/>
                  </a:cubicBezTo>
                  <a:cubicBezTo>
                    <a:pt x="52" y="53"/>
                    <a:pt x="44" y="57"/>
                    <a:pt x="31" y="57"/>
                  </a:cubicBezTo>
                  <a:cubicBezTo>
                    <a:pt x="19" y="57"/>
                    <a:pt x="10" y="53"/>
                    <a:pt x="10" y="50"/>
                  </a:cubicBezTo>
                  <a:cubicBezTo>
                    <a:pt x="10" y="47"/>
                    <a:pt x="14" y="45"/>
                    <a:pt x="20" y="44"/>
                  </a:cubicBezTo>
                  <a:cubicBezTo>
                    <a:pt x="18" y="44"/>
                    <a:pt x="16" y="46"/>
                    <a:pt x="16" y="48"/>
                  </a:cubicBezTo>
                  <a:close/>
                  <a:moveTo>
                    <a:pt x="63" y="52"/>
                  </a:moveTo>
                  <a:cubicBezTo>
                    <a:pt x="63" y="61"/>
                    <a:pt x="49" y="67"/>
                    <a:pt x="31" y="67"/>
                  </a:cubicBezTo>
                  <a:cubicBezTo>
                    <a:pt x="14" y="67"/>
                    <a:pt x="0" y="61"/>
                    <a:pt x="0" y="52"/>
                  </a:cubicBezTo>
                  <a:cubicBezTo>
                    <a:pt x="0" y="45"/>
                    <a:pt x="9" y="40"/>
                    <a:pt x="22" y="38"/>
                  </a:cubicBezTo>
                  <a:cubicBezTo>
                    <a:pt x="25" y="40"/>
                    <a:pt x="25" y="40"/>
                    <a:pt x="25" y="40"/>
                  </a:cubicBezTo>
                  <a:cubicBezTo>
                    <a:pt x="11" y="42"/>
                    <a:pt x="3" y="47"/>
                    <a:pt x="3" y="52"/>
                  </a:cubicBezTo>
                  <a:cubicBezTo>
                    <a:pt x="3" y="58"/>
                    <a:pt x="14" y="64"/>
                    <a:pt x="31" y="64"/>
                  </a:cubicBezTo>
                  <a:cubicBezTo>
                    <a:pt x="48" y="64"/>
                    <a:pt x="60" y="58"/>
                    <a:pt x="60" y="52"/>
                  </a:cubicBezTo>
                  <a:cubicBezTo>
                    <a:pt x="60" y="47"/>
                    <a:pt x="51" y="42"/>
                    <a:pt x="38" y="40"/>
                  </a:cubicBezTo>
                  <a:cubicBezTo>
                    <a:pt x="40" y="38"/>
                    <a:pt x="40" y="38"/>
                    <a:pt x="40" y="38"/>
                  </a:cubicBezTo>
                  <a:cubicBezTo>
                    <a:pt x="53" y="40"/>
                    <a:pt x="63" y="45"/>
                    <a:pt x="63" y="52"/>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69" name="Freeform 55"/>
            <p:cNvSpPr>
              <a:spLocks noEditPoints="1"/>
            </p:cNvSpPr>
            <p:nvPr/>
          </p:nvSpPr>
          <p:spPr bwMode="auto">
            <a:xfrm>
              <a:off x="3612898" y="1953683"/>
              <a:ext cx="268115" cy="293895"/>
            </a:xfrm>
            <a:custGeom>
              <a:gdLst>
                <a:gd fmla="*/ 31 w 63" name="T0"/>
                <a:gd fmla="*/ 45 h 67" name="T1"/>
                <a:gd fmla="*/ 42 w 63" name="T2"/>
                <a:gd fmla="*/ 33 h 67" name="T3"/>
                <a:gd fmla="*/ 52 w 63" name="T4"/>
                <a:gd fmla="*/ 33 h 67" name="T5"/>
                <a:gd fmla="*/ 52 w 63" name="T6"/>
                <a:gd fmla="*/ 0 h 67" name="T7"/>
                <a:gd fmla="*/ 11 w 63" name="T8"/>
                <a:gd fmla="*/ 0 h 67" name="T9"/>
                <a:gd fmla="*/ 11 w 63" name="T10"/>
                <a:gd fmla="*/ 33 h 67" name="T11"/>
                <a:gd fmla="*/ 21 w 63" name="T12"/>
                <a:gd fmla="*/ 33 h 67" name="T13"/>
                <a:gd fmla="*/ 31 w 63" name="T14"/>
                <a:gd fmla="*/ 45 h 67" name="T15"/>
                <a:gd fmla="*/ 15 w 63" name="T16"/>
                <a:gd fmla="*/ 29 h 67" name="T17"/>
                <a:gd fmla="*/ 15 w 63" name="T18"/>
                <a:gd fmla="*/ 4 h 67" name="T19"/>
                <a:gd fmla="*/ 48 w 63" name="T20"/>
                <a:gd fmla="*/ 4 h 67" name="T21"/>
                <a:gd fmla="*/ 48 w 63" name="T22"/>
                <a:gd fmla="*/ 29 h 67" name="T23"/>
                <a:gd fmla="*/ 45 w 63" name="T24"/>
                <a:gd fmla="*/ 29 h 67" name="T25"/>
                <a:gd fmla="*/ 17 w 63" name="T26"/>
                <a:gd fmla="*/ 29 h 67" name="T27"/>
                <a:gd fmla="*/ 15 w 63" name="T28"/>
                <a:gd fmla="*/ 29 h 67" name="T29"/>
                <a:gd fmla="*/ 25 w 63" name="T30"/>
                <a:gd fmla="*/ 47 h 67" name="T31"/>
                <a:gd fmla="*/ 29 w 63" name="T32"/>
                <a:gd fmla="*/ 45 h 67" name="T33"/>
                <a:gd fmla="*/ 30 w 63" name="T34"/>
                <a:gd fmla="*/ 46 h 67" name="T35"/>
                <a:gd fmla="*/ 31 w 63" name="T36"/>
                <a:gd fmla="*/ 47 h 67" name="T37"/>
                <a:gd fmla="*/ 33 w 63" name="T38"/>
                <a:gd fmla="*/ 46 h 67" name="T39"/>
                <a:gd fmla="*/ 34 w 63" name="T40"/>
                <a:gd fmla="*/ 45 h 67" name="T41"/>
                <a:gd fmla="*/ 37 w 63" name="T42"/>
                <a:gd fmla="*/ 47 h 67" name="T43"/>
                <a:gd fmla="*/ 31 w 63" name="T44"/>
                <a:gd fmla="*/ 50 h 67" name="T45"/>
                <a:gd fmla="*/ 25 w 63" name="T46"/>
                <a:gd fmla="*/ 47 h 67" name="T47"/>
                <a:gd fmla="*/ 8 w 63" name="T48"/>
                <a:gd fmla="*/ 50 h 67" name="T49"/>
                <a:gd fmla="*/ 31 w 63" name="T50"/>
                <a:gd fmla="*/ 59 h 67" name="T51"/>
                <a:gd fmla="*/ 54 w 63" name="T52"/>
                <a:gd fmla="*/ 50 h 67" name="T53"/>
                <a:gd fmla="*/ 37 w 63" name="T54"/>
                <a:gd fmla="*/ 41 h 67" name="T55"/>
                <a:gd fmla="*/ 34 w 63" name="T56"/>
                <a:gd fmla="*/ 44 h 67" name="T57"/>
                <a:gd fmla="*/ 44 w 63" name="T58"/>
                <a:gd fmla="*/ 48 h 67" name="T59"/>
                <a:gd fmla="*/ 31 w 63" name="T60"/>
                <a:gd fmla="*/ 51 h 67" name="T61"/>
                <a:gd fmla="*/ 18 w 63" name="T62"/>
                <a:gd fmla="*/ 48 h 67" name="T63"/>
                <a:gd fmla="*/ 28 w 63" name="T64"/>
                <a:gd fmla="*/ 44 h 67" name="T65"/>
                <a:gd fmla="*/ 25 w 63" name="T66"/>
                <a:gd fmla="*/ 41 h 67" name="T67"/>
                <a:gd fmla="*/ 8 w 63" name="T68"/>
                <a:gd fmla="*/ 50 h 67" name="T69"/>
                <a:gd fmla="*/ 16 w 63" name="T70"/>
                <a:gd fmla="*/ 48 h 67" name="T71"/>
                <a:gd fmla="*/ 31 w 63" name="T72"/>
                <a:gd fmla="*/ 53 h 67" name="T73"/>
                <a:gd fmla="*/ 46 w 63" name="T74"/>
                <a:gd fmla="*/ 48 h 67" name="T75"/>
                <a:gd fmla="*/ 42 w 63" name="T76"/>
                <a:gd fmla="*/ 44 h 67" name="T77"/>
                <a:gd fmla="*/ 52 w 63" name="T78"/>
                <a:gd fmla="*/ 50 h 67" name="T79"/>
                <a:gd fmla="*/ 31 w 63" name="T80"/>
                <a:gd fmla="*/ 57 h 67" name="T81"/>
                <a:gd fmla="*/ 10 w 63" name="T82"/>
                <a:gd fmla="*/ 50 h 67" name="T83"/>
                <a:gd fmla="*/ 20 w 63" name="T84"/>
                <a:gd fmla="*/ 44 h 67" name="T85"/>
                <a:gd fmla="*/ 16 w 63" name="T86"/>
                <a:gd fmla="*/ 48 h 67" name="T87"/>
                <a:gd fmla="*/ 63 w 63" name="T88"/>
                <a:gd fmla="*/ 52 h 67" name="T89"/>
                <a:gd fmla="*/ 31 w 63" name="T90"/>
                <a:gd fmla="*/ 67 h 67" name="T91"/>
                <a:gd fmla="*/ 0 w 63" name="T92"/>
                <a:gd fmla="*/ 52 h 67" name="T93"/>
                <a:gd fmla="*/ 22 w 63" name="T94"/>
                <a:gd fmla="*/ 38 h 67" name="T95"/>
                <a:gd fmla="*/ 25 w 63" name="T96"/>
                <a:gd fmla="*/ 40 h 67" name="T97"/>
                <a:gd fmla="*/ 3 w 63" name="T98"/>
                <a:gd fmla="*/ 52 h 67" name="T99"/>
                <a:gd fmla="*/ 31 w 63" name="T100"/>
                <a:gd fmla="*/ 64 h 67" name="T101"/>
                <a:gd fmla="*/ 60 w 63" name="T102"/>
                <a:gd fmla="*/ 52 h 67" name="T103"/>
                <a:gd fmla="*/ 38 w 63" name="T104"/>
                <a:gd fmla="*/ 40 h 67" name="T105"/>
                <a:gd fmla="*/ 40 w 63" name="T106"/>
                <a:gd fmla="*/ 38 h 67" name="T107"/>
                <a:gd fmla="*/ 63 w 63" name="T108"/>
                <a:gd fmla="*/ 52 h 67"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67" w="62">
                  <a:moveTo>
                    <a:pt x="31" y="45"/>
                  </a:moveTo>
                  <a:cubicBezTo>
                    <a:pt x="42" y="33"/>
                    <a:pt x="42" y="33"/>
                    <a:pt x="42" y="33"/>
                  </a:cubicBezTo>
                  <a:cubicBezTo>
                    <a:pt x="52" y="33"/>
                    <a:pt x="52" y="33"/>
                    <a:pt x="52" y="33"/>
                  </a:cubicBezTo>
                  <a:cubicBezTo>
                    <a:pt x="52" y="0"/>
                    <a:pt x="52" y="0"/>
                    <a:pt x="52" y="0"/>
                  </a:cubicBezTo>
                  <a:cubicBezTo>
                    <a:pt x="11" y="0"/>
                    <a:pt x="11" y="0"/>
                    <a:pt x="11" y="0"/>
                  </a:cubicBezTo>
                  <a:cubicBezTo>
                    <a:pt x="11" y="33"/>
                    <a:pt x="11" y="33"/>
                    <a:pt x="11" y="33"/>
                  </a:cubicBezTo>
                  <a:cubicBezTo>
                    <a:pt x="21" y="33"/>
                    <a:pt x="21" y="33"/>
                    <a:pt x="21" y="33"/>
                  </a:cubicBezTo>
                  <a:lnTo>
                    <a:pt x="31" y="45"/>
                  </a:lnTo>
                  <a:close/>
                  <a:moveTo>
                    <a:pt x="15" y="29"/>
                  </a:moveTo>
                  <a:cubicBezTo>
                    <a:pt x="15" y="4"/>
                    <a:pt x="15" y="4"/>
                    <a:pt x="15" y="4"/>
                  </a:cubicBezTo>
                  <a:cubicBezTo>
                    <a:pt x="48" y="4"/>
                    <a:pt x="48" y="4"/>
                    <a:pt x="48" y="4"/>
                  </a:cubicBezTo>
                  <a:cubicBezTo>
                    <a:pt x="48" y="29"/>
                    <a:pt x="48" y="29"/>
                    <a:pt x="48" y="29"/>
                  </a:cubicBezTo>
                  <a:cubicBezTo>
                    <a:pt x="45" y="29"/>
                    <a:pt x="45" y="29"/>
                    <a:pt x="45" y="29"/>
                  </a:cubicBezTo>
                  <a:cubicBezTo>
                    <a:pt x="17" y="29"/>
                    <a:pt x="17" y="29"/>
                    <a:pt x="17" y="29"/>
                  </a:cubicBezTo>
                  <a:lnTo>
                    <a:pt x="15" y="29"/>
                  </a:lnTo>
                  <a:close/>
                  <a:moveTo>
                    <a:pt x="25" y="47"/>
                  </a:moveTo>
                  <a:cubicBezTo>
                    <a:pt x="25" y="46"/>
                    <a:pt x="27" y="45"/>
                    <a:pt x="29" y="45"/>
                  </a:cubicBezTo>
                  <a:cubicBezTo>
                    <a:pt x="30" y="46"/>
                    <a:pt x="30" y="46"/>
                    <a:pt x="30" y="46"/>
                  </a:cubicBezTo>
                  <a:cubicBezTo>
                    <a:pt x="30" y="46"/>
                    <a:pt x="31" y="47"/>
                    <a:pt x="31" y="47"/>
                  </a:cubicBezTo>
                  <a:cubicBezTo>
                    <a:pt x="32" y="47"/>
                    <a:pt x="32" y="46"/>
                    <a:pt x="33" y="46"/>
                  </a:cubicBezTo>
                  <a:cubicBezTo>
                    <a:pt x="34" y="45"/>
                    <a:pt x="34" y="45"/>
                    <a:pt x="34" y="45"/>
                  </a:cubicBezTo>
                  <a:cubicBezTo>
                    <a:pt x="36" y="45"/>
                    <a:pt x="37" y="46"/>
                    <a:pt x="37" y="47"/>
                  </a:cubicBezTo>
                  <a:cubicBezTo>
                    <a:pt x="37" y="49"/>
                    <a:pt x="34" y="50"/>
                    <a:pt x="31" y="50"/>
                  </a:cubicBezTo>
                  <a:cubicBezTo>
                    <a:pt x="28" y="50"/>
                    <a:pt x="25" y="49"/>
                    <a:pt x="25" y="47"/>
                  </a:cubicBezTo>
                  <a:close/>
                  <a:moveTo>
                    <a:pt x="8" y="50"/>
                  </a:moveTo>
                  <a:cubicBezTo>
                    <a:pt x="8" y="55"/>
                    <a:pt x="18" y="59"/>
                    <a:pt x="31" y="59"/>
                  </a:cubicBezTo>
                  <a:cubicBezTo>
                    <a:pt x="44" y="59"/>
                    <a:pt x="54" y="55"/>
                    <a:pt x="54" y="50"/>
                  </a:cubicBezTo>
                  <a:cubicBezTo>
                    <a:pt x="54" y="45"/>
                    <a:pt x="47" y="42"/>
                    <a:pt x="37" y="41"/>
                  </a:cubicBezTo>
                  <a:cubicBezTo>
                    <a:pt x="34" y="44"/>
                    <a:pt x="34" y="44"/>
                    <a:pt x="34" y="44"/>
                  </a:cubicBezTo>
                  <a:cubicBezTo>
                    <a:pt x="41" y="45"/>
                    <a:pt x="44" y="46"/>
                    <a:pt x="44" y="48"/>
                  </a:cubicBezTo>
                  <a:cubicBezTo>
                    <a:pt x="44" y="49"/>
                    <a:pt x="39" y="51"/>
                    <a:pt x="31" y="51"/>
                  </a:cubicBezTo>
                  <a:cubicBezTo>
                    <a:pt x="23" y="51"/>
                    <a:pt x="18" y="49"/>
                    <a:pt x="18" y="48"/>
                  </a:cubicBezTo>
                  <a:cubicBezTo>
                    <a:pt x="18" y="46"/>
                    <a:pt x="22" y="45"/>
                    <a:pt x="28" y="44"/>
                  </a:cubicBezTo>
                  <a:cubicBezTo>
                    <a:pt x="25" y="41"/>
                    <a:pt x="25" y="41"/>
                    <a:pt x="25" y="41"/>
                  </a:cubicBezTo>
                  <a:cubicBezTo>
                    <a:pt x="15" y="42"/>
                    <a:pt x="8" y="45"/>
                    <a:pt x="8" y="50"/>
                  </a:cubicBezTo>
                  <a:close/>
                  <a:moveTo>
                    <a:pt x="16" y="48"/>
                  </a:moveTo>
                  <a:cubicBezTo>
                    <a:pt x="16" y="51"/>
                    <a:pt x="24" y="53"/>
                    <a:pt x="31" y="53"/>
                  </a:cubicBezTo>
                  <a:cubicBezTo>
                    <a:pt x="39" y="53"/>
                    <a:pt x="46" y="51"/>
                    <a:pt x="46" y="48"/>
                  </a:cubicBezTo>
                  <a:cubicBezTo>
                    <a:pt x="46" y="46"/>
                    <a:pt x="45" y="44"/>
                    <a:pt x="42" y="44"/>
                  </a:cubicBezTo>
                  <a:cubicBezTo>
                    <a:pt x="48" y="45"/>
                    <a:pt x="52" y="47"/>
                    <a:pt x="52" y="50"/>
                  </a:cubicBezTo>
                  <a:cubicBezTo>
                    <a:pt x="52" y="53"/>
                    <a:pt x="44" y="57"/>
                    <a:pt x="31" y="57"/>
                  </a:cubicBezTo>
                  <a:cubicBezTo>
                    <a:pt x="19" y="57"/>
                    <a:pt x="10" y="53"/>
                    <a:pt x="10" y="50"/>
                  </a:cubicBezTo>
                  <a:cubicBezTo>
                    <a:pt x="10" y="47"/>
                    <a:pt x="14" y="45"/>
                    <a:pt x="20" y="44"/>
                  </a:cubicBezTo>
                  <a:cubicBezTo>
                    <a:pt x="18" y="44"/>
                    <a:pt x="16" y="46"/>
                    <a:pt x="16" y="48"/>
                  </a:cubicBezTo>
                  <a:close/>
                  <a:moveTo>
                    <a:pt x="63" y="52"/>
                  </a:moveTo>
                  <a:cubicBezTo>
                    <a:pt x="63" y="61"/>
                    <a:pt x="49" y="67"/>
                    <a:pt x="31" y="67"/>
                  </a:cubicBezTo>
                  <a:cubicBezTo>
                    <a:pt x="14" y="67"/>
                    <a:pt x="0" y="61"/>
                    <a:pt x="0" y="52"/>
                  </a:cubicBezTo>
                  <a:cubicBezTo>
                    <a:pt x="0" y="45"/>
                    <a:pt x="9" y="40"/>
                    <a:pt x="22" y="38"/>
                  </a:cubicBezTo>
                  <a:cubicBezTo>
                    <a:pt x="25" y="40"/>
                    <a:pt x="25" y="40"/>
                    <a:pt x="25" y="40"/>
                  </a:cubicBezTo>
                  <a:cubicBezTo>
                    <a:pt x="11" y="42"/>
                    <a:pt x="3" y="47"/>
                    <a:pt x="3" y="52"/>
                  </a:cubicBezTo>
                  <a:cubicBezTo>
                    <a:pt x="3" y="58"/>
                    <a:pt x="14" y="64"/>
                    <a:pt x="31" y="64"/>
                  </a:cubicBezTo>
                  <a:cubicBezTo>
                    <a:pt x="48" y="64"/>
                    <a:pt x="60" y="58"/>
                    <a:pt x="60" y="52"/>
                  </a:cubicBezTo>
                  <a:cubicBezTo>
                    <a:pt x="60" y="47"/>
                    <a:pt x="51" y="42"/>
                    <a:pt x="38" y="40"/>
                  </a:cubicBezTo>
                  <a:cubicBezTo>
                    <a:pt x="40" y="38"/>
                    <a:pt x="40" y="38"/>
                    <a:pt x="40" y="38"/>
                  </a:cubicBezTo>
                  <a:cubicBezTo>
                    <a:pt x="53" y="40"/>
                    <a:pt x="63" y="45"/>
                    <a:pt x="63" y="52"/>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0" name="Freeform 91"/>
            <p:cNvSpPr>
              <a:spLocks noEditPoints="1"/>
            </p:cNvSpPr>
            <p:nvPr/>
          </p:nvSpPr>
          <p:spPr bwMode="auto">
            <a:xfrm>
              <a:off x="6856760" y="1839359"/>
              <a:ext cx="255906" cy="255905"/>
            </a:xfrm>
            <a:custGeom>
              <a:gdLst>
                <a:gd fmla="*/ 45 w 62" name="T0"/>
                <a:gd fmla="*/ 4 h 62" name="T1"/>
                <a:gd fmla="*/ 45 w 62" name="T2"/>
                <a:gd fmla="*/ 9 h 62" name="T3"/>
                <a:gd fmla="*/ 17 w 62" name="T4"/>
                <a:gd fmla="*/ 52 h 62" name="T5"/>
                <a:gd fmla="*/ 16 w 62" name="T6"/>
                <a:gd fmla="*/ 58 h 62" name="T7"/>
                <a:gd fmla="*/ 19 w 62" name="T8"/>
                <a:gd fmla="*/ 52 h 62" name="T9"/>
                <a:gd fmla="*/ 54 w 62" name="T10"/>
                <a:gd fmla="*/ 19 h 62" name="T11"/>
                <a:gd fmla="*/ 56 w 62" name="T12"/>
                <a:gd fmla="*/ 15 h 62" name="T13"/>
                <a:gd fmla="*/ 53 w 62" name="T14"/>
                <a:gd fmla="*/ 19 h 62" name="T15"/>
                <a:gd fmla="*/ 4 w 62" name="T16"/>
                <a:gd fmla="*/ 46 h 62" name="T17"/>
                <a:gd fmla="*/ 9 w 62" name="T18"/>
                <a:gd fmla="*/ 44 h 62" name="T19"/>
                <a:gd fmla="*/ 61 w 62" name="T20"/>
                <a:gd fmla="*/ 30 h 62" name="T21"/>
                <a:gd fmla="*/ 56 w 62" name="T22"/>
                <a:gd fmla="*/ 32 h 62" name="T23"/>
                <a:gd fmla="*/ 61 w 62" name="T24"/>
                <a:gd fmla="*/ 30 h 62" name="T25"/>
                <a:gd fmla="*/ 1 w 62" name="T26"/>
                <a:gd fmla="*/ 30 h 62" name="T27"/>
                <a:gd fmla="*/ 5 w 62" name="T28"/>
                <a:gd fmla="*/ 32 h 62" name="T29"/>
                <a:gd fmla="*/ 52 w 62" name="T30"/>
                <a:gd fmla="*/ 43 h 62" name="T31"/>
                <a:gd fmla="*/ 57 w 62" name="T32"/>
                <a:gd fmla="*/ 47 h 62" name="T33"/>
                <a:gd fmla="*/ 54 w 62" name="T34"/>
                <a:gd fmla="*/ 43 h 62" name="T35"/>
                <a:gd fmla="*/ 10 w 62" name="T36"/>
                <a:gd fmla="*/ 18 h 62" name="T37"/>
                <a:gd fmla="*/ 4 w 62" name="T38"/>
                <a:gd fmla="*/ 15 h 62" name="T39"/>
                <a:gd fmla="*/ 45 w 62" name="T40"/>
                <a:gd fmla="*/ 52 h 62" name="T41"/>
                <a:gd fmla="*/ 45 w 62" name="T42"/>
                <a:gd fmla="*/ 57 h 62" name="T43"/>
                <a:gd fmla="*/ 47 w 62" name="T44"/>
                <a:gd fmla="*/ 56 h 62" name="T45"/>
                <a:gd fmla="*/ 30 w 62" name="T46"/>
                <a:gd fmla="*/ 56 h 62" name="T47"/>
                <a:gd fmla="*/ 32 w 62" name="T48"/>
                <a:gd fmla="*/ 61 h 62" name="T49"/>
                <a:gd fmla="*/ 17 w 62" name="T50"/>
                <a:gd fmla="*/ 9 h 62" name="T51"/>
                <a:gd fmla="*/ 19 w 62" name="T52"/>
                <a:gd fmla="*/ 8 h 62" name="T53"/>
                <a:gd fmla="*/ 15 w 62" name="T54"/>
                <a:gd fmla="*/ 5 h 62" name="T55"/>
                <a:gd fmla="*/ 32 w 62" name="T56"/>
                <a:gd fmla="*/ 5 h 62" name="T57"/>
                <a:gd fmla="*/ 30 w 62" name="T58"/>
                <a:gd fmla="*/ 1 h 62" name="T59"/>
                <a:gd fmla="*/ 53 w 62" name="T60"/>
                <a:gd fmla="*/ 30 h 62" name="T61"/>
                <a:gd fmla="*/ 29 w 62" name="T62"/>
                <a:gd fmla="*/ 53 h 62" name="T63"/>
                <a:gd fmla="*/ 14 w 62" name="T64"/>
                <a:gd fmla="*/ 19 h 62" name="T65"/>
                <a:gd fmla="*/ 48 w 62" name="T66"/>
                <a:gd fmla="*/ 19 h 62" name="T67"/>
                <a:gd fmla="*/ 46 w 62" name="T68"/>
                <a:gd fmla="*/ 22 h 62" name="T69"/>
                <a:gd fmla="*/ 46 w 62" name="T70"/>
                <a:gd fmla="*/ 22 h 62" name="T71"/>
                <a:gd fmla="*/ 39 w 62" name="T72"/>
                <a:gd fmla="*/ 27 h 62" name="T73"/>
                <a:gd fmla="*/ 31 w 62" name="T74"/>
                <a:gd fmla="*/ 48 h 62" name="T75"/>
                <a:gd fmla="*/ 36 w 62" name="T76"/>
                <a:gd fmla="*/ 27 h 62" name="T77"/>
                <a:gd fmla="*/ 36 w 62" name="T78"/>
                <a:gd fmla="*/ 27 h 62" name="T79"/>
                <a:gd fmla="*/ 23 w 62" name="T80"/>
                <a:gd fmla="*/ 27 h 62" name="T81"/>
                <a:gd fmla="*/ 21 w 62" name="T82"/>
                <a:gd fmla="*/ 27 h 62" name="T83"/>
                <a:gd fmla="*/ 28 w 62" name="T84"/>
                <a:gd fmla="*/ 47 h 62" name="T85"/>
                <a:gd fmla="*/ 28 w 62" name="T86"/>
                <a:gd fmla="*/ 47 h 62" name="T87"/>
                <a:gd fmla="*/ 39 w 62" name="T88"/>
                <a:gd fmla="*/ 29 h 62"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62" w="62">
                  <a:moveTo>
                    <a:pt x="43" y="9"/>
                  </a:moveTo>
                  <a:cubicBezTo>
                    <a:pt x="43" y="9"/>
                    <a:pt x="43" y="9"/>
                    <a:pt x="43" y="8"/>
                  </a:cubicBezTo>
                  <a:cubicBezTo>
                    <a:pt x="45" y="4"/>
                    <a:pt x="45" y="4"/>
                    <a:pt x="45" y="4"/>
                  </a:cubicBezTo>
                  <a:cubicBezTo>
                    <a:pt x="45" y="4"/>
                    <a:pt x="46" y="4"/>
                    <a:pt x="46" y="4"/>
                  </a:cubicBezTo>
                  <a:cubicBezTo>
                    <a:pt x="47" y="4"/>
                    <a:pt x="47" y="5"/>
                    <a:pt x="47" y="5"/>
                  </a:cubicBezTo>
                  <a:cubicBezTo>
                    <a:pt x="45" y="9"/>
                    <a:pt x="45" y="9"/>
                    <a:pt x="45" y="9"/>
                  </a:cubicBezTo>
                  <a:cubicBezTo>
                    <a:pt x="44" y="9"/>
                    <a:pt x="44" y="10"/>
                    <a:pt x="44" y="10"/>
                  </a:cubicBezTo>
                  <a:cubicBezTo>
                    <a:pt x="43" y="10"/>
                    <a:pt x="43" y="9"/>
                    <a:pt x="43" y="9"/>
                  </a:cubicBezTo>
                  <a:close/>
                  <a:moveTo>
                    <a:pt x="17" y="52"/>
                  </a:moveTo>
                  <a:cubicBezTo>
                    <a:pt x="15" y="56"/>
                    <a:pt x="15" y="56"/>
                    <a:pt x="15" y="56"/>
                  </a:cubicBezTo>
                  <a:cubicBezTo>
                    <a:pt x="15" y="57"/>
                    <a:pt x="15" y="57"/>
                    <a:pt x="15" y="58"/>
                  </a:cubicBezTo>
                  <a:cubicBezTo>
                    <a:pt x="16" y="58"/>
                    <a:pt x="16" y="58"/>
                    <a:pt x="16" y="58"/>
                  </a:cubicBezTo>
                  <a:cubicBezTo>
                    <a:pt x="16" y="58"/>
                    <a:pt x="17" y="57"/>
                    <a:pt x="17" y="57"/>
                  </a:cubicBezTo>
                  <a:cubicBezTo>
                    <a:pt x="19" y="53"/>
                    <a:pt x="19" y="53"/>
                    <a:pt x="19" y="53"/>
                  </a:cubicBezTo>
                  <a:cubicBezTo>
                    <a:pt x="19" y="53"/>
                    <a:pt x="19" y="52"/>
                    <a:pt x="19" y="52"/>
                  </a:cubicBezTo>
                  <a:cubicBezTo>
                    <a:pt x="18" y="52"/>
                    <a:pt x="18" y="52"/>
                    <a:pt x="17" y="52"/>
                  </a:cubicBezTo>
                  <a:close/>
                  <a:moveTo>
                    <a:pt x="53" y="19"/>
                  </a:moveTo>
                  <a:cubicBezTo>
                    <a:pt x="53" y="19"/>
                    <a:pt x="53" y="19"/>
                    <a:pt x="54" y="19"/>
                  </a:cubicBezTo>
                  <a:cubicBezTo>
                    <a:pt x="57" y="17"/>
                    <a:pt x="57" y="17"/>
                    <a:pt x="57" y="17"/>
                  </a:cubicBezTo>
                  <a:cubicBezTo>
                    <a:pt x="58" y="16"/>
                    <a:pt x="58" y="16"/>
                    <a:pt x="58" y="15"/>
                  </a:cubicBezTo>
                  <a:cubicBezTo>
                    <a:pt x="57" y="15"/>
                    <a:pt x="57" y="14"/>
                    <a:pt x="56" y="15"/>
                  </a:cubicBezTo>
                  <a:cubicBezTo>
                    <a:pt x="53" y="17"/>
                    <a:pt x="53" y="17"/>
                    <a:pt x="53" y="17"/>
                  </a:cubicBezTo>
                  <a:cubicBezTo>
                    <a:pt x="52" y="17"/>
                    <a:pt x="52" y="18"/>
                    <a:pt x="52" y="18"/>
                  </a:cubicBezTo>
                  <a:cubicBezTo>
                    <a:pt x="52" y="19"/>
                    <a:pt x="53" y="19"/>
                    <a:pt x="53" y="19"/>
                  </a:cubicBezTo>
                  <a:close/>
                  <a:moveTo>
                    <a:pt x="8" y="43"/>
                  </a:moveTo>
                  <a:cubicBezTo>
                    <a:pt x="4" y="45"/>
                    <a:pt x="4" y="45"/>
                    <a:pt x="4" y="45"/>
                  </a:cubicBezTo>
                  <a:cubicBezTo>
                    <a:pt x="4" y="45"/>
                    <a:pt x="4" y="46"/>
                    <a:pt x="4" y="46"/>
                  </a:cubicBezTo>
                  <a:cubicBezTo>
                    <a:pt x="4" y="46"/>
                    <a:pt x="5" y="47"/>
                    <a:pt x="5" y="47"/>
                  </a:cubicBezTo>
                  <a:cubicBezTo>
                    <a:pt x="5" y="47"/>
                    <a:pt x="5" y="47"/>
                    <a:pt x="5" y="47"/>
                  </a:cubicBezTo>
                  <a:cubicBezTo>
                    <a:pt x="9" y="44"/>
                    <a:pt x="9" y="44"/>
                    <a:pt x="9" y="44"/>
                  </a:cubicBezTo>
                  <a:cubicBezTo>
                    <a:pt x="10" y="44"/>
                    <a:pt x="10" y="43"/>
                    <a:pt x="10" y="43"/>
                  </a:cubicBezTo>
                  <a:cubicBezTo>
                    <a:pt x="9" y="42"/>
                    <a:pt x="9" y="42"/>
                    <a:pt x="8" y="43"/>
                  </a:cubicBezTo>
                  <a:close/>
                  <a:moveTo>
                    <a:pt x="61" y="30"/>
                  </a:moveTo>
                  <a:cubicBezTo>
                    <a:pt x="56" y="30"/>
                    <a:pt x="56" y="30"/>
                    <a:pt x="56" y="30"/>
                  </a:cubicBezTo>
                  <a:cubicBezTo>
                    <a:pt x="56" y="30"/>
                    <a:pt x="55" y="30"/>
                    <a:pt x="55" y="31"/>
                  </a:cubicBezTo>
                  <a:cubicBezTo>
                    <a:pt x="55" y="31"/>
                    <a:pt x="56" y="32"/>
                    <a:pt x="56" y="32"/>
                  </a:cubicBezTo>
                  <a:cubicBezTo>
                    <a:pt x="61" y="32"/>
                    <a:pt x="61" y="32"/>
                    <a:pt x="61" y="32"/>
                  </a:cubicBezTo>
                  <a:cubicBezTo>
                    <a:pt x="61" y="32"/>
                    <a:pt x="62" y="31"/>
                    <a:pt x="62" y="31"/>
                  </a:cubicBezTo>
                  <a:cubicBezTo>
                    <a:pt x="62" y="30"/>
                    <a:pt x="61" y="30"/>
                    <a:pt x="61" y="30"/>
                  </a:cubicBezTo>
                  <a:close/>
                  <a:moveTo>
                    <a:pt x="6" y="31"/>
                  </a:moveTo>
                  <a:cubicBezTo>
                    <a:pt x="6" y="30"/>
                    <a:pt x="6" y="30"/>
                    <a:pt x="5" y="30"/>
                  </a:cubicBezTo>
                  <a:cubicBezTo>
                    <a:pt x="1" y="30"/>
                    <a:pt x="1" y="30"/>
                    <a:pt x="1" y="30"/>
                  </a:cubicBezTo>
                  <a:cubicBezTo>
                    <a:pt x="0" y="30"/>
                    <a:pt x="0" y="30"/>
                    <a:pt x="0" y="31"/>
                  </a:cubicBezTo>
                  <a:cubicBezTo>
                    <a:pt x="0" y="31"/>
                    <a:pt x="0" y="32"/>
                    <a:pt x="1" y="32"/>
                  </a:cubicBezTo>
                  <a:cubicBezTo>
                    <a:pt x="5" y="32"/>
                    <a:pt x="5" y="32"/>
                    <a:pt x="5" y="32"/>
                  </a:cubicBezTo>
                  <a:cubicBezTo>
                    <a:pt x="6" y="32"/>
                    <a:pt x="6" y="31"/>
                    <a:pt x="6" y="31"/>
                  </a:cubicBezTo>
                  <a:close/>
                  <a:moveTo>
                    <a:pt x="54" y="43"/>
                  </a:moveTo>
                  <a:cubicBezTo>
                    <a:pt x="53" y="42"/>
                    <a:pt x="52" y="42"/>
                    <a:pt x="52" y="43"/>
                  </a:cubicBezTo>
                  <a:cubicBezTo>
                    <a:pt x="52" y="43"/>
                    <a:pt x="52" y="44"/>
                    <a:pt x="53" y="44"/>
                  </a:cubicBezTo>
                  <a:cubicBezTo>
                    <a:pt x="56" y="47"/>
                    <a:pt x="56" y="47"/>
                    <a:pt x="56" y="47"/>
                  </a:cubicBezTo>
                  <a:cubicBezTo>
                    <a:pt x="57" y="47"/>
                    <a:pt x="57" y="47"/>
                    <a:pt x="57" y="47"/>
                  </a:cubicBezTo>
                  <a:cubicBezTo>
                    <a:pt x="57" y="47"/>
                    <a:pt x="58" y="46"/>
                    <a:pt x="58" y="46"/>
                  </a:cubicBezTo>
                  <a:cubicBezTo>
                    <a:pt x="58" y="46"/>
                    <a:pt x="58" y="45"/>
                    <a:pt x="57" y="45"/>
                  </a:cubicBezTo>
                  <a:lnTo>
                    <a:pt x="54" y="43"/>
                  </a:lnTo>
                  <a:close/>
                  <a:moveTo>
                    <a:pt x="8" y="19"/>
                  </a:moveTo>
                  <a:cubicBezTo>
                    <a:pt x="8" y="19"/>
                    <a:pt x="9" y="19"/>
                    <a:pt x="9" y="19"/>
                  </a:cubicBezTo>
                  <a:cubicBezTo>
                    <a:pt x="9" y="19"/>
                    <a:pt x="9" y="19"/>
                    <a:pt x="10" y="18"/>
                  </a:cubicBezTo>
                  <a:cubicBezTo>
                    <a:pt x="10" y="18"/>
                    <a:pt x="10" y="17"/>
                    <a:pt x="9" y="17"/>
                  </a:cubicBezTo>
                  <a:cubicBezTo>
                    <a:pt x="5" y="15"/>
                    <a:pt x="5" y="15"/>
                    <a:pt x="5" y="15"/>
                  </a:cubicBezTo>
                  <a:cubicBezTo>
                    <a:pt x="5" y="14"/>
                    <a:pt x="4" y="15"/>
                    <a:pt x="4" y="15"/>
                  </a:cubicBezTo>
                  <a:cubicBezTo>
                    <a:pt x="4" y="16"/>
                    <a:pt x="4" y="16"/>
                    <a:pt x="4" y="17"/>
                  </a:cubicBezTo>
                  <a:lnTo>
                    <a:pt x="8" y="19"/>
                  </a:lnTo>
                  <a:close/>
                  <a:moveTo>
                    <a:pt x="45" y="52"/>
                  </a:moveTo>
                  <a:cubicBezTo>
                    <a:pt x="44" y="52"/>
                    <a:pt x="44" y="52"/>
                    <a:pt x="43" y="52"/>
                  </a:cubicBezTo>
                  <a:cubicBezTo>
                    <a:pt x="43" y="52"/>
                    <a:pt x="43" y="53"/>
                    <a:pt x="43" y="53"/>
                  </a:cubicBezTo>
                  <a:cubicBezTo>
                    <a:pt x="45" y="57"/>
                    <a:pt x="45" y="57"/>
                    <a:pt x="45" y="57"/>
                  </a:cubicBezTo>
                  <a:cubicBezTo>
                    <a:pt x="45" y="57"/>
                    <a:pt x="46" y="58"/>
                    <a:pt x="46" y="58"/>
                  </a:cubicBezTo>
                  <a:cubicBezTo>
                    <a:pt x="46" y="58"/>
                    <a:pt x="46" y="58"/>
                    <a:pt x="46" y="58"/>
                  </a:cubicBezTo>
                  <a:cubicBezTo>
                    <a:pt x="47" y="57"/>
                    <a:pt x="47" y="57"/>
                    <a:pt x="47" y="56"/>
                  </a:cubicBezTo>
                  <a:lnTo>
                    <a:pt x="45" y="52"/>
                  </a:lnTo>
                  <a:close/>
                  <a:moveTo>
                    <a:pt x="31" y="55"/>
                  </a:moveTo>
                  <a:cubicBezTo>
                    <a:pt x="30" y="55"/>
                    <a:pt x="30" y="56"/>
                    <a:pt x="30" y="56"/>
                  </a:cubicBezTo>
                  <a:cubicBezTo>
                    <a:pt x="30" y="61"/>
                    <a:pt x="30" y="61"/>
                    <a:pt x="30" y="61"/>
                  </a:cubicBezTo>
                  <a:cubicBezTo>
                    <a:pt x="30" y="61"/>
                    <a:pt x="30" y="62"/>
                    <a:pt x="31" y="62"/>
                  </a:cubicBezTo>
                  <a:cubicBezTo>
                    <a:pt x="31" y="62"/>
                    <a:pt x="32" y="61"/>
                    <a:pt x="32" y="61"/>
                  </a:cubicBezTo>
                  <a:cubicBezTo>
                    <a:pt x="32" y="56"/>
                    <a:pt x="32" y="56"/>
                    <a:pt x="32" y="56"/>
                  </a:cubicBezTo>
                  <a:cubicBezTo>
                    <a:pt x="32" y="56"/>
                    <a:pt x="31" y="55"/>
                    <a:pt x="31" y="55"/>
                  </a:cubicBezTo>
                  <a:close/>
                  <a:moveTo>
                    <a:pt x="17" y="9"/>
                  </a:moveTo>
                  <a:cubicBezTo>
                    <a:pt x="17" y="9"/>
                    <a:pt x="18" y="10"/>
                    <a:pt x="18" y="10"/>
                  </a:cubicBezTo>
                  <a:cubicBezTo>
                    <a:pt x="18" y="10"/>
                    <a:pt x="18" y="9"/>
                    <a:pt x="19" y="9"/>
                  </a:cubicBezTo>
                  <a:cubicBezTo>
                    <a:pt x="19" y="9"/>
                    <a:pt x="19" y="9"/>
                    <a:pt x="19" y="8"/>
                  </a:cubicBezTo>
                  <a:cubicBezTo>
                    <a:pt x="17" y="4"/>
                    <a:pt x="17" y="4"/>
                    <a:pt x="17" y="4"/>
                  </a:cubicBezTo>
                  <a:cubicBezTo>
                    <a:pt x="16" y="4"/>
                    <a:pt x="16" y="4"/>
                    <a:pt x="15" y="4"/>
                  </a:cubicBezTo>
                  <a:cubicBezTo>
                    <a:pt x="15" y="4"/>
                    <a:pt x="15" y="5"/>
                    <a:pt x="15" y="5"/>
                  </a:cubicBezTo>
                  <a:lnTo>
                    <a:pt x="17" y="9"/>
                  </a:lnTo>
                  <a:close/>
                  <a:moveTo>
                    <a:pt x="31" y="6"/>
                  </a:moveTo>
                  <a:cubicBezTo>
                    <a:pt x="31" y="6"/>
                    <a:pt x="32" y="6"/>
                    <a:pt x="32" y="5"/>
                  </a:cubicBezTo>
                  <a:cubicBezTo>
                    <a:pt x="32" y="1"/>
                    <a:pt x="32" y="1"/>
                    <a:pt x="32" y="1"/>
                  </a:cubicBezTo>
                  <a:cubicBezTo>
                    <a:pt x="32" y="0"/>
                    <a:pt x="31" y="0"/>
                    <a:pt x="31" y="0"/>
                  </a:cubicBezTo>
                  <a:cubicBezTo>
                    <a:pt x="30" y="0"/>
                    <a:pt x="30" y="0"/>
                    <a:pt x="30" y="1"/>
                  </a:cubicBezTo>
                  <a:cubicBezTo>
                    <a:pt x="30" y="5"/>
                    <a:pt x="30" y="5"/>
                    <a:pt x="30" y="5"/>
                  </a:cubicBezTo>
                  <a:cubicBezTo>
                    <a:pt x="30" y="6"/>
                    <a:pt x="30" y="6"/>
                    <a:pt x="31" y="6"/>
                  </a:cubicBezTo>
                  <a:close/>
                  <a:moveTo>
                    <a:pt x="53" y="30"/>
                  </a:moveTo>
                  <a:cubicBezTo>
                    <a:pt x="32" y="53"/>
                    <a:pt x="32" y="53"/>
                    <a:pt x="32" y="53"/>
                  </a:cubicBezTo>
                  <a:cubicBezTo>
                    <a:pt x="32" y="53"/>
                    <a:pt x="31" y="53"/>
                    <a:pt x="31" y="53"/>
                  </a:cubicBezTo>
                  <a:cubicBezTo>
                    <a:pt x="30" y="53"/>
                    <a:pt x="30" y="53"/>
                    <a:pt x="29" y="53"/>
                  </a:cubicBezTo>
                  <a:cubicBezTo>
                    <a:pt x="9" y="30"/>
                    <a:pt x="9" y="30"/>
                    <a:pt x="9" y="30"/>
                  </a:cubicBezTo>
                  <a:cubicBezTo>
                    <a:pt x="8" y="29"/>
                    <a:pt x="8" y="28"/>
                    <a:pt x="9" y="27"/>
                  </a:cubicBezTo>
                  <a:cubicBezTo>
                    <a:pt x="14" y="19"/>
                    <a:pt x="14" y="19"/>
                    <a:pt x="14" y="19"/>
                  </a:cubicBezTo>
                  <a:cubicBezTo>
                    <a:pt x="14" y="19"/>
                    <a:pt x="15" y="18"/>
                    <a:pt x="15" y="18"/>
                  </a:cubicBezTo>
                  <a:cubicBezTo>
                    <a:pt x="46" y="18"/>
                    <a:pt x="46" y="18"/>
                    <a:pt x="46" y="18"/>
                  </a:cubicBezTo>
                  <a:cubicBezTo>
                    <a:pt x="47" y="18"/>
                    <a:pt x="48" y="19"/>
                    <a:pt x="48" y="19"/>
                  </a:cubicBezTo>
                  <a:cubicBezTo>
                    <a:pt x="53" y="27"/>
                    <a:pt x="53" y="27"/>
                    <a:pt x="53" y="27"/>
                  </a:cubicBezTo>
                  <a:cubicBezTo>
                    <a:pt x="54" y="28"/>
                    <a:pt x="54" y="29"/>
                    <a:pt x="53" y="30"/>
                  </a:cubicBezTo>
                  <a:close/>
                  <a:moveTo>
                    <a:pt x="46" y="22"/>
                  </a:moveTo>
                  <a:cubicBezTo>
                    <a:pt x="41" y="27"/>
                    <a:pt x="41" y="27"/>
                    <a:pt x="41" y="27"/>
                  </a:cubicBezTo>
                  <a:cubicBezTo>
                    <a:pt x="50" y="27"/>
                    <a:pt x="50" y="27"/>
                    <a:pt x="50" y="27"/>
                  </a:cubicBezTo>
                  <a:lnTo>
                    <a:pt x="46" y="22"/>
                  </a:lnTo>
                  <a:close/>
                  <a:moveTo>
                    <a:pt x="44" y="21"/>
                  </a:moveTo>
                  <a:cubicBezTo>
                    <a:pt x="33" y="21"/>
                    <a:pt x="33" y="21"/>
                    <a:pt x="33" y="21"/>
                  </a:cubicBezTo>
                  <a:cubicBezTo>
                    <a:pt x="39" y="27"/>
                    <a:pt x="39" y="27"/>
                    <a:pt x="39" y="27"/>
                  </a:cubicBezTo>
                  <a:lnTo>
                    <a:pt x="44" y="21"/>
                  </a:lnTo>
                  <a:close/>
                  <a:moveTo>
                    <a:pt x="25" y="29"/>
                  </a:moveTo>
                  <a:cubicBezTo>
                    <a:pt x="31" y="48"/>
                    <a:pt x="31" y="48"/>
                    <a:pt x="31" y="48"/>
                  </a:cubicBezTo>
                  <a:cubicBezTo>
                    <a:pt x="37" y="29"/>
                    <a:pt x="37" y="29"/>
                    <a:pt x="37" y="29"/>
                  </a:cubicBezTo>
                  <a:lnTo>
                    <a:pt x="25" y="29"/>
                  </a:lnTo>
                  <a:close/>
                  <a:moveTo>
                    <a:pt x="36" y="27"/>
                  </a:moveTo>
                  <a:cubicBezTo>
                    <a:pt x="31" y="22"/>
                    <a:pt x="31" y="22"/>
                    <a:pt x="31" y="22"/>
                  </a:cubicBezTo>
                  <a:cubicBezTo>
                    <a:pt x="26" y="27"/>
                    <a:pt x="26" y="27"/>
                    <a:pt x="26" y="27"/>
                  </a:cubicBezTo>
                  <a:lnTo>
                    <a:pt x="36" y="27"/>
                  </a:lnTo>
                  <a:close/>
                  <a:moveTo>
                    <a:pt x="28" y="21"/>
                  </a:moveTo>
                  <a:cubicBezTo>
                    <a:pt x="18" y="21"/>
                    <a:pt x="18" y="21"/>
                    <a:pt x="18" y="21"/>
                  </a:cubicBezTo>
                  <a:cubicBezTo>
                    <a:pt x="23" y="27"/>
                    <a:pt x="23" y="27"/>
                    <a:pt x="23" y="27"/>
                  </a:cubicBezTo>
                  <a:lnTo>
                    <a:pt x="28" y="21"/>
                  </a:lnTo>
                  <a:close/>
                  <a:moveTo>
                    <a:pt x="12" y="27"/>
                  </a:moveTo>
                  <a:cubicBezTo>
                    <a:pt x="21" y="27"/>
                    <a:pt x="21" y="27"/>
                    <a:pt x="21" y="27"/>
                  </a:cubicBezTo>
                  <a:cubicBezTo>
                    <a:pt x="16" y="22"/>
                    <a:pt x="16" y="22"/>
                    <a:pt x="16" y="22"/>
                  </a:cubicBezTo>
                  <a:lnTo>
                    <a:pt x="12" y="27"/>
                  </a:lnTo>
                  <a:close/>
                  <a:moveTo>
                    <a:pt x="28" y="47"/>
                  </a:moveTo>
                  <a:cubicBezTo>
                    <a:pt x="22" y="29"/>
                    <a:pt x="22" y="29"/>
                    <a:pt x="22" y="29"/>
                  </a:cubicBezTo>
                  <a:cubicBezTo>
                    <a:pt x="12" y="29"/>
                    <a:pt x="12" y="29"/>
                    <a:pt x="12" y="29"/>
                  </a:cubicBezTo>
                  <a:lnTo>
                    <a:pt x="28" y="47"/>
                  </a:lnTo>
                  <a:close/>
                  <a:moveTo>
                    <a:pt x="33" y="47"/>
                  </a:moveTo>
                  <a:cubicBezTo>
                    <a:pt x="49" y="29"/>
                    <a:pt x="49" y="29"/>
                    <a:pt x="49" y="29"/>
                  </a:cubicBezTo>
                  <a:cubicBezTo>
                    <a:pt x="39" y="29"/>
                    <a:pt x="39" y="29"/>
                    <a:pt x="39" y="29"/>
                  </a:cubicBezTo>
                  <a:lnTo>
                    <a:pt x="33" y="47"/>
                  </a:ln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1" name="Freeform 54"/>
            <p:cNvSpPr>
              <a:spLocks noEditPoints="1"/>
            </p:cNvSpPr>
            <p:nvPr/>
          </p:nvSpPr>
          <p:spPr bwMode="auto">
            <a:xfrm>
              <a:off x="7248011" y="3738365"/>
              <a:ext cx="258419" cy="300168"/>
            </a:xfrm>
            <a:custGeom>
              <a:gdLst>
                <a:gd fmla="*/ 31 w 62" name="T0"/>
                <a:gd fmla="*/ 49 h 70" name="T1"/>
                <a:gd fmla="*/ 45 w 62" name="T2"/>
                <a:gd fmla="*/ 35 h 70" name="T3"/>
                <a:gd fmla="*/ 45 w 62" name="T4"/>
                <a:gd fmla="*/ 8 h 70" name="T5"/>
                <a:gd fmla="*/ 17 w 62" name="T6"/>
                <a:gd fmla="*/ 8 h 70" name="T7"/>
                <a:gd fmla="*/ 17 w 62" name="T8"/>
                <a:gd fmla="*/ 35 h 70" name="T9"/>
                <a:gd fmla="*/ 31 w 62" name="T10"/>
                <a:gd fmla="*/ 49 h 70" name="T11"/>
                <a:gd fmla="*/ 31 w 62" name="T12"/>
                <a:gd fmla="*/ 8 h 70" name="T13"/>
                <a:gd fmla="*/ 44 w 62" name="T14"/>
                <a:gd fmla="*/ 21 h 70" name="T15"/>
                <a:gd fmla="*/ 31 w 62" name="T16"/>
                <a:gd fmla="*/ 34 h 70" name="T17"/>
                <a:gd fmla="*/ 18 w 62" name="T18"/>
                <a:gd fmla="*/ 21 h 70" name="T19"/>
                <a:gd fmla="*/ 31 w 62" name="T20"/>
                <a:gd fmla="*/ 8 h 70" name="T21"/>
                <a:gd fmla="*/ 25 w 62" name="T22"/>
                <a:gd fmla="*/ 50 h 70" name="T23"/>
                <a:gd fmla="*/ 27 w 62" name="T24"/>
                <a:gd fmla="*/ 48 h 70" name="T25"/>
                <a:gd fmla="*/ 30 w 62" name="T26"/>
                <a:gd fmla="*/ 50 h 70" name="T27"/>
                <a:gd fmla="*/ 31 w 62" name="T28"/>
                <a:gd fmla="*/ 51 h 70" name="T29"/>
                <a:gd fmla="*/ 32 w 62" name="T30"/>
                <a:gd fmla="*/ 50 h 70" name="T31"/>
                <a:gd fmla="*/ 34 w 62" name="T32"/>
                <a:gd fmla="*/ 48 h 70" name="T33"/>
                <a:gd fmla="*/ 37 w 62" name="T34"/>
                <a:gd fmla="*/ 50 h 70" name="T35"/>
                <a:gd fmla="*/ 31 w 62" name="T36"/>
                <a:gd fmla="*/ 53 h 70" name="T37"/>
                <a:gd fmla="*/ 25 w 62" name="T38"/>
                <a:gd fmla="*/ 50 h 70" name="T39"/>
                <a:gd fmla="*/ 8 w 62" name="T40"/>
                <a:gd fmla="*/ 53 h 70" name="T41"/>
                <a:gd fmla="*/ 31 w 62" name="T42"/>
                <a:gd fmla="*/ 62 h 70" name="T43"/>
                <a:gd fmla="*/ 54 w 62" name="T44"/>
                <a:gd fmla="*/ 53 h 70" name="T45"/>
                <a:gd fmla="*/ 39 w 62" name="T46"/>
                <a:gd fmla="*/ 44 h 70" name="T47"/>
                <a:gd fmla="*/ 35 w 62" name="T48"/>
                <a:gd fmla="*/ 47 h 70" name="T49"/>
                <a:gd fmla="*/ 44 w 62" name="T50"/>
                <a:gd fmla="*/ 51 h 70" name="T51"/>
                <a:gd fmla="*/ 31 w 62" name="T52"/>
                <a:gd fmla="*/ 54 h 70" name="T53"/>
                <a:gd fmla="*/ 18 w 62" name="T54"/>
                <a:gd fmla="*/ 51 h 70" name="T55"/>
                <a:gd fmla="*/ 26 w 62" name="T56"/>
                <a:gd fmla="*/ 47 h 70" name="T57"/>
                <a:gd fmla="*/ 23 w 62" name="T58"/>
                <a:gd fmla="*/ 44 h 70" name="T59"/>
                <a:gd fmla="*/ 8 w 62" name="T60"/>
                <a:gd fmla="*/ 53 h 70" name="T61"/>
                <a:gd fmla="*/ 16 w 62" name="T62"/>
                <a:gd fmla="*/ 51 h 70" name="T63"/>
                <a:gd fmla="*/ 31 w 62" name="T64"/>
                <a:gd fmla="*/ 56 h 70" name="T65"/>
                <a:gd fmla="*/ 46 w 62" name="T66"/>
                <a:gd fmla="*/ 51 h 70" name="T67"/>
                <a:gd fmla="*/ 42 w 62" name="T68"/>
                <a:gd fmla="*/ 47 h 70" name="T69"/>
                <a:gd fmla="*/ 52 w 62" name="T70"/>
                <a:gd fmla="*/ 53 h 70" name="T71"/>
                <a:gd fmla="*/ 31 w 62" name="T72"/>
                <a:gd fmla="*/ 60 h 70" name="T73"/>
                <a:gd fmla="*/ 10 w 62" name="T74"/>
                <a:gd fmla="*/ 53 h 70" name="T75"/>
                <a:gd fmla="*/ 20 w 62" name="T76"/>
                <a:gd fmla="*/ 47 h 70" name="T77"/>
                <a:gd fmla="*/ 16 w 62" name="T78"/>
                <a:gd fmla="*/ 51 h 70" name="T79"/>
                <a:gd fmla="*/ 62 w 62" name="T80"/>
                <a:gd fmla="*/ 55 h 70" name="T81"/>
                <a:gd fmla="*/ 31 w 62" name="T82"/>
                <a:gd fmla="*/ 70 h 70" name="T83"/>
                <a:gd fmla="*/ 0 w 62" name="T84"/>
                <a:gd fmla="*/ 55 h 70" name="T85"/>
                <a:gd fmla="*/ 20 w 62" name="T86"/>
                <a:gd fmla="*/ 41 h 70" name="T87"/>
                <a:gd fmla="*/ 23 w 62" name="T88"/>
                <a:gd fmla="*/ 44 h 70" name="T89"/>
                <a:gd fmla="*/ 3 w 62" name="T90"/>
                <a:gd fmla="*/ 55 h 70" name="T91"/>
                <a:gd fmla="*/ 31 w 62" name="T92"/>
                <a:gd fmla="*/ 67 h 70" name="T93"/>
                <a:gd fmla="*/ 59 w 62" name="T94"/>
                <a:gd fmla="*/ 55 h 70" name="T95"/>
                <a:gd fmla="*/ 39 w 62" name="T96"/>
                <a:gd fmla="*/ 44 h 70" name="T97"/>
                <a:gd fmla="*/ 42 w 62" name="T98"/>
                <a:gd fmla="*/ 41 h 70" name="T99"/>
                <a:gd fmla="*/ 62 w 62" name="T100"/>
                <a:gd fmla="*/ 55 h 70"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70" w="62">
                  <a:moveTo>
                    <a:pt x="31" y="49"/>
                  </a:moveTo>
                  <a:cubicBezTo>
                    <a:pt x="45" y="35"/>
                    <a:pt x="45" y="35"/>
                    <a:pt x="45" y="35"/>
                  </a:cubicBezTo>
                  <a:cubicBezTo>
                    <a:pt x="52" y="27"/>
                    <a:pt x="52" y="15"/>
                    <a:pt x="45" y="8"/>
                  </a:cubicBezTo>
                  <a:cubicBezTo>
                    <a:pt x="37" y="0"/>
                    <a:pt x="25" y="0"/>
                    <a:pt x="17" y="8"/>
                  </a:cubicBezTo>
                  <a:cubicBezTo>
                    <a:pt x="10" y="15"/>
                    <a:pt x="10" y="27"/>
                    <a:pt x="17" y="35"/>
                  </a:cubicBezTo>
                  <a:lnTo>
                    <a:pt x="31" y="49"/>
                  </a:lnTo>
                  <a:close/>
                  <a:moveTo>
                    <a:pt x="31" y="8"/>
                  </a:moveTo>
                  <a:cubicBezTo>
                    <a:pt x="38" y="8"/>
                    <a:pt x="44" y="14"/>
                    <a:pt x="44" y="21"/>
                  </a:cubicBezTo>
                  <a:cubicBezTo>
                    <a:pt x="44" y="29"/>
                    <a:pt x="38" y="34"/>
                    <a:pt x="31" y="34"/>
                  </a:cubicBezTo>
                  <a:cubicBezTo>
                    <a:pt x="24" y="34"/>
                    <a:pt x="18" y="29"/>
                    <a:pt x="18" y="21"/>
                  </a:cubicBezTo>
                  <a:cubicBezTo>
                    <a:pt x="18" y="14"/>
                    <a:pt x="24" y="8"/>
                    <a:pt x="31" y="8"/>
                  </a:cubicBezTo>
                  <a:close/>
                  <a:moveTo>
                    <a:pt x="25" y="50"/>
                  </a:moveTo>
                  <a:cubicBezTo>
                    <a:pt x="25" y="49"/>
                    <a:pt x="26" y="49"/>
                    <a:pt x="27" y="48"/>
                  </a:cubicBezTo>
                  <a:cubicBezTo>
                    <a:pt x="30" y="50"/>
                    <a:pt x="30" y="50"/>
                    <a:pt x="30" y="50"/>
                  </a:cubicBezTo>
                  <a:cubicBezTo>
                    <a:pt x="30" y="51"/>
                    <a:pt x="30" y="51"/>
                    <a:pt x="31" y="51"/>
                  </a:cubicBezTo>
                  <a:cubicBezTo>
                    <a:pt x="31" y="51"/>
                    <a:pt x="32" y="51"/>
                    <a:pt x="32" y="50"/>
                  </a:cubicBezTo>
                  <a:cubicBezTo>
                    <a:pt x="34" y="48"/>
                    <a:pt x="34" y="48"/>
                    <a:pt x="34" y="48"/>
                  </a:cubicBezTo>
                  <a:cubicBezTo>
                    <a:pt x="36" y="49"/>
                    <a:pt x="37" y="49"/>
                    <a:pt x="37" y="50"/>
                  </a:cubicBezTo>
                  <a:cubicBezTo>
                    <a:pt x="37" y="52"/>
                    <a:pt x="34" y="53"/>
                    <a:pt x="31" y="53"/>
                  </a:cubicBezTo>
                  <a:cubicBezTo>
                    <a:pt x="28" y="53"/>
                    <a:pt x="25" y="52"/>
                    <a:pt x="25" y="50"/>
                  </a:cubicBezTo>
                  <a:close/>
                  <a:moveTo>
                    <a:pt x="8" y="53"/>
                  </a:moveTo>
                  <a:cubicBezTo>
                    <a:pt x="8" y="58"/>
                    <a:pt x="18" y="62"/>
                    <a:pt x="31" y="62"/>
                  </a:cubicBezTo>
                  <a:cubicBezTo>
                    <a:pt x="44" y="62"/>
                    <a:pt x="54" y="58"/>
                    <a:pt x="54" y="53"/>
                  </a:cubicBezTo>
                  <a:cubicBezTo>
                    <a:pt x="54" y="49"/>
                    <a:pt x="48" y="45"/>
                    <a:pt x="39" y="44"/>
                  </a:cubicBezTo>
                  <a:cubicBezTo>
                    <a:pt x="35" y="47"/>
                    <a:pt x="35" y="47"/>
                    <a:pt x="35" y="47"/>
                  </a:cubicBezTo>
                  <a:cubicBezTo>
                    <a:pt x="41" y="48"/>
                    <a:pt x="44" y="49"/>
                    <a:pt x="44" y="51"/>
                  </a:cubicBezTo>
                  <a:cubicBezTo>
                    <a:pt x="44" y="52"/>
                    <a:pt x="39" y="54"/>
                    <a:pt x="31" y="54"/>
                  </a:cubicBezTo>
                  <a:cubicBezTo>
                    <a:pt x="23" y="54"/>
                    <a:pt x="18" y="52"/>
                    <a:pt x="18" y="51"/>
                  </a:cubicBezTo>
                  <a:cubicBezTo>
                    <a:pt x="18" y="49"/>
                    <a:pt x="21" y="48"/>
                    <a:pt x="26" y="47"/>
                  </a:cubicBezTo>
                  <a:cubicBezTo>
                    <a:pt x="23" y="44"/>
                    <a:pt x="23" y="44"/>
                    <a:pt x="23" y="44"/>
                  </a:cubicBezTo>
                  <a:cubicBezTo>
                    <a:pt x="14" y="45"/>
                    <a:pt x="8" y="49"/>
                    <a:pt x="8" y="53"/>
                  </a:cubicBezTo>
                  <a:close/>
                  <a:moveTo>
                    <a:pt x="16" y="51"/>
                  </a:moveTo>
                  <a:cubicBezTo>
                    <a:pt x="16" y="54"/>
                    <a:pt x="23" y="56"/>
                    <a:pt x="31" y="56"/>
                  </a:cubicBezTo>
                  <a:cubicBezTo>
                    <a:pt x="39" y="56"/>
                    <a:pt x="46" y="54"/>
                    <a:pt x="46" y="51"/>
                  </a:cubicBezTo>
                  <a:cubicBezTo>
                    <a:pt x="46" y="49"/>
                    <a:pt x="44" y="47"/>
                    <a:pt x="42" y="47"/>
                  </a:cubicBezTo>
                  <a:cubicBezTo>
                    <a:pt x="48" y="48"/>
                    <a:pt x="52" y="50"/>
                    <a:pt x="52" y="53"/>
                  </a:cubicBezTo>
                  <a:cubicBezTo>
                    <a:pt x="52" y="56"/>
                    <a:pt x="43" y="60"/>
                    <a:pt x="31" y="60"/>
                  </a:cubicBezTo>
                  <a:cubicBezTo>
                    <a:pt x="19" y="60"/>
                    <a:pt x="10" y="56"/>
                    <a:pt x="10" y="53"/>
                  </a:cubicBezTo>
                  <a:cubicBezTo>
                    <a:pt x="10" y="50"/>
                    <a:pt x="14" y="48"/>
                    <a:pt x="20" y="47"/>
                  </a:cubicBezTo>
                  <a:cubicBezTo>
                    <a:pt x="17" y="47"/>
                    <a:pt x="16" y="49"/>
                    <a:pt x="16" y="51"/>
                  </a:cubicBezTo>
                  <a:close/>
                  <a:moveTo>
                    <a:pt x="62" y="55"/>
                  </a:moveTo>
                  <a:cubicBezTo>
                    <a:pt x="62" y="64"/>
                    <a:pt x="49" y="70"/>
                    <a:pt x="31" y="70"/>
                  </a:cubicBezTo>
                  <a:cubicBezTo>
                    <a:pt x="13" y="70"/>
                    <a:pt x="0" y="64"/>
                    <a:pt x="0" y="55"/>
                  </a:cubicBezTo>
                  <a:cubicBezTo>
                    <a:pt x="0" y="49"/>
                    <a:pt x="8" y="43"/>
                    <a:pt x="20" y="41"/>
                  </a:cubicBezTo>
                  <a:cubicBezTo>
                    <a:pt x="23" y="44"/>
                    <a:pt x="23" y="44"/>
                    <a:pt x="23" y="44"/>
                  </a:cubicBezTo>
                  <a:cubicBezTo>
                    <a:pt x="10" y="45"/>
                    <a:pt x="3" y="50"/>
                    <a:pt x="3" y="55"/>
                  </a:cubicBezTo>
                  <a:cubicBezTo>
                    <a:pt x="3" y="61"/>
                    <a:pt x="14" y="67"/>
                    <a:pt x="31" y="67"/>
                  </a:cubicBezTo>
                  <a:cubicBezTo>
                    <a:pt x="48" y="67"/>
                    <a:pt x="59" y="61"/>
                    <a:pt x="59" y="55"/>
                  </a:cubicBezTo>
                  <a:cubicBezTo>
                    <a:pt x="59" y="50"/>
                    <a:pt x="51" y="45"/>
                    <a:pt x="39" y="44"/>
                  </a:cubicBezTo>
                  <a:cubicBezTo>
                    <a:pt x="42" y="41"/>
                    <a:pt x="42" y="41"/>
                    <a:pt x="42" y="41"/>
                  </a:cubicBezTo>
                  <a:cubicBezTo>
                    <a:pt x="54" y="43"/>
                    <a:pt x="62" y="49"/>
                    <a:pt x="62" y="55"/>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2" name="Freeform 96"/>
            <p:cNvSpPr>
              <a:spLocks noEditPoints="1"/>
            </p:cNvSpPr>
            <p:nvPr/>
          </p:nvSpPr>
          <p:spPr bwMode="auto">
            <a:xfrm>
              <a:off x="6805586" y="4925363"/>
              <a:ext cx="282662" cy="282661"/>
            </a:xfrm>
            <a:custGeom>
              <a:gdLst>
                <a:gd fmla="*/ 45 w 62" name="T0"/>
                <a:gd fmla="*/ 4 h 62" name="T1"/>
                <a:gd fmla="*/ 45 w 62" name="T2"/>
                <a:gd fmla="*/ 9 h 62" name="T3"/>
                <a:gd fmla="*/ 17 w 62" name="T4"/>
                <a:gd fmla="*/ 52 h 62" name="T5"/>
                <a:gd fmla="*/ 16 w 62" name="T6"/>
                <a:gd fmla="*/ 58 h 62" name="T7"/>
                <a:gd fmla="*/ 19 w 62" name="T8"/>
                <a:gd fmla="*/ 52 h 62" name="T9"/>
                <a:gd fmla="*/ 54 w 62" name="T10"/>
                <a:gd fmla="*/ 19 h 62" name="T11"/>
                <a:gd fmla="*/ 56 w 62" name="T12"/>
                <a:gd fmla="*/ 15 h 62" name="T13"/>
                <a:gd fmla="*/ 53 w 62" name="T14"/>
                <a:gd fmla="*/ 19 h 62" name="T15"/>
                <a:gd fmla="*/ 4 w 62" name="T16"/>
                <a:gd fmla="*/ 46 h 62" name="T17"/>
                <a:gd fmla="*/ 9 w 62" name="T18"/>
                <a:gd fmla="*/ 44 h 62" name="T19"/>
                <a:gd fmla="*/ 61 w 62" name="T20"/>
                <a:gd fmla="*/ 30 h 62" name="T21"/>
                <a:gd fmla="*/ 56 w 62" name="T22"/>
                <a:gd fmla="*/ 32 h 62" name="T23"/>
                <a:gd fmla="*/ 61 w 62" name="T24"/>
                <a:gd fmla="*/ 30 h 62" name="T25"/>
                <a:gd fmla="*/ 1 w 62" name="T26"/>
                <a:gd fmla="*/ 30 h 62" name="T27"/>
                <a:gd fmla="*/ 5 w 62" name="T28"/>
                <a:gd fmla="*/ 32 h 62" name="T29"/>
                <a:gd fmla="*/ 52 w 62" name="T30"/>
                <a:gd fmla="*/ 43 h 62" name="T31"/>
                <a:gd fmla="*/ 57 w 62" name="T32"/>
                <a:gd fmla="*/ 47 h 62" name="T33"/>
                <a:gd fmla="*/ 54 w 62" name="T34"/>
                <a:gd fmla="*/ 43 h 62" name="T35"/>
                <a:gd fmla="*/ 10 w 62" name="T36"/>
                <a:gd fmla="*/ 18 h 62" name="T37"/>
                <a:gd fmla="*/ 4 w 62" name="T38"/>
                <a:gd fmla="*/ 15 h 62" name="T39"/>
                <a:gd fmla="*/ 45 w 62" name="T40"/>
                <a:gd fmla="*/ 52 h 62" name="T41"/>
                <a:gd fmla="*/ 45 w 62" name="T42"/>
                <a:gd fmla="*/ 57 h 62" name="T43"/>
                <a:gd fmla="*/ 47 w 62" name="T44"/>
                <a:gd fmla="*/ 56 h 62" name="T45"/>
                <a:gd fmla="*/ 30 w 62" name="T46"/>
                <a:gd fmla="*/ 56 h 62" name="T47"/>
                <a:gd fmla="*/ 32 w 62" name="T48"/>
                <a:gd fmla="*/ 61 h 62" name="T49"/>
                <a:gd fmla="*/ 17 w 62" name="T50"/>
                <a:gd fmla="*/ 9 h 62" name="T51"/>
                <a:gd fmla="*/ 19 w 62" name="T52"/>
                <a:gd fmla="*/ 8 h 62" name="T53"/>
                <a:gd fmla="*/ 15 w 62" name="T54"/>
                <a:gd fmla="*/ 5 h 62" name="T55"/>
                <a:gd fmla="*/ 32 w 62" name="T56"/>
                <a:gd fmla="*/ 5 h 62" name="T57"/>
                <a:gd fmla="*/ 30 w 62" name="T58"/>
                <a:gd fmla="*/ 1 h 62" name="T59"/>
                <a:gd fmla="*/ 53 w 62" name="T60"/>
                <a:gd fmla="*/ 30 h 62" name="T61"/>
                <a:gd fmla="*/ 29 w 62" name="T62"/>
                <a:gd fmla="*/ 53 h 62" name="T63"/>
                <a:gd fmla="*/ 14 w 62" name="T64"/>
                <a:gd fmla="*/ 19 h 62" name="T65"/>
                <a:gd fmla="*/ 48 w 62" name="T66"/>
                <a:gd fmla="*/ 19 h 62" name="T67"/>
                <a:gd fmla="*/ 46 w 62" name="T68"/>
                <a:gd fmla="*/ 22 h 62" name="T69"/>
                <a:gd fmla="*/ 46 w 62" name="T70"/>
                <a:gd fmla="*/ 22 h 62" name="T71"/>
                <a:gd fmla="*/ 39 w 62" name="T72"/>
                <a:gd fmla="*/ 27 h 62" name="T73"/>
                <a:gd fmla="*/ 31 w 62" name="T74"/>
                <a:gd fmla="*/ 48 h 62" name="T75"/>
                <a:gd fmla="*/ 36 w 62" name="T76"/>
                <a:gd fmla="*/ 27 h 62" name="T77"/>
                <a:gd fmla="*/ 36 w 62" name="T78"/>
                <a:gd fmla="*/ 27 h 62" name="T79"/>
                <a:gd fmla="*/ 23 w 62" name="T80"/>
                <a:gd fmla="*/ 27 h 62" name="T81"/>
                <a:gd fmla="*/ 21 w 62" name="T82"/>
                <a:gd fmla="*/ 27 h 62" name="T83"/>
                <a:gd fmla="*/ 28 w 62" name="T84"/>
                <a:gd fmla="*/ 47 h 62" name="T85"/>
                <a:gd fmla="*/ 28 w 62" name="T86"/>
                <a:gd fmla="*/ 47 h 62" name="T87"/>
                <a:gd fmla="*/ 39 w 62" name="T88"/>
                <a:gd fmla="*/ 29 h 62"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62" w="62">
                  <a:moveTo>
                    <a:pt x="43" y="9"/>
                  </a:moveTo>
                  <a:cubicBezTo>
                    <a:pt x="43" y="9"/>
                    <a:pt x="43" y="9"/>
                    <a:pt x="43" y="8"/>
                  </a:cubicBezTo>
                  <a:cubicBezTo>
                    <a:pt x="45" y="4"/>
                    <a:pt x="45" y="4"/>
                    <a:pt x="45" y="4"/>
                  </a:cubicBezTo>
                  <a:cubicBezTo>
                    <a:pt x="45" y="4"/>
                    <a:pt x="46" y="4"/>
                    <a:pt x="46" y="4"/>
                  </a:cubicBezTo>
                  <a:cubicBezTo>
                    <a:pt x="47" y="4"/>
                    <a:pt x="47" y="5"/>
                    <a:pt x="47" y="5"/>
                  </a:cubicBezTo>
                  <a:cubicBezTo>
                    <a:pt x="45" y="9"/>
                    <a:pt x="45" y="9"/>
                    <a:pt x="45" y="9"/>
                  </a:cubicBezTo>
                  <a:cubicBezTo>
                    <a:pt x="44" y="9"/>
                    <a:pt x="44" y="10"/>
                    <a:pt x="44" y="10"/>
                  </a:cubicBezTo>
                  <a:cubicBezTo>
                    <a:pt x="43" y="10"/>
                    <a:pt x="43" y="9"/>
                    <a:pt x="43" y="9"/>
                  </a:cubicBezTo>
                  <a:close/>
                  <a:moveTo>
                    <a:pt x="17" y="52"/>
                  </a:moveTo>
                  <a:cubicBezTo>
                    <a:pt x="15" y="56"/>
                    <a:pt x="15" y="56"/>
                    <a:pt x="15" y="56"/>
                  </a:cubicBezTo>
                  <a:cubicBezTo>
                    <a:pt x="15" y="57"/>
                    <a:pt x="15" y="57"/>
                    <a:pt x="15" y="58"/>
                  </a:cubicBezTo>
                  <a:cubicBezTo>
                    <a:pt x="16" y="58"/>
                    <a:pt x="16" y="58"/>
                    <a:pt x="16" y="58"/>
                  </a:cubicBezTo>
                  <a:cubicBezTo>
                    <a:pt x="16" y="58"/>
                    <a:pt x="17" y="57"/>
                    <a:pt x="17" y="57"/>
                  </a:cubicBezTo>
                  <a:cubicBezTo>
                    <a:pt x="19" y="53"/>
                    <a:pt x="19" y="53"/>
                    <a:pt x="19" y="53"/>
                  </a:cubicBezTo>
                  <a:cubicBezTo>
                    <a:pt x="19" y="53"/>
                    <a:pt x="19" y="52"/>
                    <a:pt x="19" y="52"/>
                  </a:cubicBezTo>
                  <a:cubicBezTo>
                    <a:pt x="18" y="52"/>
                    <a:pt x="18" y="52"/>
                    <a:pt x="17" y="52"/>
                  </a:cubicBezTo>
                  <a:close/>
                  <a:moveTo>
                    <a:pt x="53" y="19"/>
                  </a:moveTo>
                  <a:cubicBezTo>
                    <a:pt x="53" y="19"/>
                    <a:pt x="53" y="19"/>
                    <a:pt x="54" y="19"/>
                  </a:cubicBezTo>
                  <a:cubicBezTo>
                    <a:pt x="57" y="17"/>
                    <a:pt x="57" y="17"/>
                    <a:pt x="57" y="17"/>
                  </a:cubicBezTo>
                  <a:cubicBezTo>
                    <a:pt x="58" y="16"/>
                    <a:pt x="58" y="16"/>
                    <a:pt x="58" y="15"/>
                  </a:cubicBezTo>
                  <a:cubicBezTo>
                    <a:pt x="57" y="15"/>
                    <a:pt x="57" y="14"/>
                    <a:pt x="56" y="15"/>
                  </a:cubicBezTo>
                  <a:cubicBezTo>
                    <a:pt x="53" y="17"/>
                    <a:pt x="53" y="17"/>
                    <a:pt x="53" y="17"/>
                  </a:cubicBezTo>
                  <a:cubicBezTo>
                    <a:pt x="52" y="17"/>
                    <a:pt x="52" y="18"/>
                    <a:pt x="52" y="18"/>
                  </a:cubicBezTo>
                  <a:cubicBezTo>
                    <a:pt x="52" y="19"/>
                    <a:pt x="53" y="19"/>
                    <a:pt x="53" y="19"/>
                  </a:cubicBezTo>
                  <a:close/>
                  <a:moveTo>
                    <a:pt x="8" y="43"/>
                  </a:moveTo>
                  <a:cubicBezTo>
                    <a:pt x="4" y="45"/>
                    <a:pt x="4" y="45"/>
                    <a:pt x="4" y="45"/>
                  </a:cubicBezTo>
                  <a:cubicBezTo>
                    <a:pt x="4" y="45"/>
                    <a:pt x="4" y="46"/>
                    <a:pt x="4" y="46"/>
                  </a:cubicBezTo>
                  <a:cubicBezTo>
                    <a:pt x="4" y="46"/>
                    <a:pt x="5" y="47"/>
                    <a:pt x="5" y="47"/>
                  </a:cubicBezTo>
                  <a:cubicBezTo>
                    <a:pt x="5" y="47"/>
                    <a:pt x="5" y="47"/>
                    <a:pt x="5" y="47"/>
                  </a:cubicBezTo>
                  <a:cubicBezTo>
                    <a:pt x="9" y="44"/>
                    <a:pt x="9" y="44"/>
                    <a:pt x="9" y="44"/>
                  </a:cubicBezTo>
                  <a:cubicBezTo>
                    <a:pt x="10" y="44"/>
                    <a:pt x="10" y="43"/>
                    <a:pt x="10" y="43"/>
                  </a:cubicBezTo>
                  <a:cubicBezTo>
                    <a:pt x="9" y="42"/>
                    <a:pt x="9" y="42"/>
                    <a:pt x="8" y="43"/>
                  </a:cubicBezTo>
                  <a:close/>
                  <a:moveTo>
                    <a:pt x="61" y="30"/>
                  </a:moveTo>
                  <a:cubicBezTo>
                    <a:pt x="56" y="30"/>
                    <a:pt x="56" y="30"/>
                    <a:pt x="56" y="30"/>
                  </a:cubicBezTo>
                  <a:cubicBezTo>
                    <a:pt x="56" y="30"/>
                    <a:pt x="55" y="30"/>
                    <a:pt x="55" y="31"/>
                  </a:cubicBezTo>
                  <a:cubicBezTo>
                    <a:pt x="55" y="31"/>
                    <a:pt x="56" y="32"/>
                    <a:pt x="56" y="32"/>
                  </a:cubicBezTo>
                  <a:cubicBezTo>
                    <a:pt x="61" y="32"/>
                    <a:pt x="61" y="32"/>
                    <a:pt x="61" y="32"/>
                  </a:cubicBezTo>
                  <a:cubicBezTo>
                    <a:pt x="61" y="32"/>
                    <a:pt x="62" y="31"/>
                    <a:pt x="62" y="31"/>
                  </a:cubicBezTo>
                  <a:cubicBezTo>
                    <a:pt x="62" y="30"/>
                    <a:pt x="61" y="30"/>
                    <a:pt x="61" y="30"/>
                  </a:cubicBezTo>
                  <a:close/>
                  <a:moveTo>
                    <a:pt x="6" y="31"/>
                  </a:moveTo>
                  <a:cubicBezTo>
                    <a:pt x="6" y="30"/>
                    <a:pt x="6" y="30"/>
                    <a:pt x="5" y="30"/>
                  </a:cubicBezTo>
                  <a:cubicBezTo>
                    <a:pt x="1" y="30"/>
                    <a:pt x="1" y="30"/>
                    <a:pt x="1" y="30"/>
                  </a:cubicBezTo>
                  <a:cubicBezTo>
                    <a:pt x="0" y="30"/>
                    <a:pt x="0" y="30"/>
                    <a:pt x="0" y="31"/>
                  </a:cubicBezTo>
                  <a:cubicBezTo>
                    <a:pt x="0" y="31"/>
                    <a:pt x="0" y="32"/>
                    <a:pt x="1" y="32"/>
                  </a:cubicBezTo>
                  <a:cubicBezTo>
                    <a:pt x="5" y="32"/>
                    <a:pt x="5" y="32"/>
                    <a:pt x="5" y="32"/>
                  </a:cubicBezTo>
                  <a:cubicBezTo>
                    <a:pt x="6" y="32"/>
                    <a:pt x="6" y="31"/>
                    <a:pt x="6" y="31"/>
                  </a:cubicBezTo>
                  <a:close/>
                  <a:moveTo>
                    <a:pt x="54" y="43"/>
                  </a:moveTo>
                  <a:cubicBezTo>
                    <a:pt x="53" y="42"/>
                    <a:pt x="52" y="42"/>
                    <a:pt x="52" y="43"/>
                  </a:cubicBezTo>
                  <a:cubicBezTo>
                    <a:pt x="52" y="43"/>
                    <a:pt x="52" y="44"/>
                    <a:pt x="53" y="44"/>
                  </a:cubicBezTo>
                  <a:cubicBezTo>
                    <a:pt x="56" y="47"/>
                    <a:pt x="56" y="47"/>
                    <a:pt x="56" y="47"/>
                  </a:cubicBezTo>
                  <a:cubicBezTo>
                    <a:pt x="57" y="47"/>
                    <a:pt x="57" y="47"/>
                    <a:pt x="57" y="47"/>
                  </a:cubicBezTo>
                  <a:cubicBezTo>
                    <a:pt x="57" y="47"/>
                    <a:pt x="58" y="46"/>
                    <a:pt x="58" y="46"/>
                  </a:cubicBezTo>
                  <a:cubicBezTo>
                    <a:pt x="58" y="46"/>
                    <a:pt x="58" y="45"/>
                    <a:pt x="57" y="45"/>
                  </a:cubicBezTo>
                  <a:lnTo>
                    <a:pt x="54" y="43"/>
                  </a:lnTo>
                  <a:close/>
                  <a:moveTo>
                    <a:pt x="8" y="19"/>
                  </a:moveTo>
                  <a:cubicBezTo>
                    <a:pt x="8" y="19"/>
                    <a:pt x="9" y="19"/>
                    <a:pt x="9" y="19"/>
                  </a:cubicBezTo>
                  <a:cubicBezTo>
                    <a:pt x="9" y="19"/>
                    <a:pt x="9" y="19"/>
                    <a:pt x="10" y="18"/>
                  </a:cubicBezTo>
                  <a:cubicBezTo>
                    <a:pt x="10" y="18"/>
                    <a:pt x="10" y="17"/>
                    <a:pt x="9" y="17"/>
                  </a:cubicBezTo>
                  <a:cubicBezTo>
                    <a:pt x="5" y="15"/>
                    <a:pt x="5" y="15"/>
                    <a:pt x="5" y="15"/>
                  </a:cubicBezTo>
                  <a:cubicBezTo>
                    <a:pt x="5" y="14"/>
                    <a:pt x="4" y="15"/>
                    <a:pt x="4" y="15"/>
                  </a:cubicBezTo>
                  <a:cubicBezTo>
                    <a:pt x="4" y="16"/>
                    <a:pt x="4" y="16"/>
                    <a:pt x="4" y="17"/>
                  </a:cubicBezTo>
                  <a:lnTo>
                    <a:pt x="8" y="19"/>
                  </a:lnTo>
                  <a:close/>
                  <a:moveTo>
                    <a:pt x="45" y="52"/>
                  </a:moveTo>
                  <a:cubicBezTo>
                    <a:pt x="44" y="52"/>
                    <a:pt x="44" y="52"/>
                    <a:pt x="43" y="52"/>
                  </a:cubicBezTo>
                  <a:cubicBezTo>
                    <a:pt x="43" y="52"/>
                    <a:pt x="43" y="53"/>
                    <a:pt x="43" y="53"/>
                  </a:cubicBezTo>
                  <a:cubicBezTo>
                    <a:pt x="45" y="57"/>
                    <a:pt x="45" y="57"/>
                    <a:pt x="45" y="57"/>
                  </a:cubicBezTo>
                  <a:cubicBezTo>
                    <a:pt x="45" y="57"/>
                    <a:pt x="46" y="58"/>
                    <a:pt x="46" y="58"/>
                  </a:cubicBezTo>
                  <a:cubicBezTo>
                    <a:pt x="46" y="58"/>
                    <a:pt x="46" y="58"/>
                    <a:pt x="46" y="58"/>
                  </a:cubicBezTo>
                  <a:cubicBezTo>
                    <a:pt x="47" y="57"/>
                    <a:pt x="47" y="57"/>
                    <a:pt x="47" y="56"/>
                  </a:cubicBezTo>
                  <a:lnTo>
                    <a:pt x="45" y="52"/>
                  </a:lnTo>
                  <a:close/>
                  <a:moveTo>
                    <a:pt x="31" y="55"/>
                  </a:moveTo>
                  <a:cubicBezTo>
                    <a:pt x="30" y="55"/>
                    <a:pt x="30" y="56"/>
                    <a:pt x="30" y="56"/>
                  </a:cubicBezTo>
                  <a:cubicBezTo>
                    <a:pt x="30" y="61"/>
                    <a:pt x="30" y="61"/>
                    <a:pt x="30" y="61"/>
                  </a:cubicBezTo>
                  <a:cubicBezTo>
                    <a:pt x="30" y="61"/>
                    <a:pt x="30" y="62"/>
                    <a:pt x="31" y="62"/>
                  </a:cubicBezTo>
                  <a:cubicBezTo>
                    <a:pt x="31" y="62"/>
                    <a:pt x="32" y="61"/>
                    <a:pt x="32" y="61"/>
                  </a:cubicBezTo>
                  <a:cubicBezTo>
                    <a:pt x="32" y="56"/>
                    <a:pt x="32" y="56"/>
                    <a:pt x="32" y="56"/>
                  </a:cubicBezTo>
                  <a:cubicBezTo>
                    <a:pt x="32" y="56"/>
                    <a:pt x="31" y="55"/>
                    <a:pt x="31" y="55"/>
                  </a:cubicBezTo>
                  <a:close/>
                  <a:moveTo>
                    <a:pt x="17" y="9"/>
                  </a:moveTo>
                  <a:cubicBezTo>
                    <a:pt x="17" y="9"/>
                    <a:pt x="18" y="10"/>
                    <a:pt x="18" y="10"/>
                  </a:cubicBezTo>
                  <a:cubicBezTo>
                    <a:pt x="18" y="10"/>
                    <a:pt x="18" y="9"/>
                    <a:pt x="19" y="9"/>
                  </a:cubicBezTo>
                  <a:cubicBezTo>
                    <a:pt x="19" y="9"/>
                    <a:pt x="19" y="9"/>
                    <a:pt x="19" y="8"/>
                  </a:cubicBezTo>
                  <a:cubicBezTo>
                    <a:pt x="17" y="4"/>
                    <a:pt x="17" y="4"/>
                    <a:pt x="17" y="4"/>
                  </a:cubicBezTo>
                  <a:cubicBezTo>
                    <a:pt x="16" y="4"/>
                    <a:pt x="16" y="4"/>
                    <a:pt x="15" y="4"/>
                  </a:cubicBezTo>
                  <a:cubicBezTo>
                    <a:pt x="15" y="4"/>
                    <a:pt x="15" y="5"/>
                    <a:pt x="15" y="5"/>
                  </a:cubicBezTo>
                  <a:lnTo>
                    <a:pt x="17" y="9"/>
                  </a:lnTo>
                  <a:close/>
                  <a:moveTo>
                    <a:pt x="31" y="6"/>
                  </a:moveTo>
                  <a:cubicBezTo>
                    <a:pt x="31" y="6"/>
                    <a:pt x="32" y="6"/>
                    <a:pt x="32" y="5"/>
                  </a:cubicBezTo>
                  <a:cubicBezTo>
                    <a:pt x="32" y="1"/>
                    <a:pt x="32" y="1"/>
                    <a:pt x="32" y="1"/>
                  </a:cubicBezTo>
                  <a:cubicBezTo>
                    <a:pt x="32" y="0"/>
                    <a:pt x="31" y="0"/>
                    <a:pt x="31" y="0"/>
                  </a:cubicBezTo>
                  <a:cubicBezTo>
                    <a:pt x="30" y="0"/>
                    <a:pt x="30" y="0"/>
                    <a:pt x="30" y="1"/>
                  </a:cubicBezTo>
                  <a:cubicBezTo>
                    <a:pt x="30" y="5"/>
                    <a:pt x="30" y="5"/>
                    <a:pt x="30" y="5"/>
                  </a:cubicBezTo>
                  <a:cubicBezTo>
                    <a:pt x="30" y="6"/>
                    <a:pt x="30" y="6"/>
                    <a:pt x="31" y="6"/>
                  </a:cubicBezTo>
                  <a:close/>
                  <a:moveTo>
                    <a:pt x="53" y="30"/>
                  </a:moveTo>
                  <a:cubicBezTo>
                    <a:pt x="32" y="53"/>
                    <a:pt x="32" y="53"/>
                    <a:pt x="32" y="53"/>
                  </a:cubicBezTo>
                  <a:cubicBezTo>
                    <a:pt x="32" y="53"/>
                    <a:pt x="31" y="53"/>
                    <a:pt x="31" y="53"/>
                  </a:cubicBezTo>
                  <a:cubicBezTo>
                    <a:pt x="30" y="53"/>
                    <a:pt x="30" y="53"/>
                    <a:pt x="29" y="53"/>
                  </a:cubicBezTo>
                  <a:cubicBezTo>
                    <a:pt x="9" y="30"/>
                    <a:pt x="9" y="30"/>
                    <a:pt x="9" y="30"/>
                  </a:cubicBezTo>
                  <a:cubicBezTo>
                    <a:pt x="8" y="29"/>
                    <a:pt x="8" y="28"/>
                    <a:pt x="9" y="27"/>
                  </a:cubicBezTo>
                  <a:cubicBezTo>
                    <a:pt x="14" y="19"/>
                    <a:pt x="14" y="19"/>
                    <a:pt x="14" y="19"/>
                  </a:cubicBezTo>
                  <a:cubicBezTo>
                    <a:pt x="14" y="19"/>
                    <a:pt x="15" y="18"/>
                    <a:pt x="15" y="18"/>
                  </a:cubicBezTo>
                  <a:cubicBezTo>
                    <a:pt x="46" y="18"/>
                    <a:pt x="46" y="18"/>
                    <a:pt x="46" y="18"/>
                  </a:cubicBezTo>
                  <a:cubicBezTo>
                    <a:pt x="47" y="18"/>
                    <a:pt x="48" y="19"/>
                    <a:pt x="48" y="19"/>
                  </a:cubicBezTo>
                  <a:cubicBezTo>
                    <a:pt x="53" y="27"/>
                    <a:pt x="53" y="27"/>
                    <a:pt x="53" y="27"/>
                  </a:cubicBezTo>
                  <a:cubicBezTo>
                    <a:pt x="54" y="28"/>
                    <a:pt x="54" y="29"/>
                    <a:pt x="53" y="30"/>
                  </a:cubicBezTo>
                  <a:close/>
                  <a:moveTo>
                    <a:pt x="46" y="22"/>
                  </a:moveTo>
                  <a:cubicBezTo>
                    <a:pt x="41" y="27"/>
                    <a:pt x="41" y="27"/>
                    <a:pt x="41" y="27"/>
                  </a:cubicBezTo>
                  <a:cubicBezTo>
                    <a:pt x="50" y="27"/>
                    <a:pt x="50" y="27"/>
                    <a:pt x="50" y="27"/>
                  </a:cubicBezTo>
                  <a:lnTo>
                    <a:pt x="46" y="22"/>
                  </a:lnTo>
                  <a:close/>
                  <a:moveTo>
                    <a:pt x="44" y="21"/>
                  </a:moveTo>
                  <a:cubicBezTo>
                    <a:pt x="33" y="21"/>
                    <a:pt x="33" y="21"/>
                    <a:pt x="33" y="21"/>
                  </a:cubicBezTo>
                  <a:cubicBezTo>
                    <a:pt x="39" y="27"/>
                    <a:pt x="39" y="27"/>
                    <a:pt x="39" y="27"/>
                  </a:cubicBezTo>
                  <a:lnTo>
                    <a:pt x="44" y="21"/>
                  </a:lnTo>
                  <a:close/>
                  <a:moveTo>
                    <a:pt x="25" y="29"/>
                  </a:moveTo>
                  <a:cubicBezTo>
                    <a:pt x="31" y="48"/>
                    <a:pt x="31" y="48"/>
                    <a:pt x="31" y="48"/>
                  </a:cubicBezTo>
                  <a:cubicBezTo>
                    <a:pt x="37" y="29"/>
                    <a:pt x="37" y="29"/>
                    <a:pt x="37" y="29"/>
                  </a:cubicBezTo>
                  <a:lnTo>
                    <a:pt x="25" y="29"/>
                  </a:lnTo>
                  <a:close/>
                  <a:moveTo>
                    <a:pt x="36" y="27"/>
                  </a:moveTo>
                  <a:cubicBezTo>
                    <a:pt x="31" y="22"/>
                    <a:pt x="31" y="22"/>
                    <a:pt x="31" y="22"/>
                  </a:cubicBezTo>
                  <a:cubicBezTo>
                    <a:pt x="26" y="27"/>
                    <a:pt x="26" y="27"/>
                    <a:pt x="26" y="27"/>
                  </a:cubicBezTo>
                  <a:lnTo>
                    <a:pt x="36" y="27"/>
                  </a:lnTo>
                  <a:close/>
                  <a:moveTo>
                    <a:pt x="28" y="21"/>
                  </a:moveTo>
                  <a:cubicBezTo>
                    <a:pt x="18" y="21"/>
                    <a:pt x="18" y="21"/>
                    <a:pt x="18" y="21"/>
                  </a:cubicBezTo>
                  <a:cubicBezTo>
                    <a:pt x="23" y="27"/>
                    <a:pt x="23" y="27"/>
                    <a:pt x="23" y="27"/>
                  </a:cubicBezTo>
                  <a:lnTo>
                    <a:pt x="28" y="21"/>
                  </a:lnTo>
                  <a:close/>
                  <a:moveTo>
                    <a:pt x="12" y="27"/>
                  </a:moveTo>
                  <a:cubicBezTo>
                    <a:pt x="21" y="27"/>
                    <a:pt x="21" y="27"/>
                    <a:pt x="21" y="27"/>
                  </a:cubicBezTo>
                  <a:cubicBezTo>
                    <a:pt x="16" y="22"/>
                    <a:pt x="16" y="22"/>
                    <a:pt x="16" y="22"/>
                  </a:cubicBezTo>
                  <a:lnTo>
                    <a:pt x="12" y="27"/>
                  </a:lnTo>
                  <a:close/>
                  <a:moveTo>
                    <a:pt x="28" y="47"/>
                  </a:moveTo>
                  <a:cubicBezTo>
                    <a:pt x="22" y="29"/>
                    <a:pt x="22" y="29"/>
                    <a:pt x="22" y="29"/>
                  </a:cubicBezTo>
                  <a:cubicBezTo>
                    <a:pt x="12" y="29"/>
                    <a:pt x="12" y="29"/>
                    <a:pt x="12" y="29"/>
                  </a:cubicBezTo>
                  <a:lnTo>
                    <a:pt x="28" y="47"/>
                  </a:lnTo>
                  <a:close/>
                  <a:moveTo>
                    <a:pt x="33" y="47"/>
                  </a:moveTo>
                  <a:cubicBezTo>
                    <a:pt x="49" y="29"/>
                    <a:pt x="49" y="29"/>
                    <a:pt x="49" y="29"/>
                  </a:cubicBezTo>
                  <a:cubicBezTo>
                    <a:pt x="39" y="29"/>
                    <a:pt x="39" y="29"/>
                    <a:pt x="39" y="29"/>
                  </a:cubicBezTo>
                  <a:lnTo>
                    <a:pt x="33" y="47"/>
                  </a:ln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3" name="Freeform 52"/>
            <p:cNvSpPr>
              <a:spLocks noEditPoints="1"/>
            </p:cNvSpPr>
            <p:nvPr/>
          </p:nvSpPr>
          <p:spPr bwMode="auto">
            <a:xfrm>
              <a:off x="5499324" y="5343165"/>
              <a:ext cx="269059" cy="253140"/>
            </a:xfrm>
            <a:custGeom>
              <a:gdLst>
                <a:gd fmla="*/ 23 w 68" name="T0"/>
                <a:gd fmla="*/ 5 h 67" name="T1"/>
                <a:gd fmla="*/ 7 w 68" name="T2"/>
                <a:gd fmla="*/ 11 h 67" name="T3"/>
                <a:gd fmla="*/ 7 w 68" name="T4"/>
                <a:gd fmla="*/ 67 h 67" name="T5"/>
                <a:gd fmla="*/ 38 w 68" name="T6"/>
                <a:gd fmla="*/ 62 h 67" name="T7"/>
                <a:gd fmla="*/ 49 w 68" name="T8"/>
                <a:gd fmla="*/ 56 h 67" name="T9"/>
                <a:gd fmla="*/ 64 w 68" name="T10"/>
                <a:gd fmla="*/ 47 h 67" name="T11"/>
                <a:gd fmla="*/ 60 w 68" name="T12"/>
                <a:gd fmla="*/ 0 h 67" name="T13"/>
                <a:gd fmla="*/ 52 w 68" name="T14"/>
                <a:gd fmla="*/ 51 h 67" name="T15"/>
                <a:gd fmla="*/ 59 w 68" name="T16"/>
                <a:gd fmla="*/ 44 h 67" name="T17"/>
                <a:gd fmla="*/ 56 w 68" name="T18"/>
                <a:gd fmla="*/ 41 h 67" name="T19"/>
                <a:gd fmla="*/ 56 w 68" name="T20"/>
                <a:gd fmla="*/ 51 h 67" name="T21"/>
                <a:gd fmla="*/ 50 w 68" name="T22"/>
                <a:gd fmla="*/ 43 h 67" name="T23"/>
                <a:gd fmla="*/ 33 w 68" name="T24"/>
                <a:gd fmla="*/ 45 h 67" name="T25"/>
                <a:gd fmla="*/ 48 w 68" name="T26"/>
                <a:gd fmla="*/ 53 h 67" name="T27"/>
                <a:gd fmla="*/ 26 w 68" name="T28"/>
                <a:gd fmla="*/ 7 h 67" name="T29"/>
                <a:gd fmla="*/ 65 w 68" name="T30"/>
                <a:gd fmla="*/ 7 h 67" name="T31"/>
                <a:gd fmla="*/ 56 w 68" name="T32"/>
                <a:gd fmla="*/ 39 h 67" name="T33"/>
                <a:gd fmla="*/ 9 w 68" name="T34"/>
                <a:gd fmla="*/ 23 h 67" name="T35"/>
                <a:gd fmla="*/ 12 w 68" name="T36"/>
                <a:gd fmla="*/ 30 h 67" name="T37"/>
                <a:gd fmla="*/ 10 w 68" name="T38"/>
                <a:gd fmla="*/ 32 h 67" name="T39"/>
                <a:gd fmla="*/ 10 w 68" name="T40"/>
                <a:gd fmla="*/ 38 h 67" name="T41"/>
                <a:gd fmla="*/ 12 w 68" name="T42"/>
                <a:gd fmla="*/ 40 h 67" name="T43"/>
                <a:gd fmla="*/ 9 w 68" name="T44"/>
                <a:gd fmla="*/ 47 h 67" name="T45"/>
                <a:gd fmla="*/ 12 w 68" name="T46"/>
                <a:gd fmla="*/ 54 h 67" name="T47"/>
                <a:gd fmla="*/ 9 w 68" name="T48"/>
                <a:gd fmla="*/ 55 h 67" name="T49"/>
                <a:gd fmla="*/ 19 w 68" name="T50"/>
                <a:gd fmla="*/ 61 h 67" name="T51"/>
                <a:gd fmla="*/ 25 w 68" name="T52"/>
                <a:gd fmla="*/ 64 h 67" name="T53"/>
                <a:gd fmla="*/ 3 w 68" name="T54"/>
                <a:gd fmla="*/ 19 h 67" name="T55"/>
                <a:gd fmla="*/ 12 w 68" name="T56"/>
                <a:gd fmla="*/ 22 h 67" name="T57"/>
                <a:gd fmla="*/ 34 w 68" name="T58"/>
                <a:gd fmla="*/ 61 h 67" name="T59"/>
                <a:gd fmla="*/ 19 w 68" name="T60"/>
                <a:gd fmla="*/ 59 h 67" name="T61"/>
                <a:gd fmla="*/ 19 w 68" name="T62"/>
                <a:gd fmla="*/ 8 h 67" name="T63"/>
                <a:gd fmla="*/ 21 w 68" name="T64"/>
                <a:gd fmla="*/ 17 h 67" name="T65"/>
                <a:gd fmla="*/ 24 w 68" name="T66"/>
                <a:gd fmla="*/ 19 h 67" name="T67"/>
                <a:gd fmla="*/ 20 w 68" name="T68"/>
                <a:gd fmla="*/ 26 h 67" name="T69"/>
                <a:gd fmla="*/ 24 w 68" name="T70"/>
                <a:gd fmla="*/ 33 h 67" name="T71"/>
                <a:gd fmla="*/ 21 w 68" name="T72"/>
                <a:gd fmla="*/ 35 h 67" name="T73"/>
                <a:gd fmla="*/ 21 w 68" name="T74"/>
                <a:gd fmla="*/ 41 h 67" name="T75"/>
                <a:gd fmla="*/ 24 w 68" name="T76"/>
                <a:gd fmla="*/ 43 h 67" name="T77"/>
                <a:gd fmla="*/ 21 w 68" name="T78"/>
                <a:gd fmla="*/ 49 h 67" name="T79"/>
                <a:gd fmla="*/ 24 w 68" name="T80"/>
                <a:gd fmla="*/ 51 h 67" name="T81"/>
                <a:gd fmla="*/ 38 w 68" name="T82"/>
                <a:gd fmla="*/ 57 h 67" name="T83"/>
                <a:gd fmla="*/ 40 w 68" name="T84"/>
                <a:gd fmla="*/ 58 h 67" name="T85"/>
                <a:gd fmla="*/ 40 w 68" name="T86"/>
                <a:gd fmla="*/ 55 h 67" name="T87"/>
                <a:gd fmla="*/ 40 w 68" name="T88"/>
                <a:gd fmla="*/ 58 h 67" name="T89"/>
                <a:gd fmla="*/ 33 w 68" name="T90"/>
                <a:gd fmla="*/ 13 h 67" name="T91"/>
                <a:gd fmla="*/ 58 w 68" name="T92"/>
                <a:gd fmla="*/ 11 h 67" name="T93"/>
                <a:gd fmla="*/ 58 w 68" name="T94"/>
                <a:gd fmla="*/ 21 h 67" name="T95"/>
                <a:gd fmla="*/ 33 w 68" name="T96"/>
                <a:gd fmla="*/ 19 h 67" name="T97"/>
                <a:gd fmla="*/ 59 w 68" name="T98"/>
                <a:gd fmla="*/ 28 h 67" name="T99"/>
                <a:gd fmla="*/ 32 w 68" name="T100"/>
                <a:gd fmla="*/ 28 h 67" name="T101"/>
                <a:gd fmla="*/ 59 w 68" name="T102"/>
                <a:gd fmla="*/ 28 h 67" name="T103"/>
                <a:gd fmla="*/ 33 w 68" name="T104"/>
                <a:gd fmla="*/ 37 h 67" name="T105"/>
                <a:gd fmla="*/ 58 w 68" name="T106"/>
                <a:gd fmla="*/ 35 h 67"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7" w="68">
                  <a:moveTo>
                    <a:pt x="60" y="0"/>
                  </a:moveTo>
                  <a:cubicBezTo>
                    <a:pt x="31" y="0"/>
                    <a:pt x="31" y="0"/>
                    <a:pt x="31" y="0"/>
                  </a:cubicBezTo>
                  <a:cubicBezTo>
                    <a:pt x="27" y="0"/>
                    <a:pt x="24" y="2"/>
                    <a:pt x="23" y="5"/>
                  </a:cubicBezTo>
                  <a:cubicBezTo>
                    <a:pt x="19" y="5"/>
                    <a:pt x="19" y="5"/>
                    <a:pt x="19" y="5"/>
                  </a:cubicBezTo>
                  <a:cubicBezTo>
                    <a:pt x="15" y="5"/>
                    <a:pt x="13" y="8"/>
                    <a:pt x="12" y="11"/>
                  </a:cubicBezTo>
                  <a:cubicBezTo>
                    <a:pt x="7" y="11"/>
                    <a:pt x="7" y="11"/>
                    <a:pt x="7" y="11"/>
                  </a:cubicBezTo>
                  <a:cubicBezTo>
                    <a:pt x="3" y="11"/>
                    <a:pt x="0" y="14"/>
                    <a:pt x="0" y="19"/>
                  </a:cubicBezTo>
                  <a:cubicBezTo>
                    <a:pt x="0" y="60"/>
                    <a:pt x="0" y="60"/>
                    <a:pt x="0" y="60"/>
                  </a:cubicBezTo>
                  <a:cubicBezTo>
                    <a:pt x="0" y="64"/>
                    <a:pt x="3" y="67"/>
                    <a:pt x="7" y="67"/>
                  </a:cubicBezTo>
                  <a:cubicBezTo>
                    <a:pt x="25" y="67"/>
                    <a:pt x="25" y="67"/>
                    <a:pt x="25" y="67"/>
                  </a:cubicBezTo>
                  <a:cubicBezTo>
                    <a:pt x="29" y="67"/>
                    <a:pt x="33" y="66"/>
                    <a:pt x="35" y="64"/>
                  </a:cubicBezTo>
                  <a:cubicBezTo>
                    <a:pt x="38" y="62"/>
                    <a:pt x="38" y="62"/>
                    <a:pt x="38" y="62"/>
                  </a:cubicBezTo>
                  <a:cubicBezTo>
                    <a:pt x="41" y="62"/>
                    <a:pt x="45" y="60"/>
                    <a:pt x="47" y="59"/>
                  </a:cubicBezTo>
                  <a:cubicBezTo>
                    <a:pt x="48" y="57"/>
                    <a:pt x="48" y="57"/>
                    <a:pt x="48" y="57"/>
                  </a:cubicBezTo>
                  <a:cubicBezTo>
                    <a:pt x="49" y="56"/>
                    <a:pt x="49" y="56"/>
                    <a:pt x="49" y="56"/>
                  </a:cubicBezTo>
                  <a:cubicBezTo>
                    <a:pt x="53" y="56"/>
                    <a:pt x="57" y="55"/>
                    <a:pt x="59" y="53"/>
                  </a:cubicBezTo>
                  <a:cubicBezTo>
                    <a:pt x="62" y="50"/>
                    <a:pt x="62" y="50"/>
                    <a:pt x="62" y="50"/>
                  </a:cubicBezTo>
                  <a:cubicBezTo>
                    <a:pt x="64" y="47"/>
                    <a:pt x="64" y="47"/>
                    <a:pt x="64" y="47"/>
                  </a:cubicBezTo>
                  <a:cubicBezTo>
                    <a:pt x="66" y="46"/>
                    <a:pt x="68" y="41"/>
                    <a:pt x="68" y="38"/>
                  </a:cubicBezTo>
                  <a:cubicBezTo>
                    <a:pt x="68" y="7"/>
                    <a:pt x="68" y="7"/>
                    <a:pt x="68" y="7"/>
                  </a:cubicBezTo>
                  <a:cubicBezTo>
                    <a:pt x="68" y="3"/>
                    <a:pt x="64" y="0"/>
                    <a:pt x="60" y="0"/>
                  </a:cubicBezTo>
                  <a:close/>
                  <a:moveTo>
                    <a:pt x="52" y="53"/>
                  </a:moveTo>
                  <a:cubicBezTo>
                    <a:pt x="52" y="52"/>
                    <a:pt x="52" y="52"/>
                    <a:pt x="52" y="52"/>
                  </a:cubicBezTo>
                  <a:cubicBezTo>
                    <a:pt x="52" y="52"/>
                    <a:pt x="52" y="51"/>
                    <a:pt x="52" y="51"/>
                  </a:cubicBezTo>
                  <a:cubicBezTo>
                    <a:pt x="52" y="45"/>
                    <a:pt x="52" y="45"/>
                    <a:pt x="52" y="45"/>
                  </a:cubicBezTo>
                  <a:cubicBezTo>
                    <a:pt x="58" y="45"/>
                    <a:pt x="58" y="45"/>
                    <a:pt x="58" y="45"/>
                  </a:cubicBezTo>
                  <a:cubicBezTo>
                    <a:pt x="59" y="45"/>
                    <a:pt x="59" y="45"/>
                    <a:pt x="59" y="44"/>
                  </a:cubicBezTo>
                  <a:cubicBezTo>
                    <a:pt x="59" y="44"/>
                    <a:pt x="59" y="43"/>
                    <a:pt x="58" y="43"/>
                  </a:cubicBezTo>
                  <a:cubicBezTo>
                    <a:pt x="52" y="43"/>
                    <a:pt x="52" y="43"/>
                    <a:pt x="52" y="43"/>
                  </a:cubicBezTo>
                  <a:cubicBezTo>
                    <a:pt x="53" y="42"/>
                    <a:pt x="54" y="41"/>
                    <a:pt x="56" y="41"/>
                  </a:cubicBezTo>
                  <a:cubicBezTo>
                    <a:pt x="64" y="41"/>
                    <a:pt x="64" y="41"/>
                    <a:pt x="64" y="41"/>
                  </a:cubicBezTo>
                  <a:cubicBezTo>
                    <a:pt x="64" y="43"/>
                    <a:pt x="63" y="45"/>
                    <a:pt x="62" y="45"/>
                  </a:cubicBezTo>
                  <a:cubicBezTo>
                    <a:pt x="56" y="51"/>
                    <a:pt x="56" y="51"/>
                    <a:pt x="56" y="51"/>
                  </a:cubicBezTo>
                  <a:cubicBezTo>
                    <a:pt x="56" y="52"/>
                    <a:pt x="54" y="52"/>
                    <a:pt x="52" y="53"/>
                  </a:cubicBezTo>
                  <a:close/>
                  <a:moveTo>
                    <a:pt x="56" y="39"/>
                  </a:moveTo>
                  <a:cubicBezTo>
                    <a:pt x="53" y="39"/>
                    <a:pt x="51" y="41"/>
                    <a:pt x="50" y="43"/>
                  </a:cubicBezTo>
                  <a:cubicBezTo>
                    <a:pt x="33" y="43"/>
                    <a:pt x="33" y="43"/>
                    <a:pt x="33" y="43"/>
                  </a:cubicBezTo>
                  <a:cubicBezTo>
                    <a:pt x="32" y="43"/>
                    <a:pt x="32" y="44"/>
                    <a:pt x="32" y="44"/>
                  </a:cubicBezTo>
                  <a:cubicBezTo>
                    <a:pt x="32" y="45"/>
                    <a:pt x="32" y="45"/>
                    <a:pt x="33" y="45"/>
                  </a:cubicBezTo>
                  <a:cubicBezTo>
                    <a:pt x="50" y="45"/>
                    <a:pt x="50" y="45"/>
                    <a:pt x="50" y="45"/>
                  </a:cubicBezTo>
                  <a:cubicBezTo>
                    <a:pt x="50" y="51"/>
                    <a:pt x="50" y="51"/>
                    <a:pt x="50" y="51"/>
                  </a:cubicBezTo>
                  <a:cubicBezTo>
                    <a:pt x="48" y="53"/>
                    <a:pt x="48" y="53"/>
                    <a:pt x="48" y="53"/>
                  </a:cubicBezTo>
                  <a:cubicBezTo>
                    <a:pt x="31" y="53"/>
                    <a:pt x="31" y="53"/>
                    <a:pt x="31" y="53"/>
                  </a:cubicBezTo>
                  <a:cubicBezTo>
                    <a:pt x="28" y="53"/>
                    <a:pt x="26" y="51"/>
                    <a:pt x="26" y="49"/>
                  </a:cubicBezTo>
                  <a:cubicBezTo>
                    <a:pt x="26" y="7"/>
                    <a:pt x="26" y="7"/>
                    <a:pt x="26" y="7"/>
                  </a:cubicBezTo>
                  <a:cubicBezTo>
                    <a:pt x="26" y="5"/>
                    <a:pt x="28" y="3"/>
                    <a:pt x="31" y="3"/>
                  </a:cubicBezTo>
                  <a:cubicBezTo>
                    <a:pt x="60" y="3"/>
                    <a:pt x="60" y="3"/>
                    <a:pt x="60" y="3"/>
                  </a:cubicBezTo>
                  <a:cubicBezTo>
                    <a:pt x="63" y="3"/>
                    <a:pt x="65" y="5"/>
                    <a:pt x="65" y="7"/>
                  </a:cubicBezTo>
                  <a:cubicBezTo>
                    <a:pt x="65" y="38"/>
                    <a:pt x="65" y="38"/>
                    <a:pt x="65" y="38"/>
                  </a:cubicBezTo>
                  <a:cubicBezTo>
                    <a:pt x="65" y="38"/>
                    <a:pt x="65" y="39"/>
                    <a:pt x="65" y="39"/>
                  </a:cubicBezTo>
                  <a:lnTo>
                    <a:pt x="56" y="39"/>
                  </a:lnTo>
                  <a:close/>
                  <a:moveTo>
                    <a:pt x="12" y="22"/>
                  </a:moveTo>
                  <a:cubicBezTo>
                    <a:pt x="10" y="22"/>
                    <a:pt x="10" y="22"/>
                    <a:pt x="10" y="22"/>
                  </a:cubicBezTo>
                  <a:cubicBezTo>
                    <a:pt x="9" y="22"/>
                    <a:pt x="9" y="23"/>
                    <a:pt x="9" y="23"/>
                  </a:cubicBezTo>
                  <a:cubicBezTo>
                    <a:pt x="9" y="24"/>
                    <a:pt x="9" y="24"/>
                    <a:pt x="10" y="24"/>
                  </a:cubicBezTo>
                  <a:cubicBezTo>
                    <a:pt x="12" y="24"/>
                    <a:pt x="12" y="24"/>
                    <a:pt x="12" y="24"/>
                  </a:cubicBezTo>
                  <a:cubicBezTo>
                    <a:pt x="12" y="30"/>
                    <a:pt x="12" y="30"/>
                    <a:pt x="12" y="30"/>
                  </a:cubicBezTo>
                  <a:cubicBezTo>
                    <a:pt x="10" y="30"/>
                    <a:pt x="10" y="30"/>
                    <a:pt x="10" y="30"/>
                  </a:cubicBezTo>
                  <a:cubicBezTo>
                    <a:pt x="9" y="30"/>
                    <a:pt x="9" y="31"/>
                    <a:pt x="9" y="31"/>
                  </a:cubicBezTo>
                  <a:cubicBezTo>
                    <a:pt x="9" y="32"/>
                    <a:pt x="9" y="32"/>
                    <a:pt x="10" y="32"/>
                  </a:cubicBezTo>
                  <a:cubicBezTo>
                    <a:pt x="12" y="32"/>
                    <a:pt x="12" y="32"/>
                    <a:pt x="12" y="32"/>
                  </a:cubicBezTo>
                  <a:cubicBezTo>
                    <a:pt x="12" y="38"/>
                    <a:pt x="12" y="38"/>
                    <a:pt x="12" y="38"/>
                  </a:cubicBezTo>
                  <a:cubicBezTo>
                    <a:pt x="10" y="38"/>
                    <a:pt x="10" y="38"/>
                    <a:pt x="10" y="38"/>
                  </a:cubicBezTo>
                  <a:cubicBezTo>
                    <a:pt x="9" y="38"/>
                    <a:pt x="9" y="39"/>
                    <a:pt x="9" y="39"/>
                  </a:cubicBezTo>
                  <a:cubicBezTo>
                    <a:pt x="9" y="40"/>
                    <a:pt x="9" y="40"/>
                    <a:pt x="10" y="40"/>
                  </a:cubicBezTo>
                  <a:cubicBezTo>
                    <a:pt x="12" y="40"/>
                    <a:pt x="12" y="40"/>
                    <a:pt x="12" y="40"/>
                  </a:cubicBezTo>
                  <a:cubicBezTo>
                    <a:pt x="12" y="46"/>
                    <a:pt x="12" y="46"/>
                    <a:pt x="12" y="46"/>
                  </a:cubicBezTo>
                  <a:cubicBezTo>
                    <a:pt x="10" y="46"/>
                    <a:pt x="10" y="46"/>
                    <a:pt x="10" y="46"/>
                  </a:cubicBezTo>
                  <a:cubicBezTo>
                    <a:pt x="9" y="46"/>
                    <a:pt x="9" y="47"/>
                    <a:pt x="9" y="47"/>
                  </a:cubicBezTo>
                  <a:cubicBezTo>
                    <a:pt x="9" y="48"/>
                    <a:pt x="9" y="48"/>
                    <a:pt x="10" y="48"/>
                  </a:cubicBezTo>
                  <a:cubicBezTo>
                    <a:pt x="12" y="48"/>
                    <a:pt x="12" y="48"/>
                    <a:pt x="12" y="48"/>
                  </a:cubicBezTo>
                  <a:cubicBezTo>
                    <a:pt x="12" y="54"/>
                    <a:pt x="12" y="54"/>
                    <a:pt x="12" y="54"/>
                  </a:cubicBezTo>
                  <a:cubicBezTo>
                    <a:pt x="12" y="54"/>
                    <a:pt x="12" y="54"/>
                    <a:pt x="12" y="54"/>
                  </a:cubicBezTo>
                  <a:cubicBezTo>
                    <a:pt x="10" y="54"/>
                    <a:pt x="10" y="54"/>
                    <a:pt x="10" y="54"/>
                  </a:cubicBezTo>
                  <a:cubicBezTo>
                    <a:pt x="9" y="54"/>
                    <a:pt x="9" y="55"/>
                    <a:pt x="9" y="55"/>
                  </a:cubicBezTo>
                  <a:cubicBezTo>
                    <a:pt x="9" y="56"/>
                    <a:pt x="9" y="56"/>
                    <a:pt x="10" y="56"/>
                  </a:cubicBezTo>
                  <a:cubicBezTo>
                    <a:pt x="13" y="56"/>
                    <a:pt x="13" y="56"/>
                    <a:pt x="13" y="56"/>
                  </a:cubicBezTo>
                  <a:cubicBezTo>
                    <a:pt x="14" y="59"/>
                    <a:pt x="16" y="61"/>
                    <a:pt x="19" y="61"/>
                  </a:cubicBezTo>
                  <a:cubicBezTo>
                    <a:pt x="27" y="61"/>
                    <a:pt x="27" y="61"/>
                    <a:pt x="27" y="61"/>
                  </a:cubicBezTo>
                  <a:cubicBezTo>
                    <a:pt x="27" y="64"/>
                    <a:pt x="27" y="64"/>
                    <a:pt x="27" y="64"/>
                  </a:cubicBezTo>
                  <a:cubicBezTo>
                    <a:pt x="26" y="64"/>
                    <a:pt x="26" y="64"/>
                    <a:pt x="25" y="64"/>
                  </a:cubicBezTo>
                  <a:cubicBezTo>
                    <a:pt x="7" y="64"/>
                    <a:pt x="7" y="64"/>
                    <a:pt x="7" y="64"/>
                  </a:cubicBezTo>
                  <a:cubicBezTo>
                    <a:pt x="5" y="64"/>
                    <a:pt x="3" y="62"/>
                    <a:pt x="3" y="60"/>
                  </a:cubicBezTo>
                  <a:cubicBezTo>
                    <a:pt x="3" y="19"/>
                    <a:pt x="3" y="19"/>
                    <a:pt x="3" y="19"/>
                  </a:cubicBezTo>
                  <a:cubicBezTo>
                    <a:pt x="3" y="16"/>
                    <a:pt x="5" y="14"/>
                    <a:pt x="7" y="14"/>
                  </a:cubicBezTo>
                  <a:cubicBezTo>
                    <a:pt x="12" y="14"/>
                    <a:pt x="12" y="14"/>
                    <a:pt x="12" y="14"/>
                  </a:cubicBezTo>
                  <a:lnTo>
                    <a:pt x="12" y="22"/>
                  </a:lnTo>
                  <a:close/>
                  <a:moveTo>
                    <a:pt x="29" y="64"/>
                  </a:moveTo>
                  <a:cubicBezTo>
                    <a:pt x="29" y="61"/>
                    <a:pt x="29" y="61"/>
                    <a:pt x="29" y="61"/>
                  </a:cubicBezTo>
                  <a:cubicBezTo>
                    <a:pt x="34" y="61"/>
                    <a:pt x="34" y="61"/>
                    <a:pt x="34" y="61"/>
                  </a:cubicBezTo>
                  <a:cubicBezTo>
                    <a:pt x="33" y="62"/>
                    <a:pt x="33" y="62"/>
                    <a:pt x="33" y="62"/>
                  </a:cubicBezTo>
                  <a:cubicBezTo>
                    <a:pt x="32" y="63"/>
                    <a:pt x="31" y="63"/>
                    <a:pt x="29" y="64"/>
                  </a:cubicBezTo>
                  <a:close/>
                  <a:moveTo>
                    <a:pt x="19" y="59"/>
                  </a:moveTo>
                  <a:cubicBezTo>
                    <a:pt x="16" y="59"/>
                    <a:pt x="14" y="57"/>
                    <a:pt x="14" y="54"/>
                  </a:cubicBezTo>
                  <a:cubicBezTo>
                    <a:pt x="14" y="13"/>
                    <a:pt x="14" y="13"/>
                    <a:pt x="14" y="13"/>
                  </a:cubicBezTo>
                  <a:cubicBezTo>
                    <a:pt x="14" y="10"/>
                    <a:pt x="16" y="8"/>
                    <a:pt x="19" y="8"/>
                  </a:cubicBezTo>
                  <a:cubicBezTo>
                    <a:pt x="24" y="8"/>
                    <a:pt x="24" y="8"/>
                    <a:pt x="24" y="8"/>
                  </a:cubicBezTo>
                  <a:cubicBezTo>
                    <a:pt x="24" y="17"/>
                    <a:pt x="24" y="17"/>
                    <a:pt x="24" y="17"/>
                  </a:cubicBezTo>
                  <a:cubicBezTo>
                    <a:pt x="21" y="17"/>
                    <a:pt x="21" y="17"/>
                    <a:pt x="21" y="17"/>
                  </a:cubicBezTo>
                  <a:cubicBezTo>
                    <a:pt x="21" y="17"/>
                    <a:pt x="20" y="17"/>
                    <a:pt x="20" y="18"/>
                  </a:cubicBezTo>
                  <a:cubicBezTo>
                    <a:pt x="20" y="18"/>
                    <a:pt x="21" y="19"/>
                    <a:pt x="21" y="19"/>
                  </a:cubicBezTo>
                  <a:cubicBezTo>
                    <a:pt x="24" y="19"/>
                    <a:pt x="24" y="19"/>
                    <a:pt x="24" y="19"/>
                  </a:cubicBezTo>
                  <a:cubicBezTo>
                    <a:pt x="24" y="25"/>
                    <a:pt x="24" y="25"/>
                    <a:pt x="24" y="25"/>
                  </a:cubicBezTo>
                  <a:cubicBezTo>
                    <a:pt x="21" y="25"/>
                    <a:pt x="21" y="25"/>
                    <a:pt x="21" y="25"/>
                  </a:cubicBezTo>
                  <a:cubicBezTo>
                    <a:pt x="21" y="25"/>
                    <a:pt x="20" y="25"/>
                    <a:pt x="20" y="26"/>
                  </a:cubicBezTo>
                  <a:cubicBezTo>
                    <a:pt x="20" y="26"/>
                    <a:pt x="21" y="27"/>
                    <a:pt x="21" y="27"/>
                  </a:cubicBezTo>
                  <a:cubicBezTo>
                    <a:pt x="24" y="27"/>
                    <a:pt x="24" y="27"/>
                    <a:pt x="24" y="27"/>
                  </a:cubicBezTo>
                  <a:cubicBezTo>
                    <a:pt x="24" y="33"/>
                    <a:pt x="24" y="33"/>
                    <a:pt x="24" y="33"/>
                  </a:cubicBezTo>
                  <a:cubicBezTo>
                    <a:pt x="21" y="33"/>
                    <a:pt x="21" y="33"/>
                    <a:pt x="21" y="33"/>
                  </a:cubicBezTo>
                  <a:cubicBezTo>
                    <a:pt x="21" y="33"/>
                    <a:pt x="20" y="33"/>
                    <a:pt x="20" y="34"/>
                  </a:cubicBezTo>
                  <a:cubicBezTo>
                    <a:pt x="20" y="34"/>
                    <a:pt x="21" y="35"/>
                    <a:pt x="21" y="35"/>
                  </a:cubicBezTo>
                  <a:cubicBezTo>
                    <a:pt x="24" y="35"/>
                    <a:pt x="24" y="35"/>
                    <a:pt x="24" y="35"/>
                  </a:cubicBezTo>
                  <a:cubicBezTo>
                    <a:pt x="24" y="41"/>
                    <a:pt x="24" y="41"/>
                    <a:pt x="24" y="41"/>
                  </a:cubicBezTo>
                  <a:cubicBezTo>
                    <a:pt x="21" y="41"/>
                    <a:pt x="21" y="41"/>
                    <a:pt x="21" y="41"/>
                  </a:cubicBezTo>
                  <a:cubicBezTo>
                    <a:pt x="21" y="41"/>
                    <a:pt x="20" y="41"/>
                    <a:pt x="20" y="42"/>
                  </a:cubicBezTo>
                  <a:cubicBezTo>
                    <a:pt x="20" y="42"/>
                    <a:pt x="21" y="43"/>
                    <a:pt x="21" y="43"/>
                  </a:cubicBezTo>
                  <a:cubicBezTo>
                    <a:pt x="24" y="43"/>
                    <a:pt x="24" y="43"/>
                    <a:pt x="24" y="43"/>
                  </a:cubicBezTo>
                  <a:cubicBezTo>
                    <a:pt x="24" y="49"/>
                    <a:pt x="24" y="49"/>
                    <a:pt x="24" y="49"/>
                  </a:cubicBezTo>
                  <a:cubicBezTo>
                    <a:pt x="24" y="49"/>
                    <a:pt x="24" y="49"/>
                    <a:pt x="24" y="49"/>
                  </a:cubicBezTo>
                  <a:cubicBezTo>
                    <a:pt x="21" y="49"/>
                    <a:pt x="21" y="49"/>
                    <a:pt x="21" y="49"/>
                  </a:cubicBezTo>
                  <a:cubicBezTo>
                    <a:pt x="21" y="49"/>
                    <a:pt x="20" y="49"/>
                    <a:pt x="20" y="50"/>
                  </a:cubicBezTo>
                  <a:cubicBezTo>
                    <a:pt x="20" y="50"/>
                    <a:pt x="21" y="51"/>
                    <a:pt x="21" y="51"/>
                  </a:cubicBezTo>
                  <a:cubicBezTo>
                    <a:pt x="24" y="51"/>
                    <a:pt x="24" y="51"/>
                    <a:pt x="24" y="51"/>
                  </a:cubicBezTo>
                  <a:cubicBezTo>
                    <a:pt x="25" y="53"/>
                    <a:pt x="28" y="55"/>
                    <a:pt x="31" y="55"/>
                  </a:cubicBezTo>
                  <a:cubicBezTo>
                    <a:pt x="38" y="55"/>
                    <a:pt x="38" y="55"/>
                    <a:pt x="38" y="55"/>
                  </a:cubicBezTo>
                  <a:cubicBezTo>
                    <a:pt x="38" y="57"/>
                    <a:pt x="38" y="57"/>
                    <a:pt x="38" y="57"/>
                  </a:cubicBezTo>
                  <a:cubicBezTo>
                    <a:pt x="37" y="59"/>
                    <a:pt x="37" y="59"/>
                    <a:pt x="37" y="59"/>
                  </a:cubicBezTo>
                  <a:lnTo>
                    <a:pt x="19" y="59"/>
                  </a:lnTo>
                  <a:close/>
                  <a:moveTo>
                    <a:pt x="40" y="58"/>
                  </a:moveTo>
                  <a:cubicBezTo>
                    <a:pt x="40" y="58"/>
                    <a:pt x="40" y="58"/>
                    <a:pt x="40" y="58"/>
                  </a:cubicBezTo>
                  <a:cubicBezTo>
                    <a:pt x="41" y="57"/>
                    <a:pt x="41" y="57"/>
                    <a:pt x="40" y="57"/>
                  </a:cubicBezTo>
                  <a:cubicBezTo>
                    <a:pt x="40" y="55"/>
                    <a:pt x="40" y="55"/>
                    <a:pt x="40" y="55"/>
                  </a:cubicBezTo>
                  <a:cubicBezTo>
                    <a:pt x="46" y="55"/>
                    <a:pt x="46" y="55"/>
                    <a:pt x="46" y="55"/>
                  </a:cubicBezTo>
                  <a:cubicBezTo>
                    <a:pt x="45" y="56"/>
                    <a:pt x="45" y="56"/>
                    <a:pt x="45" y="56"/>
                  </a:cubicBezTo>
                  <a:cubicBezTo>
                    <a:pt x="44" y="57"/>
                    <a:pt x="42" y="58"/>
                    <a:pt x="40" y="58"/>
                  </a:cubicBezTo>
                  <a:close/>
                  <a:moveTo>
                    <a:pt x="59" y="12"/>
                  </a:moveTo>
                  <a:cubicBezTo>
                    <a:pt x="59" y="12"/>
                    <a:pt x="59" y="13"/>
                    <a:pt x="58" y="13"/>
                  </a:cubicBezTo>
                  <a:cubicBezTo>
                    <a:pt x="33" y="13"/>
                    <a:pt x="33" y="13"/>
                    <a:pt x="33" y="13"/>
                  </a:cubicBezTo>
                  <a:cubicBezTo>
                    <a:pt x="32" y="13"/>
                    <a:pt x="32" y="12"/>
                    <a:pt x="32" y="12"/>
                  </a:cubicBezTo>
                  <a:cubicBezTo>
                    <a:pt x="32" y="11"/>
                    <a:pt x="32" y="11"/>
                    <a:pt x="33" y="11"/>
                  </a:cubicBezTo>
                  <a:cubicBezTo>
                    <a:pt x="58" y="11"/>
                    <a:pt x="58" y="11"/>
                    <a:pt x="58" y="11"/>
                  </a:cubicBezTo>
                  <a:cubicBezTo>
                    <a:pt x="59" y="11"/>
                    <a:pt x="59" y="11"/>
                    <a:pt x="59" y="12"/>
                  </a:cubicBezTo>
                  <a:close/>
                  <a:moveTo>
                    <a:pt x="59" y="20"/>
                  </a:moveTo>
                  <a:cubicBezTo>
                    <a:pt x="59" y="21"/>
                    <a:pt x="59" y="21"/>
                    <a:pt x="58" y="21"/>
                  </a:cubicBezTo>
                  <a:cubicBezTo>
                    <a:pt x="33" y="21"/>
                    <a:pt x="33" y="21"/>
                    <a:pt x="33" y="21"/>
                  </a:cubicBezTo>
                  <a:cubicBezTo>
                    <a:pt x="32" y="21"/>
                    <a:pt x="32" y="21"/>
                    <a:pt x="32" y="20"/>
                  </a:cubicBezTo>
                  <a:cubicBezTo>
                    <a:pt x="32" y="19"/>
                    <a:pt x="32" y="19"/>
                    <a:pt x="33" y="19"/>
                  </a:cubicBezTo>
                  <a:cubicBezTo>
                    <a:pt x="58" y="19"/>
                    <a:pt x="58" y="19"/>
                    <a:pt x="58" y="19"/>
                  </a:cubicBezTo>
                  <a:cubicBezTo>
                    <a:pt x="59" y="19"/>
                    <a:pt x="59" y="19"/>
                    <a:pt x="59" y="20"/>
                  </a:cubicBezTo>
                  <a:close/>
                  <a:moveTo>
                    <a:pt x="59" y="28"/>
                  </a:moveTo>
                  <a:cubicBezTo>
                    <a:pt x="59" y="29"/>
                    <a:pt x="59" y="29"/>
                    <a:pt x="58" y="29"/>
                  </a:cubicBezTo>
                  <a:cubicBezTo>
                    <a:pt x="33" y="29"/>
                    <a:pt x="33" y="29"/>
                    <a:pt x="33" y="29"/>
                  </a:cubicBezTo>
                  <a:cubicBezTo>
                    <a:pt x="32" y="29"/>
                    <a:pt x="32" y="29"/>
                    <a:pt x="32" y="28"/>
                  </a:cubicBezTo>
                  <a:cubicBezTo>
                    <a:pt x="32" y="27"/>
                    <a:pt x="32" y="27"/>
                    <a:pt x="33" y="27"/>
                  </a:cubicBezTo>
                  <a:cubicBezTo>
                    <a:pt x="58" y="27"/>
                    <a:pt x="58" y="27"/>
                    <a:pt x="58" y="27"/>
                  </a:cubicBezTo>
                  <a:cubicBezTo>
                    <a:pt x="59" y="27"/>
                    <a:pt x="59" y="27"/>
                    <a:pt x="59" y="28"/>
                  </a:cubicBezTo>
                  <a:close/>
                  <a:moveTo>
                    <a:pt x="59" y="36"/>
                  </a:moveTo>
                  <a:cubicBezTo>
                    <a:pt x="59" y="37"/>
                    <a:pt x="59" y="37"/>
                    <a:pt x="58" y="37"/>
                  </a:cubicBezTo>
                  <a:cubicBezTo>
                    <a:pt x="33" y="37"/>
                    <a:pt x="33" y="37"/>
                    <a:pt x="33" y="37"/>
                  </a:cubicBezTo>
                  <a:cubicBezTo>
                    <a:pt x="32" y="37"/>
                    <a:pt x="32" y="37"/>
                    <a:pt x="32" y="36"/>
                  </a:cubicBezTo>
                  <a:cubicBezTo>
                    <a:pt x="32" y="36"/>
                    <a:pt x="32" y="35"/>
                    <a:pt x="33" y="35"/>
                  </a:cubicBezTo>
                  <a:cubicBezTo>
                    <a:pt x="58" y="35"/>
                    <a:pt x="58" y="35"/>
                    <a:pt x="58" y="35"/>
                  </a:cubicBezTo>
                  <a:cubicBezTo>
                    <a:pt x="59" y="35"/>
                    <a:pt x="59" y="36"/>
                    <a:pt x="59" y="36"/>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4" name="Freeform 28"/>
            <p:cNvSpPr>
              <a:spLocks noEditPoints="1"/>
            </p:cNvSpPr>
            <p:nvPr/>
          </p:nvSpPr>
          <p:spPr bwMode="auto">
            <a:xfrm>
              <a:off x="6704825" y="3901485"/>
              <a:ext cx="450645" cy="365668"/>
            </a:xfrm>
            <a:custGeom>
              <a:gdLst>
                <a:gd fmla="*/ 26 w 74" name="T0"/>
                <a:gd fmla="*/ 0 h 60" name="T1"/>
                <a:gd fmla="*/ 19 w 74" name="T2"/>
                <a:gd fmla="*/ 53 h 60" name="T3"/>
                <a:gd fmla="*/ 49 w 74" name="T4"/>
                <a:gd fmla="*/ 60 h 60" name="T5"/>
                <a:gd fmla="*/ 56 w 74" name="T6"/>
                <a:gd fmla="*/ 7 h 60" name="T7"/>
                <a:gd fmla="*/ 53 w 74" name="T8"/>
                <a:gd fmla="*/ 7 h 60" name="T9"/>
                <a:gd fmla="*/ 49 w 74" name="T10"/>
                <a:gd fmla="*/ 57 h 60" name="T11"/>
                <a:gd fmla="*/ 22 w 74" name="T12"/>
                <a:gd fmla="*/ 53 h 60" name="T13"/>
                <a:gd fmla="*/ 26 w 74" name="T14"/>
                <a:gd fmla="*/ 3 h 60" name="T15"/>
                <a:gd fmla="*/ 53 w 74" name="T16"/>
                <a:gd fmla="*/ 7 h 60" name="T17"/>
                <a:gd fmla="*/ 25 w 74" name="T18"/>
                <a:gd fmla="*/ 6 h 60" name="T19"/>
                <a:gd fmla="*/ 24 w 74" name="T20"/>
                <a:gd fmla="*/ 50 h 60" name="T21"/>
                <a:gd fmla="*/ 50 w 74" name="T22"/>
                <a:gd fmla="*/ 51 h 60" name="T23"/>
                <a:gd fmla="*/ 51 w 74" name="T24"/>
                <a:gd fmla="*/ 7 h 60" name="T25"/>
                <a:gd fmla="*/ 49 w 74" name="T26"/>
                <a:gd fmla="*/ 49 h 60" name="T27"/>
                <a:gd fmla="*/ 26 w 74" name="T28"/>
                <a:gd fmla="*/ 8 h 60" name="T29"/>
                <a:gd fmla="*/ 49 w 74" name="T30"/>
                <a:gd fmla="*/ 49 h 60" name="T31"/>
                <a:gd fmla="*/ 37 w 74" name="T32"/>
                <a:gd fmla="*/ 56 h 60" name="T33"/>
                <a:gd fmla="*/ 37 w 74" name="T34"/>
                <a:gd fmla="*/ 52 h 60" name="T35"/>
                <a:gd fmla="*/ 74 w 74" name="T36"/>
                <a:gd fmla="*/ 23 h 60" name="T37"/>
                <a:gd fmla="*/ 67 w 74" name="T38"/>
                <a:gd fmla="*/ 41 h 60" name="T39"/>
                <a:gd fmla="*/ 66 w 74" name="T40"/>
                <a:gd fmla="*/ 39 h 60" name="T41"/>
                <a:gd fmla="*/ 66 w 74" name="T42"/>
                <a:gd fmla="*/ 7 h 60" name="T43"/>
                <a:gd fmla="*/ 68 w 74" name="T44"/>
                <a:gd fmla="*/ 6 h 60" name="T45"/>
                <a:gd fmla="*/ 69 w 74" name="T46"/>
                <a:gd fmla="*/ 23 h 60" name="T47"/>
                <a:gd fmla="*/ 64 w 74" name="T48"/>
                <a:gd fmla="*/ 37 h 60" name="T49"/>
                <a:gd fmla="*/ 63 w 74" name="T50"/>
                <a:gd fmla="*/ 35 h 60" name="T51"/>
                <a:gd fmla="*/ 63 w 74" name="T52"/>
                <a:gd fmla="*/ 11 h 60" name="T53"/>
                <a:gd fmla="*/ 65 w 74" name="T54"/>
                <a:gd fmla="*/ 10 h 60" name="T55"/>
                <a:gd fmla="*/ 64 w 74" name="T56"/>
                <a:gd fmla="*/ 23 h 60" name="T57"/>
                <a:gd fmla="*/ 60 w 74" name="T58"/>
                <a:gd fmla="*/ 33 h 60" name="T59"/>
                <a:gd fmla="*/ 60 w 74" name="T60"/>
                <a:gd fmla="*/ 31 h 60" name="T61"/>
                <a:gd fmla="*/ 60 w 74" name="T62"/>
                <a:gd fmla="*/ 15 h 60" name="T63"/>
                <a:gd fmla="*/ 61 w 74" name="T64"/>
                <a:gd fmla="*/ 14 h 60" name="T65"/>
                <a:gd fmla="*/ 8 w 74" name="T66"/>
                <a:gd fmla="*/ 39 h 60" name="T67"/>
                <a:gd fmla="*/ 7 w 74" name="T68"/>
                <a:gd fmla="*/ 41 h 60" name="T69"/>
                <a:gd fmla="*/ 0 w 74" name="T70"/>
                <a:gd fmla="*/ 23 h 60" name="T71"/>
                <a:gd fmla="*/ 8 w 74" name="T72"/>
                <a:gd fmla="*/ 6 h 60" name="T73"/>
                <a:gd fmla="*/ 2 w 74" name="T74"/>
                <a:gd fmla="*/ 23 h 60" name="T75"/>
                <a:gd fmla="*/ 12 w 74" name="T76"/>
                <a:gd fmla="*/ 35 h 60" name="T77"/>
                <a:gd fmla="*/ 11 w 74" name="T78"/>
                <a:gd fmla="*/ 37 h 60" name="T79"/>
                <a:gd fmla="*/ 6 w 74" name="T80"/>
                <a:gd fmla="*/ 23 h 60" name="T81"/>
                <a:gd fmla="*/ 11 w 74" name="T82"/>
                <a:gd fmla="*/ 10 h 60" name="T83"/>
                <a:gd fmla="*/ 8 w 74" name="T84"/>
                <a:gd fmla="*/ 23 h 60" name="T85"/>
                <a:gd fmla="*/ 15 w 74" name="T86"/>
                <a:gd fmla="*/ 15 h 60" name="T87"/>
                <a:gd fmla="*/ 15 w 74" name="T88"/>
                <a:gd fmla="*/ 31 h 60" name="T89"/>
                <a:gd fmla="*/ 14 w 74" name="T90"/>
                <a:gd fmla="*/ 33 h 60" name="T91"/>
                <a:gd fmla="*/ 11 w 74" name="T92"/>
                <a:gd fmla="*/ 23 h 60" name="T93"/>
                <a:gd fmla="*/ 15 w 74" name="T94"/>
                <a:gd fmla="*/ 14 h 60"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60" w="74">
                  <a:moveTo>
                    <a:pt x="49" y="0"/>
                  </a:moveTo>
                  <a:cubicBezTo>
                    <a:pt x="26" y="0"/>
                    <a:pt x="26" y="0"/>
                    <a:pt x="26" y="0"/>
                  </a:cubicBezTo>
                  <a:cubicBezTo>
                    <a:pt x="22" y="0"/>
                    <a:pt x="19" y="3"/>
                    <a:pt x="19" y="7"/>
                  </a:cubicBezTo>
                  <a:cubicBezTo>
                    <a:pt x="19" y="53"/>
                    <a:pt x="19" y="53"/>
                    <a:pt x="19" y="53"/>
                  </a:cubicBezTo>
                  <a:cubicBezTo>
                    <a:pt x="19" y="56"/>
                    <a:pt x="22" y="60"/>
                    <a:pt x="26" y="60"/>
                  </a:cubicBezTo>
                  <a:cubicBezTo>
                    <a:pt x="49" y="60"/>
                    <a:pt x="49" y="60"/>
                    <a:pt x="49" y="60"/>
                  </a:cubicBezTo>
                  <a:cubicBezTo>
                    <a:pt x="53" y="60"/>
                    <a:pt x="56" y="56"/>
                    <a:pt x="56" y="53"/>
                  </a:cubicBezTo>
                  <a:cubicBezTo>
                    <a:pt x="56" y="7"/>
                    <a:pt x="56" y="7"/>
                    <a:pt x="56" y="7"/>
                  </a:cubicBezTo>
                  <a:cubicBezTo>
                    <a:pt x="56" y="3"/>
                    <a:pt x="53" y="0"/>
                    <a:pt x="49" y="0"/>
                  </a:cubicBezTo>
                  <a:close/>
                  <a:moveTo>
                    <a:pt x="53" y="7"/>
                  </a:moveTo>
                  <a:cubicBezTo>
                    <a:pt x="53" y="53"/>
                    <a:pt x="53" y="53"/>
                    <a:pt x="53" y="53"/>
                  </a:cubicBezTo>
                  <a:cubicBezTo>
                    <a:pt x="53" y="55"/>
                    <a:pt x="51" y="57"/>
                    <a:pt x="49" y="57"/>
                  </a:cubicBezTo>
                  <a:cubicBezTo>
                    <a:pt x="26" y="57"/>
                    <a:pt x="26" y="57"/>
                    <a:pt x="26" y="57"/>
                  </a:cubicBezTo>
                  <a:cubicBezTo>
                    <a:pt x="24" y="57"/>
                    <a:pt x="22" y="55"/>
                    <a:pt x="22" y="53"/>
                  </a:cubicBezTo>
                  <a:cubicBezTo>
                    <a:pt x="22" y="7"/>
                    <a:pt x="22" y="7"/>
                    <a:pt x="22" y="7"/>
                  </a:cubicBezTo>
                  <a:cubicBezTo>
                    <a:pt x="22" y="5"/>
                    <a:pt x="24" y="3"/>
                    <a:pt x="26" y="3"/>
                  </a:cubicBezTo>
                  <a:cubicBezTo>
                    <a:pt x="49" y="3"/>
                    <a:pt x="49" y="3"/>
                    <a:pt x="49" y="3"/>
                  </a:cubicBezTo>
                  <a:cubicBezTo>
                    <a:pt x="51" y="3"/>
                    <a:pt x="53" y="5"/>
                    <a:pt x="53" y="7"/>
                  </a:cubicBezTo>
                  <a:close/>
                  <a:moveTo>
                    <a:pt x="50" y="6"/>
                  </a:moveTo>
                  <a:cubicBezTo>
                    <a:pt x="25" y="6"/>
                    <a:pt x="25" y="6"/>
                    <a:pt x="25" y="6"/>
                  </a:cubicBezTo>
                  <a:cubicBezTo>
                    <a:pt x="24" y="6"/>
                    <a:pt x="24" y="6"/>
                    <a:pt x="24" y="7"/>
                  </a:cubicBezTo>
                  <a:cubicBezTo>
                    <a:pt x="24" y="50"/>
                    <a:pt x="24" y="50"/>
                    <a:pt x="24" y="50"/>
                  </a:cubicBezTo>
                  <a:cubicBezTo>
                    <a:pt x="24" y="51"/>
                    <a:pt x="24" y="51"/>
                    <a:pt x="25" y="51"/>
                  </a:cubicBezTo>
                  <a:cubicBezTo>
                    <a:pt x="50" y="51"/>
                    <a:pt x="50" y="51"/>
                    <a:pt x="50" y="51"/>
                  </a:cubicBezTo>
                  <a:cubicBezTo>
                    <a:pt x="50" y="51"/>
                    <a:pt x="51" y="51"/>
                    <a:pt x="51" y="50"/>
                  </a:cubicBezTo>
                  <a:cubicBezTo>
                    <a:pt x="51" y="7"/>
                    <a:pt x="51" y="7"/>
                    <a:pt x="51" y="7"/>
                  </a:cubicBezTo>
                  <a:cubicBezTo>
                    <a:pt x="51" y="6"/>
                    <a:pt x="50" y="6"/>
                    <a:pt x="50" y="6"/>
                  </a:cubicBezTo>
                  <a:close/>
                  <a:moveTo>
                    <a:pt x="49" y="49"/>
                  </a:moveTo>
                  <a:cubicBezTo>
                    <a:pt x="26" y="49"/>
                    <a:pt x="26" y="49"/>
                    <a:pt x="26" y="49"/>
                  </a:cubicBezTo>
                  <a:cubicBezTo>
                    <a:pt x="26" y="8"/>
                    <a:pt x="26" y="8"/>
                    <a:pt x="26" y="8"/>
                  </a:cubicBezTo>
                  <a:cubicBezTo>
                    <a:pt x="49" y="8"/>
                    <a:pt x="49" y="8"/>
                    <a:pt x="49" y="8"/>
                  </a:cubicBezTo>
                  <a:lnTo>
                    <a:pt x="49" y="49"/>
                  </a:lnTo>
                  <a:close/>
                  <a:moveTo>
                    <a:pt x="39" y="54"/>
                  </a:moveTo>
                  <a:cubicBezTo>
                    <a:pt x="39" y="55"/>
                    <a:pt x="38" y="56"/>
                    <a:pt x="37" y="56"/>
                  </a:cubicBezTo>
                  <a:cubicBezTo>
                    <a:pt x="36" y="56"/>
                    <a:pt x="35" y="55"/>
                    <a:pt x="35" y="54"/>
                  </a:cubicBezTo>
                  <a:cubicBezTo>
                    <a:pt x="35" y="53"/>
                    <a:pt x="36" y="52"/>
                    <a:pt x="37" y="52"/>
                  </a:cubicBezTo>
                  <a:cubicBezTo>
                    <a:pt x="38" y="52"/>
                    <a:pt x="39" y="53"/>
                    <a:pt x="39" y="54"/>
                  </a:cubicBezTo>
                  <a:close/>
                  <a:moveTo>
                    <a:pt x="74" y="23"/>
                  </a:moveTo>
                  <a:cubicBezTo>
                    <a:pt x="74" y="30"/>
                    <a:pt x="72" y="36"/>
                    <a:pt x="68" y="41"/>
                  </a:cubicBezTo>
                  <a:cubicBezTo>
                    <a:pt x="68" y="41"/>
                    <a:pt x="67" y="41"/>
                    <a:pt x="67" y="41"/>
                  </a:cubicBezTo>
                  <a:cubicBezTo>
                    <a:pt x="67" y="41"/>
                    <a:pt x="67" y="41"/>
                    <a:pt x="67" y="41"/>
                  </a:cubicBezTo>
                  <a:cubicBezTo>
                    <a:pt x="66" y="40"/>
                    <a:pt x="66" y="40"/>
                    <a:pt x="66" y="39"/>
                  </a:cubicBezTo>
                  <a:cubicBezTo>
                    <a:pt x="70" y="35"/>
                    <a:pt x="72" y="29"/>
                    <a:pt x="72" y="23"/>
                  </a:cubicBezTo>
                  <a:cubicBezTo>
                    <a:pt x="72" y="17"/>
                    <a:pt x="70" y="12"/>
                    <a:pt x="66" y="7"/>
                  </a:cubicBezTo>
                  <a:cubicBezTo>
                    <a:pt x="66" y="7"/>
                    <a:pt x="66" y="6"/>
                    <a:pt x="67" y="6"/>
                  </a:cubicBezTo>
                  <a:cubicBezTo>
                    <a:pt x="67" y="5"/>
                    <a:pt x="68" y="6"/>
                    <a:pt x="68" y="6"/>
                  </a:cubicBezTo>
                  <a:cubicBezTo>
                    <a:pt x="72" y="11"/>
                    <a:pt x="74" y="17"/>
                    <a:pt x="74" y="23"/>
                  </a:cubicBezTo>
                  <a:close/>
                  <a:moveTo>
                    <a:pt x="69" y="23"/>
                  </a:moveTo>
                  <a:cubicBezTo>
                    <a:pt x="69" y="28"/>
                    <a:pt x="67" y="33"/>
                    <a:pt x="65" y="36"/>
                  </a:cubicBezTo>
                  <a:cubicBezTo>
                    <a:pt x="64" y="37"/>
                    <a:pt x="64" y="37"/>
                    <a:pt x="64" y="37"/>
                  </a:cubicBezTo>
                  <a:cubicBezTo>
                    <a:pt x="64" y="37"/>
                    <a:pt x="63" y="37"/>
                    <a:pt x="63" y="37"/>
                  </a:cubicBezTo>
                  <a:cubicBezTo>
                    <a:pt x="63" y="36"/>
                    <a:pt x="63" y="36"/>
                    <a:pt x="63" y="35"/>
                  </a:cubicBezTo>
                  <a:cubicBezTo>
                    <a:pt x="66" y="32"/>
                    <a:pt x="67" y="28"/>
                    <a:pt x="67" y="23"/>
                  </a:cubicBezTo>
                  <a:cubicBezTo>
                    <a:pt x="67" y="19"/>
                    <a:pt x="66" y="15"/>
                    <a:pt x="63" y="11"/>
                  </a:cubicBezTo>
                  <a:cubicBezTo>
                    <a:pt x="63" y="11"/>
                    <a:pt x="63" y="10"/>
                    <a:pt x="63" y="10"/>
                  </a:cubicBezTo>
                  <a:cubicBezTo>
                    <a:pt x="64" y="10"/>
                    <a:pt x="64" y="10"/>
                    <a:pt x="65" y="10"/>
                  </a:cubicBezTo>
                  <a:cubicBezTo>
                    <a:pt x="67" y="14"/>
                    <a:pt x="69" y="19"/>
                    <a:pt x="69" y="23"/>
                  </a:cubicBezTo>
                  <a:close/>
                  <a:moveTo>
                    <a:pt x="64" y="23"/>
                  </a:moveTo>
                  <a:cubicBezTo>
                    <a:pt x="64" y="26"/>
                    <a:pt x="63" y="29"/>
                    <a:pt x="61" y="32"/>
                  </a:cubicBezTo>
                  <a:cubicBezTo>
                    <a:pt x="61" y="32"/>
                    <a:pt x="61" y="33"/>
                    <a:pt x="60" y="33"/>
                  </a:cubicBezTo>
                  <a:cubicBezTo>
                    <a:pt x="60" y="33"/>
                    <a:pt x="60" y="33"/>
                    <a:pt x="60" y="33"/>
                  </a:cubicBezTo>
                  <a:cubicBezTo>
                    <a:pt x="59" y="32"/>
                    <a:pt x="59" y="32"/>
                    <a:pt x="60" y="31"/>
                  </a:cubicBezTo>
                  <a:cubicBezTo>
                    <a:pt x="61" y="29"/>
                    <a:pt x="62" y="26"/>
                    <a:pt x="62" y="23"/>
                  </a:cubicBezTo>
                  <a:cubicBezTo>
                    <a:pt x="62" y="21"/>
                    <a:pt x="61" y="18"/>
                    <a:pt x="60" y="15"/>
                  </a:cubicBezTo>
                  <a:cubicBezTo>
                    <a:pt x="59" y="15"/>
                    <a:pt x="59" y="14"/>
                    <a:pt x="60" y="14"/>
                  </a:cubicBezTo>
                  <a:cubicBezTo>
                    <a:pt x="60" y="14"/>
                    <a:pt x="61" y="14"/>
                    <a:pt x="61" y="14"/>
                  </a:cubicBezTo>
                  <a:cubicBezTo>
                    <a:pt x="63" y="17"/>
                    <a:pt x="64" y="20"/>
                    <a:pt x="64" y="23"/>
                  </a:cubicBezTo>
                  <a:close/>
                  <a:moveTo>
                    <a:pt x="8" y="39"/>
                  </a:moveTo>
                  <a:cubicBezTo>
                    <a:pt x="9" y="40"/>
                    <a:pt x="8" y="40"/>
                    <a:pt x="8" y="41"/>
                  </a:cubicBezTo>
                  <a:cubicBezTo>
                    <a:pt x="8" y="41"/>
                    <a:pt x="8" y="41"/>
                    <a:pt x="7" y="41"/>
                  </a:cubicBezTo>
                  <a:cubicBezTo>
                    <a:pt x="7" y="41"/>
                    <a:pt x="7" y="41"/>
                    <a:pt x="7" y="41"/>
                  </a:cubicBezTo>
                  <a:cubicBezTo>
                    <a:pt x="3" y="36"/>
                    <a:pt x="0" y="30"/>
                    <a:pt x="0" y="23"/>
                  </a:cubicBezTo>
                  <a:cubicBezTo>
                    <a:pt x="0" y="17"/>
                    <a:pt x="3" y="11"/>
                    <a:pt x="7" y="6"/>
                  </a:cubicBezTo>
                  <a:cubicBezTo>
                    <a:pt x="7" y="6"/>
                    <a:pt x="8" y="5"/>
                    <a:pt x="8" y="6"/>
                  </a:cubicBezTo>
                  <a:cubicBezTo>
                    <a:pt x="8" y="6"/>
                    <a:pt x="9" y="7"/>
                    <a:pt x="8" y="7"/>
                  </a:cubicBezTo>
                  <a:cubicBezTo>
                    <a:pt x="5" y="12"/>
                    <a:pt x="2" y="17"/>
                    <a:pt x="2" y="23"/>
                  </a:cubicBezTo>
                  <a:cubicBezTo>
                    <a:pt x="2" y="29"/>
                    <a:pt x="5" y="35"/>
                    <a:pt x="8" y="39"/>
                  </a:cubicBezTo>
                  <a:close/>
                  <a:moveTo>
                    <a:pt x="12" y="35"/>
                  </a:moveTo>
                  <a:cubicBezTo>
                    <a:pt x="12" y="36"/>
                    <a:pt x="12" y="36"/>
                    <a:pt x="11" y="37"/>
                  </a:cubicBezTo>
                  <a:cubicBezTo>
                    <a:pt x="11" y="37"/>
                    <a:pt x="11" y="37"/>
                    <a:pt x="11" y="37"/>
                  </a:cubicBezTo>
                  <a:cubicBezTo>
                    <a:pt x="10" y="37"/>
                    <a:pt x="10" y="37"/>
                    <a:pt x="10" y="36"/>
                  </a:cubicBezTo>
                  <a:cubicBezTo>
                    <a:pt x="7" y="33"/>
                    <a:pt x="6" y="28"/>
                    <a:pt x="6" y="23"/>
                  </a:cubicBezTo>
                  <a:cubicBezTo>
                    <a:pt x="6" y="19"/>
                    <a:pt x="7" y="14"/>
                    <a:pt x="10" y="10"/>
                  </a:cubicBezTo>
                  <a:cubicBezTo>
                    <a:pt x="10" y="10"/>
                    <a:pt x="11" y="10"/>
                    <a:pt x="11" y="10"/>
                  </a:cubicBezTo>
                  <a:cubicBezTo>
                    <a:pt x="12" y="10"/>
                    <a:pt x="12" y="11"/>
                    <a:pt x="12" y="11"/>
                  </a:cubicBezTo>
                  <a:cubicBezTo>
                    <a:pt x="9" y="15"/>
                    <a:pt x="8" y="19"/>
                    <a:pt x="8" y="23"/>
                  </a:cubicBezTo>
                  <a:cubicBezTo>
                    <a:pt x="8" y="28"/>
                    <a:pt x="9" y="32"/>
                    <a:pt x="12" y="35"/>
                  </a:cubicBezTo>
                  <a:close/>
                  <a:moveTo>
                    <a:pt x="15" y="15"/>
                  </a:moveTo>
                  <a:cubicBezTo>
                    <a:pt x="14" y="18"/>
                    <a:pt x="13" y="21"/>
                    <a:pt x="13" y="23"/>
                  </a:cubicBezTo>
                  <a:cubicBezTo>
                    <a:pt x="13" y="26"/>
                    <a:pt x="14" y="29"/>
                    <a:pt x="15" y="31"/>
                  </a:cubicBezTo>
                  <a:cubicBezTo>
                    <a:pt x="15" y="32"/>
                    <a:pt x="15" y="32"/>
                    <a:pt x="15" y="33"/>
                  </a:cubicBezTo>
                  <a:cubicBezTo>
                    <a:pt x="15" y="33"/>
                    <a:pt x="14" y="33"/>
                    <a:pt x="14" y="33"/>
                  </a:cubicBezTo>
                  <a:cubicBezTo>
                    <a:pt x="14" y="33"/>
                    <a:pt x="14" y="32"/>
                    <a:pt x="13" y="32"/>
                  </a:cubicBezTo>
                  <a:cubicBezTo>
                    <a:pt x="12" y="29"/>
                    <a:pt x="11" y="26"/>
                    <a:pt x="11" y="23"/>
                  </a:cubicBezTo>
                  <a:cubicBezTo>
                    <a:pt x="11" y="20"/>
                    <a:pt x="12" y="17"/>
                    <a:pt x="13" y="14"/>
                  </a:cubicBezTo>
                  <a:cubicBezTo>
                    <a:pt x="14" y="14"/>
                    <a:pt x="14" y="14"/>
                    <a:pt x="15" y="14"/>
                  </a:cubicBezTo>
                  <a:cubicBezTo>
                    <a:pt x="15" y="14"/>
                    <a:pt x="15" y="15"/>
                    <a:pt x="15" y="15"/>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5" name="Freeform 36"/>
            <p:cNvSpPr>
              <a:spLocks noEditPoints="1"/>
            </p:cNvSpPr>
            <p:nvPr/>
          </p:nvSpPr>
          <p:spPr bwMode="auto">
            <a:xfrm>
              <a:off x="5782123" y="3933313"/>
              <a:ext cx="154602" cy="154603"/>
            </a:xfrm>
            <a:custGeom>
              <a:gdLst>
                <a:gd fmla="*/ 18 w 35" name="T0"/>
                <a:gd fmla="*/ 0 h 35" name="T1"/>
                <a:gd fmla="*/ 0 w 35" name="T2"/>
                <a:gd fmla="*/ 18 h 35" name="T3"/>
                <a:gd fmla="*/ 18 w 35" name="T4"/>
                <a:gd fmla="*/ 35 h 35" name="T5"/>
                <a:gd fmla="*/ 35 w 35" name="T6"/>
                <a:gd fmla="*/ 18 h 35" name="T7"/>
                <a:gd fmla="*/ 18 w 35" name="T8"/>
                <a:gd fmla="*/ 0 h 35" name="T9"/>
                <a:gd fmla="*/ 18 w 35" name="T10"/>
                <a:gd fmla="*/ 32 h 35" name="T11"/>
                <a:gd fmla="*/ 3 w 35" name="T12"/>
                <a:gd fmla="*/ 18 h 35" name="T13"/>
                <a:gd fmla="*/ 18 w 35" name="T14"/>
                <a:gd fmla="*/ 3 h 35" name="T15"/>
                <a:gd fmla="*/ 32 w 35" name="T16"/>
                <a:gd fmla="*/ 18 h 35" name="T17"/>
                <a:gd fmla="*/ 18 w 35" name="T18"/>
                <a:gd fmla="*/ 32 h 35" name="T19"/>
                <a:gd fmla="*/ 27 w 35" name="T20"/>
                <a:gd fmla="*/ 12 h 35" name="T21"/>
                <a:gd fmla="*/ 27 w 35" name="T22"/>
                <a:gd fmla="*/ 14 h 35" name="T23"/>
                <a:gd fmla="*/ 16 w 35" name="T24"/>
                <a:gd fmla="*/ 23 h 35" name="T25"/>
                <a:gd fmla="*/ 16 w 35" name="T26"/>
                <a:gd fmla="*/ 23 h 35" name="T27"/>
                <a:gd fmla="*/ 15 w 35" name="T28"/>
                <a:gd fmla="*/ 23 h 35" name="T29"/>
                <a:gd fmla="*/ 9 w 35" name="T30"/>
                <a:gd fmla="*/ 18 h 35" name="T31"/>
                <a:gd fmla="*/ 9 w 35" name="T32"/>
                <a:gd fmla="*/ 16 h 35" name="T33"/>
                <a:gd fmla="*/ 10 w 35" name="T34"/>
                <a:gd fmla="*/ 16 h 35" name="T35"/>
                <a:gd fmla="*/ 16 w 35" name="T36"/>
                <a:gd fmla="*/ 21 h 35" name="T37"/>
                <a:gd fmla="*/ 26 w 35" name="T38"/>
                <a:gd fmla="*/ 12 h 35" name="T39"/>
                <a:gd fmla="*/ 27 w 35" name="T40"/>
                <a:gd fmla="*/ 12 h 3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5" w="35">
                  <a:moveTo>
                    <a:pt x="18" y="0"/>
                  </a:moveTo>
                  <a:cubicBezTo>
                    <a:pt x="8" y="0"/>
                    <a:pt x="0" y="8"/>
                    <a:pt x="0" y="18"/>
                  </a:cubicBezTo>
                  <a:cubicBezTo>
                    <a:pt x="0" y="27"/>
                    <a:pt x="8" y="35"/>
                    <a:pt x="18" y="35"/>
                  </a:cubicBezTo>
                  <a:cubicBezTo>
                    <a:pt x="28" y="35"/>
                    <a:pt x="35" y="27"/>
                    <a:pt x="35" y="18"/>
                  </a:cubicBezTo>
                  <a:cubicBezTo>
                    <a:pt x="35" y="8"/>
                    <a:pt x="28"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7" y="12"/>
                  </a:moveTo>
                  <a:cubicBezTo>
                    <a:pt x="28" y="13"/>
                    <a:pt x="28" y="13"/>
                    <a:pt x="27" y="14"/>
                  </a:cubicBezTo>
                  <a:cubicBezTo>
                    <a:pt x="16" y="23"/>
                    <a:pt x="16" y="23"/>
                    <a:pt x="16" y="23"/>
                  </a:cubicBezTo>
                  <a:cubicBezTo>
                    <a:pt x="16" y="23"/>
                    <a:pt x="16" y="23"/>
                    <a:pt x="16" y="23"/>
                  </a:cubicBezTo>
                  <a:cubicBezTo>
                    <a:pt x="15" y="23"/>
                    <a:pt x="15" y="23"/>
                    <a:pt x="15" y="23"/>
                  </a:cubicBezTo>
                  <a:cubicBezTo>
                    <a:pt x="9" y="18"/>
                    <a:pt x="9" y="18"/>
                    <a:pt x="9" y="18"/>
                  </a:cubicBezTo>
                  <a:cubicBezTo>
                    <a:pt x="8" y="18"/>
                    <a:pt x="8" y="17"/>
                    <a:pt x="9" y="16"/>
                  </a:cubicBezTo>
                  <a:cubicBezTo>
                    <a:pt x="9" y="16"/>
                    <a:pt x="10" y="16"/>
                    <a:pt x="10" y="16"/>
                  </a:cubicBezTo>
                  <a:cubicBezTo>
                    <a:pt x="16" y="21"/>
                    <a:pt x="16" y="21"/>
                    <a:pt x="16" y="21"/>
                  </a:cubicBezTo>
                  <a:cubicBezTo>
                    <a:pt x="26" y="12"/>
                    <a:pt x="26" y="12"/>
                    <a:pt x="26" y="12"/>
                  </a:cubicBezTo>
                  <a:cubicBezTo>
                    <a:pt x="26" y="12"/>
                    <a:pt x="27" y="12"/>
                    <a:pt x="27" y="12"/>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6" name="Freeform 24"/>
            <p:cNvSpPr>
              <a:spLocks noEditPoints="1"/>
            </p:cNvSpPr>
            <p:nvPr/>
          </p:nvSpPr>
          <p:spPr bwMode="auto">
            <a:xfrm>
              <a:off x="5176463" y="4958743"/>
              <a:ext cx="432385" cy="456077"/>
            </a:xfrm>
            <a:custGeom>
              <a:gdLst>
                <a:gd fmla="*/ 22 w 62" name="T0"/>
                <a:gd fmla="*/ 32 h 65" name="T1"/>
                <a:gd fmla="*/ 22 w 62" name="T2"/>
                <a:gd fmla="*/ 52 h 65" name="T3"/>
                <a:gd fmla="*/ 26 w 62" name="T4"/>
                <a:gd fmla="*/ 43 h 65" name="T5"/>
                <a:gd fmla="*/ 47 w 62" name="T6"/>
                <a:gd fmla="*/ 7 h 65" name="T7"/>
                <a:gd fmla="*/ 47 w 62" name="T8"/>
                <a:gd fmla="*/ 19 h 65" name="T9"/>
                <a:gd fmla="*/ 40 w 62" name="T10"/>
                <a:gd fmla="*/ 37 h 65" name="T11"/>
                <a:gd fmla="*/ 36 w 62" name="T12"/>
                <a:gd fmla="*/ 27 h 65" name="T13"/>
                <a:gd fmla="*/ 32 w 62" name="T14"/>
                <a:gd fmla="*/ 26 h 65" name="T15"/>
                <a:gd fmla="*/ 24 w 62" name="T16"/>
                <a:gd fmla="*/ 22 h 65" name="T17"/>
                <a:gd fmla="*/ 18 w 62" name="T18"/>
                <a:gd fmla="*/ 21 h 65" name="T19"/>
                <a:gd fmla="*/ 11 w 62" name="T20"/>
                <a:gd fmla="*/ 28 h 65" name="T21"/>
                <a:gd fmla="*/ 6 w 62" name="T22"/>
                <a:gd fmla="*/ 28 h 65" name="T23"/>
                <a:gd fmla="*/ 3 w 62" name="T24"/>
                <a:gd fmla="*/ 38 h 65" name="T25"/>
                <a:gd fmla="*/ 0 w 62" name="T26"/>
                <a:gd fmla="*/ 43 h 65" name="T27"/>
                <a:gd fmla="*/ 3 w 62" name="T28"/>
                <a:gd fmla="*/ 47 h 65" name="T29"/>
                <a:gd fmla="*/ 6 w 62" name="T30"/>
                <a:gd fmla="*/ 58 h 65" name="T31"/>
                <a:gd fmla="*/ 11 w 62" name="T32"/>
                <a:gd fmla="*/ 58 h 65" name="T33"/>
                <a:gd fmla="*/ 18 w 62" name="T34"/>
                <a:gd fmla="*/ 65 h 65" name="T35"/>
                <a:gd fmla="*/ 24 w 62" name="T36"/>
                <a:gd fmla="*/ 64 h 65" name="T37"/>
                <a:gd fmla="*/ 32 w 62" name="T38"/>
                <a:gd fmla="*/ 60 h 65" name="T39"/>
                <a:gd fmla="*/ 36 w 62" name="T40"/>
                <a:gd fmla="*/ 59 h 65" name="T41"/>
                <a:gd fmla="*/ 40 w 62" name="T42"/>
                <a:gd fmla="*/ 49 h 65" name="T43"/>
                <a:gd fmla="*/ 44 w 62" name="T44"/>
                <a:gd fmla="*/ 46 h 65" name="T45"/>
                <a:gd fmla="*/ 38 w 62" name="T46"/>
                <a:gd fmla="*/ 53 h 65" name="T47"/>
                <a:gd fmla="*/ 22 w 62" name="T48"/>
                <a:gd fmla="*/ 58 h 65" name="T49"/>
                <a:gd fmla="*/ 6 w 62" name="T50"/>
                <a:gd fmla="*/ 53 h 65" name="T51"/>
                <a:gd fmla="*/ 7 w 62" name="T52"/>
                <a:gd fmla="*/ 38 h 65" name="T53"/>
                <a:gd fmla="*/ 18 w 62" name="T54"/>
                <a:gd fmla="*/ 24 h 65" name="T55"/>
                <a:gd fmla="*/ 36 w 62" name="T56"/>
                <a:gd fmla="*/ 30 h 65" name="T57"/>
                <a:gd fmla="*/ 41 w 62" name="T58"/>
                <a:gd fmla="*/ 44 h 65" name="T59"/>
                <a:gd fmla="*/ 59 w 62" name="T60"/>
                <a:gd fmla="*/ 11 h 65" name="T61"/>
                <a:gd fmla="*/ 60 w 62" name="T62"/>
                <a:gd fmla="*/ 7 h 65" name="T63"/>
                <a:gd fmla="*/ 54 w 62" name="T64"/>
                <a:gd fmla="*/ 4 h 65" name="T65"/>
                <a:gd fmla="*/ 49 w 62" name="T66"/>
                <a:gd fmla="*/ 0 h 65" name="T67"/>
                <a:gd fmla="*/ 46 w 62" name="T68"/>
                <a:gd fmla="*/ 0 h 65" name="T69"/>
                <a:gd fmla="*/ 40 w 62" name="T70"/>
                <a:gd fmla="*/ 4 h 65" name="T71"/>
                <a:gd fmla="*/ 38 w 62" name="T72"/>
                <a:gd fmla="*/ 4 h 65" name="T73"/>
                <a:gd fmla="*/ 35 w 62" name="T74"/>
                <a:gd fmla="*/ 11 h 65" name="T75"/>
                <a:gd fmla="*/ 33 w 62" name="T76"/>
                <a:gd fmla="*/ 14 h 65" name="T77"/>
                <a:gd fmla="*/ 35 w 62" name="T78"/>
                <a:gd fmla="*/ 18 h 65" name="T79"/>
                <a:gd fmla="*/ 37 w 62" name="T80"/>
                <a:gd fmla="*/ 24 h 65" name="T81"/>
                <a:gd fmla="*/ 40 w 62" name="T82"/>
                <a:gd fmla="*/ 25 h 65" name="T83"/>
                <a:gd fmla="*/ 46 w 62" name="T84"/>
                <a:gd fmla="*/ 28 h 65" name="T85"/>
                <a:gd fmla="*/ 49 w 62" name="T86"/>
                <a:gd fmla="*/ 29 h 65" name="T87"/>
                <a:gd fmla="*/ 54 w 62" name="T88"/>
                <a:gd fmla="*/ 24 h 65" name="T89"/>
                <a:gd fmla="*/ 57 w 62" name="T90"/>
                <a:gd fmla="*/ 24 h 65" name="T91"/>
                <a:gd fmla="*/ 59 w 62" name="T92"/>
                <a:gd fmla="*/ 18 h 65" name="T93"/>
                <a:gd fmla="*/ 61 w 62" name="T94"/>
                <a:gd fmla="*/ 12 h 65" name="T95"/>
                <a:gd fmla="*/ 52 w 62" name="T96"/>
                <a:gd fmla="*/ 22 h 65" name="T97"/>
                <a:gd fmla="*/ 43 w 62" name="T98"/>
                <a:gd fmla="*/ 25 h 65" name="T99"/>
                <a:gd fmla="*/ 36 w 62" name="T100"/>
                <a:gd fmla="*/ 15 h 65" name="T101"/>
                <a:gd fmla="*/ 38 w 62" name="T102"/>
                <a:gd fmla="*/ 7 h 65" name="T103"/>
                <a:gd fmla="*/ 50 w 62" name="T104"/>
                <a:gd fmla="*/ 3 h 65" name="T105"/>
                <a:gd fmla="*/ 56 w 62" name="T106"/>
                <a:gd fmla="*/ 11 h 6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5" w="62">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7" name="Freeform 33"/>
            <p:cNvSpPr>
              <a:spLocks noEditPoints="1"/>
            </p:cNvSpPr>
            <p:nvPr/>
          </p:nvSpPr>
          <p:spPr bwMode="auto">
            <a:xfrm>
              <a:off x="8282120" y="3507224"/>
              <a:ext cx="277453" cy="284221"/>
            </a:xfrm>
            <a:custGeom>
              <a:gdLst>
                <a:gd fmla="*/ 8 w 52" name="T0"/>
                <a:gd fmla="*/ 19 h 53" name="T1"/>
                <a:gd fmla="*/ 8 w 52" name="T2"/>
                <a:gd fmla="*/ 19 h 53" name="T3"/>
                <a:gd fmla="*/ 8 w 52" name="T4"/>
                <a:gd fmla="*/ 18 h 53" name="T5"/>
                <a:gd fmla="*/ 8 w 52" name="T6"/>
                <a:gd fmla="*/ 17 h 53" name="T7"/>
                <a:gd fmla="*/ 8 w 52" name="T8"/>
                <a:gd fmla="*/ 17 h 53" name="T9"/>
                <a:gd fmla="*/ 15 w 52" name="T10"/>
                <a:gd fmla="*/ 10 h 53" name="T11"/>
                <a:gd fmla="*/ 17 w 52" name="T12"/>
                <a:gd fmla="*/ 10 h 53" name="T13"/>
                <a:gd fmla="*/ 17 w 52" name="T14"/>
                <a:gd fmla="*/ 12 h 53" name="T15"/>
                <a:gd fmla="*/ 13 w 52" name="T16"/>
                <a:gd fmla="*/ 17 h 53" name="T17"/>
                <a:gd fmla="*/ 39 w 52" name="T18"/>
                <a:gd fmla="*/ 17 h 53" name="T19"/>
                <a:gd fmla="*/ 40 w 52" name="T20"/>
                <a:gd fmla="*/ 18 h 53" name="T21"/>
                <a:gd fmla="*/ 39 w 52" name="T22"/>
                <a:gd fmla="*/ 20 h 53" name="T23"/>
                <a:gd fmla="*/ 13 w 52" name="T24"/>
                <a:gd fmla="*/ 20 h 53" name="T25"/>
                <a:gd fmla="*/ 17 w 52" name="T26"/>
                <a:gd fmla="*/ 24 h 53" name="T27"/>
                <a:gd fmla="*/ 17 w 52" name="T28"/>
                <a:gd fmla="*/ 26 h 53" name="T29"/>
                <a:gd fmla="*/ 16 w 52" name="T30"/>
                <a:gd fmla="*/ 26 h 53" name="T31"/>
                <a:gd fmla="*/ 15 w 52" name="T32"/>
                <a:gd fmla="*/ 26 h 53" name="T33"/>
                <a:gd fmla="*/ 8 w 52" name="T34"/>
                <a:gd fmla="*/ 19 h 53" name="T35"/>
                <a:gd fmla="*/ 43 w 52" name="T36"/>
                <a:gd fmla="*/ 34 h 53" name="T37"/>
                <a:gd fmla="*/ 43 w 52" name="T38"/>
                <a:gd fmla="*/ 34 h 53" name="T39"/>
                <a:gd fmla="*/ 36 w 52" name="T40"/>
                <a:gd fmla="*/ 27 h 53" name="T41"/>
                <a:gd fmla="*/ 34 w 52" name="T42"/>
                <a:gd fmla="*/ 27 h 53" name="T43"/>
                <a:gd fmla="*/ 34 w 52" name="T44"/>
                <a:gd fmla="*/ 29 h 53" name="T45"/>
                <a:gd fmla="*/ 39 w 52" name="T46"/>
                <a:gd fmla="*/ 33 h 53" name="T47"/>
                <a:gd fmla="*/ 13 w 52" name="T48"/>
                <a:gd fmla="*/ 33 h 53" name="T49"/>
                <a:gd fmla="*/ 11 w 52" name="T50"/>
                <a:gd fmla="*/ 35 h 53" name="T51"/>
                <a:gd fmla="*/ 13 w 52" name="T52"/>
                <a:gd fmla="*/ 36 h 53" name="T53"/>
                <a:gd fmla="*/ 39 w 52" name="T54"/>
                <a:gd fmla="*/ 36 h 53" name="T55"/>
                <a:gd fmla="*/ 34 w 52" name="T56"/>
                <a:gd fmla="*/ 41 h 53" name="T57"/>
                <a:gd fmla="*/ 34 w 52" name="T58"/>
                <a:gd fmla="*/ 43 h 53" name="T59"/>
                <a:gd fmla="*/ 35 w 52" name="T60"/>
                <a:gd fmla="*/ 43 h 53" name="T61"/>
                <a:gd fmla="*/ 36 w 52" name="T62"/>
                <a:gd fmla="*/ 43 h 53" name="T63"/>
                <a:gd fmla="*/ 43 w 52" name="T64"/>
                <a:gd fmla="*/ 36 h 53" name="T65"/>
                <a:gd fmla="*/ 43 w 52" name="T66"/>
                <a:gd fmla="*/ 36 h 53" name="T67"/>
                <a:gd fmla="*/ 44 w 52" name="T68"/>
                <a:gd fmla="*/ 35 h 53" name="T69"/>
                <a:gd fmla="*/ 43 w 52" name="T70"/>
                <a:gd fmla="*/ 34 h 53" name="T71"/>
                <a:gd fmla="*/ 52 w 52" name="T72"/>
                <a:gd fmla="*/ 7 h 53" name="T73"/>
                <a:gd fmla="*/ 52 w 52" name="T74"/>
                <a:gd fmla="*/ 45 h 53" name="T75"/>
                <a:gd fmla="*/ 45 w 52" name="T76"/>
                <a:gd fmla="*/ 53 h 53" name="T77"/>
                <a:gd fmla="*/ 7 w 52" name="T78"/>
                <a:gd fmla="*/ 53 h 53" name="T79"/>
                <a:gd fmla="*/ 0 w 52" name="T80"/>
                <a:gd fmla="*/ 45 h 53" name="T81"/>
                <a:gd fmla="*/ 0 w 52" name="T82"/>
                <a:gd fmla="*/ 7 h 53" name="T83"/>
                <a:gd fmla="*/ 7 w 52" name="T84"/>
                <a:gd fmla="*/ 0 h 53" name="T85"/>
                <a:gd fmla="*/ 45 w 52" name="T86"/>
                <a:gd fmla="*/ 0 h 53" name="T87"/>
                <a:gd fmla="*/ 52 w 52" name="T88"/>
                <a:gd fmla="*/ 7 h 53" name="T89"/>
                <a:gd fmla="*/ 49 w 52" name="T90"/>
                <a:gd fmla="*/ 7 h 53" name="T91"/>
                <a:gd fmla="*/ 45 w 52" name="T92"/>
                <a:gd fmla="*/ 3 h 53" name="T93"/>
                <a:gd fmla="*/ 7 w 52" name="T94"/>
                <a:gd fmla="*/ 3 h 53" name="T95"/>
                <a:gd fmla="*/ 3 w 52" name="T96"/>
                <a:gd fmla="*/ 7 h 53" name="T97"/>
                <a:gd fmla="*/ 3 w 52" name="T98"/>
                <a:gd fmla="*/ 45 h 53" name="T99"/>
                <a:gd fmla="*/ 7 w 52" name="T100"/>
                <a:gd fmla="*/ 50 h 53" name="T101"/>
                <a:gd fmla="*/ 45 w 52" name="T102"/>
                <a:gd fmla="*/ 50 h 53" name="T103"/>
                <a:gd fmla="*/ 49 w 52" name="T104"/>
                <a:gd fmla="*/ 45 h 53" name="T105"/>
                <a:gd fmla="*/ 49 w 52" name="T106"/>
                <a:gd fmla="*/ 7 h 53"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52" w="52">
                  <a:moveTo>
                    <a:pt x="8" y="19"/>
                  </a:moveTo>
                  <a:cubicBezTo>
                    <a:pt x="8" y="19"/>
                    <a:pt x="8" y="19"/>
                    <a:pt x="8" y="19"/>
                  </a:cubicBezTo>
                  <a:cubicBezTo>
                    <a:pt x="8" y="19"/>
                    <a:pt x="8" y="18"/>
                    <a:pt x="8" y="18"/>
                  </a:cubicBezTo>
                  <a:cubicBezTo>
                    <a:pt x="8" y="18"/>
                    <a:pt x="8" y="17"/>
                    <a:pt x="8" y="17"/>
                  </a:cubicBezTo>
                  <a:cubicBezTo>
                    <a:pt x="8" y="17"/>
                    <a:pt x="8" y="17"/>
                    <a:pt x="8" y="17"/>
                  </a:cubicBezTo>
                  <a:cubicBezTo>
                    <a:pt x="15" y="10"/>
                    <a:pt x="15" y="10"/>
                    <a:pt x="15" y="10"/>
                  </a:cubicBezTo>
                  <a:cubicBezTo>
                    <a:pt x="15" y="9"/>
                    <a:pt x="16" y="9"/>
                    <a:pt x="17" y="10"/>
                  </a:cubicBezTo>
                  <a:cubicBezTo>
                    <a:pt x="18" y="11"/>
                    <a:pt x="18" y="12"/>
                    <a:pt x="17" y="12"/>
                  </a:cubicBezTo>
                  <a:cubicBezTo>
                    <a:pt x="13" y="17"/>
                    <a:pt x="13" y="17"/>
                    <a:pt x="13" y="17"/>
                  </a:cubicBezTo>
                  <a:cubicBezTo>
                    <a:pt x="39" y="17"/>
                    <a:pt x="39" y="17"/>
                    <a:pt x="39" y="17"/>
                  </a:cubicBezTo>
                  <a:cubicBezTo>
                    <a:pt x="40" y="17"/>
                    <a:pt x="40" y="17"/>
                    <a:pt x="40" y="18"/>
                  </a:cubicBezTo>
                  <a:cubicBezTo>
                    <a:pt x="40" y="19"/>
                    <a:pt x="40" y="20"/>
                    <a:pt x="39" y="20"/>
                  </a:cubicBezTo>
                  <a:cubicBezTo>
                    <a:pt x="13" y="20"/>
                    <a:pt x="13" y="20"/>
                    <a:pt x="13" y="20"/>
                  </a:cubicBezTo>
                  <a:cubicBezTo>
                    <a:pt x="17" y="24"/>
                    <a:pt x="17" y="24"/>
                    <a:pt x="17" y="24"/>
                  </a:cubicBezTo>
                  <a:cubicBezTo>
                    <a:pt x="18" y="24"/>
                    <a:pt x="18" y="25"/>
                    <a:pt x="17" y="26"/>
                  </a:cubicBezTo>
                  <a:cubicBezTo>
                    <a:pt x="17" y="26"/>
                    <a:pt x="16" y="26"/>
                    <a:pt x="16" y="26"/>
                  </a:cubicBezTo>
                  <a:cubicBezTo>
                    <a:pt x="16" y="26"/>
                    <a:pt x="15" y="26"/>
                    <a:pt x="15" y="26"/>
                  </a:cubicBezTo>
                  <a:lnTo>
                    <a:pt x="8" y="19"/>
                  </a:lnTo>
                  <a:close/>
                  <a:moveTo>
                    <a:pt x="43" y="34"/>
                  </a:moveTo>
                  <a:cubicBezTo>
                    <a:pt x="43" y="34"/>
                    <a:pt x="43" y="34"/>
                    <a:pt x="43" y="34"/>
                  </a:cubicBezTo>
                  <a:cubicBezTo>
                    <a:pt x="36" y="27"/>
                    <a:pt x="36" y="27"/>
                    <a:pt x="36" y="27"/>
                  </a:cubicBezTo>
                  <a:cubicBezTo>
                    <a:pt x="36" y="26"/>
                    <a:pt x="35" y="26"/>
                    <a:pt x="34" y="27"/>
                  </a:cubicBezTo>
                  <a:cubicBezTo>
                    <a:pt x="34" y="28"/>
                    <a:pt x="34" y="29"/>
                    <a:pt x="34" y="29"/>
                  </a:cubicBezTo>
                  <a:cubicBezTo>
                    <a:pt x="39" y="33"/>
                    <a:pt x="39" y="33"/>
                    <a:pt x="39" y="33"/>
                  </a:cubicBezTo>
                  <a:cubicBezTo>
                    <a:pt x="13" y="33"/>
                    <a:pt x="13" y="33"/>
                    <a:pt x="13" y="33"/>
                  </a:cubicBezTo>
                  <a:cubicBezTo>
                    <a:pt x="12" y="33"/>
                    <a:pt x="11" y="34"/>
                    <a:pt x="11" y="35"/>
                  </a:cubicBezTo>
                  <a:cubicBezTo>
                    <a:pt x="11" y="36"/>
                    <a:pt x="12" y="36"/>
                    <a:pt x="13" y="36"/>
                  </a:cubicBezTo>
                  <a:cubicBezTo>
                    <a:pt x="39" y="36"/>
                    <a:pt x="39" y="36"/>
                    <a:pt x="39" y="36"/>
                  </a:cubicBezTo>
                  <a:cubicBezTo>
                    <a:pt x="34" y="41"/>
                    <a:pt x="34" y="41"/>
                    <a:pt x="34" y="41"/>
                  </a:cubicBezTo>
                  <a:cubicBezTo>
                    <a:pt x="34" y="41"/>
                    <a:pt x="34" y="42"/>
                    <a:pt x="34" y="43"/>
                  </a:cubicBezTo>
                  <a:cubicBezTo>
                    <a:pt x="35" y="43"/>
                    <a:pt x="35" y="43"/>
                    <a:pt x="35" y="43"/>
                  </a:cubicBezTo>
                  <a:cubicBezTo>
                    <a:pt x="36" y="43"/>
                    <a:pt x="36" y="43"/>
                    <a:pt x="36" y="43"/>
                  </a:cubicBezTo>
                  <a:cubicBezTo>
                    <a:pt x="43" y="36"/>
                    <a:pt x="43" y="36"/>
                    <a:pt x="43" y="36"/>
                  </a:cubicBezTo>
                  <a:cubicBezTo>
                    <a:pt x="43" y="36"/>
                    <a:pt x="43" y="36"/>
                    <a:pt x="43" y="36"/>
                  </a:cubicBezTo>
                  <a:cubicBezTo>
                    <a:pt x="44" y="36"/>
                    <a:pt x="44" y="35"/>
                    <a:pt x="44" y="35"/>
                  </a:cubicBezTo>
                  <a:cubicBezTo>
                    <a:pt x="44" y="35"/>
                    <a:pt x="44" y="34"/>
                    <a:pt x="43" y="34"/>
                  </a:cubicBezTo>
                  <a:close/>
                  <a:moveTo>
                    <a:pt x="52" y="7"/>
                  </a:moveTo>
                  <a:cubicBezTo>
                    <a:pt x="52" y="45"/>
                    <a:pt x="52" y="45"/>
                    <a:pt x="52" y="45"/>
                  </a:cubicBezTo>
                  <a:cubicBezTo>
                    <a:pt x="52" y="49"/>
                    <a:pt x="49" y="53"/>
                    <a:pt x="45" y="53"/>
                  </a:cubicBezTo>
                  <a:cubicBezTo>
                    <a:pt x="7" y="53"/>
                    <a:pt x="7" y="53"/>
                    <a:pt x="7" y="53"/>
                  </a:cubicBezTo>
                  <a:cubicBezTo>
                    <a:pt x="3" y="53"/>
                    <a:pt x="0" y="49"/>
                    <a:pt x="0" y="45"/>
                  </a:cubicBezTo>
                  <a:cubicBezTo>
                    <a:pt x="0" y="7"/>
                    <a:pt x="0" y="7"/>
                    <a:pt x="0" y="7"/>
                  </a:cubicBezTo>
                  <a:cubicBezTo>
                    <a:pt x="0" y="4"/>
                    <a:pt x="3" y="0"/>
                    <a:pt x="7" y="0"/>
                  </a:cubicBezTo>
                  <a:cubicBezTo>
                    <a:pt x="45" y="0"/>
                    <a:pt x="45" y="0"/>
                    <a:pt x="45" y="0"/>
                  </a:cubicBezTo>
                  <a:cubicBezTo>
                    <a:pt x="49" y="0"/>
                    <a:pt x="52" y="4"/>
                    <a:pt x="52" y="7"/>
                  </a:cubicBezTo>
                  <a:close/>
                  <a:moveTo>
                    <a:pt x="49" y="7"/>
                  </a:moveTo>
                  <a:cubicBezTo>
                    <a:pt x="49" y="5"/>
                    <a:pt x="47" y="3"/>
                    <a:pt x="45" y="3"/>
                  </a:cubicBezTo>
                  <a:cubicBezTo>
                    <a:pt x="7" y="3"/>
                    <a:pt x="7" y="3"/>
                    <a:pt x="7" y="3"/>
                  </a:cubicBezTo>
                  <a:cubicBezTo>
                    <a:pt x="4" y="3"/>
                    <a:pt x="3" y="5"/>
                    <a:pt x="3" y="7"/>
                  </a:cubicBezTo>
                  <a:cubicBezTo>
                    <a:pt x="3" y="45"/>
                    <a:pt x="3" y="45"/>
                    <a:pt x="3" y="45"/>
                  </a:cubicBezTo>
                  <a:cubicBezTo>
                    <a:pt x="3" y="48"/>
                    <a:pt x="4" y="50"/>
                    <a:pt x="7" y="50"/>
                  </a:cubicBezTo>
                  <a:cubicBezTo>
                    <a:pt x="45" y="50"/>
                    <a:pt x="45" y="50"/>
                    <a:pt x="45" y="50"/>
                  </a:cubicBezTo>
                  <a:cubicBezTo>
                    <a:pt x="47" y="50"/>
                    <a:pt x="49" y="48"/>
                    <a:pt x="49" y="45"/>
                  </a:cubicBezTo>
                  <a:lnTo>
                    <a:pt x="49" y="7"/>
                  </a:ln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8" name="Freeform 16"/>
            <p:cNvSpPr>
              <a:spLocks noEditPoints="1"/>
            </p:cNvSpPr>
            <p:nvPr/>
          </p:nvSpPr>
          <p:spPr bwMode="auto">
            <a:xfrm>
              <a:off x="4577545" y="4645950"/>
              <a:ext cx="304036" cy="335220"/>
            </a:xfrm>
            <a:custGeom>
              <a:gdLst>
                <a:gd fmla="*/ 33 w 66" name="T0"/>
                <a:gd fmla="*/ 0 h 73" name="T1"/>
                <a:gd fmla="*/ 26 w 66" name="T2"/>
                <a:gd fmla="*/ 6 h 73" name="T3"/>
                <a:gd fmla="*/ 39 w 66" name="T4"/>
                <a:gd fmla="*/ 7 h 73" name="T5"/>
                <a:gd fmla="*/ 28 w 66" name="T6"/>
                <a:gd fmla="*/ 5 h 73" name="T7"/>
                <a:gd fmla="*/ 33 w 66" name="T8"/>
                <a:gd fmla="*/ 1 h 73" name="T9"/>
                <a:gd fmla="*/ 28 w 66" name="T10"/>
                <a:gd fmla="*/ 5 h 73" name="T11"/>
                <a:gd fmla="*/ 50 w 66" name="T12"/>
                <a:gd fmla="*/ 13 h 73" name="T13"/>
                <a:gd fmla="*/ 55 w 66" name="T14"/>
                <a:gd fmla="*/ 15 h 73" name="T15"/>
                <a:gd fmla="*/ 54 w 66" name="T16"/>
                <a:gd fmla="*/ 8 h 73" name="T17"/>
                <a:gd fmla="*/ 45 w 66" name="T18"/>
                <a:gd fmla="*/ 8 h 73" name="T19"/>
                <a:gd fmla="*/ 49 w 66" name="T20"/>
                <a:gd fmla="*/ 11 h 73" name="T21"/>
                <a:gd fmla="*/ 33 w 66" name="T22"/>
                <a:gd fmla="*/ 7 h 73" name="T23"/>
                <a:gd fmla="*/ 17 w 66" name="T24"/>
                <a:gd fmla="*/ 12 h 73" name="T25"/>
                <a:gd fmla="*/ 21 w 66" name="T26"/>
                <a:gd fmla="*/ 8 h 73" name="T27"/>
                <a:gd fmla="*/ 14 w 66" name="T28"/>
                <a:gd fmla="*/ 6 h 73" name="T29"/>
                <a:gd fmla="*/ 10 w 66" name="T30"/>
                <a:gd fmla="*/ 15 h 73" name="T31"/>
                <a:gd fmla="*/ 15 w 66" name="T32"/>
                <a:gd fmla="*/ 12 h 73" name="T33"/>
                <a:gd fmla="*/ 15 w 66" name="T34"/>
                <a:gd fmla="*/ 13 h 73" name="T35"/>
                <a:gd fmla="*/ 0 w 66" name="T36"/>
                <a:gd fmla="*/ 35 h 73" name="T37"/>
                <a:gd fmla="*/ 4 w 66" name="T38"/>
                <a:gd fmla="*/ 43 h 73" name="T39"/>
                <a:gd fmla="*/ 14 w 66" name="T40"/>
                <a:gd fmla="*/ 60 h 73" name="T41"/>
                <a:gd fmla="*/ 11 w 66" name="T42"/>
                <a:gd fmla="*/ 68 h 73" name="T43"/>
                <a:gd fmla="*/ 12 w 66" name="T44"/>
                <a:gd fmla="*/ 73 h 73" name="T45"/>
                <a:gd fmla="*/ 15 w 66" name="T46"/>
                <a:gd fmla="*/ 70 h 73" name="T47"/>
                <a:gd fmla="*/ 20 w 66" name="T48"/>
                <a:gd fmla="*/ 63 h 73" name="T49"/>
                <a:gd fmla="*/ 46 w 66" name="T50"/>
                <a:gd fmla="*/ 63 h 73" name="T51"/>
                <a:gd fmla="*/ 52 w 66" name="T52"/>
                <a:gd fmla="*/ 70 h 73" name="T53"/>
                <a:gd fmla="*/ 57 w 66" name="T54"/>
                <a:gd fmla="*/ 71 h 73" name="T55"/>
                <a:gd fmla="*/ 56 w 66" name="T56"/>
                <a:gd fmla="*/ 67 h 73" name="T57"/>
                <a:gd fmla="*/ 62 w 66" name="T58"/>
                <a:gd fmla="*/ 43 h 73" name="T59"/>
                <a:gd fmla="*/ 66 w 66" name="T60"/>
                <a:gd fmla="*/ 35 h 73" name="T61"/>
                <a:gd fmla="*/ 2 w 66" name="T62"/>
                <a:gd fmla="*/ 38 h 73" name="T63"/>
                <a:gd fmla="*/ 3 w 66" name="T64"/>
                <a:gd fmla="*/ 32 h 73" name="T65"/>
                <a:gd fmla="*/ 3 w 66" name="T66"/>
                <a:gd fmla="*/ 41 h 73" name="T67"/>
                <a:gd fmla="*/ 47 w 66" name="T68"/>
                <a:gd fmla="*/ 8 h 73" name="T69"/>
                <a:gd fmla="*/ 53 w 66" name="T70"/>
                <a:gd fmla="*/ 10 h 73" name="T71"/>
                <a:gd fmla="*/ 47 w 66" name="T72"/>
                <a:gd fmla="*/ 8 h 73" name="T73"/>
                <a:gd fmla="*/ 12 w 66" name="T74"/>
                <a:gd fmla="*/ 10 h 73" name="T75"/>
                <a:gd fmla="*/ 17 w 66" name="T76"/>
                <a:gd fmla="*/ 7 h 73" name="T77"/>
                <a:gd fmla="*/ 11 w 66" name="T78"/>
                <a:gd fmla="*/ 13 h 73" name="T79"/>
                <a:gd fmla="*/ 12 w 66" name="T80"/>
                <a:gd fmla="*/ 66 h 73" name="T81"/>
                <a:gd fmla="*/ 17 w 66" name="T82"/>
                <a:gd fmla="*/ 64 h 73" name="T83"/>
                <a:gd fmla="*/ 53 w 66" name="T84"/>
                <a:gd fmla="*/ 66 h 73" name="T85"/>
                <a:gd fmla="*/ 48 w 66" name="T86"/>
                <a:gd fmla="*/ 64 h 73" name="T87"/>
                <a:gd fmla="*/ 53 w 66" name="T88"/>
                <a:gd fmla="*/ 66 h 73" name="T89"/>
                <a:gd fmla="*/ 6 w 66" name="T90"/>
                <a:gd fmla="*/ 37 h 73" name="T91"/>
                <a:gd fmla="*/ 60 w 66" name="T92"/>
                <a:gd fmla="*/ 37 h 73" name="T93"/>
                <a:gd fmla="*/ 64 w 66" name="T94"/>
                <a:gd fmla="*/ 38 h 73" name="T95"/>
                <a:gd fmla="*/ 62 w 66" name="T96"/>
                <a:gd fmla="*/ 37 h 73" name="T97"/>
                <a:gd fmla="*/ 64 w 66" name="T98"/>
                <a:gd fmla="*/ 35 h 73" name="T99"/>
                <a:gd fmla="*/ 33 w 66" name="T100"/>
                <a:gd fmla="*/ 12 h 73" name="T101"/>
                <a:gd fmla="*/ 33 w 66" name="T102"/>
                <a:gd fmla="*/ 61 h 73" name="T103"/>
                <a:gd fmla="*/ 33 w 66" name="T104"/>
                <a:gd fmla="*/ 12 h 73" name="T105"/>
                <a:gd fmla="*/ 10 w 66" name="T106"/>
                <a:gd fmla="*/ 37 h 73" name="T107"/>
                <a:gd fmla="*/ 56 w 66" name="T108"/>
                <a:gd fmla="*/ 37 h 73" name="T109"/>
                <a:gd fmla="*/ 36 w 66" name="T110"/>
                <a:gd fmla="*/ 35 h 73" name="T111"/>
                <a:gd fmla="*/ 49 w 66" name="T112"/>
                <a:gd fmla="*/ 38 h 73" name="T113"/>
                <a:gd fmla="*/ 32 w 66" name="T114"/>
                <a:gd fmla="*/ 40 h 73" name="T115"/>
                <a:gd fmla="*/ 31 w 66" name="T116"/>
                <a:gd fmla="*/ 32 h 73" name="T117"/>
                <a:gd fmla="*/ 34 w 66" name="T118"/>
                <a:gd fmla="*/ 16 h 73" name="T119"/>
                <a:gd fmla="*/ 36 w 66" name="T120"/>
                <a:gd fmla="*/ 35 h 73"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73" w="66">
                  <a:moveTo>
                    <a:pt x="39" y="6"/>
                  </a:moveTo>
                  <a:cubicBezTo>
                    <a:pt x="39" y="2"/>
                    <a:pt x="37" y="0"/>
                    <a:pt x="33" y="0"/>
                  </a:cubicBezTo>
                  <a:cubicBezTo>
                    <a:pt x="32" y="0"/>
                    <a:pt x="32" y="0"/>
                    <a:pt x="32" y="0"/>
                  </a:cubicBezTo>
                  <a:cubicBezTo>
                    <a:pt x="29" y="0"/>
                    <a:pt x="26" y="2"/>
                    <a:pt x="26" y="6"/>
                  </a:cubicBezTo>
                  <a:cubicBezTo>
                    <a:pt x="26" y="7"/>
                    <a:pt x="26" y="7"/>
                    <a:pt x="26" y="7"/>
                  </a:cubicBezTo>
                  <a:cubicBezTo>
                    <a:pt x="39" y="7"/>
                    <a:pt x="39" y="7"/>
                    <a:pt x="39" y="7"/>
                  </a:cubicBezTo>
                  <a:lnTo>
                    <a:pt x="39" y="6"/>
                  </a:lnTo>
                  <a:close/>
                  <a:moveTo>
                    <a:pt x="28" y="5"/>
                  </a:moveTo>
                  <a:cubicBezTo>
                    <a:pt x="28" y="3"/>
                    <a:pt x="30" y="1"/>
                    <a:pt x="32" y="1"/>
                  </a:cubicBezTo>
                  <a:cubicBezTo>
                    <a:pt x="33" y="1"/>
                    <a:pt x="33" y="1"/>
                    <a:pt x="33" y="1"/>
                  </a:cubicBezTo>
                  <a:cubicBezTo>
                    <a:pt x="35" y="1"/>
                    <a:pt x="37" y="3"/>
                    <a:pt x="38" y="5"/>
                  </a:cubicBezTo>
                  <a:lnTo>
                    <a:pt x="28" y="5"/>
                  </a:lnTo>
                  <a:close/>
                  <a:moveTo>
                    <a:pt x="62" y="30"/>
                  </a:moveTo>
                  <a:cubicBezTo>
                    <a:pt x="60" y="23"/>
                    <a:pt x="56" y="17"/>
                    <a:pt x="50" y="13"/>
                  </a:cubicBezTo>
                  <a:cubicBezTo>
                    <a:pt x="50" y="12"/>
                    <a:pt x="50" y="12"/>
                    <a:pt x="50" y="12"/>
                  </a:cubicBezTo>
                  <a:cubicBezTo>
                    <a:pt x="55" y="15"/>
                    <a:pt x="55" y="15"/>
                    <a:pt x="55" y="15"/>
                  </a:cubicBezTo>
                  <a:cubicBezTo>
                    <a:pt x="55" y="15"/>
                    <a:pt x="55" y="15"/>
                    <a:pt x="55" y="15"/>
                  </a:cubicBezTo>
                  <a:cubicBezTo>
                    <a:pt x="57" y="13"/>
                    <a:pt x="56" y="10"/>
                    <a:pt x="54" y="8"/>
                  </a:cubicBezTo>
                  <a:cubicBezTo>
                    <a:pt x="51" y="6"/>
                    <a:pt x="51" y="6"/>
                    <a:pt x="51" y="6"/>
                  </a:cubicBezTo>
                  <a:cubicBezTo>
                    <a:pt x="49" y="5"/>
                    <a:pt x="46" y="6"/>
                    <a:pt x="45" y="8"/>
                  </a:cubicBezTo>
                  <a:cubicBezTo>
                    <a:pt x="44" y="8"/>
                    <a:pt x="44" y="8"/>
                    <a:pt x="44" y="8"/>
                  </a:cubicBezTo>
                  <a:cubicBezTo>
                    <a:pt x="49" y="11"/>
                    <a:pt x="49" y="11"/>
                    <a:pt x="49" y="11"/>
                  </a:cubicBezTo>
                  <a:cubicBezTo>
                    <a:pt x="49" y="12"/>
                    <a:pt x="49" y="12"/>
                    <a:pt x="49" y="12"/>
                  </a:cubicBezTo>
                  <a:cubicBezTo>
                    <a:pt x="44" y="9"/>
                    <a:pt x="39" y="7"/>
                    <a:pt x="33" y="7"/>
                  </a:cubicBezTo>
                  <a:cubicBezTo>
                    <a:pt x="27" y="7"/>
                    <a:pt x="21" y="9"/>
                    <a:pt x="17" y="12"/>
                  </a:cubicBezTo>
                  <a:cubicBezTo>
                    <a:pt x="17" y="12"/>
                    <a:pt x="17" y="12"/>
                    <a:pt x="17" y="12"/>
                  </a:cubicBezTo>
                  <a:cubicBezTo>
                    <a:pt x="17" y="11"/>
                    <a:pt x="17" y="11"/>
                    <a:pt x="17" y="11"/>
                  </a:cubicBezTo>
                  <a:cubicBezTo>
                    <a:pt x="21" y="8"/>
                    <a:pt x="21" y="8"/>
                    <a:pt x="21" y="8"/>
                  </a:cubicBezTo>
                  <a:cubicBezTo>
                    <a:pt x="21" y="8"/>
                    <a:pt x="21" y="8"/>
                    <a:pt x="21" y="8"/>
                  </a:cubicBezTo>
                  <a:cubicBezTo>
                    <a:pt x="20" y="6"/>
                    <a:pt x="17" y="5"/>
                    <a:pt x="14" y="6"/>
                  </a:cubicBezTo>
                  <a:cubicBezTo>
                    <a:pt x="11" y="8"/>
                    <a:pt x="11" y="8"/>
                    <a:pt x="11" y="8"/>
                  </a:cubicBezTo>
                  <a:cubicBezTo>
                    <a:pt x="9" y="10"/>
                    <a:pt x="9" y="13"/>
                    <a:pt x="10" y="15"/>
                  </a:cubicBezTo>
                  <a:cubicBezTo>
                    <a:pt x="11" y="15"/>
                    <a:pt x="11" y="15"/>
                    <a:pt x="11" y="15"/>
                  </a:cubicBezTo>
                  <a:cubicBezTo>
                    <a:pt x="15" y="12"/>
                    <a:pt x="15" y="12"/>
                    <a:pt x="15" y="12"/>
                  </a:cubicBezTo>
                  <a:cubicBezTo>
                    <a:pt x="15" y="13"/>
                    <a:pt x="15" y="13"/>
                    <a:pt x="15" y="13"/>
                  </a:cubicBezTo>
                  <a:cubicBezTo>
                    <a:pt x="15" y="13"/>
                    <a:pt x="15" y="13"/>
                    <a:pt x="15" y="13"/>
                  </a:cubicBezTo>
                  <a:cubicBezTo>
                    <a:pt x="10" y="17"/>
                    <a:pt x="5" y="23"/>
                    <a:pt x="4" y="30"/>
                  </a:cubicBezTo>
                  <a:cubicBezTo>
                    <a:pt x="2" y="31"/>
                    <a:pt x="0" y="33"/>
                    <a:pt x="0" y="35"/>
                  </a:cubicBezTo>
                  <a:cubicBezTo>
                    <a:pt x="0" y="38"/>
                    <a:pt x="0" y="38"/>
                    <a:pt x="0" y="38"/>
                  </a:cubicBezTo>
                  <a:cubicBezTo>
                    <a:pt x="0" y="41"/>
                    <a:pt x="2" y="43"/>
                    <a:pt x="4" y="43"/>
                  </a:cubicBezTo>
                  <a:cubicBezTo>
                    <a:pt x="5" y="50"/>
                    <a:pt x="9" y="56"/>
                    <a:pt x="14" y="60"/>
                  </a:cubicBezTo>
                  <a:cubicBezTo>
                    <a:pt x="14" y="60"/>
                    <a:pt x="14" y="60"/>
                    <a:pt x="14" y="60"/>
                  </a:cubicBezTo>
                  <a:cubicBezTo>
                    <a:pt x="10" y="67"/>
                    <a:pt x="10" y="67"/>
                    <a:pt x="10" y="67"/>
                  </a:cubicBezTo>
                  <a:cubicBezTo>
                    <a:pt x="11" y="68"/>
                    <a:pt x="11" y="68"/>
                    <a:pt x="11" y="68"/>
                  </a:cubicBezTo>
                  <a:cubicBezTo>
                    <a:pt x="9" y="71"/>
                    <a:pt x="9" y="71"/>
                    <a:pt x="9" y="71"/>
                  </a:cubicBezTo>
                  <a:cubicBezTo>
                    <a:pt x="12" y="73"/>
                    <a:pt x="12" y="73"/>
                    <a:pt x="12" y="73"/>
                  </a:cubicBezTo>
                  <a:cubicBezTo>
                    <a:pt x="14" y="70"/>
                    <a:pt x="14" y="70"/>
                    <a:pt x="14" y="70"/>
                  </a:cubicBezTo>
                  <a:cubicBezTo>
                    <a:pt x="15" y="70"/>
                    <a:pt x="15" y="70"/>
                    <a:pt x="15" y="70"/>
                  </a:cubicBezTo>
                  <a:cubicBezTo>
                    <a:pt x="20" y="63"/>
                    <a:pt x="20" y="63"/>
                    <a:pt x="20" y="63"/>
                  </a:cubicBezTo>
                  <a:cubicBezTo>
                    <a:pt x="20" y="63"/>
                    <a:pt x="20" y="63"/>
                    <a:pt x="20" y="63"/>
                  </a:cubicBezTo>
                  <a:cubicBezTo>
                    <a:pt x="24" y="65"/>
                    <a:pt x="28" y="66"/>
                    <a:pt x="33" y="66"/>
                  </a:cubicBezTo>
                  <a:cubicBezTo>
                    <a:pt x="37" y="66"/>
                    <a:pt x="42" y="65"/>
                    <a:pt x="46" y="63"/>
                  </a:cubicBezTo>
                  <a:cubicBezTo>
                    <a:pt x="50" y="70"/>
                    <a:pt x="50" y="70"/>
                    <a:pt x="50" y="70"/>
                  </a:cubicBezTo>
                  <a:cubicBezTo>
                    <a:pt x="52" y="70"/>
                    <a:pt x="52" y="70"/>
                    <a:pt x="52" y="70"/>
                  </a:cubicBezTo>
                  <a:cubicBezTo>
                    <a:pt x="54" y="73"/>
                    <a:pt x="54" y="73"/>
                    <a:pt x="54" y="73"/>
                  </a:cubicBezTo>
                  <a:cubicBezTo>
                    <a:pt x="57" y="71"/>
                    <a:pt x="57" y="71"/>
                    <a:pt x="57" y="71"/>
                  </a:cubicBezTo>
                  <a:cubicBezTo>
                    <a:pt x="55" y="68"/>
                    <a:pt x="55" y="68"/>
                    <a:pt x="55" y="68"/>
                  </a:cubicBezTo>
                  <a:cubicBezTo>
                    <a:pt x="56" y="67"/>
                    <a:pt x="56" y="67"/>
                    <a:pt x="56" y="67"/>
                  </a:cubicBezTo>
                  <a:cubicBezTo>
                    <a:pt x="51" y="60"/>
                    <a:pt x="51" y="60"/>
                    <a:pt x="51" y="60"/>
                  </a:cubicBezTo>
                  <a:cubicBezTo>
                    <a:pt x="57" y="56"/>
                    <a:pt x="60" y="50"/>
                    <a:pt x="62" y="43"/>
                  </a:cubicBezTo>
                  <a:cubicBezTo>
                    <a:pt x="64" y="43"/>
                    <a:pt x="66" y="41"/>
                    <a:pt x="66" y="38"/>
                  </a:cubicBezTo>
                  <a:cubicBezTo>
                    <a:pt x="66" y="35"/>
                    <a:pt x="66" y="35"/>
                    <a:pt x="66" y="35"/>
                  </a:cubicBezTo>
                  <a:cubicBezTo>
                    <a:pt x="66" y="33"/>
                    <a:pt x="64" y="31"/>
                    <a:pt x="62" y="30"/>
                  </a:cubicBezTo>
                  <a:close/>
                  <a:moveTo>
                    <a:pt x="2" y="38"/>
                  </a:moveTo>
                  <a:cubicBezTo>
                    <a:pt x="2" y="35"/>
                    <a:pt x="2" y="35"/>
                    <a:pt x="2" y="35"/>
                  </a:cubicBezTo>
                  <a:cubicBezTo>
                    <a:pt x="2" y="34"/>
                    <a:pt x="2" y="33"/>
                    <a:pt x="3" y="32"/>
                  </a:cubicBezTo>
                  <a:cubicBezTo>
                    <a:pt x="3" y="34"/>
                    <a:pt x="3" y="35"/>
                    <a:pt x="3" y="37"/>
                  </a:cubicBezTo>
                  <a:cubicBezTo>
                    <a:pt x="3" y="38"/>
                    <a:pt x="3" y="40"/>
                    <a:pt x="3" y="41"/>
                  </a:cubicBezTo>
                  <a:cubicBezTo>
                    <a:pt x="2" y="41"/>
                    <a:pt x="2" y="40"/>
                    <a:pt x="2" y="38"/>
                  </a:cubicBezTo>
                  <a:close/>
                  <a:moveTo>
                    <a:pt x="47" y="8"/>
                  </a:moveTo>
                  <a:cubicBezTo>
                    <a:pt x="48" y="7"/>
                    <a:pt x="49" y="7"/>
                    <a:pt x="50" y="8"/>
                  </a:cubicBezTo>
                  <a:cubicBezTo>
                    <a:pt x="53" y="10"/>
                    <a:pt x="53" y="10"/>
                    <a:pt x="53" y="10"/>
                  </a:cubicBezTo>
                  <a:cubicBezTo>
                    <a:pt x="54" y="10"/>
                    <a:pt x="55" y="12"/>
                    <a:pt x="54" y="13"/>
                  </a:cubicBezTo>
                  <a:lnTo>
                    <a:pt x="47" y="8"/>
                  </a:lnTo>
                  <a:close/>
                  <a:moveTo>
                    <a:pt x="11" y="13"/>
                  </a:moveTo>
                  <a:cubicBezTo>
                    <a:pt x="11" y="12"/>
                    <a:pt x="11" y="10"/>
                    <a:pt x="12" y="10"/>
                  </a:cubicBezTo>
                  <a:cubicBezTo>
                    <a:pt x="15" y="8"/>
                    <a:pt x="15" y="8"/>
                    <a:pt x="15" y="8"/>
                  </a:cubicBezTo>
                  <a:cubicBezTo>
                    <a:pt x="16" y="7"/>
                    <a:pt x="16" y="7"/>
                    <a:pt x="17" y="7"/>
                  </a:cubicBezTo>
                  <a:cubicBezTo>
                    <a:pt x="18" y="7"/>
                    <a:pt x="18" y="8"/>
                    <a:pt x="19" y="8"/>
                  </a:cubicBezTo>
                  <a:lnTo>
                    <a:pt x="11" y="13"/>
                  </a:lnTo>
                  <a:close/>
                  <a:moveTo>
                    <a:pt x="15" y="68"/>
                  </a:moveTo>
                  <a:cubicBezTo>
                    <a:pt x="12" y="66"/>
                    <a:pt x="12" y="66"/>
                    <a:pt x="12" y="66"/>
                  </a:cubicBezTo>
                  <a:cubicBezTo>
                    <a:pt x="15" y="62"/>
                    <a:pt x="15" y="62"/>
                    <a:pt x="15" y="62"/>
                  </a:cubicBezTo>
                  <a:cubicBezTo>
                    <a:pt x="17" y="64"/>
                    <a:pt x="17" y="64"/>
                    <a:pt x="17" y="64"/>
                  </a:cubicBezTo>
                  <a:lnTo>
                    <a:pt x="15" y="68"/>
                  </a:lnTo>
                  <a:close/>
                  <a:moveTo>
                    <a:pt x="53" y="66"/>
                  </a:moveTo>
                  <a:cubicBezTo>
                    <a:pt x="51" y="68"/>
                    <a:pt x="51" y="68"/>
                    <a:pt x="51" y="68"/>
                  </a:cubicBezTo>
                  <a:cubicBezTo>
                    <a:pt x="48" y="64"/>
                    <a:pt x="48" y="64"/>
                    <a:pt x="48" y="64"/>
                  </a:cubicBezTo>
                  <a:cubicBezTo>
                    <a:pt x="50" y="62"/>
                    <a:pt x="50" y="62"/>
                    <a:pt x="50" y="62"/>
                  </a:cubicBezTo>
                  <a:lnTo>
                    <a:pt x="53" y="66"/>
                  </a:lnTo>
                  <a:close/>
                  <a:moveTo>
                    <a:pt x="33" y="64"/>
                  </a:moveTo>
                  <a:cubicBezTo>
                    <a:pt x="18" y="64"/>
                    <a:pt x="6" y="52"/>
                    <a:pt x="6" y="37"/>
                  </a:cubicBezTo>
                  <a:cubicBezTo>
                    <a:pt x="6" y="22"/>
                    <a:pt x="18" y="10"/>
                    <a:pt x="33" y="10"/>
                  </a:cubicBezTo>
                  <a:cubicBezTo>
                    <a:pt x="48" y="10"/>
                    <a:pt x="60" y="22"/>
                    <a:pt x="60" y="37"/>
                  </a:cubicBezTo>
                  <a:cubicBezTo>
                    <a:pt x="60" y="52"/>
                    <a:pt x="48" y="64"/>
                    <a:pt x="33" y="64"/>
                  </a:cubicBezTo>
                  <a:close/>
                  <a:moveTo>
                    <a:pt x="64" y="38"/>
                  </a:moveTo>
                  <a:cubicBezTo>
                    <a:pt x="64" y="40"/>
                    <a:pt x="63" y="41"/>
                    <a:pt x="62" y="41"/>
                  </a:cubicBezTo>
                  <a:cubicBezTo>
                    <a:pt x="62" y="40"/>
                    <a:pt x="62" y="38"/>
                    <a:pt x="62" y="37"/>
                  </a:cubicBezTo>
                  <a:cubicBezTo>
                    <a:pt x="62" y="35"/>
                    <a:pt x="62" y="34"/>
                    <a:pt x="62" y="32"/>
                  </a:cubicBezTo>
                  <a:cubicBezTo>
                    <a:pt x="63" y="33"/>
                    <a:pt x="64" y="34"/>
                    <a:pt x="64" y="35"/>
                  </a:cubicBezTo>
                  <a:lnTo>
                    <a:pt x="64" y="38"/>
                  </a:lnTo>
                  <a:close/>
                  <a:moveTo>
                    <a:pt x="33" y="12"/>
                  </a:moveTo>
                  <a:cubicBezTo>
                    <a:pt x="19" y="12"/>
                    <a:pt x="8" y="23"/>
                    <a:pt x="8" y="37"/>
                  </a:cubicBezTo>
                  <a:cubicBezTo>
                    <a:pt x="8" y="50"/>
                    <a:pt x="19" y="61"/>
                    <a:pt x="33" y="61"/>
                  </a:cubicBezTo>
                  <a:cubicBezTo>
                    <a:pt x="46" y="61"/>
                    <a:pt x="57" y="50"/>
                    <a:pt x="57" y="37"/>
                  </a:cubicBezTo>
                  <a:cubicBezTo>
                    <a:pt x="57" y="23"/>
                    <a:pt x="46" y="12"/>
                    <a:pt x="33" y="12"/>
                  </a:cubicBezTo>
                  <a:close/>
                  <a:moveTo>
                    <a:pt x="33" y="60"/>
                  </a:moveTo>
                  <a:cubicBezTo>
                    <a:pt x="20" y="60"/>
                    <a:pt x="10" y="49"/>
                    <a:pt x="10" y="37"/>
                  </a:cubicBezTo>
                  <a:cubicBezTo>
                    <a:pt x="10" y="24"/>
                    <a:pt x="20" y="14"/>
                    <a:pt x="33" y="14"/>
                  </a:cubicBezTo>
                  <a:cubicBezTo>
                    <a:pt x="45" y="14"/>
                    <a:pt x="56" y="24"/>
                    <a:pt x="56" y="37"/>
                  </a:cubicBezTo>
                  <a:cubicBezTo>
                    <a:pt x="56" y="49"/>
                    <a:pt x="45" y="60"/>
                    <a:pt x="33" y="60"/>
                  </a:cubicBezTo>
                  <a:close/>
                  <a:moveTo>
                    <a:pt x="36" y="35"/>
                  </a:moveTo>
                  <a:cubicBezTo>
                    <a:pt x="49" y="35"/>
                    <a:pt x="49" y="35"/>
                    <a:pt x="49" y="35"/>
                  </a:cubicBezTo>
                  <a:cubicBezTo>
                    <a:pt x="49" y="38"/>
                    <a:pt x="49" y="38"/>
                    <a:pt x="49" y="38"/>
                  </a:cubicBezTo>
                  <a:cubicBezTo>
                    <a:pt x="36" y="38"/>
                    <a:pt x="36" y="38"/>
                    <a:pt x="36" y="38"/>
                  </a:cubicBezTo>
                  <a:cubicBezTo>
                    <a:pt x="35" y="40"/>
                    <a:pt x="34" y="40"/>
                    <a:pt x="32" y="40"/>
                  </a:cubicBezTo>
                  <a:cubicBezTo>
                    <a:pt x="30" y="40"/>
                    <a:pt x="28" y="39"/>
                    <a:pt x="28" y="36"/>
                  </a:cubicBezTo>
                  <a:cubicBezTo>
                    <a:pt x="28" y="34"/>
                    <a:pt x="29" y="33"/>
                    <a:pt x="31" y="32"/>
                  </a:cubicBezTo>
                  <a:cubicBezTo>
                    <a:pt x="31" y="16"/>
                    <a:pt x="31" y="16"/>
                    <a:pt x="31" y="16"/>
                  </a:cubicBezTo>
                  <a:cubicBezTo>
                    <a:pt x="34" y="16"/>
                    <a:pt x="34" y="16"/>
                    <a:pt x="34" y="16"/>
                  </a:cubicBezTo>
                  <a:cubicBezTo>
                    <a:pt x="34" y="32"/>
                    <a:pt x="34" y="32"/>
                    <a:pt x="34" y="32"/>
                  </a:cubicBezTo>
                  <a:cubicBezTo>
                    <a:pt x="35" y="33"/>
                    <a:pt x="36" y="34"/>
                    <a:pt x="36" y="35"/>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79" name="Freeform 30"/>
            <p:cNvSpPr>
              <a:spLocks noEditPoints="1"/>
            </p:cNvSpPr>
            <p:nvPr/>
          </p:nvSpPr>
          <p:spPr bwMode="auto">
            <a:xfrm>
              <a:off x="4124046" y="4572825"/>
              <a:ext cx="323527" cy="307075"/>
            </a:xfrm>
            <a:custGeom>
              <a:gdLst>
                <a:gd fmla="*/ 75 w 75" name="T0"/>
                <a:gd fmla="*/ 27 h 71" name="T1"/>
                <a:gd fmla="*/ 69 w 75" name="T2"/>
                <a:gd fmla="*/ 14 h 71" name="T3"/>
                <a:gd fmla="*/ 64 w 75" name="T4"/>
                <a:gd fmla="*/ 0 h 71" name="T5"/>
                <a:gd fmla="*/ 5 w 75" name="T6"/>
                <a:gd fmla="*/ 11 h 71" name="T7"/>
                <a:gd fmla="*/ 1 w 75" name="T8"/>
                <a:gd fmla="*/ 26 h 71" name="T9"/>
                <a:gd fmla="*/ 0 w 75" name="T10"/>
                <a:gd fmla="*/ 31 h 71" name="T11"/>
                <a:gd fmla="*/ 1 w 75" name="T12"/>
                <a:gd fmla="*/ 65 h 71" name="T13"/>
                <a:gd fmla="*/ 70 w 75" name="T14"/>
                <a:gd fmla="*/ 71 h 71" name="T15"/>
                <a:gd fmla="*/ 70 w 75" name="T16"/>
                <a:gd fmla="*/ 61 h 71" name="T17"/>
                <a:gd fmla="*/ 4 w 75" name="T18"/>
                <a:gd fmla="*/ 26 h 71" name="T19"/>
                <a:gd fmla="*/ 71 w 75" name="T20"/>
                <a:gd fmla="*/ 26 h 71" name="T21"/>
                <a:gd fmla="*/ 58 w 75" name="T22"/>
                <a:gd fmla="*/ 33 h 71" name="T23"/>
                <a:gd fmla="*/ 54 w 75" name="T24"/>
                <a:gd fmla="*/ 28 h 71" name="T25"/>
                <a:gd fmla="*/ 52 w 75" name="T26"/>
                <a:gd fmla="*/ 31 h 71" name="T27"/>
                <a:gd fmla="*/ 44 w 75" name="T28"/>
                <a:gd fmla="*/ 31 h 71" name="T29"/>
                <a:gd fmla="*/ 52 w 75" name="T30"/>
                <a:gd fmla="*/ 31 h 71" name="T31"/>
                <a:gd fmla="*/ 37 w 75" name="T32"/>
                <a:gd fmla="*/ 33 h 71" name="T33"/>
                <a:gd fmla="*/ 42 w 75" name="T34"/>
                <a:gd fmla="*/ 28 h 71" name="T35"/>
                <a:gd fmla="*/ 28 w 75" name="T36"/>
                <a:gd fmla="*/ 33 h 71" name="T37"/>
                <a:gd fmla="*/ 23 w 75" name="T38"/>
                <a:gd fmla="*/ 28 h 71" name="T39"/>
                <a:gd fmla="*/ 21 w 75" name="T40"/>
                <a:gd fmla="*/ 28 h 71" name="T41"/>
                <a:gd fmla="*/ 17 w 75" name="T42"/>
                <a:gd fmla="*/ 33 h 71" name="T43"/>
                <a:gd fmla="*/ 21 w 75" name="T44"/>
                <a:gd fmla="*/ 28 h 71" name="T45"/>
                <a:gd fmla="*/ 18 w 75" name="T46"/>
                <a:gd fmla="*/ 35 h 71" name="T47"/>
                <a:gd fmla="*/ 28 w 75" name="T48"/>
                <a:gd fmla="*/ 35 h 71" name="T49"/>
                <a:gd fmla="*/ 38 w 75" name="T50"/>
                <a:gd fmla="*/ 35 h 71" name="T51"/>
                <a:gd fmla="*/ 48 w 75" name="T52"/>
                <a:gd fmla="*/ 35 h 71" name="T53"/>
                <a:gd fmla="*/ 58 w 75" name="T54"/>
                <a:gd fmla="*/ 35 h 71" name="T55"/>
                <a:gd fmla="*/ 67 w 75" name="T56"/>
                <a:gd fmla="*/ 62 h 71" name="T57"/>
                <a:gd fmla="*/ 29 w 75" name="T58"/>
                <a:gd fmla="*/ 40 h 71" name="T59"/>
                <a:gd fmla="*/ 13 w 75" name="T60"/>
                <a:gd fmla="*/ 62 h 71" name="T61"/>
                <a:gd fmla="*/ 12 w 75" name="T62"/>
                <a:gd fmla="*/ 33 h 71" name="T63"/>
                <a:gd fmla="*/ 28 w 75" name="T64"/>
                <a:gd fmla="*/ 42 h 71" name="T65"/>
                <a:gd fmla="*/ 68 w 75" name="T66"/>
                <a:gd fmla="*/ 33 h 71" name="T67"/>
                <a:gd fmla="*/ 64 w 75" name="T68"/>
                <a:gd fmla="*/ 28 h 71" name="T69"/>
                <a:gd fmla="*/ 68 w 75" name="T70"/>
                <a:gd fmla="*/ 33 h 71" name="T71"/>
                <a:gd fmla="*/ 11 w 75" name="T72"/>
                <a:gd fmla="*/ 14 h 71" name="T73"/>
                <a:gd fmla="*/ 11 w 75" name="T74"/>
                <a:gd fmla="*/ 3 h 71" name="T75"/>
                <a:gd fmla="*/ 67 w 75" name="T76"/>
                <a:gd fmla="*/ 11 h 71" name="T77"/>
                <a:gd fmla="*/ 11 w 75" name="T78"/>
                <a:gd fmla="*/ 31 h 71" name="T79"/>
                <a:gd fmla="*/ 3 w 75" name="T80"/>
                <a:gd fmla="*/ 31 h 71" name="T81"/>
                <a:gd fmla="*/ 4 w 75" name="T82"/>
                <a:gd fmla="*/ 65 h 71" name="T83"/>
                <a:gd fmla="*/ 29 w 75" name="T84"/>
                <a:gd fmla="*/ 64 h 71" name="T85"/>
                <a:gd fmla="*/ 71 w 75" name="T86"/>
                <a:gd fmla="*/ 67 h 71" name="T87"/>
                <a:gd fmla="*/ 4 w 75" name="T88"/>
                <a:gd fmla="*/ 67 h 71" name="T89"/>
                <a:gd fmla="*/ 62 w 75" name="T90"/>
                <a:gd fmla="*/ 56 h 71" name="T91"/>
                <a:gd fmla="*/ 39 w 75" name="T92"/>
                <a:gd fmla="*/ 40 h 71" name="T93"/>
                <a:gd fmla="*/ 39 w 75" name="T94"/>
                <a:gd fmla="*/ 57 h 71" name="T95"/>
                <a:gd fmla="*/ 60 w 75" name="T96"/>
                <a:gd fmla="*/ 55 h 71"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71" w="75">
                  <a:moveTo>
                    <a:pt x="75" y="31"/>
                  </a:moveTo>
                  <a:cubicBezTo>
                    <a:pt x="75" y="28"/>
                    <a:pt x="75" y="28"/>
                    <a:pt x="75" y="28"/>
                  </a:cubicBezTo>
                  <a:cubicBezTo>
                    <a:pt x="75" y="27"/>
                    <a:pt x="75" y="27"/>
                    <a:pt x="75" y="27"/>
                  </a:cubicBezTo>
                  <a:cubicBezTo>
                    <a:pt x="75" y="27"/>
                    <a:pt x="75" y="26"/>
                    <a:pt x="75" y="26"/>
                  </a:cubicBezTo>
                  <a:cubicBezTo>
                    <a:pt x="70" y="14"/>
                    <a:pt x="70" y="14"/>
                    <a:pt x="70" y="14"/>
                  </a:cubicBezTo>
                  <a:cubicBezTo>
                    <a:pt x="70" y="14"/>
                    <a:pt x="69" y="14"/>
                    <a:pt x="69" y="14"/>
                  </a:cubicBezTo>
                  <a:cubicBezTo>
                    <a:pt x="70" y="13"/>
                    <a:pt x="70" y="12"/>
                    <a:pt x="70" y="11"/>
                  </a:cubicBezTo>
                  <a:cubicBezTo>
                    <a:pt x="70" y="5"/>
                    <a:pt x="70" y="5"/>
                    <a:pt x="70" y="5"/>
                  </a:cubicBezTo>
                  <a:cubicBezTo>
                    <a:pt x="70" y="2"/>
                    <a:pt x="67" y="0"/>
                    <a:pt x="64" y="0"/>
                  </a:cubicBezTo>
                  <a:cubicBezTo>
                    <a:pt x="11" y="0"/>
                    <a:pt x="11" y="0"/>
                    <a:pt x="11" y="0"/>
                  </a:cubicBezTo>
                  <a:cubicBezTo>
                    <a:pt x="8" y="0"/>
                    <a:pt x="5" y="2"/>
                    <a:pt x="5" y="5"/>
                  </a:cubicBezTo>
                  <a:cubicBezTo>
                    <a:pt x="5" y="11"/>
                    <a:pt x="5" y="11"/>
                    <a:pt x="5" y="11"/>
                  </a:cubicBezTo>
                  <a:cubicBezTo>
                    <a:pt x="5" y="12"/>
                    <a:pt x="5" y="13"/>
                    <a:pt x="6" y="14"/>
                  </a:cubicBezTo>
                  <a:cubicBezTo>
                    <a:pt x="6" y="14"/>
                    <a:pt x="6" y="14"/>
                    <a:pt x="5" y="14"/>
                  </a:cubicBezTo>
                  <a:cubicBezTo>
                    <a:pt x="1" y="26"/>
                    <a:pt x="1" y="26"/>
                    <a:pt x="1" y="26"/>
                  </a:cubicBezTo>
                  <a:cubicBezTo>
                    <a:pt x="0" y="26"/>
                    <a:pt x="0" y="27"/>
                    <a:pt x="0" y="27"/>
                  </a:cubicBezTo>
                  <a:cubicBezTo>
                    <a:pt x="0" y="27"/>
                    <a:pt x="0" y="27"/>
                    <a:pt x="0" y="28"/>
                  </a:cubicBezTo>
                  <a:cubicBezTo>
                    <a:pt x="0" y="31"/>
                    <a:pt x="0" y="31"/>
                    <a:pt x="0" y="31"/>
                  </a:cubicBezTo>
                  <a:cubicBezTo>
                    <a:pt x="0" y="33"/>
                    <a:pt x="2" y="36"/>
                    <a:pt x="5" y="36"/>
                  </a:cubicBezTo>
                  <a:cubicBezTo>
                    <a:pt x="5" y="61"/>
                    <a:pt x="5" y="61"/>
                    <a:pt x="5" y="61"/>
                  </a:cubicBezTo>
                  <a:cubicBezTo>
                    <a:pt x="3" y="61"/>
                    <a:pt x="1" y="63"/>
                    <a:pt x="1" y="65"/>
                  </a:cubicBezTo>
                  <a:cubicBezTo>
                    <a:pt x="1" y="67"/>
                    <a:pt x="1" y="67"/>
                    <a:pt x="1" y="67"/>
                  </a:cubicBezTo>
                  <a:cubicBezTo>
                    <a:pt x="1" y="69"/>
                    <a:pt x="3" y="71"/>
                    <a:pt x="6" y="71"/>
                  </a:cubicBezTo>
                  <a:cubicBezTo>
                    <a:pt x="70" y="71"/>
                    <a:pt x="70" y="71"/>
                    <a:pt x="70" y="71"/>
                  </a:cubicBezTo>
                  <a:cubicBezTo>
                    <a:pt x="72" y="71"/>
                    <a:pt x="74" y="69"/>
                    <a:pt x="74" y="67"/>
                  </a:cubicBezTo>
                  <a:cubicBezTo>
                    <a:pt x="74" y="65"/>
                    <a:pt x="74" y="65"/>
                    <a:pt x="74" y="65"/>
                  </a:cubicBezTo>
                  <a:cubicBezTo>
                    <a:pt x="74" y="63"/>
                    <a:pt x="72" y="61"/>
                    <a:pt x="70" y="61"/>
                  </a:cubicBezTo>
                  <a:cubicBezTo>
                    <a:pt x="70" y="36"/>
                    <a:pt x="70" y="36"/>
                    <a:pt x="70" y="36"/>
                  </a:cubicBezTo>
                  <a:cubicBezTo>
                    <a:pt x="73" y="36"/>
                    <a:pt x="75" y="33"/>
                    <a:pt x="75" y="31"/>
                  </a:cubicBezTo>
                  <a:close/>
                  <a:moveTo>
                    <a:pt x="4" y="26"/>
                  </a:moveTo>
                  <a:cubicBezTo>
                    <a:pt x="8" y="16"/>
                    <a:pt x="8" y="16"/>
                    <a:pt x="8" y="16"/>
                  </a:cubicBezTo>
                  <a:cubicBezTo>
                    <a:pt x="67" y="16"/>
                    <a:pt x="67" y="16"/>
                    <a:pt x="67" y="16"/>
                  </a:cubicBezTo>
                  <a:cubicBezTo>
                    <a:pt x="71" y="26"/>
                    <a:pt x="71" y="26"/>
                    <a:pt x="71" y="26"/>
                  </a:cubicBezTo>
                  <a:lnTo>
                    <a:pt x="4" y="26"/>
                  </a:lnTo>
                  <a:close/>
                  <a:moveTo>
                    <a:pt x="62" y="31"/>
                  </a:moveTo>
                  <a:cubicBezTo>
                    <a:pt x="62" y="32"/>
                    <a:pt x="60" y="33"/>
                    <a:pt x="58" y="33"/>
                  </a:cubicBezTo>
                  <a:cubicBezTo>
                    <a:pt x="57" y="33"/>
                    <a:pt x="57" y="33"/>
                    <a:pt x="57" y="33"/>
                  </a:cubicBezTo>
                  <a:cubicBezTo>
                    <a:pt x="55" y="33"/>
                    <a:pt x="54" y="32"/>
                    <a:pt x="54" y="31"/>
                  </a:cubicBezTo>
                  <a:cubicBezTo>
                    <a:pt x="54" y="28"/>
                    <a:pt x="54" y="28"/>
                    <a:pt x="54" y="28"/>
                  </a:cubicBezTo>
                  <a:cubicBezTo>
                    <a:pt x="62" y="28"/>
                    <a:pt x="62" y="28"/>
                    <a:pt x="62" y="28"/>
                  </a:cubicBezTo>
                  <a:lnTo>
                    <a:pt x="62" y="31"/>
                  </a:lnTo>
                  <a:close/>
                  <a:moveTo>
                    <a:pt x="52" y="31"/>
                  </a:moveTo>
                  <a:cubicBezTo>
                    <a:pt x="52" y="32"/>
                    <a:pt x="50" y="33"/>
                    <a:pt x="48" y="33"/>
                  </a:cubicBezTo>
                  <a:cubicBezTo>
                    <a:pt x="47" y="33"/>
                    <a:pt x="47" y="33"/>
                    <a:pt x="47" y="33"/>
                  </a:cubicBezTo>
                  <a:cubicBezTo>
                    <a:pt x="45" y="33"/>
                    <a:pt x="44" y="32"/>
                    <a:pt x="44" y="31"/>
                  </a:cubicBezTo>
                  <a:cubicBezTo>
                    <a:pt x="44" y="28"/>
                    <a:pt x="44" y="28"/>
                    <a:pt x="44" y="28"/>
                  </a:cubicBezTo>
                  <a:cubicBezTo>
                    <a:pt x="52" y="28"/>
                    <a:pt x="52" y="28"/>
                    <a:pt x="52" y="28"/>
                  </a:cubicBezTo>
                  <a:lnTo>
                    <a:pt x="52" y="31"/>
                  </a:lnTo>
                  <a:close/>
                  <a:moveTo>
                    <a:pt x="42" y="31"/>
                  </a:moveTo>
                  <a:cubicBezTo>
                    <a:pt x="42" y="32"/>
                    <a:pt x="40" y="33"/>
                    <a:pt x="38" y="33"/>
                  </a:cubicBezTo>
                  <a:cubicBezTo>
                    <a:pt x="37" y="33"/>
                    <a:pt x="37" y="33"/>
                    <a:pt x="37" y="33"/>
                  </a:cubicBezTo>
                  <a:cubicBezTo>
                    <a:pt x="35" y="33"/>
                    <a:pt x="34" y="32"/>
                    <a:pt x="34" y="31"/>
                  </a:cubicBezTo>
                  <a:cubicBezTo>
                    <a:pt x="34" y="28"/>
                    <a:pt x="34" y="28"/>
                    <a:pt x="34" y="28"/>
                  </a:cubicBezTo>
                  <a:cubicBezTo>
                    <a:pt x="42" y="28"/>
                    <a:pt x="42" y="28"/>
                    <a:pt x="42" y="28"/>
                  </a:cubicBezTo>
                  <a:lnTo>
                    <a:pt x="42" y="31"/>
                  </a:lnTo>
                  <a:close/>
                  <a:moveTo>
                    <a:pt x="32" y="31"/>
                  </a:moveTo>
                  <a:cubicBezTo>
                    <a:pt x="32" y="32"/>
                    <a:pt x="30" y="33"/>
                    <a:pt x="28" y="33"/>
                  </a:cubicBezTo>
                  <a:cubicBezTo>
                    <a:pt x="27" y="33"/>
                    <a:pt x="27" y="33"/>
                    <a:pt x="27" y="33"/>
                  </a:cubicBezTo>
                  <a:cubicBezTo>
                    <a:pt x="25" y="33"/>
                    <a:pt x="23" y="32"/>
                    <a:pt x="23" y="31"/>
                  </a:cubicBezTo>
                  <a:cubicBezTo>
                    <a:pt x="23" y="28"/>
                    <a:pt x="23" y="28"/>
                    <a:pt x="23" y="28"/>
                  </a:cubicBezTo>
                  <a:cubicBezTo>
                    <a:pt x="32" y="28"/>
                    <a:pt x="32" y="28"/>
                    <a:pt x="32" y="28"/>
                  </a:cubicBezTo>
                  <a:lnTo>
                    <a:pt x="32" y="31"/>
                  </a:lnTo>
                  <a:close/>
                  <a:moveTo>
                    <a:pt x="21" y="28"/>
                  </a:moveTo>
                  <a:cubicBezTo>
                    <a:pt x="21" y="31"/>
                    <a:pt x="21" y="31"/>
                    <a:pt x="21" y="31"/>
                  </a:cubicBezTo>
                  <a:cubicBezTo>
                    <a:pt x="21" y="32"/>
                    <a:pt x="20" y="33"/>
                    <a:pt x="18" y="33"/>
                  </a:cubicBezTo>
                  <a:cubicBezTo>
                    <a:pt x="17" y="33"/>
                    <a:pt x="17" y="33"/>
                    <a:pt x="17" y="33"/>
                  </a:cubicBezTo>
                  <a:cubicBezTo>
                    <a:pt x="15" y="33"/>
                    <a:pt x="13" y="32"/>
                    <a:pt x="13" y="31"/>
                  </a:cubicBezTo>
                  <a:cubicBezTo>
                    <a:pt x="13" y="28"/>
                    <a:pt x="13" y="28"/>
                    <a:pt x="13" y="28"/>
                  </a:cubicBezTo>
                  <a:lnTo>
                    <a:pt x="21" y="28"/>
                  </a:lnTo>
                  <a:close/>
                  <a:moveTo>
                    <a:pt x="12" y="33"/>
                  </a:moveTo>
                  <a:cubicBezTo>
                    <a:pt x="13" y="35"/>
                    <a:pt x="15" y="35"/>
                    <a:pt x="17" y="35"/>
                  </a:cubicBezTo>
                  <a:cubicBezTo>
                    <a:pt x="18" y="35"/>
                    <a:pt x="18" y="35"/>
                    <a:pt x="18" y="35"/>
                  </a:cubicBezTo>
                  <a:cubicBezTo>
                    <a:pt x="20" y="35"/>
                    <a:pt x="21" y="35"/>
                    <a:pt x="22" y="33"/>
                  </a:cubicBezTo>
                  <a:cubicBezTo>
                    <a:pt x="23" y="35"/>
                    <a:pt x="25" y="35"/>
                    <a:pt x="27" y="35"/>
                  </a:cubicBezTo>
                  <a:cubicBezTo>
                    <a:pt x="28" y="35"/>
                    <a:pt x="28" y="35"/>
                    <a:pt x="28" y="35"/>
                  </a:cubicBezTo>
                  <a:cubicBezTo>
                    <a:pt x="30" y="35"/>
                    <a:pt x="32" y="35"/>
                    <a:pt x="33" y="33"/>
                  </a:cubicBezTo>
                  <a:cubicBezTo>
                    <a:pt x="34" y="35"/>
                    <a:pt x="35" y="35"/>
                    <a:pt x="37" y="35"/>
                  </a:cubicBezTo>
                  <a:cubicBezTo>
                    <a:pt x="38" y="35"/>
                    <a:pt x="38" y="35"/>
                    <a:pt x="38" y="35"/>
                  </a:cubicBezTo>
                  <a:cubicBezTo>
                    <a:pt x="40" y="35"/>
                    <a:pt x="42" y="35"/>
                    <a:pt x="43" y="33"/>
                  </a:cubicBezTo>
                  <a:cubicBezTo>
                    <a:pt x="44" y="35"/>
                    <a:pt x="45" y="35"/>
                    <a:pt x="47" y="35"/>
                  </a:cubicBezTo>
                  <a:cubicBezTo>
                    <a:pt x="48" y="35"/>
                    <a:pt x="48" y="35"/>
                    <a:pt x="48" y="35"/>
                  </a:cubicBezTo>
                  <a:cubicBezTo>
                    <a:pt x="50" y="35"/>
                    <a:pt x="52" y="35"/>
                    <a:pt x="53" y="33"/>
                  </a:cubicBezTo>
                  <a:cubicBezTo>
                    <a:pt x="54" y="35"/>
                    <a:pt x="55" y="35"/>
                    <a:pt x="57" y="35"/>
                  </a:cubicBezTo>
                  <a:cubicBezTo>
                    <a:pt x="58" y="35"/>
                    <a:pt x="58" y="35"/>
                    <a:pt x="58" y="35"/>
                  </a:cubicBezTo>
                  <a:cubicBezTo>
                    <a:pt x="60" y="35"/>
                    <a:pt x="62" y="35"/>
                    <a:pt x="63" y="33"/>
                  </a:cubicBezTo>
                  <a:cubicBezTo>
                    <a:pt x="64" y="35"/>
                    <a:pt x="65" y="35"/>
                    <a:pt x="67" y="35"/>
                  </a:cubicBezTo>
                  <a:cubicBezTo>
                    <a:pt x="67" y="62"/>
                    <a:pt x="67" y="62"/>
                    <a:pt x="67" y="62"/>
                  </a:cubicBezTo>
                  <a:cubicBezTo>
                    <a:pt x="30" y="62"/>
                    <a:pt x="30" y="62"/>
                    <a:pt x="30" y="62"/>
                  </a:cubicBezTo>
                  <a:cubicBezTo>
                    <a:pt x="30" y="41"/>
                    <a:pt x="30" y="41"/>
                    <a:pt x="30" y="41"/>
                  </a:cubicBezTo>
                  <a:cubicBezTo>
                    <a:pt x="30" y="40"/>
                    <a:pt x="30" y="40"/>
                    <a:pt x="29" y="40"/>
                  </a:cubicBezTo>
                  <a:cubicBezTo>
                    <a:pt x="14" y="40"/>
                    <a:pt x="14" y="40"/>
                    <a:pt x="14" y="40"/>
                  </a:cubicBezTo>
                  <a:cubicBezTo>
                    <a:pt x="13" y="40"/>
                    <a:pt x="13" y="40"/>
                    <a:pt x="13" y="41"/>
                  </a:cubicBezTo>
                  <a:cubicBezTo>
                    <a:pt x="13" y="62"/>
                    <a:pt x="13" y="62"/>
                    <a:pt x="13" y="62"/>
                  </a:cubicBezTo>
                  <a:cubicBezTo>
                    <a:pt x="8" y="62"/>
                    <a:pt x="8" y="62"/>
                    <a:pt x="8" y="62"/>
                  </a:cubicBezTo>
                  <a:cubicBezTo>
                    <a:pt x="8" y="35"/>
                    <a:pt x="8" y="35"/>
                    <a:pt x="8" y="35"/>
                  </a:cubicBezTo>
                  <a:cubicBezTo>
                    <a:pt x="10" y="35"/>
                    <a:pt x="11" y="35"/>
                    <a:pt x="12" y="33"/>
                  </a:cubicBezTo>
                  <a:close/>
                  <a:moveTo>
                    <a:pt x="15" y="62"/>
                  </a:moveTo>
                  <a:cubicBezTo>
                    <a:pt x="15" y="42"/>
                    <a:pt x="15" y="42"/>
                    <a:pt x="15" y="42"/>
                  </a:cubicBezTo>
                  <a:cubicBezTo>
                    <a:pt x="28" y="42"/>
                    <a:pt x="28" y="42"/>
                    <a:pt x="28" y="42"/>
                  </a:cubicBezTo>
                  <a:cubicBezTo>
                    <a:pt x="28" y="62"/>
                    <a:pt x="28" y="62"/>
                    <a:pt x="28" y="62"/>
                  </a:cubicBezTo>
                  <a:lnTo>
                    <a:pt x="15" y="62"/>
                  </a:lnTo>
                  <a:close/>
                  <a:moveTo>
                    <a:pt x="68" y="33"/>
                  </a:moveTo>
                  <a:cubicBezTo>
                    <a:pt x="67" y="33"/>
                    <a:pt x="67" y="33"/>
                    <a:pt x="67" y="33"/>
                  </a:cubicBezTo>
                  <a:cubicBezTo>
                    <a:pt x="65" y="33"/>
                    <a:pt x="64" y="32"/>
                    <a:pt x="64" y="31"/>
                  </a:cubicBezTo>
                  <a:cubicBezTo>
                    <a:pt x="64" y="28"/>
                    <a:pt x="64" y="28"/>
                    <a:pt x="64" y="28"/>
                  </a:cubicBezTo>
                  <a:cubicBezTo>
                    <a:pt x="72" y="28"/>
                    <a:pt x="72" y="28"/>
                    <a:pt x="72" y="28"/>
                  </a:cubicBezTo>
                  <a:cubicBezTo>
                    <a:pt x="72" y="31"/>
                    <a:pt x="72" y="31"/>
                    <a:pt x="72" y="31"/>
                  </a:cubicBezTo>
                  <a:cubicBezTo>
                    <a:pt x="72" y="32"/>
                    <a:pt x="70" y="33"/>
                    <a:pt x="68" y="33"/>
                  </a:cubicBezTo>
                  <a:close/>
                  <a:moveTo>
                    <a:pt x="67" y="11"/>
                  </a:moveTo>
                  <a:cubicBezTo>
                    <a:pt x="67" y="13"/>
                    <a:pt x="66" y="14"/>
                    <a:pt x="64" y="14"/>
                  </a:cubicBezTo>
                  <a:cubicBezTo>
                    <a:pt x="11" y="14"/>
                    <a:pt x="11" y="14"/>
                    <a:pt x="11" y="14"/>
                  </a:cubicBezTo>
                  <a:cubicBezTo>
                    <a:pt x="9" y="14"/>
                    <a:pt x="8" y="13"/>
                    <a:pt x="8" y="11"/>
                  </a:cubicBezTo>
                  <a:cubicBezTo>
                    <a:pt x="8" y="5"/>
                    <a:pt x="8" y="5"/>
                    <a:pt x="8" y="5"/>
                  </a:cubicBezTo>
                  <a:cubicBezTo>
                    <a:pt x="8" y="4"/>
                    <a:pt x="9" y="3"/>
                    <a:pt x="11" y="3"/>
                  </a:cubicBezTo>
                  <a:cubicBezTo>
                    <a:pt x="64" y="3"/>
                    <a:pt x="64" y="3"/>
                    <a:pt x="64" y="3"/>
                  </a:cubicBezTo>
                  <a:cubicBezTo>
                    <a:pt x="66" y="3"/>
                    <a:pt x="67" y="4"/>
                    <a:pt x="67" y="5"/>
                  </a:cubicBezTo>
                  <a:lnTo>
                    <a:pt x="67" y="11"/>
                  </a:lnTo>
                  <a:close/>
                  <a:moveTo>
                    <a:pt x="3" y="28"/>
                  </a:moveTo>
                  <a:cubicBezTo>
                    <a:pt x="11" y="28"/>
                    <a:pt x="11" y="28"/>
                    <a:pt x="11" y="28"/>
                  </a:cubicBezTo>
                  <a:cubicBezTo>
                    <a:pt x="11" y="31"/>
                    <a:pt x="11" y="31"/>
                    <a:pt x="11" y="31"/>
                  </a:cubicBezTo>
                  <a:cubicBezTo>
                    <a:pt x="11" y="32"/>
                    <a:pt x="10" y="33"/>
                    <a:pt x="8" y="33"/>
                  </a:cubicBezTo>
                  <a:cubicBezTo>
                    <a:pt x="7" y="33"/>
                    <a:pt x="7" y="33"/>
                    <a:pt x="7" y="33"/>
                  </a:cubicBezTo>
                  <a:cubicBezTo>
                    <a:pt x="5" y="33"/>
                    <a:pt x="3" y="32"/>
                    <a:pt x="3" y="31"/>
                  </a:cubicBezTo>
                  <a:lnTo>
                    <a:pt x="3" y="28"/>
                  </a:lnTo>
                  <a:close/>
                  <a:moveTo>
                    <a:pt x="4" y="67"/>
                  </a:moveTo>
                  <a:cubicBezTo>
                    <a:pt x="4" y="65"/>
                    <a:pt x="4" y="65"/>
                    <a:pt x="4" y="65"/>
                  </a:cubicBezTo>
                  <a:cubicBezTo>
                    <a:pt x="4" y="65"/>
                    <a:pt x="5" y="64"/>
                    <a:pt x="6" y="64"/>
                  </a:cubicBezTo>
                  <a:cubicBezTo>
                    <a:pt x="14" y="64"/>
                    <a:pt x="14" y="64"/>
                    <a:pt x="14" y="64"/>
                  </a:cubicBezTo>
                  <a:cubicBezTo>
                    <a:pt x="29" y="64"/>
                    <a:pt x="29" y="64"/>
                    <a:pt x="29" y="64"/>
                  </a:cubicBezTo>
                  <a:cubicBezTo>
                    <a:pt x="70" y="64"/>
                    <a:pt x="70" y="64"/>
                    <a:pt x="70" y="64"/>
                  </a:cubicBezTo>
                  <a:cubicBezTo>
                    <a:pt x="70" y="64"/>
                    <a:pt x="71" y="65"/>
                    <a:pt x="71" y="65"/>
                  </a:cubicBezTo>
                  <a:cubicBezTo>
                    <a:pt x="71" y="67"/>
                    <a:pt x="71" y="67"/>
                    <a:pt x="71" y="67"/>
                  </a:cubicBezTo>
                  <a:cubicBezTo>
                    <a:pt x="71" y="68"/>
                    <a:pt x="70" y="68"/>
                    <a:pt x="70" y="68"/>
                  </a:cubicBezTo>
                  <a:cubicBezTo>
                    <a:pt x="6" y="68"/>
                    <a:pt x="6" y="68"/>
                    <a:pt x="6" y="68"/>
                  </a:cubicBezTo>
                  <a:cubicBezTo>
                    <a:pt x="5" y="68"/>
                    <a:pt x="4" y="68"/>
                    <a:pt x="4" y="67"/>
                  </a:cubicBezTo>
                  <a:close/>
                  <a:moveTo>
                    <a:pt x="39" y="57"/>
                  </a:moveTo>
                  <a:cubicBezTo>
                    <a:pt x="61" y="57"/>
                    <a:pt x="61" y="57"/>
                    <a:pt x="61" y="57"/>
                  </a:cubicBezTo>
                  <a:cubicBezTo>
                    <a:pt x="62" y="57"/>
                    <a:pt x="62" y="56"/>
                    <a:pt x="62" y="56"/>
                  </a:cubicBezTo>
                  <a:cubicBezTo>
                    <a:pt x="62" y="41"/>
                    <a:pt x="62" y="41"/>
                    <a:pt x="62" y="41"/>
                  </a:cubicBezTo>
                  <a:cubicBezTo>
                    <a:pt x="62" y="40"/>
                    <a:pt x="62" y="40"/>
                    <a:pt x="61" y="40"/>
                  </a:cubicBezTo>
                  <a:cubicBezTo>
                    <a:pt x="39" y="40"/>
                    <a:pt x="39" y="40"/>
                    <a:pt x="39" y="40"/>
                  </a:cubicBezTo>
                  <a:cubicBezTo>
                    <a:pt x="38" y="40"/>
                    <a:pt x="38" y="40"/>
                    <a:pt x="38" y="41"/>
                  </a:cubicBezTo>
                  <a:cubicBezTo>
                    <a:pt x="38" y="56"/>
                    <a:pt x="38" y="56"/>
                    <a:pt x="38" y="56"/>
                  </a:cubicBezTo>
                  <a:cubicBezTo>
                    <a:pt x="38" y="56"/>
                    <a:pt x="38" y="57"/>
                    <a:pt x="39" y="57"/>
                  </a:cubicBezTo>
                  <a:close/>
                  <a:moveTo>
                    <a:pt x="40" y="42"/>
                  </a:moveTo>
                  <a:cubicBezTo>
                    <a:pt x="60" y="42"/>
                    <a:pt x="60" y="42"/>
                    <a:pt x="60" y="42"/>
                  </a:cubicBezTo>
                  <a:cubicBezTo>
                    <a:pt x="60" y="55"/>
                    <a:pt x="60" y="55"/>
                    <a:pt x="60" y="55"/>
                  </a:cubicBezTo>
                  <a:cubicBezTo>
                    <a:pt x="40" y="55"/>
                    <a:pt x="40" y="55"/>
                    <a:pt x="40" y="55"/>
                  </a:cubicBezTo>
                  <a:lnTo>
                    <a:pt x="40" y="42"/>
                  </a:ln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80" name="Freeform 17"/>
            <p:cNvSpPr>
              <a:spLocks noEditPoints="1"/>
            </p:cNvSpPr>
            <p:nvPr/>
          </p:nvSpPr>
          <p:spPr bwMode="auto">
            <a:xfrm>
              <a:off x="8238493" y="4190759"/>
              <a:ext cx="395516" cy="335025"/>
            </a:xfrm>
            <a:custGeom>
              <a:gdLst>
                <a:gd fmla="*/ 70 w 72" name="T0"/>
                <a:gd fmla="*/ 16 h 61" name="T1"/>
                <a:gd fmla="*/ 56 w 72" name="T2"/>
                <a:gd fmla="*/ 18 h 61" name="T3"/>
                <a:gd fmla="*/ 43 w 72" name="T4"/>
                <a:gd fmla="*/ 46 h 61" name="T5"/>
                <a:gd fmla="*/ 12 w 72" name="T6"/>
                <a:gd fmla="*/ 46 h 61" name="T7"/>
                <a:gd fmla="*/ 13 w 72" name="T8"/>
                <a:gd fmla="*/ 49 h 61" name="T9"/>
                <a:gd fmla="*/ 48 w 72" name="T10"/>
                <a:gd fmla="*/ 51 h 61" name="T11"/>
                <a:gd fmla="*/ 13 w 72" name="T12"/>
                <a:gd fmla="*/ 52 h 61" name="T13"/>
                <a:gd fmla="*/ 9 w 72" name="T14"/>
                <a:gd fmla="*/ 45 h 61" name="T15"/>
                <a:gd fmla="*/ 7 w 72" name="T16"/>
                <a:gd fmla="*/ 42 h 61" name="T17"/>
                <a:gd fmla="*/ 1 w 72" name="T18"/>
                <a:gd fmla="*/ 23 h 61" name="T19"/>
                <a:gd fmla="*/ 10 w 72" name="T20"/>
                <a:gd fmla="*/ 41 h 61" name="T21"/>
                <a:gd fmla="*/ 43 w 72" name="T22"/>
                <a:gd fmla="*/ 43 h 61" name="T23"/>
                <a:gd fmla="*/ 54 w 72" name="T24"/>
                <a:gd fmla="*/ 17 h 61" name="T25"/>
                <a:gd fmla="*/ 70 w 72" name="T26"/>
                <a:gd fmla="*/ 13 h 61" name="T27"/>
                <a:gd fmla="*/ 18 w 72" name="T28"/>
                <a:gd fmla="*/ 57 h 61" name="T29"/>
                <a:gd fmla="*/ 11 w 72" name="T30"/>
                <a:gd fmla="*/ 57 h 61" name="T31"/>
                <a:gd fmla="*/ 18 w 72" name="T32"/>
                <a:gd fmla="*/ 57 h 61" name="T33"/>
                <a:gd fmla="*/ 14 w 72" name="T34"/>
                <a:gd fmla="*/ 55 h 61" name="T35"/>
                <a:gd fmla="*/ 14 w 72" name="T36"/>
                <a:gd fmla="*/ 59 h 61" name="T37"/>
                <a:gd fmla="*/ 45 w 72" name="T38"/>
                <a:gd fmla="*/ 57 h 61" name="T39"/>
                <a:gd fmla="*/ 38 w 72" name="T40"/>
                <a:gd fmla="*/ 57 h 61" name="T41"/>
                <a:gd fmla="*/ 45 w 72" name="T42"/>
                <a:gd fmla="*/ 57 h 61" name="T43"/>
                <a:gd fmla="*/ 41 w 72" name="T44"/>
                <a:gd fmla="*/ 55 h 61" name="T45"/>
                <a:gd fmla="*/ 41 w 72" name="T46"/>
                <a:gd fmla="*/ 59 h 61" name="T47"/>
                <a:gd fmla="*/ 12 w 72" name="T48"/>
                <a:gd fmla="*/ 37 h 61" name="T49"/>
                <a:gd fmla="*/ 45 w 72" name="T50"/>
                <a:gd fmla="*/ 36 h 61" name="T51"/>
                <a:gd fmla="*/ 12 w 72" name="T52"/>
                <a:gd fmla="*/ 35 h 61" name="T53"/>
                <a:gd fmla="*/ 12 w 72" name="T54"/>
                <a:gd fmla="*/ 37 h 61" name="T55"/>
                <a:gd fmla="*/ 12 w 72" name="T56"/>
                <a:gd fmla="*/ 40 h 61" name="T57"/>
                <a:gd fmla="*/ 43 w 72" name="T58"/>
                <a:gd fmla="*/ 41 h 61" name="T59"/>
                <a:gd fmla="*/ 43 w 72" name="T60"/>
                <a:gd fmla="*/ 39 h 61" name="T61"/>
                <a:gd fmla="*/ 37 w 72" name="T62"/>
                <a:gd fmla="*/ 31 h 61" name="T63"/>
                <a:gd fmla="*/ 44 w 72" name="T64"/>
                <a:gd fmla="*/ 30 h 61" name="T65"/>
                <a:gd fmla="*/ 43 w 72" name="T66"/>
                <a:gd fmla="*/ 0 h 61" name="T67"/>
                <a:gd fmla="*/ 36 w 72" name="T68"/>
                <a:gd fmla="*/ 0 h 61" name="T69"/>
                <a:gd fmla="*/ 37 w 72" name="T70"/>
                <a:gd fmla="*/ 31 h 61" name="T71"/>
                <a:gd fmla="*/ 31 w 72" name="T72"/>
                <a:gd fmla="*/ 31 h 61" name="T73"/>
                <a:gd fmla="*/ 32 w 72" name="T74"/>
                <a:gd fmla="*/ 8 h 61" name="T75"/>
                <a:gd fmla="*/ 25 w 72" name="T76"/>
                <a:gd fmla="*/ 8 h 61" name="T77"/>
                <a:gd fmla="*/ 24 w 72" name="T78"/>
                <a:gd fmla="*/ 30 h 61" name="T79"/>
                <a:gd fmla="*/ 13 w 72" name="T80"/>
                <a:gd fmla="*/ 31 h 61" name="T81"/>
                <a:gd fmla="*/ 20 w 72" name="T82"/>
                <a:gd fmla="*/ 30 h 61" name="T83"/>
                <a:gd fmla="*/ 20 w 72" name="T84"/>
                <a:gd fmla="*/ 16 h 61" name="T85"/>
                <a:gd fmla="*/ 13 w 72" name="T86"/>
                <a:gd fmla="*/ 16 h 61" name="T87"/>
                <a:gd fmla="*/ 13 w 72" name="T88"/>
                <a:gd fmla="*/ 31 h 61"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61" w="72">
                  <a:moveTo>
                    <a:pt x="72" y="14"/>
                  </a:moveTo>
                  <a:cubicBezTo>
                    <a:pt x="72" y="15"/>
                    <a:pt x="71" y="16"/>
                    <a:pt x="70" y="16"/>
                  </a:cubicBezTo>
                  <a:cubicBezTo>
                    <a:pt x="59" y="16"/>
                    <a:pt x="59" y="16"/>
                    <a:pt x="59" y="16"/>
                  </a:cubicBezTo>
                  <a:cubicBezTo>
                    <a:pt x="58" y="16"/>
                    <a:pt x="57" y="17"/>
                    <a:pt x="56" y="18"/>
                  </a:cubicBezTo>
                  <a:cubicBezTo>
                    <a:pt x="49" y="42"/>
                    <a:pt x="49" y="42"/>
                    <a:pt x="49" y="42"/>
                  </a:cubicBezTo>
                  <a:cubicBezTo>
                    <a:pt x="48" y="44"/>
                    <a:pt x="46" y="46"/>
                    <a:pt x="43" y="46"/>
                  </a:cubicBezTo>
                  <a:cubicBezTo>
                    <a:pt x="13" y="46"/>
                    <a:pt x="13" y="46"/>
                    <a:pt x="13" y="46"/>
                  </a:cubicBezTo>
                  <a:cubicBezTo>
                    <a:pt x="13" y="46"/>
                    <a:pt x="12" y="46"/>
                    <a:pt x="12" y="46"/>
                  </a:cubicBezTo>
                  <a:cubicBezTo>
                    <a:pt x="12" y="48"/>
                    <a:pt x="12" y="48"/>
                    <a:pt x="12" y="48"/>
                  </a:cubicBezTo>
                  <a:cubicBezTo>
                    <a:pt x="12" y="49"/>
                    <a:pt x="12" y="49"/>
                    <a:pt x="13" y="49"/>
                  </a:cubicBezTo>
                  <a:cubicBezTo>
                    <a:pt x="47" y="49"/>
                    <a:pt x="47" y="49"/>
                    <a:pt x="47" y="49"/>
                  </a:cubicBezTo>
                  <a:cubicBezTo>
                    <a:pt x="47" y="49"/>
                    <a:pt x="48" y="50"/>
                    <a:pt x="48" y="51"/>
                  </a:cubicBezTo>
                  <a:cubicBezTo>
                    <a:pt x="48" y="52"/>
                    <a:pt x="47" y="52"/>
                    <a:pt x="47" y="52"/>
                  </a:cubicBezTo>
                  <a:cubicBezTo>
                    <a:pt x="13" y="52"/>
                    <a:pt x="13" y="52"/>
                    <a:pt x="13" y="52"/>
                  </a:cubicBezTo>
                  <a:cubicBezTo>
                    <a:pt x="11" y="52"/>
                    <a:pt x="9" y="50"/>
                    <a:pt x="9" y="48"/>
                  </a:cubicBezTo>
                  <a:cubicBezTo>
                    <a:pt x="9" y="45"/>
                    <a:pt x="9" y="45"/>
                    <a:pt x="9" y="45"/>
                  </a:cubicBezTo>
                  <a:cubicBezTo>
                    <a:pt x="9" y="45"/>
                    <a:pt x="9" y="44"/>
                    <a:pt x="9" y="44"/>
                  </a:cubicBezTo>
                  <a:cubicBezTo>
                    <a:pt x="8" y="44"/>
                    <a:pt x="8" y="43"/>
                    <a:pt x="7" y="42"/>
                  </a:cubicBezTo>
                  <a:cubicBezTo>
                    <a:pt x="0" y="25"/>
                    <a:pt x="0" y="25"/>
                    <a:pt x="0" y="25"/>
                  </a:cubicBezTo>
                  <a:cubicBezTo>
                    <a:pt x="0" y="24"/>
                    <a:pt x="0" y="23"/>
                    <a:pt x="1" y="23"/>
                  </a:cubicBezTo>
                  <a:cubicBezTo>
                    <a:pt x="1" y="22"/>
                    <a:pt x="2" y="23"/>
                    <a:pt x="3" y="24"/>
                  </a:cubicBezTo>
                  <a:cubicBezTo>
                    <a:pt x="10" y="41"/>
                    <a:pt x="10" y="41"/>
                    <a:pt x="10" y="41"/>
                  </a:cubicBezTo>
                  <a:cubicBezTo>
                    <a:pt x="11" y="42"/>
                    <a:pt x="12" y="43"/>
                    <a:pt x="13" y="43"/>
                  </a:cubicBezTo>
                  <a:cubicBezTo>
                    <a:pt x="43" y="43"/>
                    <a:pt x="43" y="43"/>
                    <a:pt x="43" y="43"/>
                  </a:cubicBezTo>
                  <a:cubicBezTo>
                    <a:pt x="44" y="43"/>
                    <a:pt x="46" y="42"/>
                    <a:pt x="46" y="41"/>
                  </a:cubicBezTo>
                  <a:cubicBezTo>
                    <a:pt x="54" y="17"/>
                    <a:pt x="54" y="17"/>
                    <a:pt x="54" y="17"/>
                  </a:cubicBezTo>
                  <a:cubicBezTo>
                    <a:pt x="54" y="15"/>
                    <a:pt x="57" y="13"/>
                    <a:pt x="59" y="13"/>
                  </a:cubicBezTo>
                  <a:cubicBezTo>
                    <a:pt x="70" y="13"/>
                    <a:pt x="70" y="13"/>
                    <a:pt x="70" y="13"/>
                  </a:cubicBezTo>
                  <a:cubicBezTo>
                    <a:pt x="71" y="13"/>
                    <a:pt x="72" y="13"/>
                    <a:pt x="72" y="14"/>
                  </a:cubicBezTo>
                  <a:close/>
                  <a:moveTo>
                    <a:pt x="18" y="57"/>
                  </a:moveTo>
                  <a:cubicBezTo>
                    <a:pt x="18" y="59"/>
                    <a:pt x="16" y="61"/>
                    <a:pt x="14" y="61"/>
                  </a:cubicBezTo>
                  <a:cubicBezTo>
                    <a:pt x="12" y="61"/>
                    <a:pt x="11" y="59"/>
                    <a:pt x="11" y="57"/>
                  </a:cubicBezTo>
                  <a:cubicBezTo>
                    <a:pt x="11" y="55"/>
                    <a:pt x="12" y="53"/>
                    <a:pt x="14" y="53"/>
                  </a:cubicBezTo>
                  <a:cubicBezTo>
                    <a:pt x="16" y="53"/>
                    <a:pt x="18" y="55"/>
                    <a:pt x="18" y="57"/>
                  </a:cubicBezTo>
                  <a:close/>
                  <a:moveTo>
                    <a:pt x="16" y="57"/>
                  </a:moveTo>
                  <a:cubicBezTo>
                    <a:pt x="16" y="56"/>
                    <a:pt x="15" y="55"/>
                    <a:pt x="14" y="55"/>
                  </a:cubicBezTo>
                  <a:cubicBezTo>
                    <a:pt x="14" y="55"/>
                    <a:pt x="13" y="56"/>
                    <a:pt x="13" y="57"/>
                  </a:cubicBezTo>
                  <a:cubicBezTo>
                    <a:pt x="13" y="58"/>
                    <a:pt x="14" y="59"/>
                    <a:pt x="14" y="59"/>
                  </a:cubicBezTo>
                  <a:cubicBezTo>
                    <a:pt x="15" y="59"/>
                    <a:pt x="16" y="58"/>
                    <a:pt x="16" y="57"/>
                  </a:cubicBezTo>
                  <a:close/>
                  <a:moveTo>
                    <a:pt x="45" y="57"/>
                  </a:moveTo>
                  <a:cubicBezTo>
                    <a:pt x="45" y="59"/>
                    <a:pt x="43" y="61"/>
                    <a:pt x="41" y="61"/>
                  </a:cubicBezTo>
                  <a:cubicBezTo>
                    <a:pt x="39" y="61"/>
                    <a:pt x="38" y="59"/>
                    <a:pt x="38" y="57"/>
                  </a:cubicBezTo>
                  <a:cubicBezTo>
                    <a:pt x="38" y="55"/>
                    <a:pt x="39" y="53"/>
                    <a:pt x="41" y="53"/>
                  </a:cubicBezTo>
                  <a:cubicBezTo>
                    <a:pt x="43" y="53"/>
                    <a:pt x="45" y="55"/>
                    <a:pt x="45" y="57"/>
                  </a:cubicBezTo>
                  <a:close/>
                  <a:moveTo>
                    <a:pt x="43" y="57"/>
                  </a:moveTo>
                  <a:cubicBezTo>
                    <a:pt x="43" y="56"/>
                    <a:pt x="42" y="55"/>
                    <a:pt x="41" y="55"/>
                  </a:cubicBezTo>
                  <a:cubicBezTo>
                    <a:pt x="40" y="55"/>
                    <a:pt x="40" y="56"/>
                    <a:pt x="40" y="57"/>
                  </a:cubicBezTo>
                  <a:cubicBezTo>
                    <a:pt x="40" y="58"/>
                    <a:pt x="40" y="59"/>
                    <a:pt x="41" y="59"/>
                  </a:cubicBezTo>
                  <a:cubicBezTo>
                    <a:pt x="42" y="59"/>
                    <a:pt x="43" y="58"/>
                    <a:pt x="43" y="57"/>
                  </a:cubicBezTo>
                  <a:close/>
                  <a:moveTo>
                    <a:pt x="12" y="37"/>
                  </a:moveTo>
                  <a:cubicBezTo>
                    <a:pt x="44" y="37"/>
                    <a:pt x="44" y="37"/>
                    <a:pt x="44" y="37"/>
                  </a:cubicBezTo>
                  <a:cubicBezTo>
                    <a:pt x="45" y="37"/>
                    <a:pt x="45" y="36"/>
                    <a:pt x="45" y="36"/>
                  </a:cubicBezTo>
                  <a:cubicBezTo>
                    <a:pt x="45" y="35"/>
                    <a:pt x="45" y="35"/>
                    <a:pt x="44" y="35"/>
                  </a:cubicBezTo>
                  <a:cubicBezTo>
                    <a:pt x="12" y="35"/>
                    <a:pt x="12" y="35"/>
                    <a:pt x="12" y="35"/>
                  </a:cubicBezTo>
                  <a:cubicBezTo>
                    <a:pt x="11" y="35"/>
                    <a:pt x="11" y="35"/>
                    <a:pt x="11" y="36"/>
                  </a:cubicBezTo>
                  <a:cubicBezTo>
                    <a:pt x="11" y="36"/>
                    <a:pt x="11" y="37"/>
                    <a:pt x="12" y="37"/>
                  </a:cubicBezTo>
                  <a:close/>
                  <a:moveTo>
                    <a:pt x="13" y="39"/>
                  </a:moveTo>
                  <a:cubicBezTo>
                    <a:pt x="13" y="39"/>
                    <a:pt x="12" y="40"/>
                    <a:pt x="12" y="40"/>
                  </a:cubicBezTo>
                  <a:cubicBezTo>
                    <a:pt x="12" y="41"/>
                    <a:pt x="13" y="41"/>
                    <a:pt x="13" y="41"/>
                  </a:cubicBezTo>
                  <a:cubicBezTo>
                    <a:pt x="43" y="41"/>
                    <a:pt x="43" y="41"/>
                    <a:pt x="43" y="41"/>
                  </a:cubicBezTo>
                  <a:cubicBezTo>
                    <a:pt x="44" y="41"/>
                    <a:pt x="44" y="41"/>
                    <a:pt x="44" y="40"/>
                  </a:cubicBezTo>
                  <a:cubicBezTo>
                    <a:pt x="44" y="40"/>
                    <a:pt x="44" y="39"/>
                    <a:pt x="43" y="39"/>
                  </a:cubicBezTo>
                  <a:lnTo>
                    <a:pt x="13" y="39"/>
                  </a:lnTo>
                  <a:close/>
                  <a:moveTo>
                    <a:pt x="37" y="31"/>
                  </a:moveTo>
                  <a:cubicBezTo>
                    <a:pt x="43" y="31"/>
                    <a:pt x="43" y="31"/>
                    <a:pt x="43" y="31"/>
                  </a:cubicBezTo>
                  <a:cubicBezTo>
                    <a:pt x="43" y="31"/>
                    <a:pt x="44" y="30"/>
                    <a:pt x="44" y="30"/>
                  </a:cubicBezTo>
                  <a:cubicBezTo>
                    <a:pt x="44" y="0"/>
                    <a:pt x="44" y="0"/>
                    <a:pt x="44" y="0"/>
                  </a:cubicBezTo>
                  <a:cubicBezTo>
                    <a:pt x="44" y="0"/>
                    <a:pt x="43" y="0"/>
                    <a:pt x="43" y="0"/>
                  </a:cubicBezTo>
                  <a:cubicBezTo>
                    <a:pt x="37" y="0"/>
                    <a:pt x="37" y="0"/>
                    <a:pt x="37" y="0"/>
                  </a:cubicBezTo>
                  <a:cubicBezTo>
                    <a:pt x="36" y="0"/>
                    <a:pt x="36" y="0"/>
                    <a:pt x="36" y="0"/>
                  </a:cubicBezTo>
                  <a:cubicBezTo>
                    <a:pt x="36" y="30"/>
                    <a:pt x="36" y="30"/>
                    <a:pt x="36" y="30"/>
                  </a:cubicBezTo>
                  <a:cubicBezTo>
                    <a:pt x="36" y="30"/>
                    <a:pt x="36" y="31"/>
                    <a:pt x="37" y="31"/>
                  </a:cubicBezTo>
                  <a:close/>
                  <a:moveTo>
                    <a:pt x="25" y="31"/>
                  </a:moveTo>
                  <a:cubicBezTo>
                    <a:pt x="31" y="31"/>
                    <a:pt x="31" y="31"/>
                    <a:pt x="31" y="31"/>
                  </a:cubicBezTo>
                  <a:cubicBezTo>
                    <a:pt x="32" y="31"/>
                    <a:pt x="32" y="30"/>
                    <a:pt x="32" y="30"/>
                  </a:cubicBezTo>
                  <a:cubicBezTo>
                    <a:pt x="32" y="8"/>
                    <a:pt x="32" y="8"/>
                    <a:pt x="32" y="8"/>
                  </a:cubicBezTo>
                  <a:cubicBezTo>
                    <a:pt x="32" y="8"/>
                    <a:pt x="32" y="8"/>
                    <a:pt x="31" y="8"/>
                  </a:cubicBezTo>
                  <a:cubicBezTo>
                    <a:pt x="25" y="8"/>
                    <a:pt x="25" y="8"/>
                    <a:pt x="25" y="8"/>
                  </a:cubicBezTo>
                  <a:cubicBezTo>
                    <a:pt x="25" y="8"/>
                    <a:pt x="24" y="8"/>
                    <a:pt x="24" y="8"/>
                  </a:cubicBezTo>
                  <a:cubicBezTo>
                    <a:pt x="24" y="30"/>
                    <a:pt x="24" y="30"/>
                    <a:pt x="24" y="30"/>
                  </a:cubicBezTo>
                  <a:cubicBezTo>
                    <a:pt x="24" y="30"/>
                    <a:pt x="25" y="31"/>
                    <a:pt x="25" y="31"/>
                  </a:cubicBezTo>
                  <a:close/>
                  <a:moveTo>
                    <a:pt x="13" y="31"/>
                  </a:moveTo>
                  <a:cubicBezTo>
                    <a:pt x="20" y="31"/>
                    <a:pt x="20" y="31"/>
                    <a:pt x="20" y="31"/>
                  </a:cubicBezTo>
                  <a:cubicBezTo>
                    <a:pt x="20" y="31"/>
                    <a:pt x="20" y="30"/>
                    <a:pt x="20" y="30"/>
                  </a:cubicBezTo>
                  <a:cubicBezTo>
                    <a:pt x="20" y="16"/>
                    <a:pt x="20" y="16"/>
                    <a:pt x="20" y="16"/>
                  </a:cubicBezTo>
                  <a:cubicBezTo>
                    <a:pt x="20" y="16"/>
                    <a:pt x="20" y="16"/>
                    <a:pt x="20" y="16"/>
                  </a:cubicBezTo>
                  <a:cubicBezTo>
                    <a:pt x="13" y="16"/>
                    <a:pt x="13" y="16"/>
                    <a:pt x="13" y="16"/>
                  </a:cubicBezTo>
                  <a:cubicBezTo>
                    <a:pt x="13" y="16"/>
                    <a:pt x="13" y="16"/>
                    <a:pt x="13" y="16"/>
                  </a:cubicBezTo>
                  <a:cubicBezTo>
                    <a:pt x="13" y="30"/>
                    <a:pt x="13" y="30"/>
                    <a:pt x="13" y="30"/>
                  </a:cubicBezTo>
                  <a:cubicBezTo>
                    <a:pt x="13" y="30"/>
                    <a:pt x="13" y="31"/>
                    <a:pt x="13" y="31"/>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81" name="Freeform 32"/>
            <p:cNvSpPr>
              <a:spLocks noEditPoints="1"/>
            </p:cNvSpPr>
            <p:nvPr/>
          </p:nvSpPr>
          <p:spPr bwMode="auto">
            <a:xfrm>
              <a:off x="7709719" y="3927654"/>
              <a:ext cx="267607" cy="298800"/>
            </a:xfrm>
            <a:custGeom>
              <a:gdLst>
                <a:gd fmla="*/ 55 w 69" name="T0"/>
                <a:gd fmla="*/ 0 h 77" name="T1"/>
                <a:gd fmla="*/ 45 w 69" name="T2"/>
                <a:gd fmla="*/ 5 h 77" name="T3"/>
                <a:gd fmla="*/ 31 w 69" name="T4"/>
                <a:gd fmla="*/ 7 h 77" name="T5"/>
                <a:gd fmla="*/ 24 w 69" name="T6"/>
                <a:gd fmla="*/ 7 h 77" name="T7"/>
                <a:gd fmla="*/ 10 w 69" name="T8"/>
                <a:gd fmla="*/ 5 h 77" name="T9"/>
                <a:gd fmla="*/ 0 w 69" name="T10"/>
                <a:gd fmla="*/ 69 h 77" name="T11"/>
                <a:gd fmla="*/ 69 w 69" name="T12"/>
                <a:gd fmla="*/ 14 h 77" name="T13"/>
                <a:gd fmla="*/ 10 w 69" name="T14"/>
                <a:gd fmla="*/ 13 h 77" name="T15"/>
                <a:gd fmla="*/ 24 w 69" name="T16"/>
                <a:gd fmla="*/ 10 h 77" name="T17"/>
                <a:gd fmla="*/ 31 w 69" name="T18"/>
                <a:gd fmla="*/ 10 h 77" name="T19"/>
                <a:gd fmla="*/ 45 w 69" name="T20"/>
                <a:gd fmla="*/ 13 h 77" name="T21"/>
                <a:gd fmla="*/ 55 w 69" name="T22"/>
                <a:gd fmla="*/ 17 h 77" name="T23"/>
                <a:gd fmla="*/ 66 w 69" name="T24"/>
                <a:gd fmla="*/ 14 h 77" name="T25"/>
                <a:gd fmla="*/ 7 w 69" name="T26"/>
                <a:gd fmla="*/ 10 h 77" name="T27"/>
                <a:gd fmla="*/ 61 w 69" name="T28"/>
                <a:gd fmla="*/ 74 h 77" name="T29"/>
                <a:gd fmla="*/ 34 w 69" name="T30"/>
                <a:gd fmla="*/ 39 h 77" name="T31"/>
                <a:gd fmla="*/ 34 w 69" name="T32"/>
                <a:gd fmla="*/ 39 h 77" name="T33"/>
                <a:gd fmla="*/ 33 w 69" name="T34"/>
                <a:gd fmla="*/ 36 h 77" name="T35"/>
                <a:gd fmla="*/ 44 w 69" name="T36"/>
                <a:gd fmla="*/ 33 h 77" name="T37"/>
                <a:gd fmla="*/ 45 w 69" name="T38"/>
                <a:gd fmla="*/ 36 h 77" name="T39"/>
                <a:gd fmla="*/ 54 w 69" name="T40"/>
                <a:gd fmla="*/ 39 h 77" name="T41"/>
                <a:gd fmla="*/ 54 w 69" name="T42"/>
                <a:gd fmla="*/ 39 h 77" name="T43"/>
                <a:gd fmla="*/ 53 w 69" name="T44"/>
                <a:gd fmla="*/ 36 h 77" name="T45"/>
                <a:gd fmla="*/ 14 w 69" name="T46"/>
                <a:gd fmla="*/ 43 h 77" name="T47"/>
                <a:gd fmla="*/ 15 w 69" name="T48"/>
                <a:gd fmla="*/ 46 h 77" name="T49"/>
                <a:gd fmla="*/ 24 w 69" name="T50"/>
                <a:gd fmla="*/ 49 h 77" name="T51"/>
                <a:gd fmla="*/ 24 w 69" name="T52"/>
                <a:gd fmla="*/ 49 h 77" name="T53"/>
                <a:gd fmla="*/ 23 w 69" name="T54"/>
                <a:gd fmla="*/ 46 h 77" name="T55"/>
                <a:gd fmla="*/ 34 w 69" name="T56"/>
                <a:gd fmla="*/ 43 h 77" name="T57"/>
                <a:gd fmla="*/ 35 w 69" name="T58"/>
                <a:gd fmla="*/ 46 h 77" name="T59"/>
                <a:gd fmla="*/ 44 w 69" name="T60"/>
                <a:gd fmla="*/ 49 h 77" name="T61"/>
                <a:gd fmla="*/ 44 w 69" name="T62"/>
                <a:gd fmla="*/ 49 h 77" name="T63"/>
                <a:gd fmla="*/ 43 w 69" name="T64"/>
                <a:gd fmla="*/ 46 h 77" name="T65"/>
                <a:gd fmla="*/ 54 w 69" name="T66"/>
                <a:gd fmla="*/ 43 h 77" name="T67"/>
                <a:gd fmla="*/ 55 w 69" name="T68"/>
                <a:gd fmla="*/ 46 h 77" name="T69"/>
                <a:gd fmla="*/ 14 w 69" name="T70"/>
                <a:gd fmla="*/ 59 h 77" name="T71"/>
                <a:gd fmla="*/ 14 w 69" name="T72"/>
                <a:gd fmla="*/ 59 h 77" name="T73"/>
                <a:gd fmla="*/ 13 w 69" name="T74"/>
                <a:gd fmla="*/ 56 h 77" name="T75"/>
                <a:gd fmla="*/ 24 w 69" name="T76"/>
                <a:gd fmla="*/ 53 h 77" name="T77"/>
                <a:gd fmla="*/ 25 w 69" name="T78"/>
                <a:gd fmla="*/ 56 h 77" name="T79"/>
                <a:gd fmla="*/ 34 w 69" name="T80"/>
                <a:gd fmla="*/ 59 h 77" name="T81"/>
                <a:gd fmla="*/ 34 w 69" name="T82"/>
                <a:gd fmla="*/ 59 h 77" name="T83"/>
                <a:gd fmla="*/ 33 w 69" name="T84"/>
                <a:gd fmla="*/ 56 h 77" name="T85"/>
                <a:gd fmla="*/ 44 w 69" name="T86"/>
                <a:gd fmla="*/ 53 h 77" name="T87"/>
                <a:gd fmla="*/ 45 w 69" name="T88"/>
                <a:gd fmla="*/ 56 h 77" name="T89"/>
                <a:gd fmla="*/ 54 w 69" name="T90"/>
                <a:gd fmla="*/ 59 h 77" name="T91"/>
                <a:gd fmla="*/ 54 w 69" name="T92"/>
                <a:gd fmla="*/ 59 h 77" name="T93"/>
                <a:gd fmla="*/ 53 w 69" name="T94"/>
                <a:gd fmla="*/ 56 h 77" name="T95"/>
                <a:gd fmla="*/ 14 w 69" name="T96"/>
                <a:gd fmla="*/ 63 h 77" name="T97"/>
                <a:gd fmla="*/ 15 w 69" name="T98"/>
                <a:gd fmla="*/ 65 h 77" name="T99"/>
                <a:gd fmla="*/ 24 w 69" name="T100"/>
                <a:gd fmla="*/ 68 h 77" name="T101"/>
                <a:gd fmla="*/ 24 w 69" name="T102"/>
                <a:gd fmla="*/ 68 h 77" name="T103"/>
                <a:gd fmla="*/ 23 w 69" name="T104"/>
                <a:gd fmla="*/ 65 h 7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77" w="69">
                  <a:moveTo>
                    <a:pt x="61" y="7"/>
                  </a:moveTo>
                  <a:cubicBezTo>
                    <a:pt x="59" y="7"/>
                    <a:pt x="59" y="7"/>
                    <a:pt x="59" y="7"/>
                  </a:cubicBezTo>
                  <a:cubicBezTo>
                    <a:pt x="59" y="5"/>
                    <a:pt x="59" y="5"/>
                    <a:pt x="59" y="5"/>
                  </a:cubicBezTo>
                  <a:cubicBezTo>
                    <a:pt x="59" y="2"/>
                    <a:pt x="57" y="0"/>
                    <a:pt x="55" y="0"/>
                  </a:cubicBezTo>
                  <a:cubicBezTo>
                    <a:pt x="53" y="0"/>
                    <a:pt x="51" y="2"/>
                    <a:pt x="51" y="5"/>
                  </a:cubicBezTo>
                  <a:cubicBezTo>
                    <a:pt x="51" y="7"/>
                    <a:pt x="51" y="7"/>
                    <a:pt x="51" y="7"/>
                  </a:cubicBezTo>
                  <a:cubicBezTo>
                    <a:pt x="45" y="7"/>
                    <a:pt x="45" y="7"/>
                    <a:pt x="45" y="7"/>
                  </a:cubicBezTo>
                  <a:cubicBezTo>
                    <a:pt x="45" y="5"/>
                    <a:pt x="45" y="5"/>
                    <a:pt x="45" y="5"/>
                  </a:cubicBezTo>
                  <a:cubicBezTo>
                    <a:pt x="45" y="2"/>
                    <a:pt x="43" y="0"/>
                    <a:pt x="41" y="0"/>
                  </a:cubicBezTo>
                  <a:cubicBezTo>
                    <a:pt x="39" y="0"/>
                    <a:pt x="37" y="2"/>
                    <a:pt x="37" y="5"/>
                  </a:cubicBezTo>
                  <a:cubicBezTo>
                    <a:pt x="37" y="7"/>
                    <a:pt x="37" y="7"/>
                    <a:pt x="37" y="7"/>
                  </a:cubicBezTo>
                  <a:cubicBezTo>
                    <a:pt x="31" y="7"/>
                    <a:pt x="31" y="7"/>
                    <a:pt x="31" y="7"/>
                  </a:cubicBezTo>
                  <a:cubicBezTo>
                    <a:pt x="31" y="5"/>
                    <a:pt x="31" y="5"/>
                    <a:pt x="31" y="5"/>
                  </a:cubicBezTo>
                  <a:cubicBezTo>
                    <a:pt x="31" y="2"/>
                    <a:pt x="29" y="0"/>
                    <a:pt x="27" y="0"/>
                  </a:cubicBezTo>
                  <a:cubicBezTo>
                    <a:pt x="25" y="0"/>
                    <a:pt x="24" y="2"/>
                    <a:pt x="24" y="5"/>
                  </a:cubicBezTo>
                  <a:cubicBezTo>
                    <a:pt x="24" y="7"/>
                    <a:pt x="24" y="7"/>
                    <a:pt x="24" y="7"/>
                  </a:cubicBezTo>
                  <a:cubicBezTo>
                    <a:pt x="17" y="7"/>
                    <a:pt x="17" y="7"/>
                    <a:pt x="17" y="7"/>
                  </a:cubicBezTo>
                  <a:cubicBezTo>
                    <a:pt x="17" y="5"/>
                    <a:pt x="17" y="5"/>
                    <a:pt x="17" y="5"/>
                  </a:cubicBezTo>
                  <a:cubicBezTo>
                    <a:pt x="17" y="2"/>
                    <a:pt x="16" y="0"/>
                    <a:pt x="14" y="0"/>
                  </a:cubicBezTo>
                  <a:cubicBezTo>
                    <a:pt x="11" y="0"/>
                    <a:pt x="10" y="2"/>
                    <a:pt x="10" y="5"/>
                  </a:cubicBezTo>
                  <a:cubicBezTo>
                    <a:pt x="10" y="7"/>
                    <a:pt x="10" y="7"/>
                    <a:pt x="10" y="7"/>
                  </a:cubicBezTo>
                  <a:cubicBezTo>
                    <a:pt x="7" y="7"/>
                    <a:pt x="7" y="7"/>
                    <a:pt x="7" y="7"/>
                  </a:cubicBezTo>
                  <a:cubicBezTo>
                    <a:pt x="3" y="7"/>
                    <a:pt x="0" y="10"/>
                    <a:pt x="0" y="14"/>
                  </a:cubicBezTo>
                  <a:cubicBezTo>
                    <a:pt x="0" y="69"/>
                    <a:pt x="0" y="69"/>
                    <a:pt x="0" y="69"/>
                  </a:cubicBezTo>
                  <a:cubicBezTo>
                    <a:pt x="0" y="74"/>
                    <a:pt x="3" y="77"/>
                    <a:pt x="7" y="77"/>
                  </a:cubicBezTo>
                  <a:cubicBezTo>
                    <a:pt x="61" y="77"/>
                    <a:pt x="61" y="77"/>
                    <a:pt x="61" y="77"/>
                  </a:cubicBezTo>
                  <a:cubicBezTo>
                    <a:pt x="65" y="77"/>
                    <a:pt x="69" y="74"/>
                    <a:pt x="69" y="69"/>
                  </a:cubicBezTo>
                  <a:cubicBezTo>
                    <a:pt x="69" y="14"/>
                    <a:pt x="69" y="14"/>
                    <a:pt x="69" y="14"/>
                  </a:cubicBezTo>
                  <a:cubicBezTo>
                    <a:pt x="69" y="10"/>
                    <a:pt x="65" y="7"/>
                    <a:pt x="61" y="7"/>
                  </a:cubicBezTo>
                  <a:close/>
                  <a:moveTo>
                    <a:pt x="7" y="10"/>
                  </a:moveTo>
                  <a:cubicBezTo>
                    <a:pt x="10" y="10"/>
                    <a:pt x="10" y="10"/>
                    <a:pt x="10" y="10"/>
                  </a:cubicBezTo>
                  <a:cubicBezTo>
                    <a:pt x="10" y="13"/>
                    <a:pt x="10" y="13"/>
                    <a:pt x="10" y="13"/>
                  </a:cubicBezTo>
                  <a:cubicBezTo>
                    <a:pt x="10" y="15"/>
                    <a:pt x="11" y="17"/>
                    <a:pt x="14" y="17"/>
                  </a:cubicBezTo>
                  <a:cubicBezTo>
                    <a:pt x="16" y="17"/>
                    <a:pt x="17" y="15"/>
                    <a:pt x="17" y="13"/>
                  </a:cubicBezTo>
                  <a:cubicBezTo>
                    <a:pt x="17" y="10"/>
                    <a:pt x="17" y="10"/>
                    <a:pt x="17" y="10"/>
                  </a:cubicBezTo>
                  <a:cubicBezTo>
                    <a:pt x="24" y="10"/>
                    <a:pt x="24" y="10"/>
                    <a:pt x="24" y="10"/>
                  </a:cubicBezTo>
                  <a:cubicBezTo>
                    <a:pt x="24" y="13"/>
                    <a:pt x="24" y="13"/>
                    <a:pt x="24" y="13"/>
                  </a:cubicBezTo>
                  <a:cubicBezTo>
                    <a:pt x="24" y="15"/>
                    <a:pt x="25" y="17"/>
                    <a:pt x="27" y="17"/>
                  </a:cubicBezTo>
                  <a:cubicBezTo>
                    <a:pt x="29" y="17"/>
                    <a:pt x="31" y="15"/>
                    <a:pt x="31" y="13"/>
                  </a:cubicBezTo>
                  <a:cubicBezTo>
                    <a:pt x="31" y="10"/>
                    <a:pt x="31" y="10"/>
                    <a:pt x="31" y="10"/>
                  </a:cubicBezTo>
                  <a:cubicBezTo>
                    <a:pt x="37" y="10"/>
                    <a:pt x="37" y="10"/>
                    <a:pt x="37" y="10"/>
                  </a:cubicBezTo>
                  <a:cubicBezTo>
                    <a:pt x="37" y="13"/>
                    <a:pt x="37" y="13"/>
                    <a:pt x="37" y="13"/>
                  </a:cubicBezTo>
                  <a:cubicBezTo>
                    <a:pt x="37" y="15"/>
                    <a:pt x="39" y="17"/>
                    <a:pt x="41" y="17"/>
                  </a:cubicBezTo>
                  <a:cubicBezTo>
                    <a:pt x="43" y="17"/>
                    <a:pt x="45" y="15"/>
                    <a:pt x="45" y="13"/>
                  </a:cubicBezTo>
                  <a:cubicBezTo>
                    <a:pt x="45" y="10"/>
                    <a:pt x="45" y="10"/>
                    <a:pt x="45" y="10"/>
                  </a:cubicBezTo>
                  <a:cubicBezTo>
                    <a:pt x="51" y="10"/>
                    <a:pt x="51" y="10"/>
                    <a:pt x="51" y="10"/>
                  </a:cubicBezTo>
                  <a:cubicBezTo>
                    <a:pt x="51" y="13"/>
                    <a:pt x="51" y="13"/>
                    <a:pt x="51" y="13"/>
                  </a:cubicBezTo>
                  <a:cubicBezTo>
                    <a:pt x="51" y="15"/>
                    <a:pt x="53" y="17"/>
                    <a:pt x="55" y="17"/>
                  </a:cubicBezTo>
                  <a:cubicBezTo>
                    <a:pt x="57" y="17"/>
                    <a:pt x="59" y="15"/>
                    <a:pt x="59" y="13"/>
                  </a:cubicBezTo>
                  <a:cubicBezTo>
                    <a:pt x="59" y="10"/>
                    <a:pt x="59" y="10"/>
                    <a:pt x="59" y="10"/>
                  </a:cubicBezTo>
                  <a:cubicBezTo>
                    <a:pt x="61" y="10"/>
                    <a:pt x="61" y="10"/>
                    <a:pt x="61" y="10"/>
                  </a:cubicBezTo>
                  <a:cubicBezTo>
                    <a:pt x="64" y="10"/>
                    <a:pt x="66" y="12"/>
                    <a:pt x="66" y="14"/>
                  </a:cubicBezTo>
                  <a:cubicBezTo>
                    <a:pt x="66" y="26"/>
                    <a:pt x="66" y="26"/>
                    <a:pt x="66" y="26"/>
                  </a:cubicBezTo>
                  <a:cubicBezTo>
                    <a:pt x="3" y="26"/>
                    <a:pt x="3" y="26"/>
                    <a:pt x="3" y="26"/>
                  </a:cubicBezTo>
                  <a:cubicBezTo>
                    <a:pt x="3" y="14"/>
                    <a:pt x="3" y="14"/>
                    <a:pt x="3" y="14"/>
                  </a:cubicBezTo>
                  <a:cubicBezTo>
                    <a:pt x="3" y="12"/>
                    <a:pt x="5" y="10"/>
                    <a:pt x="7" y="10"/>
                  </a:cubicBezTo>
                  <a:close/>
                  <a:moveTo>
                    <a:pt x="3" y="28"/>
                  </a:moveTo>
                  <a:cubicBezTo>
                    <a:pt x="66" y="28"/>
                    <a:pt x="66" y="28"/>
                    <a:pt x="66" y="28"/>
                  </a:cubicBezTo>
                  <a:cubicBezTo>
                    <a:pt x="66" y="69"/>
                    <a:pt x="66" y="69"/>
                    <a:pt x="66" y="69"/>
                  </a:cubicBezTo>
                  <a:cubicBezTo>
                    <a:pt x="66" y="72"/>
                    <a:pt x="64" y="74"/>
                    <a:pt x="61" y="74"/>
                  </a:cubicBezTo>
                  <a:cubicBezTo>
                    <a:pt x="7" y="74"/>
                    <a:pt x="7" y="74"/>
                    <a:pt x="7" y="74"/>
                  </a:cubicBezTo>
                  <a:cubicBezTo>
                    <a:pt x="5" y="74"/>
                    <a:pt x="3" y="72"/>
                    <a:pt x="3" y="69"/>
                  </a:cubicBezTo>
                  <a:lnTo>
                    <a:pt x="3" y="28"/>
                  </a:lnTo>
                  <a:close/>
                  <a:moveTo>
                    <a:pt x="34" y="39"/>
                  </a:moveTo>
                  <a:cubicBezTo>
                    <a:pt x="36" y="39"/>
                    <a:pt x="37" y="38"/>
                    <a:pt x="37" y="36"/>
                  </a:cubicBezTo>
                  <a:cubicBezTo>
                    <a:pt x="37" y="34"/>
                    <a:pt x="36" y="33"/>
                    <a:pt x="34" y="33"/>
                  </a:cubicBezTo>
                  <a:cubicBezTo>
                    <a:pt x="33" y="33"/>
                    <a:pt x="31" y="34"/>
                    <a:pt x="31" y="36"/>
                  </a:cubicBezTo>
                  <a:cubicBezTo>
                    <a:pt x="31" y="38"/>
                    <a:pt x="33" y="39"/>
                    <a:pt x="34" y="39"/>
                  </a:cubicBezTo>
                  <a:close/>
                  <a:moveTo>
                    <a:pt x="34" y="35"/>
                  </a:moveTo>
                  <a:cubicBezTo>
                    <a:pt x="35" y="35"/>
                    <a:pt x="35" y="36"/>
                    <a:pt x="35" y="36"/>
                  </a:cubicBezTo>
                  <a:cubicBezTo>
                    <a:pt x="35" y="36"/>
                    <a:pt x="35" y="37"/>
                    <a:pt x="34" y="37"/>
                  </a:cubicBezTo>
                  <a:cubicBezTo>
                    <a:pt x="34" y="37"/>
                    <a:pt x="33" y="36"/>
                    <a:pt x="33" y="36"/>
                  </a:cubicBezTo>
                  <a:cubicBezTo>
                    <a:pt x="33" y="36"/>
                    <a:pt x="34" y="35"/>
                    <a:pt x="34" y="35"/>
                  </a:cubicBezTo>
                  <a:close/>
                  <a:moveTo>
                    <a:pt x="44" y="39"/>
                  </a:moveTo>
                  <a:cubicBezTo>
                    <a:pt x="46" y="39"/>
                    <a:pt x="47" y="38"/>
                    <a:pt x="47" y="36"/>
                  </a:cubicBezTo>
                  <a:cubicBezTo>
                    <a:pt x="47" y="34"/>
                    <a:pt x="46" y="33"/>
                    <a:pt x="44" y="33"/>
                  </a:cubicBezTo>
                  <a:cubicBezTo>
                    <a:pt x="43" y="33"/>
                    <a:pt x="41" y="34"/>
                    <a:pt x="41" y="36"/>
                  </a:cubicBezTo>
                  <a:cubicBezTo>
                    <a:pt x="41" y="38"/>
                    <a:pt x="43" y="39"/>
                    <a:pt x="44" y="39"/>
                  </a:cubicBezTo>
                  <a:close/>
                  <a:moveTo>
                    <a:pt x="44" y="35"/>
                  </a:moveTo>
                  <a:cubicBezTo>
                    <a:pt x="45" y="35"/>
                    <a:pt x="45" y="36"/>
                    <a:pt x="45" y="36"/>
                  </a:cubicBezTo>
                  <a:cubicBezTo>
                    <a:pt x="45" y="36"/>
                    <a:pt x="45" y="37"/>
                    <a:pt x="44" y="37"/>
                  </a:cubicBezTo>
                  <a:cubicBezTo>
                    <a:pt x="44" y="37"/>
                    <a:pt x="43" y="36"/>
                    <a:pt x="43" y="36"/>
                  </a:cubicBezTo>
                  <a:cubicBezTo>
                    <a:pt x="43" y="36"/>
                    <a:pt x="44" y="35"/>
                    <a:pt x="44" y="35"/>
                  </a:cubicBezTo>
                  <a:close/>
                  <a:moveTo>
                    <a:pt x="54" y="39"/>
                  </a:moveTo>
                  <a:cubicBezTo>
                    <a:pt x="56" y="39"/>
                    <a:pt x="57" y="38"/>
                    <a:pt x="57" y="36"/>
                  </a:cubicBezTo>
                  <a:cubicBezTo>
                    <a:pt x="57" y="34"/>
                    <a:pt x="56" y="33"/>
                    <a:pt x="54" y="33"/>
                  </a:cubicBezTo>
                  <a:cubicBezTo>
                    <a:pt x="52" y="33"/>
                    <a:pt x="51" y="34"/>
                    <a:pt x="51" y="36"/>
                  </a:cubicBezTo>
                  <a:cubicBezTo>
                    <a:pt x="51" y="38"/>
                    <a:pt x="52" y="39"/>
                    <a:pt x="54" y="39"/>
                  </a:cubicBezTo>
                  <a:close/>
                  <a:moveTo>
                    <a:pt x="54" y="35"/>
                  </a:moveTo>
                  <a:cubicBezTo>
                    <a:pt x="55" y="35"/>
                    <a:pt x="55" y="36"/>
                    <a:pt x="55" y="36"/>
                  </a:cubicBezTo>
                  <a:cubicBezTo>
                    <a:pt x="55" y="36"/>
                    <a:pt x="55" y="37"/>
                    <a:pt x="54" y="37"/>
                  </a:cubicBezTo>
                  <a:cubicBezTo>
                    <a:pt x="54" y="37"/>
                    <a:pt x="53" y="36"/>
                    <a:pt x="53" y="36"/>
                  </a:cubicBezTo>
                  <a:cubicBezTo>
                    <a:pt x="53" y="36"/>
                    <a:pt x="54" y="35"/>
                    <a:pt x="54" y="35"/>
                  </a:cubicBezTo>
                  <a:close/>
                  <a:moveTo>
                    <a:pt x="14" y="49"/>
                  </a:moveTo>
                  <a:cubicBezTo>
                    <a:pt x="16" y="49"/>
                    <a:pt x="17" y="47"/>
                    <a:pt x="17" y="46"/>
                  </a:cubicBezTo>
                  <a:cubicBezTo>
                    <a:pt x="17" y="44"/>
                    <a:pt x="16" y="43"/>
                    <a:pt x="14" y="43"/>
                  </a:cubicBezTo>
                  <a:cubicBezTo>
                    <a:pt x="13" y="43"/>
                    <a:pt x="11" y="44"/>
                    <a:pt x="11" y="46"/>
                  </a:cubicBezTo>
                  <a:cubicBezTo>
                    <a:pt x="11" y="47"/>
                    <a:pt x="13" y="49"/>
                    <a:pt x="14" y="49"/>
                  </a:cubicBezTo>
                  <a:close/>
                  <a:moveTo>
                    <a:pt x="14" y="45"/>
                  </a:moveTo>
                  <a:cubicBezTo>
                    <a:pt x="15" y="45"/>
                    <a:pt x="15" y="45"/>
                    <a:pt x="15" y="46"/>
                  </a:cubicBezTo>
                  <a:cubicBezTo>
                    <a:pt x="15" y="46"/>
                    <a:pt x="15" y="47"/>
                    <a:pt x="14" y="47"/>
                  </a:cubicBezTo>
                  <a:cubicBezTo>
                    <a:pt x="14" y="47"/>
                    <a:pt x="13" y="46"/>
                    <a:pt x="13" y="46"/>
                  </a:cubicBezTo>
                  <a:cubicBezTo>
                    <a:pt x="13" y="45"/>
                    <a:pt x="14" y="45"/>
                    <a:pt x="14" y="45"/>
                  </a:cubicBezTo>
                  <a:close/>
                  <a:moveTo>
                    <a:pt x="24" y="49"/>
                  </a:moveTo>
                  <a:cubicBezTo>
                    <a:pt x="26" y="49"/>
                    <a:pt x="27" y="47"/>
                    <a:pt x="27" y="46"/>
                  </a:cubicBezTo>
                  <a:cubicBezTo>
                    <a:pt x="27" y="44"/>
                    <a:pt x="26" y="43"/>
                    <a:pt x="24" y="43"/>
                  </a:cubicBezTo>
                  <a:cubicBezTo>
                    <a:pt x="23" y="43"/>
                    <a:pt x="21" y="44"/>
                    <a:pt x="21" y="46"/>
                  </a:cubicBezTo>
                  <a:cubicBezTo>
                    <a:pt x="21" y="47"/>
                    <a:pt x="23" y="49"/>
                    <a:pt x="24" y="49"/>
                  </a:cubicBezTo>
                  <a:close/>
                  <a:moveTo>
                    <a:pt x="24" y="45"/>
                  </a:moveTo>
                  <a:cubicBezTo>
                    <a:pt x="25" y="45"/>
                    <a:pt x="25" y="45"/>
                    <a:pt x="25" y="46"/>
                  </a:cubicBezTo>
                  <a:cubicBezTo>
                    <a:pt x="25" y="46"/>
                    <a:pt x="25" y="47"/>
                    <a:pt x="24" y="47"/>
                  </a:cubicBezTo>
                  <a:cubicBezTo>
                    <a:pt x="24" y="47"/>
                    <a:pt x="23" y="46"/>
                    <a:pt x="23" y="46"/>
                  </a:cubicBezTo>
                  <a:cubicBezTo>
                    <a:pt x="23" y="45"/>
                    <a:pt x="24" y="45"/>
                    <a:pt x="24" y="45"/>
                  </a:cubicBezTo>
                  <a:close/>
                  <a:moveTo>
                    <a:pt x="34" y="49"/>
                  </a:moveTo>
                  <a:cubicBezTo>
                    <a:pt x="36" y="49"/>
                    <a:pt x="37" y="47"/>
                    <a:pt x="37" y="46"/>
                  </a:cubicBezTo>
                  <a:cubicBezTo>
                    <a:pt x="37" y="44"/>
                    <a:pt x="36" y="43"/>
                    <a:pt x="34" y="43"/>
                  </a:cubicBezTo>
                  <a:cubicBezTo>
                    <a:pt x="33" y="43"/>
                    <a:pt x="31" y="44"/>
                    <a:pt x="31" y="46"/>
                  </a:cubicBezTo>
                  <a:cubicBezTo>
                    <a:pt x="31" y="47"/>
                    <a:pt x="33" y="49"/>
                    <a:pt x="34" y="49"/>
                  </a:cubicBezTo>
                  <a:close/>
                  <a:moveTo>
                    <a:pt x="34" y="45"/>
                  </a:moveTo>
                  <a:cubicBezTo>
                    <a:pt x="35" y="45"/>
                    <a:pt x="35" y="45"/>
                    <a:pt x="35" y="46"/>
                  </a:cubicBezTo>
                  <a:cubicBezTo>
                    <a:pt x="35" y="46"/>
                    <a:pt x="35" y="47"/>
                    <a:pt x="34" y="47"/>
                  </a:cubicBezTo>
                  <a:cubicBezTo>
                    <a:pt x="34" y="47"/>
                    <a:pt x="33" y="46"/>
                    <a:pt x="33" y="46"/>
                  </a:cubicBezTo>
                  <a:cubicBezTo>
                    <a:pt x="33" y="45"/>
                    <a:pt x="34" y="45"/>
                    <a:pt x="34" y="45"/>
                  </a:cubicBezTo>
                  <a:close/>
                  <a:moveTo>
                    <a:pt x="44" y="49"/>
                  </a:moveTo>
                  <a:cubicBezTo>
                    <a:pt x="46" y="49"/>
                    <a:pt x="47" y="47"/>
                    <a:pt x="47" y="46"/>
                  </a:cubicBezTo>
                  <a:cubicBezTo>
                    <a:pt x="47" y="44"/>
                    <a:pt x="46" y="43"/>
                    <a:pt x="44" y="43"/>
                  </a:cubicBezTo>
                  <a:cubicBezTo>
                    <a:pt x="43" y="43"/>
                    <a:pt x="41" y="44"/>
                    <a:pt x="41" y="46"/>
                  </a:cubicBezTo>
                  <a:cubicBezTo>
                    <a:pt x="41" y="47"/>
                    <a:pt x="43" y="49"/>
                    <a:pt x="44" y="49"/>
                  </a:cubicBezTo>
                  <a:close/>
                  <a:moveTo>
                    <a:pt x="44" y="45"/>
                  </a:moveTo>
                  <a:cubicBezTo>
                    <a:pt x="45" y="45"/>
                    <a:pt x="45" y="45"/>
                    <a:pt x="45" y="46"/>
                  </a:cubicBezTo>
                  <a:cubicBezTo>
                    <a:pt x="45" y="46"/>
                    <a:pt x="45" y="47"/>
                    <a:pt x="44" y="47"/>
                  </a:cubicBezTo>
                  <a:cubicBezTo>
                    <a:pt x="44" y="47"/>
                    <a:pt x="43" y="46"/>
                    <a:pt x="43" y="46"/>
                  </a:cubicBezTo>
                  <a:cubicBezTo>
                    <a:pt x="43" y="45"/>
                    <a:pt x="44" y="45"/>
                    <a:pt x="44" y="45"/>
                  </a:cubicBezTo>
                  <a:close/>
                  <a:moveTo>
                    <a:pt x="54" y="49"/>
                  </a:moveTo>
                  <a:cubicBezTo>
                    <a:pt x="56" y="49"/>
                    <a:pt x="57" y="47"/>
                    <a:pt x="57" y="46"/>
                  </a:cubicBezTo>
                  <a:cubicBezTo>
                    <a:pt x="57" y="44"/>
                    <a:pt x="56" y="43"/>
                    <a:pt x="54" y="43"/>
                  </a:cubicBezTo>
                  <a:cubicBezTo>
                    <a:pt x="52" y="43"/>
                    <a:pt x="51" y="44"/>
                    <a:pt x="51" y="46"/>
                  </a:cubicBezTo>
                  <a:cubicBezTo>
                    <a:pt x="51" y="47"/>
                    <a:pt x="52" y="49"/>
                    <a:pt x="54" y="49"/>
                  </a:cubicBezTo>
                  <a:close/>
                  <a:moveTo>
                    <a:pt x="54" y="45"/>
                  </a:moveTo>
                  <a:cubicBezTo>
                    <a:pt x="55" y="45"/>
                    <a:pt x="55" y="45"/>
                    <a:pt x="55" y="46"/>
                  </a:cubicBezTo>
                  <a:cubicBezTo>
                    <a:pt x="55" y="46"/>
                    <a:pt x="55" y="47"/>
                    <a:pt x="54" y="47"/>
                  </a:cubicBezTo>
                  <a:cubicBezTo>
                    <a:pt x="54" y="47"/>
                    <a:pt x="53" y="46"/>
                    <a:pt x="53" y="46"/>
                  </a:cubicBezTo>
                  <a:cubicBezTo>
                    <a:pt x="53" y="45"/>
                    <a:pt x="54" y="45"/>
                    <a:pt x="54" y="45"/>
                  </a:cubicBezTo>
                  <a:close/>
                  <a:moveTo>
                    <a:pt x="14" y="59"/>
                  </a:moveTo>
                  <a:cubicBezTo>
                    <a:pt x="16" y="59"/>
                    <a:pt x="17" y="57"/>
                    <a:pt x="17" y="56"/>
                  </a:cubicBezTo>
                  <a:cubicBezTo>
                    <a:pt x="17" y="54"/>
                    <a:pt x="16" y="53"/>
                    <a:pt x="14" y="53"/>
                  </a:cubicBezTo>
                  <a:cubicBezTo>
                    <a:pt x="13" y="53"/>
                    <a:pt x="11" y="54"/>
                    <a:pt x="11" y="56"/>
                  </a:cubicBezTo>
                  <a:cubicBezTo>
                    <a:pt x="11" y="57"/>
                    <a:pt x="13" y="59"/>
                    <a:pt x="14" y="59"/>
                  </a:cubicBezTo>
                  <a:close/>
                  <a:moveTo>
                    <a:pt x="14" y="55"/>
                  </a:moveTo>
                  <a:cubicBezTo>
                    <a:pt x="15" y="55"/>
                    <a:pt x="15" y="55"/>
                    <a:pt x="15" y="56"/>
                  </a:cubicBezTo>
                  <a:cubicBezTo>
                    <a:pt x="15" y="56"/>
                    <a:pt x="15" y="57"/>
                    <a:pt x="14" y="57"/>
                  </a:cubicBezTo>
                  <a:cubicBezTo>
                    <a:pt x="14" y="57"/>
                    <a:pt x="13" y="56"/>
                    <a:pt x="13" y="56"/>
                  </a:cubicBezTo>
                  <a:cubicBezTo>
                    <a:pt x="13" y="55"/>
                    <a:pt x="14" y="55"/>
                    <a:pt x="14" y="55"/>
                  </a:cubicBezTo>
                  <a:close/>
                  <a:moveTo>
                    <a:pt x="24" y="59"/>
                  </a:moveTo>
                  <a:cubicBezTo>
                    <a:pt x="26" y="59"/>
                    <a:pt x="27" y="57"/>
                    <a:pt x="27" y="56"/>
                  </a:cubicBezTo>
                  <a:cubicBezTo>
                    <a:pt x="27" y="54"/>
                    <a:pt x="26" y="53"/>
                    <a:pt x="24" y="53"/>
                  </a:cubicBezTo>
                  <a:cubicBezTo>
                    <a:pt x="23" y="53"/>
                    <a:pt x="21" y="54"/>
                    <a:pt x="21" y="56"/>
                  </a:cubicBezTo>
                  <a:cubicBezTo>
                    <a:pt x="21" y="57"/>
                    <a:pt x="23" y="59"/>
                    <a:pt x="24" y="59"/>
                  </a:cubicBezTo>
                  <a:close/>
                  <a:moveTo>
                    <a:pt x="24" y="55"/>
                  </a:moveTo>
                  <a:cubicBezTo>
                    <a:pt x="25" y="55"/>
                    <a:pt x="25" y="55"/>
                    <a:pt x="25" y="56"/>
                  </a:cubicBezTo>
                  <a:cubicBezTo>
                    <a:pt x="25" y="56"/>
                    <a:pt x="25" y="57"/>
                    <a:pt x="24" y="57"/>
                  </a:cubicBezTo>
                  <a:cubicBezTo>
                    <a:pt x="24" y="57"/>
                    <a:pt x="23" y="56"/>
                    <a:pt x="23" y="56"/>
                  </a:cubicBezTo>
                  <a:cubicBezTo>
                    <a:pt x="23" y="55"/>
                    <a:pt x="24" y="55"/>
                    <a:pt x="24" y="55"/>
                  </a:cubicBezTo>
                  <a:close/>
                  <a:moveTo>
                    <a:pt x="34" y="59"/>
                  </a:moveTo>
                  <a:cubicBezTo>
                    <a:pt x="36" y="59"/>
                    <a:pt x="37" y="57"/>
                    <a:pt x="37" y="56"/>
                  </a:cubicBezTo>
                  <a:cubicBezTo>
                    <a:pt x="37" y="54"/>
                    <a:pt x="36" y="53"/>
                    <a:pt x="34" y="53"/>
                  </a:cubicBezTo>
                  <a:cubicBezTo>
                    <a:pt x="33" y="53"/>
                    <a:pt x="31" y="54"/>
                    <a:pt x="31" y="56"/>
                  </a:cubicBezTo>
                  <a:cubicBezTo>
                    <a:pt x="31" y="57"/>
                    <a:pt x="33" y="59"/>
                    <a:pt x="34" y="59"/>
                  </a:cubicBezTo>
                  <a:close/>
                  <a:moveTo>
                    <a:pt x="34" y="55"/>
                  </a:moveTo>
                  <a:cubicBezTo>
                    <a:pt x="35" y="55"/>
                    <a:pt x="35" y="55"/>
                    <a:pt x="35" y="56"/>
                  </a:cubicBezTo>
                  <a:cubicBezTo>
                    <a:pt x="35" y="56"/>
                    <a:pt x="35" y="57"/>
                    <a:pt x="34" y="57"/>
                  </a:cubicBezTo>
                  <a:cubicBezTo>
                    <a:pt x="34" y="57"/>
                    <a:pt x="33" y="56"/>
                    <a:pt x="33" y="56"/>
                  </a:cubicBezTo>
                  <a:cubicBezTo>
                    <a:pt x="33" y="55"/>
                    <a:pt x="34" y="55"/>
                    <a:pt x="34" y="55"/>
                  </a:cubicBezTo>
                  <a:close/>
                  <a:moveTo>
                    <a:pt x="44" y="59"/>
                  </a:moveTo>
                  <a:cubicBezTo>
                    <a:pt x="46" y="59"/>
                    <a:pt x="47" y="57"/>
                    <a:pt x="47" y="56"/>
                  </a:cubicBezTo>
                  <a:cubicBezTo>
                    <a:pt x="47" y="54"/>
                    <a:pt x="46" y="53"/>
                    <a:pt x="44" y="53"/>
                  </a:cubicBezTo>
                  <a:cubicBezTo>
                    <a:pt x="43" y="53"/>
                    <a:pt x="41" y="54"/>
                    <a:pt x="41" y="56"/>
                  </a:cubicBezTo>
                  <a:cubicBezTo>
                    <a:pt x="41" y="57"/>
                    <a:pt x="43" y="59"/>
                    <a:pt x="44" y="59"/>
                  </a:cubicBezTo>
                  <a:close/>
                  <a:moveTo>
                    <a:pt x="44" y="55"/>
                  </a:moveTo>
                  <a:cubicBezTo>
                    <a:pt x="45" y="55"/>
                    <a:pt x="45" y="55"/>
                    <a:pt x="45" y="56"/>
                  </a:cubicBezTo>
                  <a:cubicBezTo>
                    <a:pt x="45" y="56"/>
                    <a:pt x="45" y="57"/>
                    <a:pt x="44" y="57"/>
                  </a:cubicBezTo>
                  <a:cubicBezTo>
                    <a:pt x="44" y="57"/>
                    <a:pt x="43" y="56"/>
                    <a:pt x="43" y="56"/>
                  </a:cubicBezTo>
                  <a:cubicBezTo>
                    <a:pt x="43" y="55"/>
                    <a:pt x="44" y="55"/>
                    <a:pt x="44" y="55"/>
                  </a:cubicBezTo>
                  <a:close/>
                  <a:moveTo>
                    <a:pt x="54" y="59"/>
                  </a:moveTo>
                  <a:cubicBezTo>
                    <a:pt x="56" y="59"/>
                    <a:pt x="57" y="57"/>
                    <a:pt x="57" y="56"/>
                  </a:cubicBezTo>
                  <a:cubicBezTo>
                    <a:pt x="57" y="54"/>
                    <a:pt x="56" y="53"/>
                    <a:pt x="54" y="53"/>
                  </a:cubicBezTo>
                  <a:cubicBezTo>
                    <a:pt x="52" y="53"/>
                    <a:pt x="51" y="54"/>
                    <a:pt x="51" y="56"/>
                  </a:cubicBezTo>
                  <a:cubicBezTo>
                    <a:pt x="51" y="57"/>
                    <a:pt x="52" y="59"/>
                    <a:pt x="54" y="59"/>
                  </a:cubicBezTo>
                  <a:close/>
                  <a:moveTo>
                    <a:pt x="54" y="55"/>
                  </a:moveTo>
                  <a:cubicBezTo>
                    <a:pt x="55" y="55"/>
                    <a:pt x="55" y="55"/>
                    <a:pt x="55" y="56"/>
                  </a:cubicBezTo>
                  <a:cubicBezTo>
                    <a:pt x="55" y="56"/>
                    <a:pt x="55" y="57"/>
                    <a:pt x="54" y="57"/>
                  </a:cubicBezTo>
                  <a:cubicBezTo>
                    <a:pt x="54" y="57"/>
                    <a:pt x="53" y="56"/>
                    <a:pt x="53" y="56"/>
                  </a:cubicBezTo>
                  <a:cubicBezTo>
                    <a:pt x="53" y="55"/>
                    <a:pt x="54" y="55"/>
                    <a:pt x="54" y="55"/>
                  </a:cubicBezTo>
                  <a:close/>
                  <a:moveTo>
                    <a:pt x="14" y="68"/>
                  </a:moveTo>
                  <a:cubicBezTo>
                    <a:pt x="16" y="68"/>
                    <a:pt x="17" y="67"/>
                    <a:pt x="17" y="65"/>
                  </a:cubicBezTo>
                  <a:cubicBezTo>
                    <a:pt x="17" y="64"/>
                    <a:pt x="16" y="63"/>
                    <a:pt x="14" y="63"/>
                  </a:cubicBezTo>
                  <a:cubicBezTo>
                    <a:pt x="13" y="63"/>
                    <a:pt x="11" y="64"/>
                    <a:pt x="11" y="65"/>
                  </a:cubicBezTo>
                  <a:cubicBezTo>
                    <a:pt x="11" y="67"/>
                    <a:pt x="13" y="68"/>
                    <a:pt x="14" y="68"/>
                  </a:cubicBezTo>
                  <a:close/>
                  <a:moveTo>
                    <a:pt x="14" y="65"/>
                  </a:moveTo>
                  <a:cubicBezTo>
                    <a:pt x="15" y="65"/>
                    <a:pt x="15" y="65"/>
                    <a:pt x="15" y="65"/>
                  </a:cubicBezTo>
                  <a:cubicBezTo>
                    <a:pt x="15" y="66"/>
                    <a:pt x="15" y="66"/>
                    <a:pt x="14" y="66"/>
                  </a:cubicBezTo>
                  <a:cubicBezTo>
                    <a:pt x="14" y="66"/>
                    <a:pt x="13" y="66"/>
                    <a:pt x="13" y="65"/>
                  </a:cubicBezTo>
                  <a:cubicBezTo>
                    <a:pt x="13" y="65"/>
                    <a:pt x="14" y="65"/>
                    <a:pt x="14" y="65"/>
                  </a:cubicBezTo>
                  <a:close/>
                  <a:moveTo>
                    <a:pt x="24" y="68"/>
                  </a:moveTo>
                  <a:cubicBezTo>
                    <a:pt x="26" y="68"/>
                    <a:pt x="27" y="67"/>
                    <a:pt x="27" y="65"/>
                  </a:cubicBezTo>
                  <a:cubicBezTo>
                    <a:pt x="27" y="64"/>
                    <a:pt x="26" y="63"/>
                    <a:pt x="24" y="63"/>
                  </a:cubicBezTo>
                  <a:cubicBezTo>
                    <a:pt x="23" y="63"/>
                    <a:pt x="21" y="64"/>
                    <a:pt x="21" y="65"/>
                  </a:cubicBezTo>
                  <a:cubicBezTo>
                    <a:pt x="21" y="67"/>
                    <a:pt x="23" y="68"/>
                    <a:pt x="24" y="68"/>
                  </a:cubicBezTo>
                  <a:close/>
                  <a:moveTo>
                    <a:pt x="24" y="65"/>
                  </a:moveTo>
                  <a:cubicBezTo>
                    <a:pt x="25" y="65"/>
                    <a:pt x="25" y="65"/>
                    <a:pt x="25" y="65"/>
                  </a:cubicBezTo>
                  <a:cubicBezTo>
                    <a:pt x="25" y="66"/>
                    <a:pt x="25" y="66"/>
                    <a:pt x="24" y="66"/>
                  </a:cubicBezTo>
                  <a:cubicBezTo>
                    <a:pt x="24" y="66"/>
                    <a:pt x="23" y="66"/>
                    <a:pt x="23" y="65"/>
                  </a:cubicBezTo>
                  <a:cubicBezTo>
                    <a:pt x="23" y="65"/>
                    <a:pt x="24" y="65"/>
                    <a:pt x="24" y="65"/>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82" name="Freeform 60"/>
            <p:cNvSpPr>
              <a:spLocks noEditPoints="1"/>
            </p:cNvSpPr>
            <p:nvPr/>
          </p:nvSpPr>
          <p:spPr bwMode="auto">
            <a:xfrm>
              <a:off x="5007514" y="1797752"/>
              <a:ext cx="299924" cy="195603"/>
            </a:xfrm>
            <a:custGeom>
              <a:gdLst>
                <a:gd fmla="*/ 28 w 77" name="T0"/>
                <a:gd fmla="*/ 2 h 48" name="T1"/>
                <a:gd fmla="*/ 10 w 77" name="T2"/>
                <a:gd fmla="*/ 9 h 48" name="T3"/>
                <a:gd fmla="*/ 0 w 77" name="T4"/>
                <a:gd fmla="*/ 34 h 48" name="T5"/>
                <a:gd fmla="*/ 9 w 77" name="T6"/>
                <a:gd fmla="*/ 42 h 48" name="T7"/>
                <a:gd fmla="*/ 10 w 77" name="T8"/>
                <a:gd fmla="*/ 44 h 48" name="T9"/>
                <a:gd fmla="*/ 11 w 77" name="T10"/>
                <a:gd fmla="*/ 46 h 48" name="T11"/>
                <a:gd fmla="*/ 13 w 77" name="T12"/>
                <a:gd fmla="*/ 47 h 48" name="T13"/>
                <a:gd fmla="*/ 15 w 77" name="T14"/>
                <a:gd fmla="*/ 48 h 48" name="T15"/>
                <a:gd fmla="*/ 19 w 77" name="T16"/>
                <a:gd fmla="*/ 48 h 48" name="T17"/>
                <a:gd fmla="*/ 21 w 77" name="T18"/>
                <a:gd fmla="*/ 47 h 48" name="T19"/>
                <a:gd fmla="*/ 23 w 77" name="T20"/>
                <a:gd fmla="*/ 46 h 48" name="T21"/>
                <a:gd fmla="*/ 25 w 77" name="T22"/>
                <a:gd fmla="*/ 43 h 48" name="T23"/>
                <a:gd fmla="*/ 49 w 77" name="T24"/>
                <a:gd fmla="*/ 42 h 48" name="T25"/>
                <a:gd fmla="*/ 50 w 77" name="T26"/>
                <a:gd fmla="*/ 44 h 48" name="T27"/>
                <a:gd fmla="*/ 52 w 77" name="T28"/>
                <a:gd fmla="*/ 46 h 48" name="T29"/>
                <a:gd fmla="*/ 54 w 77" name="T30"/>
                <a:gd fmla="*/ 47 h 48" name="T31"/>
                <a:gd fmla="*/ 56 w 77" name="T32"/>
                <a:gd fmla="*/ 48 h 48" name="T33"/>
                <a:gd fmla="*/ 60 w 77" name="T34"/>
                <a:gd fmla="*/ 48 h 48" name="T35"/>
                <a:gd fmla="*/ 62 w 77" name="T36"/>
                <a:gd fmla="*/ 47 h 48" name="T37"/>
                <a:gd fmla="*/ 64 w 77" name="T38"/>
                <a:gd fmla="*/ 46 h 48" name="T39"/>
                <a:gd fmla="*/ 65 w 77" name="T40"/>
                <a:gd fmla="*/ 43 h 48" name="T41"/>
                <a:gd fmla="*/ 75 w 77" name="T42"/>
                <a:gd fmla="*/ 42 h 48" name="T43"/>
                <a:gd fmla="*/ 77 w 77" name="T44"/>
                <a:gd fmla="*/ 2 h 48" name="T45"/>
                <a:gd fmla="*/ 3 w 77" name="T46"/>
                <a:gd fmla="*/ 39 h 48" name="T47"/>
                <a:gd fmla="*/ 10 w 77" name="T48"/>
                <a:gd fmla="*/ 35 h 48" name="T49"/>
                <a:gd fmla="*/ 21 w 77" name="T50"/>
                <a:gd fmla="*/ 42 h 48" name="T51"/>
                <a:gd fmla="*/ 19 w 77" name="T52"/>
                <a:gd fmla="*/ 43 h 48" name="T53"/>
                <a:gd fmla="*/ 15 w 77" name="T54"/>
                <a:gd fmla="*/ 44 h 48" name="T55"/>
                <a:gd fmla="*/ 13 w 77" name="T56"/>
                <a:gd fmla="*/ 42 h 48" name="T57"/>
                <a:gd fmla="*/ 12 w 77" name="T58"/>
                <a:gd fmla="*/ 40 h 48" name="T59"/>
                <a:gd fmla="*/ 14 w 77" name="T60"/>
                <a:gd fmla="*/ 36 h 48" name="T61"/>
                <a:gd fmla="*/ 17 w 77" name="T62"/>
                <a:gd fmla="*/ 35 h 48" name="T63"/>
                <a:gd fmla="*/ 20 w 77" name="T64"/>
                <a:gd fmla="*/ 36 h 48" name="T65"/>
                <a:gd fmla="*/ 21 w 77" name="T66"/>
                <a:gd fmla="*/ 40 h 48" name="T67"/>
                <a:gd fmla="*/ 17 w 77" name="T68"/>
                <a:gd fmla="*/ 31 h 48" name="T69"/>
                <a:gd fmla="*/ 3 w 77" name="T70"/>
                <a:gd fmla="*/ 32 h 48" name="T71"/>
                <a:gd fmla="*/ 11 w 77" name="T72"/>
                <a:gd fmla="*/ 12 h 48" name="T73"/>
                <a:gd fmla="*/ 29 w 77" name="T74"/>
                <a:gd fmla="*/ 12 h 48" name="T75"/>
                <a:gd fmla="*/ 22 w 77" name="T76"/>
                <a:gd fmla="*/ 33 h 48" name="T77"/>
                <a:gd fmla="*/ 24 w 77" name="T78"/>
                <a:gd fmla="*/ 35 h 48" name="T79"/>
                <a:gd fmla="*/ 50 w 77" name="T80"/>
                <a:gd fmla="*/ 35 h 48" name="T81"/>
                <a:gd fmla="*/ 61 w 77" name="T82"/>
                <a:gd fmla="*/ 42 h 48" name="T83"/>
                <a:gd fmla="*/ 60 w 77" name="T84"/>
                <a:gd fmla="*/ 43 h 48" name="T85"/>
                <a:gd fmla="*/ 56 w 77" name="T86"/>
                <a:gd fmla="*/ 44 h 48" name="T87"/>
                <a:gd fmla="*/ 54 w 77" name="T88"/>
                <a:gd fmla="*/ 42 h 48" name="T89"/>
                <a:gd fmla="*/ 53 w 77" name="T90"/>
                <a:gd fmla="*/ 40 h 48" name="T91"/>
                <a:gd fmla="*/ 55 w 77" name="T92"/>
                <a:gd fmla="*/ 36 h 48" name="T93"/>
                <a:gd fmla="*/ 58 w 77" name="T94"/>
                <a:gd fmla="*/ 35 h 48" name="T95"/>
                <a:gd fmla="*/ 60 w 77" name="T96"/>
                <a:gd fmla="*/ 36 h 48" name="T97"/>
                <a:gd fmla="*/ 62 w 77" name="T98"/>
                <a:gd fmla="*/ 40 h 48" name="T99"/>
                <a:gd fmla="*/ 66 w 77" name="T100"/>
                <a:gd fmla="*/ 39 h 48" name="T101"/>
                <a:gd fmla="*/ 74 w 77" name="T102"/>
                <a:gd fmla="*/ 39 h 48" name="T103"/>
                <a:gd fmla="*/ 12 w 77" name="T104"/>
                <a:gd fmla="*/ 14 h 48" name="T105"/>
                <a:gd fmla="*/ 7 w 77" name="T106"/>
                <a:gd fmla="*/ 25 h 48" name="T107"/>
                <a:gd fmla="*/ 27 w 77" name="T108"/>
                <a:gd fmla="*/ 14 h 48" name="T109"/>
                <a:gd fmla="*/ 8 w 77" name="T110"/>
                <a:gd fmla="*/ 23 h 48" name="T111"/>
                <a:gd fmla="*/ 25 w 77" name="T112"/>
                <a:gd fmla="*/ 23 h 48" name="T113"/>
                <a:gd fmla="*/ 14 w 77" name="T114"/>
                <a:gd fmla="*/ 29 h 48" name="T115"/>
                <a:gd fmla="*/ 17 w 77" name="T116"/>
                <a:gd fmla="*/ 27 h 4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48" w="77">
                  <a:moveTo>
                    <a:pt x="75" y="0"/>
                  </a:moveTo>
                  <a:cubicBezTo>
                    <a:pt x="30" y="0"/>
                    <a:pt x="30" y="0"/>
                    <a:pt x="30" y="0"/>
                  </a:cubicBezTo>
                  <a:cubicBezTo>
                    <a:pt x="29" y="0"/>
                    <a:pt x="28" y="1"/>
                    <a:pt x="28" y="2"/>
                  </a:cubicBezTo>
                  <a:cubicBezTo>
                    <a:pt x="28" y="8"/>
                    <a:pt x="28" y="8"/>
                    <a:pt x="28" y="8"/>
                  </a:cubicBezTo>
                  <a:cubicBezTo>
                    <a:pt x="11" y="8"/>
                    <a:pt x="11" y="8"/>
                    <a:pt x="11" y="8"/>
                  </a:cubicBezTo>
                  <a:cubicBezTo>
                    <a:pt x="11" y="8"/>
                    <a:pt x="10" y="8"/>
                    <a:pt x="10" y="9"/>
                  </a:cubicBezTo>
                  <a:cubicBezTo>
                    <a:pt x="0" y="22"/>
                    <a:pt x="0" y="22"/>
                    <a:pt x="0" y="22"/>
                  </a:cubicBezTo>
                  <a:cubicBezTo>
                    <a:pt x="0" y="22"/>
                    <a:pt x="0" y="22"/>
                    <a:pt x="0" y="23"/>
                  </a:cubicBezTo>
                  <a:cubicBezTo>
                    <a:pt x="0" y="34"/>
                    <a:pt x="0" y="34"/>
                    <a:pt x="0" y="34"/>
                  </a:cubicBezTo>
                  <a:cubicBezTo>
                    <a:pt x="0" y="40"/>
                    <a:pt x="0" y="40"/>
                    <a:pt x="0" y="40"/>
                  </a:cubicBezTo>
                  <a:cubicBezTo>
                    <a:pt x="0" y="41"/>
                    <a:pt x="1" y="42"/>
                    <a:pt x="2" y="42"/>
                  </a:cubicBezTo>
                  <a:cubicBezTo>
                    <a:pt x="9" y="42"/>
                    <a:pt x="9" y="42"/>
                    <a:pt x="9" y="42"/>
                  </a:cubicBezTo>
                  <a:cubicBezTo>
                    <a:pt x="9" y="42"/>
                    <a:pt x="9" y="43"/>
                    <a:pt x="9" y="43"/>
                  </a:cubicBezTo>
                  <a:cubicBezTo>
                    <a:pt x="9" y="43"/>
                    <a:pt x="9" y="43"/>
                    <a:pt x="9" y="43"/>
                  </a:cubicBezTo>
                  <a:cubicBezTo>
                    <a:pt x="9" y="44"/>
                    <a:pt x="10" y="44"/>
                    <a:pt x="10" y="44"/>
                  </a:cubicBezTo>
                  <a:cubicBezTo>
                    <a:pt x="10" y="45"/>
                    <a:pt x="10" y="45"/>
                    <a:pt x="10" y="45"/>
                  </a:cubicBezTo>
                  <a:cubicBezTo>
                    <a:pt x="10" y="45"/>
                    <a:pt x="11" y="45"/>
                    <a:pt x="11" y="46"/>
                  </a:cubicBezTo>
                  <a:cubicBezTo>
                    <a:pt x="11" y="46"/>
                    <a:pt x="11" y="46"/>
                    <a:pt x="11" y="46"/>
                  </a:cubicBezTo>
                  <a:cubicBezTo>
                    <a:pt x="11" y="46"/>
                    <a:pt x="12" y="46"/>
                    <a:pt x="12" y="47"/>
                  </a:cubicBezTo>
                  <a:cubicBezTo>
                    <a:pt x="12" y="47"/>
                    <a:pt x="12" y="47"/>
                    <a:pt x="12" y="47"/>
                  </a:cubicBezTo>
                  <a:cubicBezTo>
                    <a:pt x="13" y="47"/>
                    <a:pt x="13" y="47"/>
                    <a:pt x="13" y="47"/>
                  </a:cubicBezTo>
                  <a:cubicBezTo>
                    <a:pt x="13" y="48"/>
                    <a:pt x="14" y="48"/>
                    <a:pt x="14" y="48"/>
                  </a:cubicBezTo>
                  <a:cubicBezTo>
                    <a:pt x="14" y="48"/>
                    <a:pt x="14" y="48"/>
                    <a:pt x="15" y="48"/>
                  </a:cubicBezTo>
                  <a:cubicBezTo>
                    <a:pt x="15" y="48"/>
                    <a:pt x="15" y="48"/>
                    <a:pt x="15" y="48"/>
                  </a:cubicBezTo>
                  <a:cubicBezTo>
                    <a:pt x="16" y="48"/>
                    <a:pt x="16" y="48"/>
                    <a:pt x="17" y="48"/>
                  </a:cubicBezTo>
                  <a:cubicBezTo>
                    <a:pt x="17" y="48"/>
                    <a:pt x="18" y="48"/>
                    <a:pt x="19" y="48"/>
                  </a:cubicBezTo>
                  <a:cubicBezTo>
                    <a:pt x="19" y="48"/>
                    <a:pt x="19" y="48"/>
                    <a:pt x="19" y="48"/>
                  </a:cubicBezTo>
                  <a:cubicBezTo>
                    <a:pt x="19" y="48"/>
                    <a:pt x="20" y="48"/>
                    <a:pt x="20" y="48"/>
                  </a:cubicBezTo>
                  <a:cubicBezTo>
                    <a:pt x="20" y="48"/>
                    <a:pt x="20" y="48"/>
                    <a:pt x="21" y="47"/>
                  </a:cubicBezTo>
                  <a:cubicBezTo>
                    <a:pt x="21" y="47"/>
                    <a:pt x="21" y="47"/>
                    <a:pt x="21" y="47"/>
                  </a:cubicBezTo>
                  <a:cubicBezTo>
                    <a:pt x="22" y="47"/>
                    <a:pt x="22" y="47"/>
                    <a:pt x="22" y="47"/>
                  </a:cubicBezTo>
                  <a:cubicBezTo>
                    <a:pt x="22" y="46"/>
                    <a:pt x="22" y="46"/>
                    <a:pt x="23" y="46"/>
                  </a:cubicBezTo>
                  <a:cubicBezTo>
                    <a:pt x="23" y="46"/>
                    <a:pt x="23" y="46"/>
                    <a:pt x="23" y="46"/>
                  </a:cubicBezTo>
                  <a:cubicBezTo>
                    <a:pt x="23" y="45"/>
                    <a:pt x="24" y="45"/>
                    <a:pt x="24" y="45"/>
                  </a:cubicBezTo>
                  <a:cubicBezTo>
                    <a:pt x="24" y="45"/>
                    <a:pt x="24" y="45"/>
                    <a:pt x="24" y="44"/>
                  </a:cubicBezTo>
                  <a:cubicBezTo>
                    <a:pt x="24" y="44"/>
                    <a:pt x="25" y="44"/>
                    <a:pt x="25" y="43"/>
                  </a:cubicBezTo>
                  <a:cubicBezTo>
                    <a:pt x="25" y="43"/>
                    <a:pt x="25" y="43"/>
                    <a:pt x="25" y="43"/>
                  </a:cubicBezTo>
                  <a:cubicBezTo>
                    <a:pt x="25" y="43"/>
                    <a:pt x="25" y="42"/>
                    <a:pt x="25" y="42"/>
                  </a:cubicBezTo>
                  <a:cubicBezTo>
                    <a:pt x="49" y="42"/>
                    <a:pt x="49" y="42"/>
                    <a:pt x="49" y="42"/>
                  </a:cubicBezTo>
                  <a:cubicBezTo>
                    <a:pt x="49" y="42"/>
                    <a:pt x="49" y="43"/>
                    <a:pt x="50" y="43"/>
                  </a:cubicBezTo>
                  <a:cubicBezTo>
                    <a:pt x="50" y="43"/>
                    <a:pt x="50" y="43"/>
                    <a:pt x="50" y="43"/>
                  </a:cubicBezTo>
                  <a:cubicBezTo>
                    <a:pt x="50" y="44"/>
                    <a:pt x="50" y="44"/>
                    <a:pt x="50" y="44"/>
                  </a:cubicBezTo>
                  <a:cubicBezTo>
                    <a:pt x="51" y="45"/>
                    <a:pt x="51" y="45"/>
                    <a:pt x="51" y="45"/>
                  </a:cubicBezTo>
                  <a:cubicBezTo>
                    <a:pt x="51" y="45"/>
                    <a:pt x="51" y="45"/>
                    <a:pt x="51" y="46"/>
                  </a:cubicBezTo>
                  <a:cubicBezTo>
                    <a:pt x="52" y="46"/>
                    <a:pt x="52" y="46"/>
                    <a:pt x="52" y="46"/>
                  </a:cubicBezTo>
                  <a:cubicBezTo>
                    <a:pt x="52" y="46"/>
                    <a:pt x="52" y="46"/>
                    <a:pt x="53" y="47"/>
                  </a:cubicBezTo>
                  <a:cubicBezTo>
                    <a:pt x="53" y="47"/>
                    <a:pt x="53" y="47"/>
                    <a:pt x="53" y="47"/>
                  </a:cubicBezTo>
                  <a:cubicBezTo>
                    <a:pt x="53" y="47"/>
                    <a:pt x="54" y="47"/>
                    <a:pt x="54" y="47"/>
                  </a:cubicBezTo>
                  <a:cubicBezTo>
                    <a:pt x="54" y="48"/>
                    <a:pt x="54" y="48"/>
                    <a:pt x="54" y="48"/>
                  </a:cubicBezTo>
                  <a:cubicBezTo>
                    <a:pt x="55" y="48"/>
                    <a:pt x="55" y="48"/>
                    <a:pt x="55" y="48"/>
                  </a:cubicBezTo>
                  <a:cubicBezTo>
                    <a:pt x="56" y="48"/>
                    <a:pt x="56" y="48"/>
                    <a:pt x="56" y="48"/>
                  </a:cubicBezTo>
                  <a:cubicBezTo>
                    <a:pt x="56" y="48"/>
                    <a:pt x="57" y="48"/>
                    <a:pt x="58" y="48"/>
                  </a:cubicBezTo>
                  <a:cubicBezTo>
                    <a:pt x="58" y="48"/>
                    <a:pt x="59" y="48"/>
                    <a:pt x="59" y="48"/>
                  </a:cubicBezTo>
                  <a:cubicBezTo>
                    <a:pt x="59" y="48"/>
                    <a:pt x="59" y="48"/>
                    <a:pt x="60" y="48"/>
                  </a:cubicBezTo>
                  <a:cubicBezTo>
                    <a:pt x="60" y="48"/>
                    <a:pt x="60" y="48"/>
                    <a:pt x="61" y="48"/>
                  </a:cubicBezTo>
                  <a:cubicBezTo>
                    <a:pt x="61" y="48"/>
                    <a:pt x="61" y="48"/>
                    <a:pt x="61" y="47"/>
                  </a:cubicBezTo>
                  <a:cubicBezTo>
                    <a:pt x="61" y="47"/>
                    <a:pt x="62" y="47"/>
                    <a:pt x="62" y="47"/>
                  </a:cubicBezTo>
                  <a:cubicBezTo>
                    <a:pt x="62" y="47"/>
                    <a:pt x="62" y="47"/>
                    <a:pt x="63" y="47"/>
                  </a:cubicBezTo>
                  <a:cubicBezTo>
                    <a:pt x="63" y="46"/>
                    <a:pt x="63" y="46"/>
                    <a:pt x="63" y="46"/>
                  </a:cubicBezTo>
                  <a:cubicBezTo>
                    <a:pt x="63" y="46"/>
                    <a:pt x="64" y="46"/>
                    <a:pt x="64" y="46"/>
                  </a:cubicBezTo>
                  <a:cubicBezTo>
                    <a:pt x="64" y="45"/>
                    <a:pt x="64" y="45"/>
                    <a:pt x="64" y="45"/>
                  </a:cubicBezTo>
                  <a:cubicBezTo>
                    <a:pt x="64" y="45"/>
                    <a:pt x="65" y="45"/>
                    <a:pt x="65" y="44"/>
                  </a:cubicBezTo>
                  <a:cubicBezTo>
                    <a:pt x="65" y="44"/>
                    <a:pt x="65" y="44"/>
                    <a:pt x="65" y="43"/>
                  </a:cubicBezTo>
                  <a:cubicBezTo>
                    <a:pt x="65" y="43"/>
                    <a:pt x="65" y="43"/>
                    <a:pt x="65" y="43"/>
                  </a:cubicBezTo>
                  <a:cubicBezTo>
                    <a:pt x="66" y="43"/>
                    <a:pt x="66" y="42"/>
                    <a:pt x="66" y="42"/>
                  </a:cubicBezTo>
                  <a:cubicBezTo>
                    <a:pt x="75" y="42"/>
                    <a:pt x="75" y="42"/>
                    <a:pt x="75" y="42"/>
                  </a:cubicBezTo>
                  <a:cubicBezTo>
                    <a:pt x="76" y="42"/>
                    <a:pt x="77" y="41"/>
                    <a:pt x="77" y="40"/>
                  </a:cubicBezTo>
                  <a:cubicBezTo>
                    <a:pt x="77" y="34"/>
                    <a:pt x="77" y="34"/>
                    <a:pt x="77" y="34"/>
                  </a:cubicBezTo>
                  <a:cubicBezTo>
                    <a:pt x="77" y="2"/>
                    <a:pt x="77" y="2"/>
                    <a:pt x="77" y="2"/>
                  </a:cubicBezTo>
                  <a:cubicBezTo>
                    <a:pt x="77" y="1"/>
                    <a:pt x="76" y="0"/>
                    <a:pt x="75" y="0"/>
                  </a:cubicBezTo>
                  <a:close/>
                  <a:moveTo>
                    <a:pt x="8" y="39"/>
                  </a:moveTo>
                  <a:cubicBezTo>
                    <a:pt x="3" y="39"/>
                    <a:pt x="3" y="39"/>
                    <a:pt x="3" y="39"/>
                  </a:cubicBezTo>
                  <a:cubicBezTo>
                    <a:pt x="3" y="35"/>
                    <a:pt x="3" y="35"/>
                    <a:pt x="3" y="35"/>
                  </a:cubicBezTo>
                  <a:cubicBezTo>
                    <a:pt x="4" y="35"/>
                    <a:pt x="4" y="35"/>
                    <a:pt x="4" y="35"/>
                  </a:cubicBezTo>
                  <a:cubicBezTo>
                    <a:pt x="10" y="35"/>
                    <a:pt x="10" y="35"/>
                    <a:pt x="10" y="35"/>
                  </a:cubicBezTo>
                  <a:cubicBezTo>
                    <a:pt x="9" y="36"/>
                    <a:pt x="9" y="37"/>
                    <a:pt x="8" y="39"/>
                  </a:cubicBezTo>
                  <a:close/>
                  <a:moveTo>
                    <a:pt x="21" y="41"/>
                  </a:moveTo>
                  <a:cubicBezTo>
                    <a:pt x="21" y="41"/>
                    <a:pt x="21" y="42"/>
                    <a:pt x="21" y="42"/>
                  </a:cubicBezTo>
                  <a:cubicBezTo>
                    <a:pt x="21" y="42"/>
                    <a:pt x="21" y="42"/>
                    <a:pt x="21" y="42"/>
                  </a:cubicBezTo>
                  <a:cubicBezTo>
                    <a:pt x="20" y="43"/>
                    <a:pt x="20" y="43"/>
                    <a:pt x="20" y="43"/>
                  </a:cubicBezTo>
                  <a:cubicBezTo>
                    <a:pt x="20" y="43"/>
                    <a:pt x="19" y="43"/>
                    <a:pt x="19" y="43"/>
                  </a:cubicBezTo>
                  <a:cubicBezTo>
                    <a:pt x="19" y="44"/>
                    <a:pt x="19" y="44"/>
                    <a:pt x="19" y="44"/>
                  </a:cubicBezTo>
                  <a:cubicBezTo>
                    <a:pt x="18" y="44"/>
                    <a:pt x="17" y="44"/>
                    <a:pt x="17" y="44"/>
                  </a:cubicBezTo>
                  <a:cubicBezTo>
                    <a:pt x="16" y="44"/>
                    <a:pt x="16" y="44"/>
                    <a:pt x="15" y="44"/>
                  </a:cubicBezTo>
                  <a:cubicBezTo>
                    <a:pt x="15" y="44"/>
                    <a:pt x="15" y="44"/>
                    <a:pt x="15" y="43"/>
                  </a:cubicBezTo>
                  <a:cubicBezTo>
                    <a:pt x="14" y="43"/>
                    <a:pt x="14" y="43"/>
                    <a:pt x="14" y="43"/>
                  </a:cubicBezTo>
                  <a:cubicBezTo>
                    <a:pt x="14" y="43"/>
                    <a:pt x="13" y="43"/>
                    <a:pt x="13" y="42"/>
                  </a:cubicBezTo>
                  <a:cubicBezTo>
                    <a:pt x="13" y="42"/>
                    <a:pt x="13" y="42"/>
                    <a:pt x="13" y="42"/>
                  </a:cubicBezTo>
                  <a:cubicBezTo>
                    <a:pt x="13" y="42"/>
                    <a:pt x="13" y="41"/>
                    <a:pt x="13" y="41"/>
                  </a:cubicBezTo>
                  <a:cubicBezTo>
                    <a:pt x="13" y="40"/>
                    <a:pt x="12" y="40"/>
                    <a:pt x="12" y="40"/>
                  </a:cubicBezTo>
                  <a:cubicBezTo>
                    <a:pt x="12" y="39"/>
                    <a:pt x="13" y="38"/>
                    <a:pt x="13" y="37"/>
                  </a:cubicBezTo>
                  <a:cubicBezTo>
                    <a:pt x="13" y="37"/>
                    <a:pt x="13" y="37"/>
                    <a:pt x="13" y="37"/>
                  </a:cubicBezTo>
                  <a:cubicBezTo>
                    <a:pt x="13" y="37"/>
                    <a:pt x="14" y="37"/>
                    <a:pt x="14" y="36"/>
                  </a:cubicBezTo>
                  <a:cubicBezTo>
                    <a:pt x="14" y="36"/>
                    <a:pt x="14" y="36"/>
                    <a:pt x="15" y="36"/>
                  </a:cubicBezTo>
                  <a:cubicBezTo>
                    <a:pt x="15" y="36"/>
                    <a:pt x="15" y="36"/>
                    <a:pt x="15" y="36"/>
                  </a:cubicBezTo>
                  <a:cubicBezTo>
                    <a:pt x="16" y="35"/>
                    <a:pt x="16" y="35"/>
                    <a:pt x="17" y="35"/>
                  </a:cubicBezTo>
                  <a:cubicBezTo>
                    <a:pt x="17" y="35"/>
                    <a:pt x="18" y="35"/>
                    <a:pt x="19" y="36"/>
                  </a:cubicBezTo>
                  <a:cubicBezTo>
                    <a:pt x="19" y="36"/>
                    <a:pt x="19" y="36"/>
                    <a:pt x="19" y="36"/>
                  </a:cubicBezTo>
                  <a:cubicBezTo>
                    <a:pt x="19" y="36"/>
                    <a:pt x="20" y="36"/>
                    <a:pt x="20" y="36"/>
                  </a:cubicBezTo>
                  <a:cubicBezTo>
                    <a:pt x="20" y="37"/>
                    <a:pt x="20" y="37"/>
                    <a:pt x="21" y="37"/>
                  </a:cubicBezTo>
                  <a:cubicBezTo>
                    <a:pt x="21" y="37"/>
                    <a:pt x="21" y="37"/>
                    <a:pt x="21" y="37"/>
                  </a:cubicBezTo>
                  <a:cubicBezTo>
                    <a:pt x="21" y="38"/>
                    <a:pt x="21" y="39"/>
                    <a:pt x="21" y="40"/>
                  </a:cubicBezTo>
                  <a:cubicBezTo>
                    <a:pt x="21" y="40"/>
                    <a:pt x="21" y="40"/>
                    <a:pt x="21" y="41"/>
                  </a:cubicBezTo>
                  <a:close/>
                  <a:moveTo>
                    <a:pt x="22" y="33"/>
                  </a:moveTo>
                  <a:cubicBezTo>
                    <a:pt x="21" y="32"/>
                    <a:pt x="19" y="31"/>
                    <a:pt x="17" y="31"/>
                  </a:cubicBezTo>
                  <a:cubicBezTo>
                    <a:pt x="15" y="31"/>
                    <a:pt x="13" y="32"/>
                    <a:pt x="12" y="33"/>
                  </a:cubicBezTo>
                  <a:cubicBezTo>
                    <a:pt x="4" y="33"/>
                    <a:pt x="4" y="33"/>
                    <a:pt x="4" y="33"/>
                  </a:cubicBezTo>
                  <a:cubicBezTo>
                    <a:pt x="3" y="33"/>
                    <a:pt x="3" y="33"/>
                    <a:pt x="3" y="32"/>
                  </a:cubicBezTo>
                  <a:cubicBezTo>
                    <a:pt x="3" y="25"/>
                    <a:pt x="3" y="25"/>
                    <a:pt x="3" y="25"/>
                  </a:cubicBezTo>
                  <a:cubicBezTo>
                    <a:pt x="3" y="24"/>
                    <a:pt x="3" y="23"/>
                    <a:pt x="4" y="22"/>
                  </a:cubicBezTo>
                  <a:cubicBezTo>
                    <a:pt x="11" y="12"/>
                    <a:pt x="11" y="12"/>
                    <a:pt x="11" y="12"/>
                  </a:cubicBezTo>
                  <a:cubicBezTo>
                    <a:pt x="12" y="11"/>
                    <a:pt x="13" y="11"/>
                    <a:pt x="13" y="11"/>
                  </a:cubicBezTo>
                  <a:cubicBezTo>
                    <a:pt x="28" y="11"/>
                    <a:pt x="28" y="11"/>
                    <a:pt x="28" y="11"/>
                  </a:cubicBezTo>
                  <a:cubicBezTo>
                    <a:pt x="28" y="11"/>
                    <a:pt x="29" y="11"/>
                    <a:pt x="29" y="12"/>
                  </a:cubicBezTo>
                  <a:cubicBezTo>
                    <a:pt x="29" y="32"/>
                    <a:pt x="29" y="32"/>
                    <a:pt x="29" y="32"/>
                  </a:cubicBezTo>
                  <a:cubicBezTo>
                    <a:pt x="29" y="33"/>
                    <a:pt x="28" y="33"/>
                    <a:pt x="28" y="33"/>
                  </a:cubicBezTo>
                  <a:lnTo>
                    <a:pt x="22" y="33"/>
                  </a:lnTo>
                  <a:close/>
                  <a:moveTo>
                    <a:pt x="49" y="39"/>
                  </a:moveTo>
                  <a:cubicBezTo>
                    <a:pt x="25" y="39"/>
                    <a:pt x="25" y="39"/>
                    <a:pt x="25" y="39"/>
                  </a:cubicBezTo>
                  <a:cubicBezTo>
                    <a:pt x="25" y="37"/>
                    <a:pt x="25" y="36"/>
                    <a:pt x="24" y="35"/>
                  </a:cubicBezTo>
                  <a:cubicBezTo>
                    <a:pt x="28" y="35"/>
                    <a:pt x="28" y="35"/>
                    <a:pt x="28" y="35"/>
                  </a:cubicBezTo>
                  <a:cubicBezTo>
                    <a:pt x="30" y="35"/>
                    <a:pt x="30" y="35"/>
                    <a:pt x="30" y="35"/>
                  </a:cubicBezTo>
                  <a:cubicBezTo>
                    <a:pt x="50" y="35"/>
                    <a:pt x="50" y="35"/>
                    <a:pt x="50" y="35"/>
                  </a:cubicBezTo>
                  <a:cubicBezTo>
                    <a:pt x="50" y="36"/>
                    <a:pt x="49" y="37"/>
                    <a:pt x="49" y="39"/>
                  </a:cubicBezTo>
                  <a:close/>
                  <a:moveTo>
                    <a:pt x="62" y="41"/>
                  </a:moveTo>
                  <a:cubicBezTo>
                    <a:pt x="62" y="41"/>
                    <a:pt x="62" y="42"/>
                    <a:pt x="61" y="42"/>
                  </a:cubicBezTo>
                  <a:cubicBezTo>
                    <a:pt x="61" y="42"/>
                    <a:pt x="61" y="42"/>
                    <a:pt x="61" y="42"/>
                  </a:cubicBezTo>
                  <a:cubicBezTo>
                    <a:pt x="61" y="43"/>
                    <a:pt x="61" y="43"/>
                    <a:pt x="60" y="43"/>
                  </a:cubicBezTo>
                  <a:cubicBezTo>
                    <a:pt x="60" y="43"/>
                    <a:pt x="60" y="43"/>
                    <a:pt x="60" y="43"/>
                  </a:cubicBezTo>
                  <a:cubicBezTo>
                    <a:pt x="60" y="44"/>
                    <a:pt x="59" y="44"/>
                    <a:pt x="59" y="44"/>
                  </a:cubicBezTo>
                  <a:cubicBezTo>
                    <a:pt x="59" y="44"/>
                    <a:pt x="58" y="44"/>
                    <a:pt x="58" y="44"/>
                  </a:cubicBezTo>
                  <a:cubicBezTo>
                    <a:pt x="57" y="44"/>
                    <a:pt x="56" y="44"/>
                    <a:pt x="56" y="44"/>
                  </a:cubicBezTo>
                  <a:cubicBezTo>
                    <a:pt x="56" y="44"/>
                    <a:pt x="55" y="44"/>
                    <a:pt x="55" y="43"/>
                  </a:cubicBezTo>
                  <a:cubicBezTo>
                    <a:pt x="55" y="43"/>
                    <a:pt x="55" y="43"/>
                    <a:pt x="55" y="43"/>
                  </a:cubicBezTo>
                  <a:cubicBezTo>
                    <a:pt x="54" y="43"/>
                    <a:pt x="54" y="43"/>
                    <a:pt x="54" y="42"/>
                  </a:cubicBezTo>
                  <a:cubicBezTo>
                    <a:pt x="54" y="42"/>
                    <a:pt x="54" y="42"/>
                    <a:pt x="54" y="42"/>
                  </a:cubicBezTo>
                  <a:cubicBezTo>
                    <a:pt x="54" y="42"/>
                    <a:pt x="53" y="41"/>
                    <a:pt x="53" y="41"/>
                  </a:cubicBezTo>
                  <a:cubicBezTo>
                    <a:pt x="53" y="40"/>
                    <a:pt x="53" y="40"/>
                    <a:pt x="53" y="40"/>
                  </a:cubicBezTo>
                  <a:cubicBezTo>
                    <a:pt x="53" y="39"/>
                    <a:pt x="53" y="38"/>
                    <a:pt x="54" y="37"/>
                  </a:cubicBezTo>
                  <a:cubicBezTo>
                    <a:pt x="54" y="37"/>
                    <a:pt x="54" y="37"/>
                    <a:pt x="54" y="37"/>
                  </a:cubicBezTo>
                  <a:cubicBezTo>
                    <a:pt x="54" y="37"/>
                    <a:pt x="54" y="37"/>
                    <a:pt x="55" y="36"/>
                  </a:cubicBezTo>
                  <a:cubicBezTo>
                    <a:pt x="55" y="36"/>
                    <a:pt x="55" y="36"/>
                    <a:pt x="55" y="36"/>
                  </a:cubicBezTo>
                  <a:cubicBezTo>
                    <a:pt x="55" y="36"/>
                    <a:pt x="56" y="36"/>
                    <a:pt x="56" y="36"/>
                  </a:cubicBezTo>
                  <a:cubicBezTo>
                    <a:pt x="56" y="35"/>
                    <a:pt x="57" y="35"/>
                    <a:pt x="58" y="35"/>
                  </a:cubicBezTo>
                  <a:cubicBezTo>
                    <a:pt x="58" y="35"/>
                    <a:pt x="59" y="35"/>
                    <a:pt x="59" y="36"/>
                  </a:cubicBezTo>
                  <a:cubicBezTo>
                    <a:pt x="59" y="36"/>
                    <a:pt x="60" y="36"/>
                    <a:pt x="60" y="36"/>
                  </a:cubicBezTo>
                  <a:cubicBezTo>
                    <a:pt x="60" y="36"/>
                    <a:pt x="60" y="36"/>
                    <a:pt x="60" y="36"/>
                  </a:cubicBezTo>
                  <a:cubicBezTo>
                    <a:pt x="61" y="37"/>
                    <a:pt x="61" y="37"/>
                    <a:pt x="61" y="37"/>
                  </a:cubicBezTo>
                  <a:cubicBezTo>
                    <a:pt x="61" y="37"/>
                    <a:pt x="61" y="37"/>
                    <a:pt x="61" y="37"/>
                  </a:cubicBezTo>
                  <a:cubicBezTo>
                    <a:pt x="62" y="38"/>
                    <a:pt x="62" y="39"/>
                    <a:pt x="62" y="40"/>
                  </a:cubicBezTo>
                  <a:cubicBezTo>
                    <a:pt x="62" y="40"/>
                    <a:pt x="62" y="40"/>
                    <a:pt x="62" y="41"/>
                  </a:cubicBezTo>
                  <a:close/>
                  <a:moveTo>
                    <a:pt x="74" y="39"/>
                  </a:moveTo>
                  <a:cubicBezTo>
                    <a:pt x="66" y="39"/>
                    <a:pt x="66" y="39"/>
                    <a:pt x="66" y="39"/>
                  </a:cubicBezTo>
                  <a:cubicBezTo>
                    <a:pt x="66" y="37"/>
                    <a:pt x="65" y="36"/>
                    <a:pt x="65" y="35"/>
                  </a:cubicBezTo>
                  <a:cubicBezTo>
                    <a:pt x="74" y="35"/>
                    <a:pt x="74" y="35"/>
                    <a:pt x="74" y="35"/>
                  </a:cubicBezTo>
                  <a:lnTo>
                    <a:pt x="74" y="39"/>
                  </a:lnTo>
                  <a:close/>
                  <a:moveTo>
                    <a:pt x="26" y="13"/>
                  </a:moveTo>
                  <a:cubicBezTo>
                    <a:pt x="13" y="13"/>
                    <a:pt x="13" y="13"/>
                    <a:pt x="13" y="13"/>
                  </a:cubicBezTo>
                  <a:cubicBezTo>
                    <a:pt x="12" y="13"/>
                    <a:pt x="12" y="14"/>
                    <a:pt x="12" y="14"/>
                  </a:cubicBezTo>
                  <a:cubicBezTo>
                    <a:pt x="6" y="23"/>
                    <a:pt x="6" y="23"/>
                    <a:pt x="6" y="23"/>
                  </a:cubicBezTo>
                  <a:cubicBezTo>
                    <a:pt x="5" y="24"/>
                    <a:pt x="5" y="24"/>
                    <a:pt x="6" y="24"/>
                  </a:cubicBezTo>
                  <a:cubicBezTo>
                    <a:pt x="6" y="25"/>
                    <a:pt x="6" y="25"/>
                    <a:pt x="7" y="25"/>
                  </a:cubicBezTo>
                  <a:cubicBezTo>
                    <a:pt x="26" y="25"/>
                    <a:pt x="26" y="25"/>
                    <a:pt x="26" y="25"/>
                  </a:cubicBezTo>
                  <a:cubicBezTo>
                    <a:pt x="26" y="25"/>
                    <a:pt x="27" y="25"/>
                    <a:pt x="27" y="24"/>
                  </a:cubicBezTo>
                  <a:cubicBezTo>
                    <a:pt x="27" y="14"/>
                    <a:pt x="27" y="14"/>
                    <a:pt x="27" y="14"/>
                  </a:cubicBezTo>
                  <a:cubicBezTo>
                    <a:pt x="27" y="14"/>
                    <a:pt x="26" y="13"/>
                    <a:pt x="26" y="13"/>
                  </a:cubicBezTo>
                  <a:close/>
                  <a:moveTo>
                    <a:pt x="25" y="23"/>
                  </a:moveTo>
                  <a:cubicBezTo>
                    <a:pt x="8" y="23"/>
                    <a:pt x="8" y="23"/>
                    <a:pt x="8" y="23"/>
                  </a:cubicBezTo>
                  <a:cubicBezTo>
                    <a:pt x="13" y="15"/>
                    <a:pt x="13" y="15"/>
                    <a:pt x="13" y="15"/>
                  </a:cubicBezTo>
                  <a:cubicBezTo>
                    <a:pt x="25" y="15"/>
                    <a:pt x="25" y="15"/>
                    <a:pt x="25" y="15"/>
                  </a:cubicBezTo>
                  <a:lnTo>
                    <a:pt x="25" y="23"/>
                  </a:lnTo>
                  <a:close/>
                  <a:moveTo>
                    <a:pt x="18" y="28"/>
                  </a:moveTo>
                  <a:cubicBezTo>
                    <a:pt x="18" y="28"/>
                    <a:pt x="18" y="29"/>
                    <a:pt x="17" y="29"/>
                  </a:cubicBezTo>
                  <a:cubicBezTo>
                    <a:pt x="14" y="29"/>
                    <a:pt x="14" y="29"/>
                    <a:pt x="14" y="29"/>
                  </a:cubicBezTo>
                  <a:cubicBezTo>
                    <a:pt x="13" y="29"/>
                    <a:pt x="13" y="28"/>
                    <a:pt x="13" y="28"/>
                  </a:cubicBezTo>
                  <a:cubicBezTo>
                    <a:pt x="13" y="27"/>
                    <a:pt x="13" y="27"/>
                    <a:pt x="14" y="27"/>
                  </a:cubicBezTo>
                  <a:cubicBezTo>
                    <a:pt x="17" y="27"/>
                    <a:pt x="17" y="27"/>
                    <a:pt x="17" y="27"/>
                  </a:cubicBezTo>
                  <a:cubicBezTo>
                    <a:pt x="18" y="27"/>
                    <a:pt x="18" y="27"/>
                    <a:pt x="18" y="28"/>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83" name="Freeform 60"/>
            <p:cNvSpPr>
              <a:spLocks noEditPoints="1"/>
            </p:cNvSpPr>
            <p:nvPr/>
          </p:nvSpPr>
          <p:spPr bwMode="auto">
            <a:xfrm>
              <a:off x="3668030" y="4983937"/>
              <a:ext cx="299924" cy="195603"/>
            </a:xfrm>
            <a:custGeom>
              <a:gdLst>
                <a:gd fmla="*/ 28 w 77" name="T0"/>
                <a:gd fmla="*/ 2 h 48" name="T1"/>
                <a:gd fmla="*/ 10 w 77" name="T2"/>
                <a:gd fmla="*/ 9 h 48" name="T3"/>
                <a:gd fmla="*/ 0 w 77" name="T4"/>
                <a:gd fmla="*/ 34 h 48" name="T5"/>
                <a:gd fmla="*/ 9 w 77" name="T6"/>
                <a:gd fmla="*/ 42 h 48" name="T7"/>
                <a:gd fmla="*/ 10 w 77" name="T8"/>
                <a:gd fmla="*/ 44 h 48" name="T9"/>
                <a:gd fmla="*/ 11 w 77" name="T10"/>
                <a:gd fmla="*/ 46 h 48" name="T11"/>
                <a:gd fmla="*/ 13 w 77" name="T12"/>
                <a:gd fmla="*/ 47 h 48" name="T13"/>
                <a:gd fmla="*/ 15 w 77" name="T14"/>
                <a:gd fmla="*/ 48 h 48" name="T15"/>
                <a:gd fmla="*/ 19 w 77" name="T16"/>
                <a:gd fmla="*/ 48 h 48" name="T17"/>
                <a:gd fmla="*/ 21 w 77" name="T18"/>
                <a:gd fmla="*/ 47 h 48" name="T19"/>
                <a:gd fmla="*/ 23 w 77" name="T20"/>
                <a:gd fmla="*/ 46 h 48" name="T21"/>
                <a:gd fmla="*/ 25 w 77" name="T22"/>
                <a:gd fmla="*/ 43 h 48" name="T23"/>
                <a:gd fmla="*/ 49 w 77" name="T24"/>
                <a:gd fmla="*/ 42 h 48" name="T25"/>
                <a:gd fmla="*/ 50 w 77" name="T26"/>
                <a:gd fmla="*/ 44 h 48" name="T27"/>
                <a:gd fmla="*/ 52 w 77" name="T28"/>
                <a:gd fmla="*/ 46 h 48" name="T29"/>
                <a:gd fmla="*/ 54 w 77" name="T30"/>
                <a:gd fmla="*/ 47 h 48" name="T31"/>
                <a:gd fmla="*/ 56 w 77" name="T32"/>
                <a:gd fmla="*/ 48 h 48" name="T33"/>
                <a:gd fmla="*/ 60 w 77" name="T34"/>
                <a:gd fmla="*/ 48 h 48" name="T35"/>
                <a:gd fmla="*/ 62 w 77" name="T36"/>
                <a:gd fmla="*/ 47 h 48" name="T37"/>
                <a:gd fmla="*/ 64 w 77" name="T38"/>
                <a:gd fmla="*/ 46 h 48" name="T39"/>
                <a:gd fmla="*/ 65 w 77" name="T40"/>
                <a:gd fmla="*/ 43 h 48" name="T41"/>
                <a:gd fmla="*/ 75 w 77" name="T42"/>
                <a:gd fmla="*/ 42 h 48" name="T43"/>
                <a:gd fmla="*/ 77 w 77" name="T44"/>
                <a:gd fmla="*/ 2 h 48" name="T45"/>
                <a:gd fmla="*/ 3 w 77" name="T46"/>
                <a:gd fmla="*/ 39 h 48" name="T47"/>
                <a:gd fmla="*/ 10 w 77" name="T48"/>
                <a:gd fmla="*/ 35 h 48" name="T49"/>
                <a:gd fmla="*/ 21 w 77" name="T50"/>
                <a:gd fmla="*/ 42 h 48" name="T51"/>
                <a:gd fmla="*/ 19 w 77" name="T52"/>
                <a:gd fmla="*/ 43 h 48" name="T53"/>
                <a:gd fmla="*/ 15 w 77" name="T54"/>
                <a:gd fmla="*/ 44 h 48" name="T55"/>
                <a:gd fmla="*/ 13 w 77" name="T56"/>
                <a:gd fmla="*/ 42 h 48" name="T57"/>
                <a:gd fmla="*/ 12 w 77" name="T58"/>
                <a:gd fmla="*/ 40 h 48" name="T59"/>
                <a:gd fmla="*/ 14 w 77" name="T60"/>
                <a:gd fmla="*/ 36 h 48" name="T61"/>
                <a:gd fmla="*/ 17 w 77" name="T62"/>
                <a:gd fmla="*/ 35 h 48" name="T63"/>
                <a:gd fmla="*/ 20 w 77" name="T64"/>
                <a:gd fmla="*/ 36 h 48" name="T65"/>
                <a:gd fmla="*/ 21 w 77" name="T66"/>
                <a:gd fmla="*/ 40 h 48" name="T67"/>
                <a:gd fmla="*/ 17 w 77" name="T68"/>
                <a:gd fmla="*/ 31 h 48" name="T69"/>
                <a:gd fmla="*/ 3 w 77" name="T70"/>
                <a:gd fmla="*/ 32 h 48" name="T71"/>
                <a:gd fmla="*/ 11 w 77" name="T72"/>
                <a:gd fmla="*/ 12 h 48" name="T73"/>
                <a:gd fmla="*/ 29 w 77" name="T74"/>
                <a:gd fmla="*/ 12 h 48" name="T75"/>
                <a:gd fmla="*/ 22 w 77" name="T76"/>
                <a:gd fmla="*/ 33 h 48" name="T77"/>
                <a:gd fmla="*/ 24 w 77" name="T78"/>
                <a:gd fmla="*/ 35 h 48" name="T79"/>
                <a:gd fmla="*/ 50 w 77" name="T80"/>
                <a:gd fmla="*/ 35 h 48" name="T81"/>
                <a:gd fmla="*/ 61 w 77" name="T82"/>
                <a:gd fmla="*/ 42 h 48" name="T83"/>
                <a:gd fmla="*/ 60 w 77" name="T84"/>
                <a:gd fmla="*/ 43 h 48" name="T85"/>
                <a:gd fmla="*/ 56 w 77" name="T86"/>
                <a:gd fmla="*/ 44 h 48" name="T87"/>
                <a:gd fmla="*/ 54 w 77" name="T88"/>
                <a:gd fmla="*/ 42 h 48" name="T89"/>
                <a:gd fmla="*/ 53 w 77" name="T90"/>
                <a:gd fmla="*/ 40 h 48" name="T91"/>
                <a:gd fmla="*/ 55 w 77" name="T92"/>
                <a:gd fmla="*/ 36 h 48" name="T93"/>
                <a:gd fmla="*/ 58 w 77" name="T94"/>
                <a:gd fmla="*/ 35 h 48" name="T95"/>
                <a:gd fmla="*/ 60 w 77" name="T96"/>
                <a:gd fmla="*/ 36 h 48" name="T97"/>
                <a:gd fmla="*/ 62 w 77" name="T98"/>
                <a:gd fmla="*/ 40 h 48" name="T99"/>
                <a:gd fmla="*/ 66 w 77" name="T100"/>
                <a:gd fmla="*/ 39 h 48" name="T101"/>
                <a:gd fmla="*/ 74 w 77" name="T102"/>
                <a:gd fmla="*/ 39 h 48" name="T103"/>
                <a:gd fmla="*/ 12 w 77" name="T104"/>
                <a:gd fmla="*/ 14 h 48" name="T105"/>
                <a:gd fmla="*/ 7 w 77" name="T106"/>
                <a:gd fmla="*/ 25 h 48" name="T107"/>
                <a:gd fmla="*/ 27 w 77" name="T108"/>
                <a:gd fmla="*/ 14 h 48" name="T109"/>
                <a:gd fmla="*/ 8 w 77" name="T110"/>
                <a:gd fmla="*/ 23 h 48" name="T111"/>
                <a:gd fmla="*/ 25 w 77" name="T112"/>
                <a:gd fmla="*/ 23 h 48" name="T113"/>
                <a:gd fmla="*/ 14 w 77" name="T114"/>
                <a:gd fmla="*/ 29 h 48" name="T115"/>
                <a:gd fmla="*/ 17 w 77" name="T116"/>
                <a:gd fmla="*/ 27 h 4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48" w="77">
                  <a:moveTo>
                    <a:pt x="75" y="0"/>
                  </a:moveTo>
                  <a:cubicBezTo>
                    <a:pt x="30" y="0"/>
                    <a:pt x="30" y="0"/>
                    <a:pt x="30" y="0"/>
                  </a:cubicBezTo>
                  <a:cubicBezTo>
                    <a:pt x="29" y="0"/>
                    <a:pt x="28" y="1"/>
                    <a:pt x="28" y="2"/>
                  </a:cubicBezTo>
                  <a:cubicBezTo>
                    <a:pt x="28" y="8"/>
                    <a:pt x="28" y="8"/>
                    <a:pt x="28" y="8"/>
                  </a:cubicBezTo>
                  <a:cubicBezTo>
                    <a:pt x="11" y="8"/>
                    <a:pt x="11" y="8"/>
                    <a:pt x="11" y="8"/>
                  </a:cubicBezTo>
                  <a:cubicBezTo>
                    <a:pt x="11" y="8"/>
                    <a:pt x="10" y="8"/>
                    <a:pt x="10" y="9"/>
                  </a:cubicBezTo>
                  <a:cubicBezTo>
                    <a:pt x="0" y="22"/>
                    <a:pt x="0" y="22"/>
                    <a:pt x="0" y="22"/>
                  </a:cubicBezTo>
                  <a:cubicBezTo>
                    <a:pt x="0" y="22"/>
                    <a:pt x="0" y="22"/>
                    <a:pt x="0" y="23"/>
                  </a:cubicBezTo>
                  <a:cubicBezTo>
                    <a:pt x="0" y="34"/>
                    <a:pt x="0" y="34"/>
                    <a:pt x="0" y="34"/>
                  </a:cubicBezTo>
                  <a:cubicBezTo>
                    <a:pt x="0" y="40"/>
                    <a:pt x="0" y="40"/>
                    <a:pt x="0" y="40"/>
                  </a:cubicBezTo>
                  <a:cubicBezTo>
                    <a:pt x="0" y="41"/>
                    <a:pt x="1" y="42"/>
                    <a:pt x="2" y="42"/>
                  </a:cubicBezTo>
                  <a:cubicBezTo>
                    <a:pt x="9" y="42"/>
                    <a:pt x="9" y="42"/>
                    <a:pt x="9" y="42"/>
                  </a:cubicBezTo>
                  <a:cubicBezTo>
                    <a:pt x="9" y="42"/>
                    <a:pt x="9" y="43"/>
                    <a:pt x="9" y="43"/>
                  </a:cubicBezTo>
                  <a:cubicBezTo>
                    <a:pt x="9" y="43"/>
                    <a:pt x="9" y="43"/>
                    <a:pt x="9" y="43"/>
                  </a:cubicBezTo>
                  <a:cubicBezTo>
                    <a:pt x="9" y="44"/>
                    <a:pt x="10" y="44"/>
                    <a:pt x="10" y="44"/>
                  </a:cubicBezTo>
                  <a:cubicBezTo>
                    <a:pt x="10" y="45"/>
                    <a:pt x="10" y="45"/>
                    <a:pt x="10" y="45"/>
                  </a:cubicBezTo>
                  <a:cubicBezTo>
                    <a:pt x="10" y="45"/>
                    <a:pt x="11" y="45"/>
                    <a:pt x="11" y="46"/>
                  </a:cubicBezTo>
                  <a:cubicBezTo>
                    <a:pt x="11" y="46"/>
                    <a:pt x="11" y="46"/>
                    <a:pt x="11" y="46"/>
                  </a:cubicBezTo>
                  <a:cubicBezTo>
                    <a:pt x="11" y="46"/>
                    <a:pt x="12" y="46"/>
                    <a:pt x="12" y="47"/>
                  </a:cubicBezTo>
                  <a:cubicBezTo>
                    <a:pt x="12" y="47"/>
                    <a:pt x="12" y="47"/>
                    <a:pt x="12" y="47"/>
                  </a:cubicBezTo>
                  <a:cubicBezTo>
                    <a:pt x="13" y="47"/>
                    <a:pt x="13" y="47"/>
                    <a:pt x="13" y="47"/>
                  </a:cubicBezTo>
                  <a:cubicBezTo>
                    <a:pt x="13" y="48"/>
                    <a:pt x="14" y="48"/>
                    <a:pt x="14" y="48"/>
                  </a:cubicBezTo>
                  <a:cubicBezTo>
                    <a:pt x="14" y="48"/>
                    <a:pt x="14" y="48"/>
                    <a:pt x="15" y="48"/>
                  </a:cubicBezTo>
                  <a:cubicBezTo>
                    <a:pt x="15" y="48"/>
                    <a:pt x="15" y="48"/>
                    <a:pt x="15" y="48"/>
                  </a:cubicBezTo>
                  <a:cubicBezTo>
                    <a:pt x="16" y="48"/>
                    <a:pt x="16" y="48"/>
                    <a:pt x="17" y="48"/>
                  </a:cubicBezTo>
                  <a:cubicBezTo>
                    <a:pt x="17" y="48"/>
                    <a:pt x="18" y="48"/>
                    <a:pt x="19" y="48"/>
                  </a:cubicBezTo>
                  <a:cubicBezTo>
                    <a:pt x="19" y="48"/>
                    <a:pt x="19" y="48"/>
                    <a:pt x="19" y="48"/>
                  </a:cubicBezTo>
                  <a:cubicBezTo>
                    <a:pt x="19" y="48"/>
                    <a:pt x="20" y="48"/>
                    <a:pt x="20" y="48"/>
                  </a:cubicBezTo>
                  <a:cubicBezTo>
                    <a:pt x="20" y="48"/>
                    <a:pt x="20" y="48"/>
                    <a:pt x="21" y="47"/>
                  </a:cubicBezTo>
                  <a:cubicBezTo>
                    <a:pt x="21" y="47"/>
                    <a:pt x="21" y="47"/>
                    <a:pt x="21" y="47"/>
                  </a:cubicBezTo>
                  <a:cubicBezTo>
                    <a:pt x="22" y="47"/>
                    <a:pt x="22" y="47"/>
                    <a:pt x="22" y="47"/>
                  </a:cubicBezTo>
                  <a:cubicBezTo>
                    <a:pt x="22" y="46"/>
                    <a:pt x="22" y="46"/>
                    <a:pt x="23" y="46"/>
                  </a:cubicBezTo>
                  <a:cubicBezTo>
                    <a:pt x="23" y="46"/>
                    <a:pt x="23" y="46"/>
                    <a:pt x="23" y="46"/>
                  </a:cubicBezTo>
                  <a:cubicBezTo>
                    <a:pt x="23" y="45"/>
                    <a:pt x="24" y="45"/>
                    <a:pt x="24" y="45"/>
                  </a:cubicBezTo>
                  <a:cubicBezTo>
                    <a:pt x="24" y="45"/>
                    <a:pt x="24" y="45"/>
                    <a:pt x="24" y="44"/>
                  </a:cubicBezTo>
                  <a:cubicBezTo>
                    <a:pt x="24" y="44"/>
                    <a:pt x="25" y="44"/>
                    <a:pt x="25" y="43"/>
                  </a:cubicBezTo>
                  <a:cubicBezTo>
                    <a:pt x="25" y="43"/>
                    <a:pt x="25" y="43"/>
                    <a:pt x="25" y="43"/>
                  </a:cubicBezTo>
                  <a:cubicBezTo>
                    <a:pt x="25" y="43"/>
                    <a:pt x="25" y="42"/>
                    <a:pt x="25" y="42"/>
                  </a:cubicBezTo>
                  <a:cubicBezTo>
                    <a:pt x="49" y="42"/>
                    <a:pt x="49" y="42"/>
                    <a:pt x="49" y="42"/>
                  </a:cubicBezTo>
                  <a:cubicBezTo>
                    <a:pt x="49" y="42"/>
                    <a:pt x="49" y="43"/>
                    <a:pt x="50" y="43"/>
                  </a:cubicBezTo>
                  <a:cubicBezTo>
                    <a:pt x="50" y="43"/>
                    <a:pt x="50" y="43"/>
                    <a:pt x="50" y="43"/>
                  </a:cubicBezTo>
                  <a:cubicBezTo>
                    <a:pt x="50" y="44"/>
                    <a:pt x="50" y="44"/>
                    <a:pt x="50" y="44"/>
                  </a:cubicBezTo>
                  <a:cubicBezTo>
                    <a:pt x="51" y="45"/>
                    <a:pt x="51" y="45"/>
                    <a:pt x="51" y="45"/>
                  </a:cubicBezTo>
                  <a:cubicBezTo>
                    <a:pt x="51" y="45"/>
                    <a:pt x="51" y="45"/>
                    <a:pt x="51" y="46"/>
                  </a:cubicBezTo>
                  <a:cubicBezTo>
                    <a:pt x="52" y="46"/>
                    <a:pt x="52" y="46"/>
                    <a:pt x="52" y="46"/>
                  </a:cubicBezTo>
                  <a:cubicBezTo>
                    <a:pt x="52" y="46"/>
                    <a:pt x="52" y="46"/>
                    <a:pt x="53" y="47"/>
                  </a:cubicBezTo>
                  <a:cubicBezTo>
                    <a:pt x="53" y="47"/>
                    <a:pt x="53" y="47"/>
                    <a:pt x="53" y="47"/>
                  </a:cubicBezTo>
                  <a:cubicBezTo>
                    <a:pt x="53" y="47"/>
                    <a:pt x="54" y="47"/>
                    <a:pt x="54" y="47"/>
                  </a:cubicBezTo>
                  <a:cubicBezTo>
                    <a:pt x="54" y="48"/>
                    <a:pt x="54" y="48"/>
                    <a:pt x="54" y="48"/>
                  </a:cubicBezTo>
                  <a:cubicBezTo>
                    <a:pt x="55" y="48"/>
                    <a:pt x="55" y="48"/>
                    <a:pt x="55" y="48"/>
                  </a:cubicBezTo>
                  <a:cubicBezTo>
                    <a:pt x="56" y="48"/>
                    <a:pt x="56" y="48"/>
                    <a:pt x="56" y="48"/>
                  </a:cubicBezTo>
                  <a:cubicBezTo>
                    <a:pt x="56" y="48"/>
                    <a:pt x="57" y="48"/>
                    <a:pt x="58" y="48"/>
                  </a:cubicBezTo>
                  <a:cubicBezTo>
                    <a:pt x="58" y="48"/>
                    <a:pt x="59" y="48"/>
                    <a:pt x="59" y="48"/>
                  </a:cubicBezTo>
                  <a:cubicBezTo>
                    <a:pt x="59" y="48"/>
                    <a:pt x="59" y="48"/>
                    <a:pt x="60" y="48"/>
                  </a:cubicBezTo>
                  <a:cubicBezTo>
                    <a:pt x="60" y="48"/>
                    <a:pt x="60" y="48"/>
                    <a:pt x="61" y="48"/>
                  </a:cubicBezTo>
                  <a:cubicBezTo>
                    <a:pt x="61" y="48"/>
                    <a:pt x="61" y="48"/>
                    <a:pt x="61" y="47"/>
                  </a:cubicBezTo>
                  <a:cubicBezTo>
                    <a:pt x="61" y="47"/>
                    <a:pt x="62" y="47"/>
                    <a:pt x="62" y="47"/>
                  </a:cubicBezTo>
                  <a:cubicBezTo>
                    <a:pt x="62" y="47"/>
                    <a:pt x="62" y="47"/>
                    <a:pt x="63" y="47"/>
                  </a:cubicBezTo>
                  <a:cubicBezTo>
                    <a:pt x="63" y="46"/>
                    <a:pt x="63" y="46"/>
                    <a:pt x="63" y="46"/>
                  </a:cubicBezTo>
                  <a:cubicBezTo>
                    <a:pt x="63" y="46"/>
                    <a:pt x="64" y="46"/>
                    <a:pt x="64" y="46"/>
                  </a:cubicBezTo>
                  <a:cubicBezTo>
                    <a:pt x="64" y="45"/>
                    <a:pt x="64" y="45"/>
                    <a:pt x="64" y="45"/>
                  </a:cubicBezTo>
                  <a:cubicBezTo>
                    <a:pt x="64" y="45"/>
                    <a:pt x="65" y="45"/>
                    <a:pt x="65" y="44"/>
                  </a:cubicBezTo>
                  <a:cubicBezTo>
                    <a:pt x="65" y="44"/>
                    <a:pt x="65" y="44"/>
                    <a:pt x="65" y="43"/>
                  </a:cubicBezTo>
                  <a:cubicBezTo>
                    <a:pt x="65" y="43"/>
                    <a:pt x="65" y="43"/>
                    <a:pt x="65" y="43"/>
                  </a:cubicBezTo>
                  <a:cubicBezTo>
                    <a:pt x="66" y="43"/>
                    <a:pt x="66" y="42"/>
                    <a:pt x="66" y="42"/>
                  </a:cubicBezTo>
                  <a:cubicBezTo>
                    <a:pt x="75" y="42"/>
                    <a:pt x="75" y="42"/>
                    <a:pt x="75" y="42"/>
                  </a:cubicBezTo>
                  <a:cubicBezTo>
                    <a:pt x="76" y="42"/>
                    <a:pt x="77" y="41"/>
                    <a:pt x="77" y="40"/>
                  </a:cubicBezTo>
                  <a:cubicBezTo>
                    <a:pt x="77" y="34"/>
                    <a:pt x="77" y="34"/>
                    <a:pt x="77" y="34"/>
                  </a:cubicBezTo>
                  <a:cubicBezTo>
                    <a:pt x="77" y="2"/>
                    <a:pt x="77" y="2"/>
                    <a:pt x="77" y="2"/>
                  </a:cubicBezTo>
                  <a:cubicBezTo>
                    <a:pt x="77" y="1"/>
                    <a:pt x="76" y="0"/>
                    <a:pt x="75" y="0"/>
                  </a:cubicBezTo>
                  <a:close/>
                  <a:moveTo>
                    <a:pt x="8" y="39"/>
                  </a:moveTo>
                  <a:cubicBezTo>
                    <a:pt x="3" y="39"/>
                    <a:pt x="3" y="39"/>
                    <a:pt x="3" y="39"/>
                  </a:cubicBezTo>
                  <a:cubicBezTo>
                    <a:pt x="3" y="35"/>
                    <a:pt x="3" y="35"/>
                    <a:pt x="3" y="35"/>
                  </a:cubicBezTo>
                  <a:cubicBezTo>
                    <a:pt x="4" y="35"/>
                    <a:pt x="4" y="35"/>
                    <a:pt x="4" y="35"/>
                  </a:cubicBezTo>
                  <a:cubicBezTo>
                    <a:pt x="10" y="35"/>
                    <a:pt x="10" y="35"/>
                    <a:pt x="10" y="35"/>
                  </a:cubicBezTo>
                  <a:cubicBezTo>
                    <a:pt x="9" y="36"/>
                    <a:pt x="9" y="37"/>
                    <a:pt x="8" y="39"/>
                  </a:cubicBezTo>
                  <a:close/>
                  <a:moveTo>
                    <a:pt x="21" y="41"/>
                  </a:moveTo>
                  <a:cubicBezTo>
                    <a:pt x="21" y="41"/>
                    <a:pt x="21" y="42"/>
                    <a:pt x="21" y="42"/>
                  </a:cubicBezTo>
                  <a:cubicBezTo>
                    <a:pt x="21" y="42"/>
                    <a:pt x="21" y="42"/>
                    <a:pt x="21" y="42"/>
                  </a:cubicBezTo>
                  <a:cubicBezTo>
                    <a:pt x="20" y="43"/>
                    <a:pt x="20" y="43"/>
                    <a:pt x="20" y="43"/>
                  </a:cubicBezTo>
                  <a:cubicBezTo>
                    <a:pt x="20" y="43"/>
                    <a:pt x="19" y="43"/>
                    <a:pt x="19" y="43"/>
                  </a:cubicBezTo>
                  <a:cubicBezTo>
                    <a:pt x="19" y="44"/>
                    <a:pt x="19" y="44"/>
                    <a:pt x="19" y="44"/>
                  </a:cubicBezTo>
                  <a:cubicBezTo>
                    <a:pt x="18" y="44"/>
                    <a:pt x="17" y="44"/>
                    <a:pt x="17" y="44"/>
                  </a:cubicBezTo>
                  <a:cubicBezTo>
                    <a:pt x="16" y="44"/>
                    <a:pt x="16" y="44"/>
                    <a:pt x="15" y="44"/>
                  </a:cubicBezTo>
                  <a:cubicBezTo>
                    <a:pt x="15" y="44"/>
                    <a:pt x="15" y="44"/>
                    <a:pt x="15" y="43"/>
                  </a:cubicBezTo>
                  <a:cubicBezTo>
                    <a:pt x="14" y="43"/>
                    <a:pt x="14" y="43"/>
                    <a:pt x="14" y="43"/>
                  </a:cubicBezTo>
                  <a:cubicBezTo>
                    <a:pt x="14" y="43"/>
                    <a:pt x="13" y="43"/>
                    <a:pt x="13" y="42"/>
                  </a:cubicBezTo>
                  <a:cubicBezTo>
                    <a:pt x="13" y="42"/>
                    <a:pt x="13" y="42"/>
                    <a:pt x="13" y="42"/>
                  </a:cubicBezTo>
                  <a:cubicBezTo>
                    <a:pt x="13" y="42"/>
                    <a:pt x="13" y="41"/>
                    <a:pt x="13" y="41"/>
                  </a:cubicBezTo>
                  <a:cubicBezTo>
                    <a:pt x="13" y="40"/>
                    <a:pt x="12" y="40"/>
                    <a:pt x="12" y="40"/>
                  </a:cubicBezTo>
                  <a:cubicBezTo>
                    <a:pt x="12" y="39"/>
                    <a:pt x="13" y="38"/>
                    <a:pt x="13" y="37"/>
                  </a:cubicBezTo>
                  <a:cubicBezTo>
                    <a:pt x="13" y="37"/>
                    <a:pt x="13" y="37"/>
                    <a:pt x="13" y="37"/>
                  </a:cubicBezTo>
                  <a:cubicBezTo>
                    <a:pt x="13" y="37"/>
                    <a:pt x="14" y="37"/>
                    <a:pt x="14" y="36"/>
                  </a:cubicBezTo>
                  <a:cubicBezTo>
                    <a:pt x="14" y="36"/>
                    <a:pt x="14" y="36"/>
                    <a:pt x="15" y="36"/>
                  </a:cubicBezTo>
                  <a:cubicBezTo>
                    <a:pt x="15" y="36"/>
                    <a:pt x="15" y="36"/>
                    <a:pt x="15" y="36"/>
                  </a:cubicBezTo>
                  <a:cubicBezTo>
                    <a:pt x="16" y="35"/>
                    <a:pt x="16" y="35"/>
                    <a:pt x="17" y="35"/>
                  </a:cubicBezTo>
                  <a:cubicBezTo>
                    <a:pt x="17" y="35"/>
                    <a:pt x="18" y="35"/>
                    <a:pt x="19" y="36"/>
                  </a:cubicBezTo>
                  <a:cubicBezTo>
                    <a:pt x="19" y="36"/>
                    <a:pt x="19" y="36"/>
                    <a:pt x="19" y="36"/>
                  </a:cubicBezTo>
                  <a:cubicBezTo>
                    <a:pt x="19" y="36"/>
                    <a:pt x="20" y="36"/>
                    <a:pt x="20" y="36"/>
                  </a:cubicBezTo>
                  <a:cubicBezTo>
                    <a:pt x="20" y="37"/>
                    <a:pt x="20" y="37"/>
                    <a:pt x="21" y="37"/>
                  </a:cubicBezTo>
                  <a:cubicBezTo>
                    <a:pt x="21" y="37"/>
                    <a:pt x="21" y="37"/>
                    <a:pt x="21" y="37"/>
                  </a:cubicBezTo>
                  <a:cubicBezTo>
                    <a:pt x="21" y="38"/>
                    <a:pt x="21" y="39"/>
                    <a:pt x="21" y="40"/>
                  </a:cubicBezTo>
                  <a:cubicBezTo>
                    <a:pt x="21" y="40"/>
                    <a:pt x="21" y="40"/>
                    <a:pt x="21" y="41"/>
                  </a:cubicBezTo>
                  <a:close/>
                  <a:moveTo>
                    <a:pt x="22" y="33"/>
                  </a:moveTo>
                  <a:cubicBezTo>
                    <a:pt x="21" y="32"/>
                    <a:pt x="19" y="31"/>
                    <a:pt x="17" y="31"/>
                  </a:cubicBezTo>
                  <a:cubicBezTo>
                    <a:pt x="15" y="31"/>
                    <a:pt x="13" y="32"/>
                    <a:pt x="12" y="33"/>
                  </a:cubicBezTo>
                  <a:cubicBezTo>
                    <a:pt x="4" y="33"/>
                    <a:pt x="4" y="33"/>
                    <a:pt x="4" y="33"/>
                  </a:cubicBezTo>
                  <a:cubicBezTo>
                    <a:pt x="3" y="33"/>
                    <a:pt x="3" y="33"/>
                    <a:pt x="3" y="32"/>
                  </a:cubicBezTo>
                  <a:cubicBezTo>
                    <a:pt x="3" y="25"/>
                    <a:pt x="3" y="25"/>
                    <a:pt x="3" y="25"/>
                  </a:cubicBezTo>
                  <a:cubicBezTo>
                    <a:pt x="3" y="24"/>
                    <a:pt x="3" y="23"/>
                    <a:pt x="4" y="22"/>
                  </a:cubicBezTo>
                  <a:cubicBezTo>
                    <a:pt x="11" y="12"/>
                    <a:pt x="11" y="12"/>
                    <a:pt x="11" y="12"/>
                  </a:cubicBezTo>
                  <a:cubicBezTo>
                    <a:pt x="12" y="11"/>
                    <a:pt x="13" y="11"/>
                    <a:pt x="13" y="11"/>
                  </a:cubicBezTo>
                  <a:cubicBezTo>
                    <a:pt x="28" y="11"/>
                    <a:pt x="28" y="11"/>
                    <a:pt x="28" y="11"/>
                  </a:cubicBezTo>
                  <a:cubicBezTo>
                    <a:pt x="28" y="11"/>
                    <a:pt x="29" y="11"/>
                    <a:pt x="29" y="12"/>
                  </a:cubicBezTo>
                  <a:cubicBezTo>
                    <a:pt x="29" y="32"/>
                    <a:pt x="29" y="32"/>
                    <a:pt x="29" y="32"/>
                  </a:cubicBezTo>
                  <a:cubicBezTo>
                    <a:pt x="29" y="33"/>
                    <a:pt x="28" y="33"/>
                    <a:pt x="28" y="33"/>
                  </a:cubicBezTo>
                  <a:lnTo>
                    <a:pt x="22" y="33"/>
                  </a:lnTo>
                  <a:close/>
                  <a:moveTo>
                    <a:pt x="49" y="39"/>
                  </a:moveTo>
                  <a:cubicBezTo>
                    <a:pt x="25" y="39"/>
                    <a:pt x="25" y="39"/>
                    <a:pt x="25" y="39"/>
                  </a:cubicBezTo>
                  <a:cubicBezTo>
                    <a:pt x="25" y="37"/>
                    <a:pt x="25" y="36"/>
                    <a:pt x="24" y="35"/>
                  </a:cubicBezTo>
                  <a:cubicBezTo>
                    <a:pt x="28" y="35"/>
                    <a:pt x="28" y="35"/>
                    <a:pt x="28" y="35"/>
                  </a:cubicBezTo>
                  <a:cubicBezTo>
                    <a:pt x="30" y="35"/>
                    <a:pt x="30" y="35"/>
                    <a:pt x="30" y="35"/>
                  </a:cubicBezTo>
                  <a:cubicBezTo>
                    <a:pt x="50" y="35"/>
                    <a:pt x="50" y="35"/>
                    <a:pt x="50" y="35"/>
                  </a:cubicBezTo>
                  <a:cubicBezTo>
                    <a:pt x="50" y="36"/>
                    <a:pt x="49" y="37"/>
                    <a:pt x="49" y="39"/>
                  </a:cubicBezTo>
                  <a:close/>
                  <a:moveTo>
                    <a:pt x="62" y="41"/>
                  </a:moveTo>
                  <a:cubicBezTo>
                    <a:pt x="62" y="41"/>
                    <a:pt x="62" y="42"/>
                    <a:pt x="61" y="42"/>
                  </a:cubicBezTo>
                  <a:cubicBezTo>
                    <a:pt x="61" y="42"/>
                    <a:pt x="61" y="42"/>
                    <a:pt x="61" y="42"/>
                  </a:cubicBezTo>
                  <a:cubicBezTo>
                    <a:pt x="61" y="43"/>
                    <a:pt x="61" y="43"/>
                    <a:pt x="60" y="43"/>
                  </a:cubicBezTo>
                  <a:cubicBezTo>
                    <a:pt x="60" y="43"/>
                    <a:pt x="60" y="43"/>
                    <a:pt x="60" y="43"/>
                  </a:cubicBezTo>
                  <a:cubicBezTo>
                    <a:pt x="60" y="44"/>
                    <a:pt x="59" y="44"/>
                    <a:pt x="59" y="44"/>
                  </a:cubicBezTo>
                  <a:cubicBezTo>
                    <a:pt x="59" y="44"/>
                    <a:pt x="58" y="44"/>
                    <a:pt x="58" y="44"/>
                  </a:cubicBezTo>
                  <a:cubicBezTo>
                    <a:pt x="57" y="44"/>
                    <a:pt x="56" y="44"/>
                    <a:pt x="56" y="44"/>
                  </a:cubicBezTo>
                  <a:cubicBezTo>
                    <a:pt x="56" y="44"/>
                    <a:pt x="55" y="44"/>
                    <a:pt x="55" y="43"/>
                  </a:cubicBezTo>
                  <a:cubicBezTo>
                    <a:pt x="55" y="43"/>
                    <a:pt x="55" y="43"/>
                    <a:pt x="55" y="43"/>
                  </a:cubicBezTo>
                  <a:cubicBezTo>
                    <a:pt x="54" y="43"/>
                    <a:pt x="54" y="43"/>
                    <a:pt x="54" y="42"/>
                  </a:cubicBezTo>
                  <a:cubicBezTo>
                    <a:pt x="54" y="42"/>
                    <a:pt x="54" y="42"/>
                    <a:pt x="54" y="42"/>
                  </a:cubicBezTo>
                  <a:cubicBezTo>
                    <a:pt x="54" y="42"/>
                    <a:pt x="53" y="41"/>
                    <a:pt x="53" y="41"/>
                  </a:cubicBezTo>
                  <a:cubicBezTo>
                    <a:pt x="53" y="40"/>
                    <a:pt x="53" y="40"/>
                    <a:pt x="53" y="40"/>
                  </a:cubicBezTo>
                  <a:cubicBezTo>
                    <a:pt x="53" y="39"/>
                    <a:pt x="53" y="38"/>
                    <a:pt x="54" y="37"/>
                  </a:cubicBezTo>
                  <a:cubicBezTo>
                    <a:pt x="54" y="37"/>
                    <a:pt x="54" y="37"/>
                    <a:pt x="54" y="37"/>
                  </a:cubicBezTo>
                  <a:cubicBezTo>
                    <a:pt x="54" y="37"/>
                    <a:pt x="54" y="37"/>
                    <a:pt x="55" y="36"/>
                  </a:cubicBezTo>
                  <a:cubicBezTo>
                    <a:pt x="55" y="36"/>
                    <a:pt x="55" y="36"/>
                    <a:pt x="55" y="36"/>
                  </a:cubicBezTo>
                  <a:cubicBezTo>
                    <a:pt x="55" y="36"/>
                    <a:pt x="56" y="36"/>
                    <a:pt x="56" y="36"/>
                  </a:cubicBezTo>
                  <a:cubicBezTo>
                    <a:pt x="56" y="35"/>
                    <a:pt x="57" y="35"/>
                    <a:pt x="58" y="35"/>
                  </a:cubicBezTo>
                  <a:cubicBezTo>
                    <a:pt x="58" y="35"/>
                    <a:pt x="59" y="35"/>
                    <a:pt x="59" y="36"/>
                  </a:cubicBezTo>
                  <a:cubicBezTo>
                    <a:pt x="59" y="36"/>
                    <a:pt x="60" y="36"/>
                    <a:pt x="60" y="36"/>
                  </a:cubicBezTo>
                  <a:cubicBezTo>
                    <a:pt x="60" y="36"/>
                    <a:pt x="60" y="36"/>
                    <a:pt x="60" y="36"/>
                  </a:cubicBezTo>
                  <a:cubicBezTo>
                    <a:pt x="61" y="37"/>
                    <a:pt x="61" y="37"/>
                    <a:pt x="61" y="37"/>
                  </a:cubicBezTo>
                  <a:cubicBezTo>
                    <a:pt x="61" y="37"/>
                    <a:pt x="61" y="37"/>
                    <a:pt x="61" y="37"/>
                  </a:cubicBezTo>
                  <a:cubicBezTo>
                    <a:pt x="62" y="38"/>
                    <a:pt x="62" y="39"/>
                    <a:pt x="62" y="40"/>
                  </a:cubicBezTo>
                  <a:cubicBezTo>
                    <a:pt x="62" y="40"/>
                    <a:pt x="62" y="40"/>
                    <a:pt x="62" y="41"/>
                  </a:cubicBezTo>
                  <a:close/>
                  <a:moveTo>
                    <a:pt x="74" y="39"/>
                  </a:moveTo>
                  <a:cubicBezTo>
                    <a:pt x="66" y="39"/>
                    <a:pt x="66" y="39"/>
                    <a:pt x="66" y="39"/>
                  </a:cubicBezTo>
                  <a:cubicBezTo>
                    <a:pt x="66" y="37"/>
                    <a:pt x="65" y="36"/>
                    <a:pt x="65" y="35"/>
                  </a:cubicBezTo>
                  <a:cubicBezTo>
                    <a:pt x="74" y="35"/>
                    <a:pt x="74" y="35"/>
                    <a:pt x="74" y="35"/>
                  </a:cubicBezTo>
                  <a:lnTo>
                    <a:pt x="74" y="39"/>
                  </a:lnTo>
                  <a:close/>
                  <a:moveTo>
                    <a:pt x="26" y="13"/>
                  </a:moveTo>
                  <a:cubicBezTo>
                    <a:pt x="13" y="13"/>
                    <a:pt x="13" y="13"/>
                    <a:pt x="13" y="13"/>
                  </a:cubicBezTo>
                  <a:cubicBezTo>
                    <a:pt x="12" y="13"/>
                    <a:pt x="12" y="14"/>
                    <a:pt x="12" y="14"/>
                  </a:cubicBezTo>
                  <a:cubicBezTo>
                    <a:pt x="6" y="23"/>
                    <a:pt x="6" y="23"/>
                    <a:pt x="6" y="23"/>
                  </a:cubicBezTo>
                  <a:cubicBezTo>
                    <a:pt x="5" y="24"/>
                    <a:pt x="5" y="24"/>
                    <a:pt x="6" y="24"/>
                  </a:cubicBezTo>
                  <a:cubicBezTo>
                    <a:pt x="6" y="25"/>
                    <a:pt x="6" y="25"/>
                    <a:pt x="7" y="25"/>
                  </a:cubicBezTo>
                  <a:cubicBezTo>
                    <a:pt x="26" y="25"/>
                    <a:pt x="26" y="25"/>
                    <a:pt x="26" y="25"/>
                  </a:cubicBezTo>
                  <a:cubicBezTo>
                    <a:pt x="26" y="25"/>
                    <a:pt x="27" y="25"/>
                    <a:pt x="27" y="24"/>
                  </a:cubicBezTo>
                  <a:cubicBezTo>
                    <a:pt x="27" y="14"/>
                    <a:pt x="27" y="14"/>
                    <a:pt x="27" y="14"/>
                  </a:cubicBezTo>
                  <a:cubicBezTo>
                    <a:pt x="27" y="14"/>
                    <a:pt x="26" y="13"/>
                    <a:pt x="26" y="13"/>
                  </a:cubicBezTo>
                  <a:close/>
                  <a:moveTo>
                    <a:pt x="25" y="23"/>
                  </a:moveTo>
                  <a:cubicBezTo>
                    <a:pt x="8" y="23"/>
                    <a:pt x="8" y="23"/>
                    <a:pt x="8" y="23"/>
                  </a:cubicBezTo>
                  <a:cubicBezTo>
                    <a:pt x="13" y="15"/>
                    <a:pt x="13" y="15"/>
                    <a:pt x="13" y="15"/>
                  </a:cubicBezTo>
                  <a:cubicBezTo>
                    <a:pt x="25" y="15"/>
                    <a:pt x="25" y="15"/>
                    <a:pt x="25" y="15"/>
                  </a:cubicBezTo>
                  <a:lnTo>
                    <a:pt x="25" y="23"/>
                  </a:lnTo>
                  <a:close/>
                  <a:moveTo>
                    <a:pt x="18" y="28"/>
                  </a:moveTo>
                  <a:cubicBezTo>
                    <a:pt x="18" y="28"/>
                    <a:pt x="18" y="29"/>
                    <a:pt x="17" y="29"/>
                  </a:cubicBezTo>
                  <a:cubicBezTo>
                    <a:pt x="14" y="29"/>
                    <a:pt x="14" y="29"/>
                    <a:pt x="14" y="29"/>
                  </a:cubicBezTo>
                  <a:cubicBezTo>
                    <a:pt x="13" y="29"/>
                    <a:pt x="13" y="28"/>
                    <a:pt x="13" y="28"/>
                  </a:cubicBezTo>
                  <a:cubicBezTo>
                    <a:pt x="13" y="27"/>
                    <a:pt x="13" y="27"/>
                    <a:pt x="14" y="27"/>
                  </a:cubicBezTo>
                  <a:cubicBezTo>
                    <a:pt x="17" y="27"/>
                    <a:pt x="17" y="27"/>
                    <a:pt x="17" y="27"/>
                  </a:cubicBezTo>
                  <a:cubicBezTo>
                    <a:pt x="18" y="27"/>
                    <a:pt x="18" y="27"/>
                    <a:pt x="18" y="28"/>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84" name="Freeform 64"/>
            <p:cNvSpPr>
              <a:spLocks noEditPoints="1"/>
            </p:cNvSpPr>
            <p:nvPr/>
          </p:nvSpPr>
          <p:spPr bwMode="auto">
            <a:xfrm>
              <a:off x="4446233" y="1761946"/>
              <a:ext cx="284921" cy="192035"/>
            </a:xfrm>
            <a:custGeom>
              <a:gdLst>
                <a:gd fmla="*/ 58 w 58" name="T0"/>
                <a:gd fmla="*/ 18 h 38" name="T1"/>
                <a:gd fmla="*/ 31 w 58" name="T2"/>
                <a:gd fmla="*/ 0 h 38" name="T3"/>
                <a:gd fmla="*/ 1 w 58" name="T4"/>
                <a:gd fmla="*/ 18 h 38" name="T5"/>
                <a:gd fmla="*/ 0 w 58" name="T6"/>
                <a:gd fmla="*/ 20 h 38" name="T7"/>
                <a:gd fmla="*/ 31 w 58" name="T8"/>
                <a:gd fmla="*/ 38 h 38" name="T9"/>
                <a:gd fmla="*/ 58 w 58" name="T10"/>
                <a:gd fmla="*/ 20 h 38" name="T11"/>
                <a:gd fmla="*/ 58 w 58" name="T12"/>
                <a:gd fmla="*/ 18 h 38" name="T13"/>
                <a:gd fmla="*/ 18 w 58" name="T14"/>
                <a:gd fmla="*/ 19 h 38" name="T15"/>
                <a:gd fmla="*/ 16 w 58" name="T16"/>
                <a:gd fmla="*/ 19 h 38" name="T17"/>
                <a:gd fmla="*/ 28 w 58" name="T18"/>
                <a:gd fmla="*/ 34 h 38" name="T19"/>
                <a:gd fmla="*/ 4 w 58" name="T20"/>
                <a:gd fmla="*/ 19 h 38" name="T21"/>
                <a:gd fmla="*/ 27 w 58" name="T22"/>
                <a:gd fmla="*/ 4 h 38" name="T23"/>
                <a:gd fmla="*/ 19 w 58" name="T24"/>
                <a:gd fmla="*/ 9 h 38" name="T25"/>
                <a:gd fmla="*/ 21 w 58" name="T26"/>
                <a:gd fmla="*/ 10 h 38" name="T27"/>
                <a:gd fmla="*/ 31 w 58" name="T28"/>
                <a:gd fmla="*/ 5 h 38" name="T29"/>
                <a:gd fmla="*/ 45 w 58" name="T30"/>
                <a:gd fmla="*/ 19 h 38" name="T31"/>
                <a:gd fmla="*/ 31 w 58" name="T32"/>
                <a:gd fmla="*/ 33 h 38" name="T33"/>
                <a:gd fmla="*/ 18 w 58" name="T34"/>
                <a:gd fmla="*/ 19 h 38" name="T35"/>
                <a:gd fmla="*/ 36 w 58" name="T36"/>
                <a:gd fmla="*/ 34 h 38" name="T37"/>
                <a:gd fmla="*/ 47 w 58" name="T38"/>
                <a:gd fmla="*/ 19 h 38" name="T39"/>
                <a:gd fmla="*/ 38 w 58" name="T40"/>
                <a:gd fmla="*/ 4 h 38" name="T41"/>
                <a:gd fmla="*/ 55 w 58" name="T42"/>
                <a:gd fmla="*/ 19 h 38" name="T43"/>
                <a:gd fmla="*/ 36 w 58" name="T44"/>
                <a:gd fmla="*/ 34 h 38" name="T45"/>
                <a:gd fmla="*/ 40 w 58" name="T46"/>
                <a:gd fmla="*/ 19 h 38" name="T47"/>
                <a:gd fmla="*/ 31 w 58" name="T48"/>
                <a:gd fmla="*/ 28 h 38" name="T49"/>
                <a:gd fmla="*/ 23 w 58" name="T50"/>
                <a:gd fmla="*/ 19 h 38" name="T51"/>
                <a:gd fmla="*/ 31 w 58" name="T52"/>
                <a:gd fmla="*/ 19 h 38" name="T53"/>
                <a:gd fmla="*/ 24 w 58" name="T54"/>
                <a:gd fmla="*/ 14 h 38" name="T55"/>
                <a:gd fmla="*/ 31 w 58" name="T56"/>
                <a:gd fmla="*/ 10 h 38" name="T57"/>
                <a:gd fmla="*/ 40 w 58" name="T58"/>
                <a:gd fmla="*/ 19 h 3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38" w="57">
                  <a:moveTo>
                    <a:pt x="58" y="18"/>
                  </a:moveTo>
                  <a:cubicBezTo>
                    <a:pt x="57" y="18"/>
                    <a:pt x="47" y="0"/>
                    <a:pt x="31" y="0"/>
                  </a:cubicBezTo>
                  <a:cubicBezTo>
                    <a:pt x="15" y="0"/>
                    <a:pt x="1" y="17"/>
                    <a:pt x="1" y="18"/>
                  </a:cubicBezTo>
                  <a:cubicBezTo>
                    <a:pt x="0" y="19"/>
                    <a:pt x="0" y="19"/>
                    <a:pt x="0" y="20"/>
                  </a:cubicBezTo>
                  <a:cubicBezTo>
                    <a:pt x="1" y="21"/>
                    <a:pt x="13" y="38"/>
                    <a:pt x="31" y="38"/>
                  </a:cubicBezTo>
                  <a:cubicBezTo>
                    <a:pt x="49" y="38"/>
                    <a:pt x="57" y="20"/>
                    <a:pt x="58" y="20"/>
                  </a:cubicBezTo>
                  <a:cubicBezTo>
                    <a:pt x="58" y="19"/>
                    <a:pt x="58" y="19"/>
                    <a:pt x="58" y="18"/>
                  </a:cubicBezTo>
                  <a:close/>
                  <a:moveTo>
                    <a:pt x="18" y="19"/>
                  </a:moveTo>
                  <a:cubicBezTo>
                    <a:pt x="16" y="19"/>
                    <a:pt x="16" y="19"/>
                    <a:pt x="16" y="19"/>
                  </a:cubicBezTo>
                  <a:cubicBezTo>
                    <a:pt x="16" y="27"/>
                    <a:pt x="21" y="33"/>
                    <a:pt x="28" y="34"/>
                  </a:cubicBezTo>
                  <a:cubicBezTo>
                    <a:pt x="16" y="33"/>
                    <a:pt x="6" y="22"/>
                    <a:pt x="4" y="19"/>
                  </a:cubicBezTo>
                  <a:cubicBezTo>
                    <a:pt x="6" y="16"/>
                    <a:pt x="16" y="6"/>
                    <a:pt x="27" y="4"/>
                  </a:cubicBezTo>
                  <a:cubicBezTo>
                    <a:pt x="24" y="5"/>
                    <a:pt x="21" y="7"/>
                    <a:pt x="19" y="9"/>
                  </a:cubicBezTo>
                  <a:cubicBezTo>
                    <a:pt x="21" y="10"/>
                    <a:pt x="21" y="10"/>
                    <a:pt x="21" y="10"/>
                  </a:cubicBezTo>
                  <a:cubicBezTo>
                    <a:pt x="23" y="7"/>
                    <a:pt x="27" y="5"/>
                    <a:pt x="31" y="5"/>
                  </a:cubicBezTo>
                  <a:cubicBezTo>
                    <a:pt x="39" y="5"/>
                    <a:pt x="45" y="11"/>
                    <a:pt x="45" y="19"/>
                  </a:cubicBezTo>
                  <a:cubicBezTo>
                    <a:pt x="45" y="27"/>
                    <a:pt x="39" y="33"/>
                    <a:pt x="31" y="33"/>
                  </a:cubicBezTo>
                  <a:cubicBezTo>
                    <a:pt x="24" y="33"/>
                    <a:pt x="18" y="27"/>
                    <a:pt x="18" y="19"/>
                  </a:cubicBezTo>
                  <a:close/>
                  <a:moveTo>
                    <a:pt x="36" y="34"/>
                  </a:moveTo>
                  <a:cubicBezTo>
                    <a:pt x="42" y="32"/>
                    <a:pt x="47" y="26"/>
                    <a:pt x="47" y="19"/>
                  </a:cubicBezTo>
                  <a:cubicBezTo>
                    <a:pt x="47" y="12"/>
                    <a:pt x="43" y="7"/>
                    <a:pt x="38" y="4"/>
                  </a:cubicBezTo>
                  <a:cubicBezTo>
                    <a:pt x="47" y="8"/>
                    <a:pt x="53" y="17"/>
                    <a:pt x="55" y="19"/>
                  </a:cubicBezTo>
                  <a:cubicBezTo>
                    <a:pt x="53" y="22"/>
                    <a:pt x="47" y="32"/>
                    <a:pt x="36" y="34"/>
                  </a:cubicBezTo>
                  <a:close/>
                  <a:moveTo>
                    <a:pt x="40" y="19"/>
                  </a:moveTo>
                  <a:cubicBezTo>
                    <a:pt x="40" y="24"/>
                    <a:pt x="36" y="28"/>
                    <a:pt x="31" y="28"/>
                  </a:cubicBezTo>
                  <a:cubicBezTo>
                    <a:pt x="27" y="28"/>
                    <a:pt x="23" y="24"/>
                    <a:pt x="23" y="19"/>
                  </a:cubicBezTo>
                  <a:cubicBezTo>
                    <a:pt x="31" y="19"/>
                    <a:pt x="31" y="19"/>
                    <a:pt x="31" y="19"/>
                  </a:cubicBezTo>
                  <a:cubicBezTo>
                    <a:pt x="24" y="14"/>
                    <a:pt x="24" y="14"/>
                    <a:pt x="24" y="14"/>
                  </a:cubicBezTo>
                  <a:cubicBezTo>
                    <a:pt x="26" y="12"/>
                    <a:pt x="29" y="10"/>
                    <a:pt x="31" y="10"/>
                  </a:cubicBezTo>
                  <a:cubicBezTo>
                    <a:pt x="36" y="10"/>
                    <a:pt x="40" y="14"/>
                    <a:pt x="40" y="19"/>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85" name="Freeform 20"/>
            <p:cNvSpPr>
              <a:spLocks noEditPoints="1"/>
            </p:cNvSpPr>
            <p:nvPr/>
          </p:nvSpPr>
          <p:spPr bwMode="auto">
            <a:xfrm>
              <a:off x="7966245" y="4370787"/>
              <a:ext cx="248280" cy="230333"/>
            </a:xfrm>
            <a:custGeom>
              <a:gdLst>
                <a:gd fmla="*/ 55 w 70" name="T0"/>
                <a:gd fmla="*/ 45 h 65" name="T1"/>
                <a:gd fmla="*/ 55 w 70" name="T2"/>
                <a:gd fmla="*/ 35 h 65" name="T3"/>
                <a:gd fmla="*/ 29 w 70" name="T4"/>
                <a:gd fmla="*/ 25 h 65" name="T5"/>
                <a:gd fmla="*/ 40 w 70" name="T6"/>
                <a:gd fmla="*/ 50 h 65" name="T7"/>
                <a:gd fmla="*/ 49 w 70" name="T8"/>
                <a:gd fmla="*/ 51 h 65" name="T9"/>
                <a:gd fmla="*/ 64 w 70" name="T10"/>
                <a:gd fmla="*/ 65 h 65" name="T11"/>
                <a:gd fmla="*/ 48 w 70" name="T12"/>
                <a:gd fmla="*/ 44 h 65" name="T13"/>
                <a:gd fmla="*/ 28 w 70" name="T14"/>
                <a:gd fmla="*/ 35 h 65" name="T15"/>
                <a:gd fmla="*/ 48 w 70" name="T16"/>
                <a:gd fmla="*/ 27 h 65" name="T17"/>
                <a:gd fmla="*/ 50 w 70" name="T18"/>
                <a:gd fmla="*/ 47 h 65" name="T19"/>
                <a:gd fmla="*/ 51 w 70" name="T20"/>
                <a:gd fmla="*/ 45 h 65" name="T21"/>
                <a:gd fmla="*/ 66 w 70" name="T22"/>
                <a:gd fmla="*/ 61 h 65" name="T23"/>
                <a:gd fmla="*/ 52 w 70" name="T24"/>
                <a:gd fmla="*/ 50 h 65" name="T25"/>
                <a:gd fmla="*/ 53 w 70" name="T26"/>
                <a:gd fmla="*/ 49 h 65" name="T27"/>
                <a:gd fmla="*/ 55 w 70" name="T28"/>
                <a:gd fmla="*/ 48 h 65" name="T29"/>
                <a:gd fmla="*/ 66 w 70" name="T30"/>
                <a:gd fmla="*/ 61 h 65" name="T31"/>
                <a:gd fmla="*/ 34 w 70" name="T32"/>
                <a:gd fmla="*/ 42 h 65" name="T33"/>
                <a:gd fmla="*/ 32 w 70" name="T34"/>
                <a:gd fmla="*/ 43 h 65" name="T35"/>
                <a:gd fmla="*/ 34 w 70" name="T36"/>
                <a:gd fmla="*/ 28 h 65" name="T37"/>
                <a:gd fmla="*/ 39 w 70" name="T38"/>
                <a:gd fmla="*/ 60 h 65" name="T39"/>
                <a:gd fmla="*/ 33 w 70" name="T40"/>
                <a:gd fmla="*/ 60 h 65" name="T41"/>
                <a:gd fmla="*/ 31 w 70" name="T42"/>
                <a:gd fmla="*/ 60 h 65" name="T43"/>
                <a:gd fmla="*/ 28 w 70" name="T44"/>
                <a:gd fmla="*/ 47 h 65" name="T45"/>
                <a:gd fmla="*/ 18 w 70" name="T46"/>
                <a:gd fmla="*/ 33 h 65" name="T47"/>
                <a:gd fmla="*/ 18 w 70" name="T48"/>
                <a:gd fmla="*/ 31 h 65" name="T49"/>
                <a:gd fmla="*/ 31 w 70" name="T50"/>
                <a:gd fmla="*/ 21 h 65" name="T51"/>
                <a:gd fmla="*/ 45 w 70" name="T52"/>
                <a:gd fmla="*/ 19 h 65" name="T53"/>
                <a:gd fmla="*/ 47 w 70" name="T54"/>
                <a:gd fmla="*/ 19 h 65" name="T55"/>
                <a:gd fmla="*/ 56 w 70" name="T56"/>
                <a:gd fmla="*/ 33 h 65" name="T57"/>
                <a:gd fmla="*/ 55 w 70" name="T58"/>
                <a:gd fmla="*/ 43 h 65" name="T59"/>
                <a:gd fmla="*/ 60 w 70" name="T60"/>
                <a:gd fmla="*/ 45 h 65" name="T61"/>
                <a:gd fmla="*/ 32 w 70" name="T62"/>
                <a:gd fmla="*/ 0 h 65" name="T63"/>
                <a:gd fmla="*/ 51 w 70" name="T64"/>
                <a:gd fmla="*/ 57 h 65" name="T65"/>
                <a:gd fmla="*/ 60 w 70" name="T66"/>
                <a:gd fmla="*/ 24 h 65" name="T67"/>
                <a:gd fmla="*/ 60 w 70" name="T68"/>
                <a:gd fmla="*/ 24 h 65" name="T69"/>
                <a:gd fmla="*/ 33 w 70" name="T70"/>
                <a:gd fmla="*/ 15 h 65" name="T71"/>
                <a:gd fmla="*/ 31 w 70" name="T72"/>
                <a:gd fmla="*/ 15 h 65" name="T73"/>
                <a:gd fmla="*/ 25 w 70" name="T74"/>
                <a:gd fmla="*/ 4 h 65" name="T75"/>
                <a:gd fmla="*/ 25 w 70" name="T76"/>
                <a:gd fmla="*/ 4 h 65" name="T77"/>
                <a:gd fmla="*/ 3 w 70" name="T78"/>
                <a:gd fmla="*/ 31 h 65" name="T79"/>
                <a:gd fmla="*/ 17 w 70" name="T80"/>
                <a:gd fmla="*/ 44 h 65" name="T81"/>
                <a:gd fmla="*/ 4 w 70" name="T82"/>
                <a:gd fmla="*/ 39 h 65" name="T83"/>
                <a:gd fmla="*/ 4 w 70" name="T84"/>
                <a:gd fmla="*/ 39 h 6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65" w="70">
                  <a:moveTo>
                    <a:pt x="68" y="55"/>
                  </a:moveTo>
                  <a:cubicBezTo>
                    <a:pt x="59" y="47"/>
                    <a:pt x="59" y="47"/>
                    <a:pt x="59" y="47"/>
                  </a:cubicBezTo>
                  <a:cubicBezTo>
                    <a:pt x="58" y="46"/>
                    <a:pt x="56" y="45"/>
                    <a:pt x="55" y="45"/>
                  </a:cubicBezTo>
                  <a:cubicBezTo>
                    <a:pt x="54" y="45"/>
                    <a:pt x="54" y="45"/>
                    <a:pt x="54" y="45"/>
                  </a:cubicBezTo>
                  <a:cubicBezTo>
                    <a:pt x="52" y="44"/>
                    <a:pt x="52" y="44"/>
                    <a:pt x="52" y="44"/>
                  </a:cubicBezTo>
                  <a:cubicBezTo>
                    <a:pt x="54" y="41"/>
                    <a:pt x="55" y="38"/>
                    <a:pt x="55" y="35"/>
                  </a:cubicBezTo>
                  <a:cubicBezTo>
                    <a:pt x="55" y="31"/>
                    <a:pt x="53" y="28"/>
                    <a:pt x="50" y="25"/>
                  </a:cubicBezTo>
                  <a:cubicBezTo>
                    <a:pt x="47" y="22"/>
                    <a:pt x="44" y="21"/>
                    <a:pt x="40" y="21"/>
                  </a:cubicBezTo>
                  <a:cubicBezTo>
                    <a:pt x="36" y="21"/>
                    <a:pt x="32" y="22"/>
                    <a:pt x="29" y="25"/>
                  </a:cubicBezTo>
                  <a:cubicBezTo>
                    <a:pt x="26" y="28"/>
                    <a:pt x="25" y="31"/>
                    <a:pt x="25" y="35"/>
                  </a:cubicBezTo>
                  <a:cubicBezTo>
                    <a:pt x="25" y="39"/>
                    <a:pt x="26" y="43"/>
                    <a:pt x="29" y="46"/>
                  </a:cubicBezTo>
                  <a:cubicBezTo>
                    <a:pt x="32" y="49"/>
                    <a:pt x="36" y="50"/>
                    <a:pt x="40" y="50"/>
                  </a:cubicBezTo>
                  <a:cubicBezTo>
                    <a:pt x="43" y="50"/>
                    <a:pt x="46" y="50"/>
                    <a:pt x="48" y="48"/>
                  </a:cubicBezTo>
                  <a:cubicBezTo>
                    <a:pt x="49" y="49"/>
                    <a:pt x="49" y="49"/>
                    <a:pt x="49" y="49"/>
                  </a:cubicBezTo>
                  <a:cubicBezTo>
                    <a:pt x="49" y="50"/>
                    <a:pt x="49" y="50"/>
                    <a:pt x="49" y="51"/>
                  </a:cubicBezTo>
                  <a:cubicBezTo>
                    <a:pt x="49" y="52"/>
                    <a:pt x="50" y="53"/>
                    <a:pt x="51" y="55"/>
                  </a:cubicBezTo>
                  <a:cubicBezTo>
                    <a:pt x="60" y="63"/>
                    <a:pt x="60" y="63"/>
                    <a:pt x="60" y="63"/>
                  </a:cubicBezTo>
                  <a:cubicBezTo>
                    <a:pt x="61" y="64"/>
                    <a:pt x="62" y="65"/>
                    <a:pt x="64" y="65"/>
                  </a:cubicBezTo>
                  <a:cubicBezTo>
                    <a:pt x="65" y="65"/>
                    <a:pt x="67" y="64"/>
                    <a:pt x="68" y="63"/>
                  </a:cubicBezTo>
                  <a:cubicBezTo>
                    <a:pt x="70" y="61"/>
                    <a:pt x="70" y="58"/>
                    <a:pt x="68" y="55"/>
                  </a:cubicBezTo>
                  <a:close/>
                  <a:moveTo>
                    <a:pt x="48" y="44"/>
                  </a:moveTo>
                  <a:cubicBezTo>
                    <a:pt x="46" y="46"/>
                    <a:pt x="43" y="47"/>
                    <a:pt x="40" y="47"/>
                  </a:cubicBezTo>
                  <a:cubicBezTo>
                    <a:pt x="37" y="47"/>
                    <a:pt x="34" y="46"/>
                    <a:pt x="31" y="44"/>
                  </a:cubicBezTo>
                  <a:cubicBezTo>
                    <a:pt x="29" y="42"/>
                    <a:pt x="28" y="39"/>
                    <a:pt x="28" y="35"/>
                  </a:cubicBezTo>
                  <a:cubicBezTo>
                    <a:pt x="28" y="32"/>
                    <a:pt x="29" y="29"/>
                    <a:pt x="31" y="27"/>
                  </a:cubicBezTo>
                  <a:cubicBezTo>
                    <a:pt x="34" y="25"/>
                    <a:pt x="37" y="24"/>
                    <a:pt x="40" y="24"/>
                  </a:cubicBezTo>
                  <a:cubicBezTo>
                    <a:pt x="43" y="24"/>
                    <a:pt x="46" y="25"/>
                    <a:pt x="48" y="27"/>
                  </a:cubicBezTo>
                  <a:cubicBezTo>
                    <a:pt x="53" y="32"/>
                    <a:pt x="53" y="39"/>
                    <a:pt x="48" y="44"/>
                  </a:cubicBezTo>
                  <a:close/>
                  <a:moveTo>
                    <a:pt x="51" y="47"/>
                  </a:moveTo>
                  <a:cubicBezTo>
                    <a:pt x="51" y="47"/>
                    <a:pt x="50" y="47"/>
                    <a:pt x="50" y="47"/>
                  </a:cubicBezTo>
                  <a:cubicBezTo>
                    <a:pt x="49" y="47"/>
                    <a:pt x="49" y="47"/>
                    <a:pt x="49" y="47"/>
                  </a:cubicBezTo>
                  <a:cubicBezTo>
                    <a:pt x="50" y="46"/>
                    <a:pt x="50" y="46"/>
                    <a:pt x="50" y="46"/>
                  </a:cubicBezTo>
                  <a:cubicBezTo>
                    <a:pt x="51" y="46"/>
                    <a:pt x="51" y="45"/>
                    <a:pt x="51" y="45"/>
                  </a:cubicBezTo>
                  <a:cubicBezTo>
                    <a:pt x="52" y="46"/>
                    <a:pt x="52" y="46"/>
                    <a:pt x="52" y="46"/>
                  </a:cubicBezTo>
                  <a:cubicBezTo>
                    <a:pt x="51" y="46"/>
                    <a:pt x="51" y="46"/>
                    <a:pt x="51" y="47"/>
                  </a:cubicBezTo>
                  <a:close/>
                  <a:moveTo>
                    <a:pt x="66" y="61"/>
                  </a:moveTo>
                  <a:cubicBezTo>
                    <a:pt x="65" y="62"/>
                    <a:pt x="63" y="62"/>
                    <a:pt x="62" y="61"/>
                  </a:cubicBezTo>
                  <a:cubicBezTo>
                    <a:pt x="53" y="52"/>
                    <a:pt x="53" y="52"/>
                    <a:pt x="53" y="52"/>
                  </a:cubicBezTo>
                  <a:cubicBezTo>
                    <a:pt x="53" y="52"/>
                    <a:pt x="52" y="51"/>
                    <a:pt x="52" y="50"/>
                  </a:cubicBezTo>
                  <a:cubicBezTo>
                    <a:pt x="52" y="50"/>
                    <a:pt x="52" y="50"/>
                    <a:pt x="52" y="50"/>
                  </a:cubicBezTo>
                  <a:cubicBezTo>
                    <a:pt x="52" y="50"/>
                    <a:pt x="52" y="49"/>
                    <a:pt x="52" y="49"/>
                  </a:cubicBezTo>
                  <a:cubicBezTo>
                    <a:pt x="53" y="49"/>
                    <a:pt x="53" y="49"/>
                    <a:pt x="53" y="49"/>
                  </a:cubicBezTo>
                  <a:cubicBezTo>
                    <a:pt x="53" y="48"/>
                    <a:pt x="53" y="48"/>
                    <a:pt x="54" y="48"/>
                  </a:cubicBezTo>
                  <a:cubicBezTo>
                    <a:pt x="54" y="48"/>
                    <a:pt x="54" y="48"/>
                    <a:pt x="54" y="48"/>
                  </a:cubicBezTo>
                  <a:cubicBezTo>
                    <a:pt x="54" y="48"/>
                    <a:pt x="54" y="48"/>
                    <a:pt x="55" y="48"/>
                  </a:cubicBezTo>
                  <a:cubicBezTo>
                    <a:pt x="55" y="48"/>
                    <a:pt x="56" y="48"/>
                    <a:pt x="57" y="49"/>
                  </a:cubicBezTo>
                  <a:cubicBezTo>
                    <a:pt x="65" y="58"/>
                    <a:pt x="65" y="58"/>
                    <a:pt x="65" y="58"/>
                  </a:cubicBezTo>
                  <a:cubicBezTo>
                    <a:pt x="66" y="59"/>
                    <a:pt x="67" y="60"/>
                    <a:pt x="66" y="61"/>
                  </a:cubicBezTo>
                  <a:close/>
                  <a:moveTo>
                    <a:pt x="34" y="29"/>
                  </a:moveTo>
                  <a:cubicBezTo>
                    <a:pt x="32" y="31"/>
                    <a:pt x="31" y="33"/>
                    <a:pt x="31" y="35"/>
                  </a:cubicBezTo>
                  <a:cubicBezTo>
                    <a:pt x="31" y="38"/>
                    <a:pt x="32" y="40"/>
                    <a:pt x="34" y="42"/>
                  </a:cubicBezTo>
                  <a:cubicBezTo>
                    <a:pt x="34" y="42"/>
                    <a:pt x="34" y="43"/>
                    <a:pt x="34" y="43"/>
                  </a:cubicBezTo>
                  <a:cubicBezTo>
                    <a:pt x="33" y="43"/>
                    <a:pt x="33" y="43"/>
                    <a:pt x="33" y="43"/>
                  </a:cubicBezTo>
                  <a:cubicBezTo>
                    <a:pt x="33" y="43"/>
                    <a:pt x="32" y="43"/>
                    <a:pt x="32" y="43"/>
                  </a:cubicBezTo>
                  <a:cubicBezTo>
                    <a:pt x="30" y="41"/>
                    <a:pt x="29" y="38"/>
                    <a:pt x="29" y="35"/>
                  </a:cubicBezTo>
                  <a:cubicBezTo>
                    <a:pt x="29" y="33"/>
                    <a:pt x="30" y="30"/>
                    <a:pt x="32" y="28"/>
                  </a:cubicBezTo>
                  <a:cubicBezTo>
                    <a:pt x="33" y="28"/>
                    <a:pt x="33" y="28"/>
                    <a:pt x="34" y="28"/>
                  </a:cubicBezTo>
                  <a:cubicBezTo>
                    <a:pt x="34" y="28"/>
                    <a:pt x="34" y="29"/>
                    <a:pt x="34" y="29"/>
                  </a:cubicBezTo>
                  <a:close/>
                  <a:moveTo>
                    <a:pt x="49" y="55"/>
                  </a:moveTo>
                  <a:cubicBezTo>
                    <a:pt x="46" y="57"/>
                    <a:pt x="43" y="59"/>
                    <a:pt x="39" y="60"/>
                  </a:cubicBezTo>
                  <a:cubicBezTo>
                    <a:pt x="41" y="58"/>
                    <a:pt x="43" y="55"/>
                    <a:pt x="45" y="52"/>
                  </a:cubicBezTo>
                  <a:cubicBezTo>
                    <a:pt x="44" y="52"/>
                    <a:pt x="43" y="52"/>
                    <a:pt x="42" y="52"/>
                  </a:cubicBezTo>
                  <a:cubicBezTo>
                    <a:pt x="40" y="57"/>
                    <a:pt x="37" y="60"/>
                    <a:pt x="33" y="60"/>
                  </a:cubicBezTo>
                  <a:cubicBezTo>
                    <a:pt x="33" y="51"/>
                    <a:pt x="33" y="51"/>
                    <a:pt x="33" y="51"/>
                  </a:cubicBezTo>
                  <a:cubicBezTo>
                    <a:pt x="32" y="51"/>
                    <a:pt x="32" y="50"/>
                    <a:pt x="31" y="50"/>
                  </a:cubicBezTo>
                  <a:cubicBezTo>
                    <a:pt x="31" y="60"/>
                    <a:pt x="31" y="60"/>
                    <a:pt x="31" y="60"/>
                  </a:cubicBezTo>
                  <a:cubicBezTo>
                    <a:pt x="26" y="60"/>
                    <a:pt x="22" y="54"/>
                    <a:pt x="20" y="47"/>
                  </a:cubicBezTo>
                  <a:cubicBezTo>
                    <a:pt x="22" y="47"/>
                    <a:pt x="25" y="48"/>
                    <a:pt x="28" y="48"/>
                  </a:cubicBezTo>
                  <a:cubicBezTo>
                    <a:pt x="28" y="48"/>
                    <a:pt x="28" y="48"/>
                    <a:pt x="28" y="47"/>
                  </a:cubicBezTo>
                  <a:cubicBezTo>
                    <a:pt x="27" y="47"/>
                    <a:pt x="27" y="46"/>
                    <a:pt x="26" y="46"/>
                  </a:cubicBezTo>
                  <a:cubicBezTo>
                    <a:pt x="24" y="45"/>
                    <a:pt x="21" y="45"/>
                    <a:pt x="19" y="44"/>
                  </a:cubicBezTo>
                  <a:cubicBezTo>
                    <a:pt x="18" y="41"/>
                    <a:pt x="18" y="37"/>
                    <a:pt x="18" y="33"/>
                  </a:cubicBezTo>
                  <a:cubicBezTo>
                    <a:pt x="23" y="33"/>
                    <a:pt x="23" y="33"/>
                    <a:pt x="23" y="33"/>
                  </a:cubicBezTo>
                  <a:cubicBezTo>
                    <a:pt x="23" y="32"/>
                    <a:pt x="23" y="31"/>
                    <a:pt x="24" y="31"/>
                  </a:cubicBezTo>
                  <a:cubicBezTo>
                    <a:pt x="18" y="31"/>
                    <a:pt x="18" y="31"/>
                    <a:pt x="18" y="31"/>
                  </a:cubicBezTo>
                  <a:cubicBezTo>
                    <a:pt x="18" y="26"/>
                    <a:pt x="18" y="22"/>
                    <a:pt x="19" y="19"/>
                  </a:cubicBezTo>
                  <a:cubicBezTo>
                    <a:pt x="23" y="18"/>
                    <a:pt x="27" y="17"/>
                    <a:pt x="31" y="17"/>
                  </a:cubicBezTo>
                  <a:cubicBezTo>
                    <a:pt x="31" y="21"/>
                    <a:pt x="31" y="21"/>
                    <a:pt x="31" y="21"/>
                  </a:cubicBezTo>
                  <a:cubicBezTo>
                    <a:pt x="32" y="21"/>
                    <a:pt x="32" y="20"/>
                    <a:pt x="33" y="20"/>
                  </a:cubicBezTo>
                  <a:cubicBezTo>
                    <a:pt x="33" y="17"/>
                    <a:pt x="33" y="17"/>
                    <a:pt x="33" y="17"/>
                  </a:cubicBezTo>
                  <a:cubicBezTo>
                    <a:pt x="37" y="17"/>
                    <a:pt x="41" y="18"/>
                    <a:pt x="45" y="19"/>
                  </a:cubicBezTo>
                  <a:cubicBezTo>
                    <a:pt x="45" y="19"/>
                    <a:pt x="45" y="19"/>
                    <a:pt x="45" y="20"/>
                  </a:cubicBezTo>
                  <a:cubicBezTo>
                    <a:pt x="46" y="20"/>
                    <a:pt x="47" y="20"/>
                    <a:pt x="48" y="21"/>
                  </a:cubicBezTo>
                  <a:cubicBezTo>
                    <a:pt x="47" y="20"/>
                    <a:pt x="47" y="20"/>
                    <a:pt x="47" y="19"/>
                  </a:cubicBezTo>
                  <a:cubicBezTo>
                    <a:pt x="55" y="22"/>
                    <a:pt x="60" y="26"/>
                    <a:pt x="61" y="31"/>
                  </a:cubicBezTo>
                  <a:cubicBezTo>
                    <a:pt x="56" y="31"/>
                    <a:pt x="56" y="31"/>
                    <a:pt x="56" y="31"/>
                  </a:cubicBezTo>
                  <a:cubicBezTo>
                    <a:pt x="56" y="31"/>
                    <a:pt x="56" y="32"/>
                    <a:pt x="56" y="33"/>
                  </a:cubicBezTo>
                  <a:cubicBezTo>
                    <a:pt x="61" y="33"/>
                    <a:pt x="61" y="33"/>
                    <a:pt x="61" y="33"/>
                  </a:cubicBezTo>
                  <a:cubicBezTo>
                    <a:pt x="61" y="35"/>
                    <a:pt x="59" y="38"/>
                    <a:pt x="56" y="40"/>
                  </a:cubicBezTo>
                  <a:cubicBezTo>
                    <a:pt x="56" y="41"/>
                    <a:pt x="55" y="42"/>
                    <a:pt x="55" y="43"/>
                  </a:cubicBezTo>
                  <a:cubicBezTo>
                    <a:pt x="57" y="41"/>
                    <a:pt x="59" y="40"/>
                    <a:pt x="60" y="39"/>
                  </a:cubicBezTo>
                  <a:cubicBezTo>
                    <a:pt x="60" y="40"/>
                    <a:pt x="59" y="42"/>
                    <a:pt x="58" y="44"/>
                  </a:cubicBezTo>
                  <a:cubicBezTo>
                    <a:pt x="59" y="44"/>
                    <a:pt x="60" y="45"/>
                    <a:pt x="60" y="45"/>
                  </a:cubicBezTo>
                  <a:cubicBezTo>
                    <a:pt x="61" y="46"/>
                    <a:pt x="61" y="46"/>
                    <a:pt x="61" y="46"/>
                  </a:cubicBezTo>
                  <a:cubicBezTo>
                    <a:pt x="63" y="41"/>
                    <a:pt x="64" y="37"/>
                    <a:pt x="64" y="32"/>
                  </a:cubicBezTo>
                  <a:cubicBezTo>
                    <a:pt x="64" y="14"/>
                    <a:pt x="50" y="0"/>
                    <a:pt x="32" y="0"/>
                  </a:cubicBezTo>
                  <a:cubicBezTo>
                    <a:pt x="15" y="0"/>
                    <a:pt x="0" y="14"/>
                    <a:pt x="0" y="32"/>
                  </a:cubicBezTo>
                  <a:cubicBezTo>
                    <a:pt x="0" y="49"/>
                    <a:pt x="15" y="63"/>
                    <a:pt x="32" y="63"/>
                  </a:cubicBezTo>
                  <a:cubicBezTo>
                    <a:pt x="39" y="63"/>
                    <a:pt x="46" y="61"/>
                    <a:pt x="51" y="57"/>
                  </a:cubicBezTo>
                  <a:cubicBezTo>
                    <a:pt x="50" y="56"/>
                    <a:pt x="50" y="56"/>
                    <a:pt x="50" y="56"/>
                  </a:cubicBezTo>
                  <a:cubicBezTo>
                    <a:pt x="49" y="56"/>
                    <a:pt x="49" y="55"/>
                    <a:pt x="49" y="55"/>
                  </a:cubicBezTo>
                  <a:close/>
                  <a:moveTo>
                    <a:pt x="60" y="24"/>
                  </a:moveTo>
                  <a:cubicBezTo>
                    <a:pt x="57" y="21"/>
                    <a:pt x="53" y="19"/>
                    <a:pt x="47" y="17"/>
                  </a:cubicBezTo>
                  <a:cubicBezTo>
                    <a:pt x="45" y="11"/>
                    <a:pt x="42" y="6"/>
                    <a:pt x="39" y="4"/>
                  </a:cubicBezTo>
                  <a:cubicBezTo>
                    <a:pt x="50" y="6"/>
                    <a:pt x="58" y="14"/>
                    <a:pt x="60" y="24"/>
                  </a:cubicBezTo>
                  <a:close/>
                  <a:moveTo>
                    <a:pt x="33" y="3"/>
                  </a:moveTo>
                  <a:cubicBezTo>
                    <a:pt x="38" y="3"/>
                    <a:pt x="42" y="9"/>
                    <a:pt x="44" y="16"/>
                  </a:cubicBezTo>
                  <a:cubicBezTo>
                    <a:pt x="41" y="16"/>
                    <a:pt x="37" y="15"/>
                    <a:pt x="33" y="15"/>
                  </a:cubicBezTo>
                  <a:lnTo>
                    <a:pt x="33" y="3"/>
                  </a:lnTo>
                  <a:close/>
                  <a:moveTo>
                    <a:pt x="31" y="3"/>
                  </a:moveTo>
                  <a:cubicBezTo>
                    <a:pt x="31" y="15"/>
                    <a:pt x="31" y="15"/>
                    <a:pt x="31" y="15"/>
                  </a:cubicBezTo>
                  <a:cubicBezTo>
                    <a:pt x="27" y="15"/>
                    <a:pt x="23" y="16"/>
                    <a:pt x="20" y="16"/>
                  </a:cubicBezTo>
                  <a:cubicBezTo>
                    <a:pt x="22" y="9"/>
                    <a:pt x="26" y="3"/>
                    <a:pt x="31" y="3"/>
                  </a:cubicBezTo>
                  <a:close/>
                  <a:moveTo>
                    <a:pt x="25" y="4"/>
                  </a:moveTo>
                  <a:cubicBezTo>
                    <a:pt x="22" y="6"/>
                    <a:pt x="19" y="11"/>
                    <a:pt x="18" y="17"/>
                  </a:cubicBezTo>
                  <a:cubicBezTo>
                    <a:pt x="12" y="19"/>
                    <a:pt x="7" y="21"/>
                    <a:pt x="4" y="24"/>
                  </a:cubicBezTo>
                  <a:cubicBezTo>
                    <a:pt x="7" y="14"/>
                    <a:pt x="15" y="6"/>
                    <a:pt x="25" y="4"/>
                  </a:cubicBezTo>
                  <a:close/>
                  <a:moveTo>
                    <a:pt x="17" y="19"/>
                  </a:moveTo>
                  <a:cubicBezTo>
                    <a:pt x="16" y="23"/>
                    <a:pt x="16" y="27"/>
                    <a:pt x="16" y="31"/>
                  </a:cubicBezTo>
                  <a:cubicBezTo>
                    <a:pt x="3" y="31"/>
                    <a:pt x="3" y="31"/>
                    <a:pt x="3" y="31"/>
                  </a:cubicBezTo>
                  <a:cubicBezTo>
                    <a:pt x="4" y="26"/>
                    <a:pt x="9" y="22"/>
                    <a:pt x="17" y="19"/>
                  </a:cubicBezTo>
                  <a:close/>
                  <a:moveTo>
                    <a:pt x="16" y="33"/>
                  </a:moveTo>
                  <a:cubicBezTo>
                    <a:pt x="16" y="37"/>
                    <a:pt x="16" y="40"/>
                    <a:pt x="17" y="44"/>
                  </a:cubicBezTo>
                  <a:cubicBezTo>
                    <a:pt x="9" y="41"/>
                    <a:pt x="4" y="37"/>
                    <a:pt x="3" y="33"/>
                  </a:cubicBezTo>
                  <a:lnTo>
                    <a:pt x="16" y="33"/>
                  </a:lnTo>
                  <a:close/>
                  <a:moveTo>
                    <a:pt x="4" y="39"/>
                  </a:moveTo>
                  <a:cubicBezTo>
                    <a:pt x="7" y="42"/>
                    <a:pt x="12" y="44"/>
                    <a:pt x="18" y="46"/>
                  </a:cubicBezTo>
                  <a:cubicBezTo>
                    <a:pt x="19" y="52"/>
                    <a:pt x="22" y="57"/>
                    <a:pt x="25" y="60"/>
                  </a:cubicBezTo>
                  <a:cubicBezTo>
                    <a:pt x="15" y="57"/>
                    <a:pt x="7" y="49"/>
                    <a:pt x="4" y="39"/>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86" name="Freeform 35"/>
            <p:cNvSpPr>
              <a:spLocks noEditPoints="1"/>
            </p:cNvSpPr>
            <p:nvPr/>
          </p:nvSpPr>
          <p:spPr bwMode="auto">
            <a:xfrm>
              <a:off x="6856905" y="3611909"/>
              <a:ext cx="239130" cy="228536"/>
            </a:xfrm>
            <a:custGeom>
              <a:gdLst>
                <a:gd fmla="*/ 44 w 67" name="T0"/>
                <a:gd fmla="*/ 21 h 64" name="T1"/>
                <a:gd fmla="*/ 25 w 67" name="T2"/>
                <a:gd fmla="*/ 19 h 64" name="T3"/>
                <a:gd fmla="*/ 24 w 67" name="T4"/>
                <a:gd fmla="*/ 21 h 64" name="T5"/>
                <a:gd fmla="*/ 16 w 67" name="T6"/>
                <a:gd fmla="*/ 30 h 64" name="T7"/>
                <a:gd fmla="*/ 26 w 67" name="T8"/>
                <a:gd fmla="*/ 36 h 64" name="T9"/>
                <a:gd fmla="*/ 32 w 67" name="T10"/>
                <a:gd fmla="*/ 42 h 64" name="T11"/>
                <a:gd fmla="*/ 26 w 67" name="T12"/>
                <a:gd fmla="*/ 48 h 64" name="T13"/>
                <a:gd fmla="*/ 42 w 67" name="T14"/>
                <a:gd fmla="*/ 48 h 64" name="T15"/>
                <a:gd fmla="*/ 36 w 67" name="T16"/>
                <a:gd fmla="*/ 42 h 64" name="T17"/>
                <a:gd fmla="*/ 42 w 67" name="T18"/>
                <a:gd fmla="*/ 36 h 64" name="T19"/>
                <a:gd fmla="*/ 51 w 67" name="T20"/>
                <a:gd fmla="*/ 30 h 64" name="T21"/>
                <a:gd fmla="*/ 19 w 67" name="T22"/>
                <a:gd fmla="*/ 30 h 64" name="T23"/>
                <a:gd fmla="*/ 24 w 67" name="T24"/>
                <a:gd fmla="*/ 31 h 64" name="T25"/>
                <a:gd fmla="*/ 48 w 67" name="T26"/>
                <a:gd fmla="*/ 30 h 64" name="T27"/>
                <a:gd fmla="*/ 44 w 67" name="T28"/>
                <a:gd fmla="*/ 31 h 64" name="T29"/>
                <a:gd fmla="*/ 48 w 67" name="T30"/>
                <a:gd fmla="*/ 30 h 64" name="T31"/>
                <a:gd fmla="*/ 61 w 67" name="T32"/>
                <a:gd fmla="*/ 20 h 64" name="T33"/>
                <a:gd fmla="*/ 51 w 67" name="T34"/>
                <a:gd fmla="*/ 9 h 64" name="T35"/>
                <a:gd fmla="*/ 43 w 67" name="T36"/>
                <a:gd fmla="*/ 0 h 64" name="T37"/>
                <a:gd fmla="*/ 30 w 67" name="T38"/>
                <a:gd fmla="*/ 2 h 64" name="T39"/>
                <a:gd fmla="*/ 19 w 67" name="T40"/>
                <a:gd fmla="*/ 6 h 64" name="T41"/>
                <a:gd fmla="*/ 7 w 67" name="T42"/>
                <a:gd fmla="*/ 13 h 64" name="T43"/>
                <a:gd fmla="*/ 4 w 67" name="T44"/>
                <a:gd fmla="*/ 26 h 64" name="T45"/>
                <a:gd fmla="*/ 7 w 67" name="T46"/>
                <a:gd fmla="*/ 41 h 64" name="T47"/>
                <a:gd fmla="*/ 13 w 67" name="T48"/>
                <a:gd fmla="*/ 55 h 64" name="T49"/>
                <a:gd fmla="*/ 24 w 67" name="T50"/>
                <a:gd fmla="*/ 64 h 64" name="T51"/>
                <a:gd fmla="*/ 34 w 67" name="T52"/>
                <a:gd fmla="*/ 61 h 64" name="T53"/>
                <a:gd fmla="*/ 44 w 67" name="T54"/>
                <a:gd fmla="*/ 64 h 64" name="T55"/>
                <a:gd fmla="*/ 54 w 67" name="T56"/>
                <a:gd fmla="*/ 55 h 64" name="T57"/>
                <a:gd fmla="*/ 61 w 67" name="T58"/>
                <a:gd fmla="*/ 41 h 64" name="T59"/>
                <a:gd fmla="*/ 63 w 67" name="T60"/>
                <a:gd fmla="*/ 26 h 64" name="T61"/>
                <a:gd fmla="*/ 58 w 67" name="T62"/>
                <a:gd fmla="*/ 19 h 64" name="T63"/>
                <a:gd fmla="*/ 54 w 67" name="T64"/>
                <a:gd fmla="*/ 13 h 64" name="T65"/>
                <a:gd fmla="*/ 46 w 67" name="T66"/>
                <a:gd fmla="*/ 7 h 64" name="T67"/>
                <a:gd fmla="*/ 39 w 67" name="T68"/>
                <a:gd fmla="*/ 5 h 64" name="T69"/>
                <a:gd fmla="*/ 29 w 67" name="T70"/>
                <a:gd fmla="*/ 5 h 64" name="T71"/>
                <a:gd fmla="*/ 22 w 67" name="T72"/>
                <a:gd fmla="*/ 7 h 64" name="T73"/>
                <a:gd fmla="*/ 18 w 67" name="T74"/>
                <a:gd fmla="*/ 12 h 64" name="T75"/>
                <a:gd fmla="*/ 9 w 67" name="T76"/>
                <a:gd fmla="*/ 14 h 64" name="T77"/>
                <a:gd fmla="*/ 6 w 67" name="T78"/>
                <a:gd fmla="*/ 28 h 64" name="T79"/>
                <a:gd fmla="*/ 9 w 67" name="T80"/>
                <a:gd fmla="*/ 40 h 64" name="T81"/>
                <a:gd fmla="*/ 9 w 67" name="T82"/>
                <a:gd fmla="*/ 50 h 64" name="T83"/>
                <a:gd fmla="*/ 18 w 67" name="T84"/>
                <a:gd fmla="*/ 53 h 64" name="T85"/>
                <a:gd fmla="*/ 24 w 67" name="T86"/>
                <a:gd fmla="*/ 61 h 64" name="T87"/>
                <a:gd fmla="*/ 33 w 67" name="T88"/>
                <a:gd fmla="*/ 58 h 64" name="T89"/>
                <a:gd fmla="*/ 43 w 67" name="T90"/>
                <a:gd fmla="*/ 61 h 64" name="T91"/>
                <a:gd fmla="*/ 48 w 67" name="T92"/>
                <a:gd fmla="*/ 53 h 64" name="T93"/>
                <a:gd fmla="*/ 10 w 67" name="T94"/>
                <a:gd fmla="*/ 32 h 64" name="T95"/>
                <a:gd fmla="*/ 34 w 67" name="T96"/>
                <a:gd fmla="*/ 56 h 64" name="T97"/>
                <a:gd fmla="*/ 49 w 67" name="T98"/>
                <a:gd fmla="*/ 53 h 64" name="T99"/>
                <a:gd fmla="*/ 58 w 67" name="T100"/>
                <a:gd fmla="*/ 50 h 64" name="T101"/>
                <a:gd fmla="*/ 60 w 67" name="T102"/>
                <a:gd fmla="*/ 32 h 64" name="T103"/>
                <a:gd fmla="*/ 64 w 67" name="T104"/>
                <a:gd fmla="*/ 32 h 64"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4" w="67">
                  <a:moveTo>
                    <a:pt x="51" y="23"/>
                  </a:moveTo>
                  <a:cubicBezTo>
                    <a:pt x="51" y="22"/>
                    <a:pt x="51" y="21"/>
                    <a:pt x="50" y="21"/>
                  </a:cubicBezTo>
                  <a:cubicBezTo>
                    <a:pt x="44" y="21"/>
                    <a:pt x="44" y="21"/>
                    <a:pt x="44" y="21"/>
                  </a:cubicBezTo>
                  <a:cubicBezTo>
                    <a:pt x="44" y="20"/>
                    <a:pt x="44" y="20"/>
                    <a:pt x="44" y="20"/>
                  </a:cubicBezTo>
                  <a:cubicBezTo>
                    <a:pt x="44" y="20"/>
                    <a:pt x="44" y="19"/>
                    <a:pt x="43" y="19"/>
                  </a:cubicBezTo>
                  <a:cubicBezTo>
                    <a:pt x="25" y="19"/>
                    <a:pt x="25" y="19"/>
                    <a:pt x="25" y="19"/>
                  </a:cubicBezTo>
                  <a:cubicBezTo>
                    <a:pt x="24" y="19"/>
                    <a:pt x="24" y="19"/>
                    <a:pt x="24" y="19"/>
                  </a:cubicBezTo>
                  <a:cubicBezTo>
                    <a:pt x="24" y="20"/>
                    <a:pt x="24" y="20"/>
                    <a:pt x="24" y="20"/>
                  </a:cubicBezTo>
                  <a:cubicBezTo>
                    <a:pt x="24" y="21"/>
                    <a:pt x="24" y="21"/>
                    <a:pt x="24" y="21"/>
                  </a:cubicBezTo>
                  <a:cubicBezTo>
                    <a:pt x="18" y="21"/>
                    <a:pt x="18" y="21"/>
                    <a:pt x="18" y="21"/>
                  </a:cubicBezTo>
                  <a:cubicBezTo>
                    <a:pt x="17" y="21"/>
                    <a:pt x="16" y="22"/>
                    <a:pt x="16" y="23"/>
                  </a:cubicBezTo>
                  <a:cubicBezTo>
                    <a:pt x="16" y="30"/>
                    <a:pt x="16" y="30"/>
                    <a:pt x="16" y="30"/>
                  </a:cubicBezTo>
                  <a:cubicBezTo>
                    <a:pt x="16" y="33"/>
                    <a:pt x="20" y="35"/>
                    <a:pt x="22" y="37"/>
                  </a:cubicBezTo>
                  <a:cubicBezTo>
                    <a:pt x="23" y="37"/>
                    <a:pt x="23" y="37"/>
                    <a:pt x="23" y="37"/>
                  </a:cubicBezTo>
                  <a:cubicBezTo>
                    <a:pt x="24" y="37"/>
                    <a:pt x="25" y="37"/>
                    <a:pt x="26" y="36"/>
                  </a:cubicBezTo>
                  <a:cubicBezTo>
                    <a:pt x="27" y="37"/>
                    <a:pt x="28" y="38"/>
                    <a:pt x="30" y="39"/>
                  </a:cubicBezTo>
                  <a:cubicBezTo>
                    <a:pt x="30" y="39"/>
                    <a:pt x="31" y="39"/>
                    <a:pt x="31" y="40"/>
                  </a:cubicBezTo>
                  <a:cubicBezTo>
                    <a:pt x="31" y="40"/>
                    <a:pt x="32" y="41"/>
                    <a:pt x="32" y="42"/>
                  </a:cubicBezTo>
                  <a:cubicBezTo>
                    <a:pt x="32" y="45"/>
                    <a:pt x="30" y="46"/>
                    <a:pt x="30" y="46"/>
                  </a:cubicBezTo>
                  <a:cubicBezTo>
                    <a:pt x="30" y="46"/>
                    <a:pt x="28" y="47"/>
                    <a:pt x="26" y="47"/>
                  </a:cubicBezTo>
                  <a:cubicBezTo>
                    <a:pt x="26" y="47"/>
                    <a:pt x="26" y="48"/>
                    <a:pt x="26" y="48"/>
                  </a:cubicBezTo>
                  <a:cubicBezTo>
                    <a:pt x="26" y="49"/>
                    <a:pt x="26" y="49"/>
                    <a:pt x="27" y="49"/>
                  </a:cubicBezTo>
                  <a:cubicBezTo>
                    <a:pt x="41" y="49"/>
                    <a:pt x="41" y="49"/>
                    <a:pt x="41" y="49"/>
                  </a:cubicBezTo>
                  <a:cubicBezTo>
                    <a:pt x="42" y="49"/>
                    <a:pt x="42" y="49"/>
                    <a:pt x="42" y="48"/>
                  </a:cubicBezTo>
                  <a:cubicBezTo>
                    <a:pt x="42" y="48"/>
                    <a:pt x="42" y="47"/>
                    <a:pt x="42" y="47"/>
                  </a:cubicBezTo>
                  <a:cubicBezTo>
                    <a:pt x="40" y="47"/>
                    <a:pt x="38" y="46"/>
                    <a:pt x="38" y="46"/>
                  </a:cubicBezTo>
                  <a:cubicBezTo>
                    <a:pt x="37" y="46"/>
                    <a:pt x="36" y="45"/>
                    <a:pt x="36" y="42"/>
                  </a:cubicBezTo>
                  <a:cubicBezTo>
                    <a:pt x="36" y="41"/>
                    <a:pt x="37" y="40"/>
                    <a:pt x="37" y="39"/>
                  </a:cubicBezTo>
                  <a:cubicBezTo>
                    <a:pt x="37" y="39"/>
                    <a:pt x="38" y="39"/>
                    <a:pt x="38" y="39"/>
                  </a:cubicBezTo>
                  <a:cubicBezTo>
                    <a:pt x="40" y="38"/>
                    <a:pt x="41" y="37"/>
                    <a:pt x="42" y="36"/>
                  </a:cubicBezTo>
                  <a:cubicBezTo>
                    <a:pt x="43" y="37"/>
                    <a:pt x="44" y="37"/>
                    <a:pt x="44" y="37"/>
                  </a:cubicBezTo>
                  <a:cubicBezTo>
                    <a:pt x="45" y="37"/>
                    <a:pt x="45" y="37"/>
                    <a:pt x="46" y="37"/>
                  </a:cubicBezTo>
                  <a:cubicBezTo>
                    <a:pt x="48" y="35"/>
                    <a:pt x="51" y="33"/>
                    <a:pt x="51" y="30"/>
                  </a:cubicBezTo>
                  <a:lnTo>
                    <a:pt x="51" y="23"/>
                  </a:lnTo>
                  <a:close/>
                  <a:moveTo>
                    <a:pt x="23" y="34"/>
                  </a:moveTo>
                  <a:cubicBezTo>
                    <a:pt x="19" y="31"/>
                    <a:pt x="19" y="30"/>
                    <a:pt x="19" y="30"/>
                  </a:cubicBezTo>
                  <a:cubicBezTo>
                    <a:pt x="19" y="24"/>
                    <a:pt x="19" y="24"/>
                    <a:pt x="19" y="24"/>
                  </a:cubicBezTo>
                  <a:cubicBezTo>
                    <a:pt x="24" y="24"/>
                    <a:pt x="24" y="24"/>
                    <a:pt x="24" y="24"/>
                  </a:cubicBezTo>
                  <a:cubicBezTo>
                    <a:pt x="24" y="31"/>
                    <a:pt x="24" y="31"/>
                    <a:pt x="24" y="31"/>
                  </a:cubicBezTo>
                  <a:cubicBezTo>
                    <a:pt x="24" y="32"/>
                    <a:pt x="24" y="33"/>
                    <a:pt x="24" y="33"/>
                  </a:cubicBezTo>
                  <a:cubicBezTo>
                    <a:pt x="24" y="34"/>
                    <a:pt x="24" y="34"/>
                    <a:pt x="23" y="34"/>
                  </a:cubicBezTo>
                  <a:close/>
                  <a:moveTo>
                    <a:pt x="48" y="30"/>
                  </a:moveTo>
                  <a:cubicBezTo>
                    <a:pt x="48" y="30"/>
                    <a:pt x="48" y="31"/>
                    <a:pt x="44" y="34"/>
                  </a:cubicBezTo>
                  <a:cubicBezTo>
                    <a:pt x="44" y="34"/>
                    <a:pt x="44" y="34"/>
                    <a:pt x="44" y="33"/>
                  </a:cubicBezTo>
                  <a:cubicBezTo>
                    <a:pt x="44" y="33"/>
                    <a:pt x="44" y="32"/>
                    <a:pt x="44" y="31"/>
                  </a:cubicBezTo>
                  <a:cubicBezTo>
                    <a:pt x="44" y="24"/>
                    <a:pt x="44" y="24"/>
                    <a:pt x="44" y="24"/>
                  </a:cubicBezTo>
                  <a:cubicBezTo>
                    <a:pt x="48" y="24"/>
                    <a:pt x="48" y="24"/>
                    <a:pt x="48" y="24"/>
                  </a:cubicBezTo>
                  <a:lnTo>
                    <a:pt x="48" y="30"/>
                  </a:lnTo>
                  <a:close/>
                  <a:moveTo>
                    <a:pt x="63" y="26"/>
                  </a:moveTo>
                  <a:cubicBezTo>
                    <a:pt x="62" y="25"/>
                    <a:pt x="61" y="24"/>
                    <a:pt x="61" y="24"/>
                  </a:cubicBezTo>
                  <a:cubicBezTo>
                    <a:pt x="61" y="23"/>
                    <a:pt x="61" y="21"/>
                    <a:pt x="61" y="20"/>
                  </a:cubicBezTo>
                  <a:cubicBezTo>
                    <a:pt x="62" y="17"/>
                    <a:pt x="62" y="15"/>
                    <a:pt x="61" y="13"/>
                  </a:cubicBezTo>
                  <a:cubicBezTo>
                    <a:pt x="59" y="11"/>
                    <a:pt x="57" y="10"/>
                    <a:pt x="54" y="10"/>
                  </a:cubicBezTo>
                  <a:cubicBezTo>
                    <a:pt x="53" y="10"/>
                    <a:pt x="51" y="10"/>
                    <a:pt x="51" y="9"/>
                  </a:cubicBezTo>
                  <a:cubicBezTo>
                    <a:pt x="50" y="9"/>
                    <a:pt x="49" y="7"/>
                    <a:pt x="49" y="6"/>
                  </a:cubicBezTo>
                  <a:cubicBezTo>
                    <a:pt x="48" y="4"/>
                    <a:pt x="47" y="1"/>
                    <a:pt x="44" y="1"/>
                  </a:cubicBezTo>
                  <a:cubicBezTo>
                    <a:pt x="44" y="0"/>
                    <a:pt x="43" y="0"/>
                    <a:pt x="43" y="0"/>
                  </a:cubicBezTo>
                  <a:cubicBezTo>
                    <a:pt x="41" y="0"/>
                    <a:pt x="39" y="1"/>
                    <a:pt x="37" y="2"/>
                  </a:cubicBezTo>
                  <a:cubicBezTo>
                    <a:pt x="36" y="3"/>
                    <a:pt x="35" y="4"/>
                    <a:pt x="34" y="4"/>
                  </a:cubicBezTo>
                  <a:cubicBezTo>
                    <a:pt x="33" y="4"/>
                    <a:pt x="32" y="3"/>
                    <a:pt x="30" y="2"/>
                  </a:cubicBezTo>
                  <a:cubicBezTo>
                    <a:pt x="29" y="1"/>
                    <a:pt x="27" y="0"/>
                    <a:pt x="25" y="0"/>
                  </a:cubicBezTo>
                  <a:cubicBezTo>
                    <a:pt x="25" y="0"/>
                    <a:pt x="24" y="0"/>
                    <a:pt x="24" y="1"/>
                  </a:cubicBezTo>
                  <a:cubicBezTo>
                    <a:pt x="21" y="1"/>
                    <a:pt x="20" y="4"/>
                    <a:pt x="19" y="6"/>
                  </a:cubicBezTo>
                  <a:cubicBezTo>
                    <a:pt x="18" y="7"/>
                    <a:pt x="18" y="9"/>
                    <a:pt x="17" y="9"/>
                  </a:cubicBezTo>
                  <a:cubicBezTo>
                    <a:pt x="16" y="10"/>
                    <a:pt x="15" y="10"/>
                    <a:pt x="13" y="10"/>
                  </a:cubicBezTo>
                  <a:cubicBezTo>
                    <a:pt x="11" y="10"/>
                    <a:pt x="8" y="11"/>
                    <a:pt x="7" y="13"/>
                  </a:cubicBezTo>
                  <a:cubicBezTo>
                    <a:pt x="5" y="15"/>
                    <a:pt x="6" y="17"/>
                    <a:pt x="6" y="20"/>
                  </a:cubicBezTo>
                  <a:cubicBezTo>
                    <a:pt x="7" y="21"/>
                    <a:pt x="7" y="23"/>
                    <a:pt x="7" y="24"/>
                  </a:cubicBezTo>
                  <a:cubicBezTo>
                    <a:pt x="7" y="24"/>
                    <a:pt x="5" y="25"/>
                    <a:pt x="4" y="26"/>
                  </a:cubicBezTo>
                  <a:cubicBezTo>
                    <a:pt x="3" y="28"/>
                    <a:pt x="0" y="30"/>
                    <a:pt x="0" y="32"/>
                  </a:cubicBezTo>
                  <a:cubicBezTo>
                    <a:pt x="0" y="35"/>
                    <a:pt x="3" y="37"/>
                    <a:pt x="4" y="38"/>
                  </a:cubicBezTo>
                  <a:cubicBezTo>
                    <a:pt x="5" y="39"/>
                    <a:pt x="7" y="40"/>
                    <a:pt x="7" y="41"/>
                  </a:cubicBezTo>
                  <a:cubicBezTo>
                    <a:pt x="7" y="42"/>
                    <a:pt x="7" y="44"/>
                    <a:pt x="6" y="45"/>
                  </a:cubicBezTo>
                  <a:cubicBezTo>
                    <a:pt x="6" y="47"/>
                    <a:pt x="5" y="50"/>
                    <a:pt x="7" y="52"/>
                  </a:cubicBezTo>
                  <a:cubicBezTo>
                    <a:pt x="8" y="54"/>
                    <a:pt x="11" y="54"/>
                    <a:pt x="13" y="55"/>
                  </a:cubicBezTo>
                  <a:cubicBezTo>
                    <a:pt x="15" y="55"/>
                    <a:pt x="16" y="55"/>
                    <a:pt x="17" y="55"/>
                  </a:cubicBezTo>
                  <a:cubicBezTo>
                    <a:pt x="18" y="56"/>
                    <a:pt x="18" y="57"/>
                    <a:pt x="19" y="59"/>
                  </a:cubicBezTo>
                  <a:cubicBezTo>
                    <a:pt x="20" y="61"/>
                    <a:pt x="21" y="63"/>
                    <a:pt x="24" y="64"/>
                  </a:cubicBezTo>
                  <a:cubicBezTo>
                    <a:pt x="24" y="64"/>
                    <a:pt x="25" y="64"/>
                    <a:pt x="25" y="64"/>
                  </a:cubicBezTo>
                  <a:cubicBezTo>
                    <a:pt x="27" y="64"/>
                    <a:pt x="29" y="63"/>
                    <a:pt x="30" y="62"/>
                  </a:cubicBezTo>
                  <a:cubicBezTo>
                    <a:pt x="32" y="62"/>
                    <a:pt x="33" y="61"/>
                    <a:pt x="34" y="61"/>
                  </a:cubicBezTo>
                  <a:cubicBezTo>
                    <a:pt x="35" y="61"/>
                    <a:pt x="36" y="62"/>
                    <a:pt x="37" y="62"/>
                  </a:cubicBezTo>
                  <a:cubicBezTo>
                    <a:pt x="39" y="63"/>
                    <a:pt x="41" y="64"/>
                    <a:pt x="43" y="64"/>
                  </a:cubicBezTo>
                  <a:cubicBezTo>
                    <a:pt x="43" y="64"/>
                    <a:pt x="44" y="64"/>
                    <a:pt x="44" y="64"/>
                  </a:cubicBezTo>
                  <a:cubicBezTo>
                    <a:pt x="47" y="63"/>
                    <a:pt x="48" y="61"/>
                    <a:pt x="49" y="59"/>
                  </a:cubicBezTo>
                  <a:cubicBezTo>
                    <a:pt x="49" y="57"/>
                    <a:pt x="50" y="56"/>
                    <a:pt x="51" y="55"/>
                  </a:cubicBezTo>
                  <a:cubicBezTo>
                    <a:pt x="51" y="55"/>
                    <a:pt x="53" y="55"/>
                    <a:pt x="54" y="55"/>
                  </a:cubicBezTo>
                  <a:cubicBezTo>
                    <a:pt x="57" y="54"/>
                    <a:pt x="59" y="54"/>
                    <a:pt x="61" y="52"/>
                  </a:cubicBezTo>
                  <a:cubicBezTo>
                    <a:pt x="62" y="50"/>
                    <a:pt x="62" y="47"/>
                    <a:pt x="61" y="45"/>
                  </a:cubicBezTo>
                  <a:cubicBezTo>
                    <a:pt x="61" y="44"/>
                    <a:pt x="61" y="42"/>
                    <a:pt x="61" y="41"/>
                  </a:cubicBezTo>
                  <a:cubicBezTo>
                    <a:pt x="61" y="40"/>
                    <a:pt x="62" y="39"/>
                    <a:pt x="63" y="38"/>
                  </a:cubicBezTo>
                  <a:cubicBezTo>
                    <a:pt x="65" y="37"/>
                    <a:pt x="67" y="35"/>
                    <a:pt x="67" y="32"/>
                  </a:cubicBezTo>
                  <a:cubicBezTo>
                    <a:pt x="67" y="30"/>
                    <a:pt x="65" y="28"/>
                    <a:pt x="63" y="26"/>
                  </a:cubicBezTo>
                  <a:close/>
                  <a:moveTo>
                    <a:pt x="54" y="13"/>
                  </a:moveTo>
                  <a:cubicBezTo>
                    <a:pt x="56" y="13"/>
                    <a:pt x="58" y="13"/>
                    <a:pt x="58" y="14"/>
                  </a:cubicBezTo>
                  <a:cubicBezTo>
                    <a:pt x="59" y="15"/>
                    <a:pt x="59" y="17"/>
                    <a:pt x="58" y="19"/>
                  </a:cubicBezTo>
                  <a:cubicBezTo>
                    <a:pt x="58" y="21"/>
                    <a:pt x="58" y="22"/>
                    <a:pt x="58" y="24"/>
                  </a:cubicBezTo>
                  <a:cubicBezTo>
                    <a:pt x="56" y="19"/>
                    <a:pt x="53" y="15"/>
                    <a:pt x="49" y="12"/>
                  </a:cubicBezTo>
                  <a:cubicBezTo>
                    <a:pt x="51" y="13"/>
                    <a:pt x="52" y="13"/>
                    <a:pt x="54" y="13"/>
                  </a:cubicBezTo>
                  <a:close/>
                  <a:moveTo>
                    <a:pt x="39" y="5"/>
                  </a:moveTo>
                  <a:cubicBezTo>
                    <a:pt x="41" y="4"/>
                    <a:pt x="42" y="3"/>
                    <a:pt x="43" y="3"/>
                  </a:cubicBezTo>
                  <a:cubicBezTo>
                    <a:pt x="44" y="4"/>
                    <a:pt x="45" y="6"/>
                    <a:pt x="46" y="7"/>
                  </a:cubicBezTo>
                  <a:cubicBezTo>
                    <a:pt x="47" y="9"/>
                    <a:pt x="47" y="10"/>
                    <a:pt x="48" y="11"/>
                  </a:cubicBezTo>
                  <a:cubicBezTo>
                    <a:pt x="44" y="8"/>
                    <a:pt x="40" y="7"/>
                    <a:pt x="35" y="7"/>
                  </a:cubicBezTo>
                  <a:cubicBezTo>
                    <a:pt x="36" y="6"/>
                    <a:pt x="38" y="6"/>
                    <a:pt x="39" y="5"/>
                  </a:cubicBezTo>
                  <a:close/>
                  <a:moveTo>
                    <a:pt x="22" y="7"/>
                  </a:moveTo>
                  <a:cubicBezTo>
                    <a:pt x="22" y="6"/>
                    <a:pt x="23" y="4"/>
                    <a:pt x="24" y="3"/>
                  </a:cubicBezTo>
                  <a:cubicBezTo>
                    <a:pt x="26" y="3"/>
                    <a:pt x="27" y="4"/>
                    <a:pt x="29" y="5"/>
                  </a:cubicBezTo>
                  <a:cubicBezTo>
                    <a:pt x="30" y="6"/>
                    <a:pt x="32" y="6"/>
                    <a:pt x="33" y="7"/>
                  </a:cubicBezTo>
                  <a:cubicBezTo>
                    <a:pt x="28" y="7"/>
                    <a:pt x="23" y="8"/>
                    <a:pt x="19" y="11"/>
                  </a:cubicBezTo>
                  <a:cubicBezTo>
                    <a:pt x="20" y="10"/>
                    <a:pt x="21" y="9"/>
                    <a:pt x="22" y="7"/>
                  </a:cubicBezTo>
                  <a:close/>
                  <a:moveTo>
                    <a:pt x="9" y="14"/>
                  </a:moveTo>
                  <a:cubicBezTo>
                    <a:pt x="10" y="13"/>
                    <a:pt x="12" y="13"/>
                    <a:pt x="14" y="13"/>
                  </a:cubicBezTo>
                  <a:cubicBezTo>
                    <a:pt x="15" y="13"/>
                    <a:pt x="17" y="13"/>
                    <a:pt x="18" y="12"/>
                  </a:cubicBezTo>
                  <a:cubicBezTo>
                    <a:pt x="14" y="15"/>
                    <a:pt x="11" y="19"/>
                    <a:pt x="10" y="24"/>
                  </a:cubicBezTo>
                  <a:cubicBezTo>
                    <a:pt x="10" y="22"/>
                    <a:pt x="10" y="21"/>
                    <a:pt x="9" y="19"/>
                  </a:cubicBezTo>
                  <a:cubicBezTo>
                    <a:pt x="9" y="17"/>
                    <a:pt x="9" y="15"/>
                    <a:pt x="9" y="14"/>
                  </a:cubicBezTo>
                  <a:close/>
                  <a:moveTo>
                    <a:pt x="6" y="36"/>
                  </a:moveTo>
                  <a:cubicBezTo>
                    <a:pt x="5" y="35"/>
                    <a:pt x="3" y="34"/>
                    <a:pt x="3" y="32"/>
                  </a:cubicBezTo>
                  <a:cubicBezTo>
                    <a:pt x="3" y="31"/>
                    <a:pt x="5" y="30"/>
                    <a:pt x="6" y="28"/>
                  </a:cubicBezTo>
                  <a:cubicBezTo>
                    <a:pt x="8" y="27"/>
                    <a:pt x="9" y="26"/>
                    <a:pt x="9" y="25"/>
                  </a:cubicBezTo>
                  <a:cubicBezTo>
                    <a:pt x="9" y="27"/>
                    <a:pt x="8" y="30"/>
                    <a:pt x="8" y="32"/>
                  </a:cubicBezTo>
                  <a:cubicBezTo>
                    <a:pt x="8" y="35"/>
                    <a:pt x="9" y="37"/>
                    <a:pt x="9" y="40"/>
                  </a:cubicBezTo>
                  <a:cubicBezTo>
                    <a:pt x="9" y="38"/>
                    <a:pt x="8" y="37"/>
                    <a:pt x="6" y="36"/>
                  </a:cubicBezTo>
                  <a:close/>
                  <a:moveTo>
                    <a:pt x="14" y="52"/>
                  </a:moveTo>
                  <a:cubicBezTo>
                    <a:pt x="12" y="51"/>
                    <a:pt x="10" y="51"/>
                    <a:pt x="9" y="50"/>
                  </a:cubicBezTo>
                  <a:cubicBezTo>
                    <a:pt x="9" y="49"/>
                    <a:pt x="9" y="47"/>
                    <a:pt x="9" y="46"/>
                  </a:cubicBezTo>
                  <a:cubicBezTo>
                    <a:pt x="10" y="44"/>
                    <a:pt x="10" y="42"/>
                    <a:pt x="10" y="41"/>
                  </a:cubicBezTo>
                  <a:cubicBezTo>
                    <a:pt x="11" y="46"/>
                    <a:pt x="14" y="50"/>
                    <a:pt x="18" y="53"/>
                  </a:cubicBezTo>
                  <a:cubicBezTo>
                    <a:pt x="17" y="52"/>
                    <a:pt x="15" y="52"/>
                    <a:pt x="14" y="52"/>
                  </a:cubicBezTo>
                  <a:close/>
                  <a:moveTo>
                    <a:pt x="29" y="60"/>
                  </a:moveTo>
                  <a:cubicBezTo>
                    <a:pt x="27" y="61"/>
                    <a:pt x="26" y="62"/>
                    <a:pt x="24" y="61"/>
                  </a:cubicBezTo>
                  <a:cubicBezTo>
                    <a:pt x="23" y="61"/>
                    <a:pt x="22" y="59"/>
                    <a:pt x="22" y="57"/>
                  </a:cubicBezTo>
                  <a:cubicBezTo>
                    <a:pt x="21" y="56"/>
                    <a:pt x="20" y="54"/>
                    <a:pt x="19" y="53"/>
                  </a:cubicBezTo>
                  <a:cubicBezTo>
                    <a:pt x="23" y="56"/>
                    <a:pt x="28" y="58"/>
                    <a:pt x="33" y="58"/>
                  </a:cubicBezTo>
                  <a:cubicBezTo>
                    <a:pt x="32" y="58"/>
                    <a:pt x="30" y="59"/>
                    <a:pt x="29" y="60"/>
                  </a:cubicBezTo>
                  <a:close/>
                  <a:moveTo>
                    <a:pt x="46" y="57"/>
                  </a:moveTo>
                  <a:cubicBezTo>
                    <a:pt x="45" y="59"/>
                    <a:pt x="44" y="61"/>
                    <a:pt x="43" y="61"/>
                  </a:cubicBezTo>
                  <a:cubicBezTo>
                    <a:pt x="42" y="62"/>
                    <a:pt x="41" y="61"/>
                    <a:pt x="39" y="60"/>
                  </a:cubicBezTo>
                  <a:cubicBezTo>
                    <a:pt x="37" y="59"/>
                    <a:pt x="36" y="58"/>
                    <a:pt x="35" y="58"/>
                  </a:cubicBezTo>
                  <a:cubicBezTo>
                    <a:pt x="40" y="58"/>
                    <a:pt x="44" y="56"/>
                    <a:pt x="48" y="53"/>
                  </a:cubicBezTo>
                  <a:cubicBezTo>
                    <a:pt x="47" y="54"/>
                    <a:pt x="47" y="56"/>
                    <a:pt x="46" y="57"/>
                  </a:cubicBezTo>
                  <a:close/>
                  <a:moveTo>
                    <a:pt x="34" y="56"/>
                  </a:moveTo>
                  <a:cubicBezTo>
                    <a:pt x="21" y="56"/>
                    <a:pt x="10" y="45"/>
                    <a:pt x="10" y="32"/>
                  </a:cubicBezTo>
                  <a:cubicBezTo>
                    <a:pt x="10" y="19"/>
                    <a:pt x="21" y="9"/>
                    <a:pt x="34" y="9"/>
                  </a:cubicBezTo>
                  <a:cubicBezTo>
                    <a:pt x="47" y="9"/>
                    <a:pt x="58" y="19"/>
                    <a:pt x="58" y="32"/>
                  </a:cubicBezTo>
                  <a:cubicBezTo>
                    <a:pt x="58" y="45"/>
                    <a:pt x="47" y="56"/>
                    <a:pt x="34" y="56"/>
                  </a:cubicBezTo>
                  <a:close/>
                  <a:moveTo>
                    <a:pt x="58" y="50"/>
                  </a:moveTo>
                  <a:cubicBezTo>
                    <a:pt x="58" y="51"/>
                    <a:pt x="56" y="51"/>
                    <a:pt x="54" y="52"/>
                  </a:cubicBezTo>
                  <a:cubicBezTo>
                    <a:pt x="52" y="52"/>
                    <a:pt x="51" y="52"/>
                    <a:pt x="49" y="53"/>
                  </a:cubicBezTo>
                  <a:cubicBezTo>
                    <a:pt x="53" y="50"/>
                    <a:pt x="56" y="46"/>
                    <a:pt x="58" y="41"/>
                  </a:cubicBezTo>
                  <a:cubicBezTo>
                    <a:pt x="58" y="42"/>
                    <a:pt x="58" y="44"/>
                    <a:pt x="58" y="46"/>
                  </a:cubicBezTo>
                  <a:cubicBezTo>
                    <a:pt x="59" y="47"/>
                    <a:pt x="59" y="49"/>
                    <a:pt x="58" y="50"/>
                  </a:cubicBezTo>
                  <a:close/>
                  <a:moveTo>
                    <a:pt x="61" y="36"/>
                  </a:moveTo>
                  <a:cubicBezTo>
                    <a:pt x="60" y="37"/>
                    <a:pt x="59" y="38"/>
                    <a:pt x="58" y="40"/>
                  </a:cubicBezTo>
                  <a:cubicBezTo>
                    <a:pt x="59" y="37"/>
                    <a:pt x="60" y="35"/>
                    <a:pt x="60" y="32"/>
                  </a:cubicBezTo>
                  <a:cubicBezTo>
                    <a:pt x="60" y="30"/>
                    <a:pt x="59" y="27"/>
                    <a:pt x="58" y="25"/>
                  </a:cubicBezTo>
                  <a:cubicBezTo>
                    <a:pt x="59" y="26"/>
                    <a:pt x="60" y="27"/>
                    <a:pt x="61" y="28"/>
                  </a:cubicBezTo>
                  <a:cubicBezTo>
                    <a:pt x="63" y="30"/>
                    <a:pt x="64" y="31"/>
                    <a:pt x="64" y="32"/>
                  </a:cubicBezTo>
                  <a:cubicBezTo>
                    <a:pt x="64" y="34"/>
                    <a:pt x="63" y="35"/>
                    <a:pt x="61" y="36"/>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87" name="Freeform 38"/>
            <p:cNvSpPr>
              <a:spLocks noEditPoints="1"/>
            </p:cNvSpPr>
            <p:nvPr/>
          </p:nvSpPr>
          <p:spPr bwMode="auto">
            <a:xfrm>
              <a:off x="8610410" y="2708898"/>
              <a:ext cx="301764" cy="268451"/>
            </a:xfrm>
            <a:custGeom>
              <a:gdLst>
                <a:gd fmla="*/ 63 w 65" name="T0"/>
                <a:gd fmla="*/ 24 h 58" name="T1"/>
                <a:gd fmla="*/ 49 w 65" name="T2"/>
                <a:gd fmla="*/ 22 h 58" name="T3"/>
                <a:gd fmla="*/ 42 w 65" name="T4"/>
                <a:gd fmla="*/ 16 h 58" name="T5"/>
                <a:gd fmla="*/ 32 w 65" name="T6"/>
                <a:gd fmla="*/ 6 h 58" name="T7"/>
                <a:gd fmla="*/ 24 w 65" name="T8"/>
                <a:gd fmla="*/ 0 h 58" name="T9"/>
                <a:gd fmla="*/ 24 w 65" name="T10"/>
                <a:gd fmla="*/ 23 h 58" name="T11"/>
                <a:gd fmla="*/ 21 w 65" name="T12"/>
                <a:gd fmla="*/ 22 h 58" name="T13"/>
                <a:gd fmla="*/ 3 w 65" name="T14"/>
                <a:gd fmla="*/ 28 h 58" name="T15"/>
                <a:gd fmla="*/ 0 w 65" name="T16"/>
                <a:gd fmla="*/ 34 h 58" name="T17"/>
                <a:gd fmla="*/ 2 w 65" name="T18"/>
                <a:gd fmla="*/ 41 h 58" name="T19"/>
                <a:gd fmla="*/ 5 w 65" name="T20"/>
                <a:gd fmla="*/ 48 h 58" name="T21"/>
                <a:gd fmla="*/ 10 w 65" name="T22"/>
                <a:gd fmla="*/ 55 h 58" name="T23"/>
                <a:gd fmla="*/ 35 w 65" name="T24"/>
                <a:gd fmla="*/ 57 h 58" name="T25"/>
                <a:gd fmla="*/ 45 w 65" name="T26"/>
                <a:gd fmla="*/ 55 h 58" name="T27"/>
                <a:gd fmla="*/ 60 w 65" name="T28"/>
                <a:gd fmla="*/ 57 h 58" name="T29"/>
                <a:gd fmla="*/ 64 w 65" name="T30"/>
                <a:gd fmla="*/ 26 h 58" name="T31"/>
                <a:gd fmla="*/ 9 w 65" name="T32"/>
                <a:gd fmla="*/ 25 h 58" name="T33"/>
                <a:gd fmla="*/ 24 w 65" name="T34"/>
                <a:gd fmla="*/ 28 h 58" name="T35"/>
                <a:gd fmla="*/ 9 w 65" name="T36"/>
                <a:gd fmla="*/ 30 h 58" name="T37"/>
                <a:gd fmla="*/ 9 w 65" name="T38"/>
                <a:gd fmla="*/ 25 h 58" name="T39"/>
                <a:gd fmla="*/ 18 w 65" name="T40"/>
                <a:gd fmla="*/ 32 h 58" name="T41"/>
                <a:gd fmla="*/ 18 w 65" name="T42"/>
                <a:gd fmla="*/ 37 h 58" name="T43"/>
                <a:gd fmla="*/ 6 w 65" name="T44"/>
                <a:gd fmla="*/ 37 h 58" name="T45"/>
                <a:gd fmla="*/ 6 w 65" name="T46"/>
                <a:gd fmla="*/ 32 h 58" name="T47"/>
                <a:gd fmla="*/ 18 w 65" name="T48"/>
                <a:gd fmla="*/ 39 h 58" name="T49"/>
                <a:gd fmla="*/ 23 w 65" name="T50"/>
                <a:gd fmla="*/ 41 h 58" name="T51"/>
                <a:gd fmla="*/ 11 w 65" name="T52"/>
                <a:gd fmla="*/ 43 h 58" name="T53"/>
                <a:gd fmla="*/ 5 w 65" name="T54"/>
                <a:gd fmla="*/ 41 h 58" name="T55"/>
                <a:gd fmla="*/ 11 w 65" name="T56"/>
                <a:gd fmla="*/ 45 h 58" name="T57"/>
                <a:gd fmla="*/ 23 w 65" name="T58"/>
                <a:gd fmla="*/ 45 h 58" name="T59"/>
                <a:gd fmla="*/ 23 w 65" name="T60"/>
                <a:gd fmla="*/ 50 h 58" name="T61"/>
                <a:gd fmla="*/ 8 w 65" name="T62"/>
                <a:gd fmla="*/ 48 h 58" name="T63"/>
                <a:gd fmla="*/ 23 w 65" name="T64"/>
                <a:gd fmla="*/ 52 h 58" name="T65"/>
                <a:gd fmla="*/ 24 w 65" name="T66"/>
                <a:gd fmla="*/ 44 h 58" name="T67"/>
                <a:gd fmla="*/ 22 w 65" name="T68"/>
                <a:gd fmla="*/ 37 h 58" name="T69"/>
                <a:gd fmla="*/ 21 w 65" name="T70"/>
                <a:gd fmla="*/ 32 h 58" name="T71"/>
                <a:gd fmla="*/ 26 w 65" name="T72"/>
                <a:gd fmla="*/ 26 h 58" name="T73"/>
                <a:gd fmla="*/ 28 w 65" name="T74"/>
                <a:gd fmla="*/ 31 h 58" name="T75"/>
                <a:gd fmla="*/ 39 w 65" name="T76"/>
                <a:gd fmla="*/ 40 h 58" name="T77"/>
                <a:gd fmla="*/ 30 w 65" name="T78"/>
                <a:gd fmla="*/ 31 h 58" name="T79"/>
                <a:gd fmla="*/ 29 w 65" name="T80"/>
                <a:gd fmla="*/ 24 h 58" name="T81"/>
                <a:gd fmla="*/ 29 w 65" name="T82"/>
                <a:gd fmla="*/ 24 h 58" name="T83"/>
                <a:gd fmla="*/ 22 w 65" name="T84"/>
                <a:gd fmla="*/ 8 h 58" name="T85"/>
                <a:gd fmla="*/ 28 w 65" name="T86"/>
                <a:gd fmla="*/ 4 h 58" name="T87"/>
                <a:gd fmla="*/ 32 w 65" name="T88"/>
                <a:gd fmla="*/ 14 h 58" name="T89"/>
                <a:gd fmla="*/ 43 w 65" name="T90"/>
                <a:gd fmla="*/ 20 h 58" name="T91"/>
                <a:gd fmla="*/ 46 w 65" name="T92"/>
                <a:gd fmla="*/ 50 h 58" name="T93"/>
                <a:gd fmla="*/ 12 w 65" name="T94"/>
                <a:gd fmla="*/ 52 h 58" name="T95"/>
                <a:gd fmla="*/ 23 w 65" name="T96"/>
                <a:gd fmla="*/ 52 h 58" name="T97"/>
                <a:gd fmla="*/ 61 w 65" name="T98"/>
                <a:gd fmla="*/ 27 h 58" name="T99"/>
                <a:gd fmla="*/ 48 w 65" name="T100"/>
                <a:gd fmla="*/ 53 h 5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57" w="65">
                  <a:moveTo>
                    <a:pt x="64" y="24"/>
                  </a:moveTo>
                  <a:cubicBezTo>
                    <a:pt x="64" y="24"/>
                    <a:pt x="63" y="24"/>
                    <a:pt x="63" y="24"/>
                  </a:cubicBezTo>
                  <a:cubicBezTo>
                    <a:pt x="49" y="22"/>
                    <a:pt x="49" y="22"/>
                    <a:pt x="49" y="22"/>
                  </a:cubicBezTo>
                  <a:cubicBezTo>
                    <a:pt x="49" y="22"/>
                    <a:pt x="49" y="22"/>
                    <a:pt x="49" y="22"/>
                  </a:cubicBezTo>
                  <a:cubicBezTo>
                    <a:pt x="47" y="20"/>
                    <a:pt x="46" y="18"/>
                    <a:pt x="45" y="18"/>
                  </a:cubicBezTo>
                  <a:cubicBezTo>
                    <a:pt x="44" y="17"/>
                    <a:pt x="43" y="17"/>
                    <a:pt x="42" y="16"/>
                  </a:cubicBezTo>
                  <a:cubicBezTo>
                    <a:pt x="39" y="15"/>
                    <a:pt x="37" y="14"/>
                    <a:pt x="35" y="12"/>
                  </a:cubicBezTo>
                  <a:cubicBezTo>
                    <a:pt x="33" y="10"/>
                    <a:pt x="32" y="8"/>
                    <a:pt x="32" y="6"/>
                  </a:cubicBezTo>
                  <a:cubicBezTo>
                    <a:pt x="31" y="4"/>
                    <a:pt x="31" y="2"/>
                    <a:pt x="30" y="1"/>
                  </a:cubicBezTo>
                  <a:cubicBezTo>
                    <a:pt x="28" y="0"/>
                    <a:pt x="26" y="0"/>
                    <a:pt x="24" y="0"/>
                  </a:cubicBezTo>
                  <a:cubicBezTo>
                    <a:pt x="22" y="1"/>
                    <a:pt x="20" y="4"/>
                    <a:pt x="20" y="7"/>
                  </a:cubicBezTo>
                  <a:cubicBezTo>
                    <a:pt x="19" y="14"/>
                    <a:pt x="22" y="19"/>
                    <a:pt x="24" y="23"/>
                  </a:cubicBezTo>
                  <a:cubicBezTo>
                    <a:pt x="24" y="23"/>
                    <a:pt x="24" y="23"/>
                    <a:pt x="24" y="23"/>
                  </a:cubicBezTo>
                  <a:cubicBezTo>
                    <a:pt x="23" y="22"/>
                    <a:pt x="22" y="22"/>
                    <a:pt x="21" y="22"/>
                  </a:cubicBezTo>
                  <a:cubicBezTo>
                    <a:pt x="9" y="22"/>
                    <a:pt x="9" y="22"/>
                    <a:pt x="9" y="22"/>
                  </a:cubicBezTo>
                  <a:cubicBezTo>
                    <a:pt x="6" y="22"/>
                    <a:pt x="3" y="25"/>
                    <a:pt x="3" y="28"/>
                  </a:cubicBezTo>
                  <a:cubicBezTo>
                    <a:pt x="3" y="28"/>
                    <a:pt x="3" y="29"/>
                    <a:pt x="4" y="29"/>
                  </a:cubicBezTo>
                  <a:cubicBezTo>
                    <a:pt x="1" y="30"/>
                    <a:pt x="0" y="32"/>
                    <a:pt x="0" y="34"/>
                  </a:cubicBezTo>
                  <a:cubicBezTo>
                    <a:pt x="0" y="36"/>
                    <a:pt x="1" y="38"/>
                    <a:pt x="2" y="39"/>
                  </a:cubicBezTo>
                  <a:cubicBezTo>
                    <a:pt x="2" y="40"/>
                    <a:pt x="2" y="40"/>
                    <a:pt x="2" y="41"/>
                  </a:cubicBezTo>
                  <a:cubicBezTo>
                    <a:pt x="2" y="43"/>
                    <a:pt x="3" y="45"/>
                    <a:pt x="5" y="46"/>
                  </a:cubicBezTo>
                  <a:cubicBezTo>
                    <a:pt x="5" y="46"/>
                    <a:pt x="5" y="47"/>
                    <a:pt x="5" y="48"/>
                  </a:cubicBezTo>
                  <a:cubicBezTo>
                    <a:pt x="5" y="50"/>
                    <a:pt x="6" y="52"/>
                    <a:pt x="8" y="53"/>
                  </a:cubicBezTo>
                  <a:cubicBezTo>
                    <a:pt x="9" y="53"/>
                    <a:pt x="9" y="54"/>
                    <a:pt x="10" y="55"/>
                  </a:cubicBezTo>
                  <a:cubicBezTo>
                    <a:pt x="13" y="57"/>
                    <a:pt x="24" y="58"/>
                    <a:pt x="30" y="58"/>
                  </a:cubicBezTo>
                  <a:cubicBezTo>
                    <a:pt x="32" y="58"/>
                    <a:pt x="34" y="58"/>
                    <a:pt x="35" y="57"/>
                  </a:cubicBezTo>
                  <a:cubicBezTo>
                    <a:pt x="38" y="57"/>
                    <a:pt x="41" y="56"/>
                    <a:pt x="45" y="54"/>
                  </a:cubicBezTo>
                  <a:cubicBezTo>
                    <a:pt x="45" y="55"/>
                    <a:pt x="45" y="55"/>
                    <a:pt x="45" y="55"/>
                  </a:cubicBezTo>
                  <a:cubicBezTo>
                    <a:pt x="45" y="56"/>
                    <a:pt x="46" y="56"/>
                    <a:pt x="46" y="56"/>
                  </a:cubicBezTo>
                  <a:cubicBezTo>
                    <a:pt x="60" y="57"/>
                    <a:pt x="60" y="57"/>
                    <a:pt x="60" y="57"/>
                  </a:cubicBezTo>
                  <a:cubicBezTo>
                    <a:pt x="61" y="57"/>
                    <a:pt x="62" y="56"/>
                    <a:pt x="62" y="55"/>
                  </a:cubicBezTo>
                  <a:cubicBezTo>
                    <a:pt x="64" y="26"/>
                    <a:pt x="64" y="26"/>
                    <a:pt x="64" y="26"/>
                  </a:cubicBezTo>
                  <a:cubicBezTo>
                    <a:pt x="65" y="25"/>
                    <a:pt x="64" y="25"/>
                    <a:pt x="64" y="24"/>
                  </a:cubicBezTo>
                  <a:close/>
                  <a:moveTo>
                    <a:pt x="9" y="25"/>
                  </a:moveTo>
                  <a:cubicBezTo>
                    <a:pt x="21" y="25"/>
                    <a:pt x="21" y="25"/>
                    <a:pt x="21" y="25"/>
                  </a:cubicBezTo>
                  <a:cubicBezTo>
                    <a:pt x="23" y="25"/>
                    <a:pt x="24" y="26"/>
                    <a:pt x="24" y="28"/>
                  </a:cubicBezTo>
                  <a:cubicBezTo>
                    <a:pt x="24" y="29"/>
                    <a:pt x="23" y="30"/>
                    <a:pt x="21" y="30"/>
                  </a:cubicBezTo>
                  <a:cubicBezTo>
                    <a:pt x="9" y="30"/>
                    <a:pt x="9" y="30"/>
                    <a:pt x="9" y="30"/>
                  </a:cubicBezTo>
                  <a:cubicBezTo>
                    <a:pt x="8" y="30"/>
                    <a:pt x="6" y="29"/>
                    <a:pt x="6" y="28"/>
                  </a:cubicBezTo>
                  <a:cubicBezTo>
                    <a:pt x="6" y="26"/>
                    <a:pt x="8" y="25"/>
                    <a:pt x="9" y="25"/>
                  </a:cubicBezTo>
                  <a:close/>
                  <a:moveTo>
                    <a:pt x="6" y="32"/>
                  </a:moveTo>
                  <a:cubicBezTo>
                    <a:pt x="18" y="32"/>
                    <a:pt x="18" y="32"/>
                    <a:pt x="18" y="32"/>
                  </a:cubicBezTo>
                  <a:cubicBezTo>
                    <a:pt x="19" y="32"/>
                    <a:pt x="21" y="33"/>
                    <a:pt x="21" y="34"/>
                  </a:cubicBezTo>
                  <a:cubicBezTo>
                    <a:pt x="21" y="36"/>
                    <a:pt x="19" y="37"/>
                    <a:pt x="18" y="37"/>
                  </a:cubicBezTo>
                  <a:cubicBezTo>
                    <a:pt x="8" y="37"/>
                    <a:pt x="8" y="37"/>
                    <a:pt x="8" y="37"/>
                  </a:cubicBezTo>
                  <a:cubicBezTo>
                    <a:pt x="6" y="37"/>
                    <a:pt x="6" y="37"/>
                    <a:pt x="6" y="37"/>
                  </a:cubicBezTo>
                  <a:cubicBezTo>
                    <a:pt x="4" y="37"/>
                    <a:pt x="3" y="36"/>
                    <a:pt x="3" y="34"/>
                  </a:cubicBezTo>
                  <a:cubicBezTo>
                    <a:pt x="3" y="33"/>
                    <a:pt x="4" y="32"/>
                    <a:pt x="6" y="32"/>
                  </a:cubicBezTo>
                  <a:close/>
                  <a:moveTo>
                    <a:pt x="8" y="39"/>
                  </a:moveTo>
                  <a:cubicBezTo>
                    <a:pt x="18" y="39"/>
                    <a:pt x="18" y="39"/>
                    <a:pt x="18" y="39"/>
                  </a:cubicBezTo>
                  <a:cubicBezTo>
                    <a:pt x="20" y="39"/>
                    <a:pt x="20" y="39"/>
                    <a:pt x="20" y="39"/>
                  </a:cubicBezTo>
                  <a:cubicBezTo>
                    <a:pt x="22" y="39"/>
                    <a:pt x="23" y="40"/>
                    <a:pt x="23" y="41"/>
                  </a:cubicBezTo>
                  <a:cubicBezTo>
                    <a:pt x="23" y="42"/>
                    <a:pt x="22" y="43"/>
                    <a:pt x="20" y="43"/>
                  </a:cubicBezTo>
                  <a:cubicBezTo>
                    <a:pt x="11" y="43"/>
                    <a:pt x="11" y="43"/>
                    <a:pt x="11" y="43"/>
                  </a:cubicBezTo>
                  <a:cubicBezTo>
                    <a:pt x="8" y="43"/>
                    <a:pt x="8" y="43"/>
                    <a:pt x="8" y="43"/>
                  </a:cubicBezTo>
                  <a:cubicBezTo>
                    <a:pt x="6" y="43"/>
                    <a:pt x="5" y="42"/>
                    <a:pt x="5" y="41"/>
                  </a:cubicBezTo>
                  <a:cubicBezTo>
                    <a:pt x="5" y="40"/>
                    <a:pt x="6" y="39"/>
                    <a:pt x="8" y="39"/>
                  </a:cubicBezTo>
                  <a:close/>
                  <a:moveTo>
                    <a:pt x="11" y="45"/>
                  </a:moveTo>
                  <a:cubicBezTo>
                    <a:pt x="20" y="45"/>
                    <a:pt x="20" y="45"/>
                    <a:pt x="20" y="45"/>
                  </a:cubicBezTo>
                  <a:cubicBezTo>
                    <a:pt x="23" y="45"/>
                    <a:pt x="23" y="45"/>
                    <a:pt x="23" y="45"/>
                  </a:cubicBezTo>
                  <a:cubicBezTo>
                    <a:pt x="25" y="45"/>
                    <a:pt x="26" y="47"/>
                    <a:pt x="26" y="48"/>
                  </a:cubicBezTo>
                  <a:cubicBezTo>
                    <a:pt x="26" y="49"/>
                    <a:pt x="25" y="50"/>
                    <a:pt x="23" y="50"/>
                  </a:cubicBezTo>
                  <a:cubicBezTo>
                    <a:pt x="11" y="50"/>
                    <a:pt x="11" y="50"/>
                    <a:pt x="11" y="50"/>
                  </a:cubicBezTo>
                  <a:cubicBezTo>
                    <a:pt x="9" y="50"/>
                    <a:pt x="8" y="49"/>
                    <a:pt x="8" y="48"/>
                  </a:cubicBezTo>
                  <a:cubicBezTo>
                    <a:pt x="8" y="47"/>
                    <a:pt x="9" y="45"/>
                    <a:pt x="11" y="45"/>
                  </a:cubicBezTo>
                  <a:close/>
                  <a:moveTo>
                    <a:pt x="23" y="52"/>
                  </a:moveTo>
                  <a:cubicBezTo>
                    <a:pt x="26" y="52"/>
                    <a:pt x="28" y="50"/>
                    <a:pt x="28" y="48"/>
                  </a:cubicBezTo>
                  <a:cubicBezTo>
                    <a:pt x="28" y="46"/>
                    <a:pt x="26" y="44"/>
                    <a:pt x="24" y="44"/>
                  </a:cubicBezTo>
                  <a:cubicBezTo>
                    <a:pt x="25" y="43"/>
                    <a:pt x="25" y="42"/>
                    <a:pt x="25" y="41"/>
                  </a:cubicBezTo>
                  <a:cubicBezTo>
                    <a:pt x="25" y="39"/>
                    <a:pt x="24" y="38"/>
                    <a:pt x="22" y="37"/>
                  </a:cubicBezTo>
                  <a:cubicBezTo>
                    <a:pt x="22" y="36"/>
                    <a:pt x="23" y="35"/>
                    <a:pt x="23" y="34"/>
                  </a:cubicBezTo>
                  <a:cubicBezTo>
                    <a:pt x="23" y="33"/>
                    <a:pt x="22" y="33"/>
                    <a:pt x="21" y="32"/>
                  </a:cubicBezTo>
                  <a:cubicBezTo>
                    <a:pt x="24" y="32"/>
                    <a:pt x="26" y="30"/>
                    <a:pt x="26" y="28"/>
                  </a:cubicBezTo>
                  <a:cubicBezTo>
                    <a:pt x="26" y="27"/>
                    <a:pt x="26" y="26"/>
                    <a:pt x="26" y="26"/>
                  </a:cubicBezTo>
                  <a:cubicBezTo>
                    <a:pt x="27" y="25"/>
                    <a:pt x="27" y="25"/>
                    <a:pt x="27" y="25"/>
                  </a:cubicBezTo>
                  <a:cubicBezTo>
                    <a:pt x="28" y="27"/>
                    <a:pt x="28" y="29"/>
                    <a:pt x="28" y="31"/>
                  </a:cubicBezTo>
                  <a:cubicBezTo>
                    <a:pt x="29" y="38"/>
                    <a:pt x="37" y="41"/>
                    <a:pt x="37" y="41"/>
                  </a:cubicBezTo>
                  <a:cubicBezTo>
                    <a:pt x="38" y="41"/>
                    <a:pt x="38" y="41"/>
                    <a:pt x="39" y="40"/>
                  </a:cubicBezTo>
                  <a:cubicBezTo>
                    <a:pt x="39" y="40"/>
                    <a:pt x="38" y="39"/>
                    <a:pt x="38" y="39"/>
                  </a:cubicBezTo>
                  <a:cubicBezTo>
                    <a:pt x="38" y="39"/>
                    <a:pt x="31" y="37"/>
                    <a:pt x="30" y="31"/>
                  </a:cubicBezTo>
                  <a:cubicBezTo>
                    <a:pt x="30" y="28"/>
                    <a:pt x="29" y="24"/>
                    <a:pt x="29" y="24"/>
                  </a:cubicBezTo>
                  <a:cubicBezTo>
                    <a:pt x="29" y="24"/>
                    <a:pt x="29" y="24"/>
                    <a:pt x="29" y="24"/>
                  </a:cubicBezTo>
                  <a:cubicBezTo>
                    <a:pt x="29" y="24"/>
                    <a:pt x="29" y="24"/>
                    <a:pt x="29" y="24"/>
                  </a:cubicBezTo>
                  <a:cubicBezTo>
                    <a:pt x="29" y="24"/>
                    <a:pt x="29" y="24"/>
                    <a:pt x="29" y="24"/>
                  </a:cubicBezTo>
                  <a:cubicBezTo>
                    <a:pt x="29" y="24"/>
                    <a:pt x="29" y="24"/>
                    <a:pt x="29" y="23"/>
                  </a:cubicBezTo>
                  <a:cubicBezTo>
                    <a:pt x="29" y="23"/>
                    <a:pt x="21" y="16"/>
                    <a:pt x="22" y="8"/>
                  </a:cubicBezTo>
                  <a:cubicBezTo>
                    <a:pt x="23" y="5"/>
                    <a:pt x="24" y="4"/>
                    <a:pt x="25" y="3"/>
                  </a:cubicBezTo>
                  <a:cubicBezTo>
                    <a:pt x="26" y="3"/>
                    <a:pt x="27" y="3"/>
                    <a:pt x="28" y="4"/>
                  </a:cubicBezTo>
                  <a:cubicBezTo>
                    <a:pt x="28" y="4"/>
                    <a:pt x="29" y="5"/>
                    <a:pt x="29" y="7"/>
                  </a:cubicBezTo>
                  <a:cubicBezTo>
                    <a:pt x="30" y="9"/>
                    <a:pt x="31" y="11"/>
                    <a:pt x="32" y="14"/>
                  </a:cubicBezTo>
                  <a:cubicBezTo>
                    <a:pt x="35" y="17"/>
                    <a:pt x="38" y="18"/>
                    <a:pt x="40" y="19"/>
                  </a:cubicBezTo>
                  <a:cubicBezTo>
                    <a:pt x="41" y="19"/>
                    <a:pt x="42" y="20"/>
                    <a:pt x="43" y="20"/>
                  </a:cubicBezTo>
                  <a:cubicBezTo>
                    <a:pt x="44" y="21"/>
                    <a:pt x="47" y="25"/>
                    <a:pt x="48" y="26"/>
                  </a:cubicBezTo>
                  <a:cubicBezTo>
                    <a:pt x="46" y="50"/>
                    <a:pt x="46" y="50"/>
                    <a:pt x="46" y="50"/>
                  </a:cubicBezTo>
                  <a:cubicBezTo>
                    <a:pt x="43" y="52"/>
                    <a:pt x="39" y="54"/>
                    <a:pt x="34" y="54"/>
                  </a:cubicBezTo>
                  <a:cubicBezTo>
                    <a:pt x="27" y="55"/>
                    <a:pt x="14" y="54"/>
                    <a:pt x="12" y="52"/>
                  </a:cubicBezTo>
                  <a:cubicBezTo>
                    <a:pt x="12" y="52"/>
                    <a:pt x="12" y="52"/>
                    <a:pt x="12" y="52"/>
                  </a:cubicBezTo>
                  <a:lnTo>
                    <a:pt x="23" y="52"/>
                  </a:lnTo>
                  <a:close/>
                  <a:moveTo>
                    <a:pt x="50" y="26"/>
                  </a:moveTo>
                  <a:cubicBezTo>
                    <a:pt x="61" y="27"/>
                    <a:pt x="61" y="27"/>
                    <a:pt x="61" y="27"/>
                  </a:cubicBezTo>
                  <a:cubicBezTo>
                    <a:pt x="59" y="54"/>
                    <a:pt x="59" y="54"/>
                    <a:pt x="59" y="54"/>
                  </a:cubicBezTo>
                  <a:cubicBezTo>
                    <a:pt x="48" y="53"/>
                    <a:pt x="48" y="53"/>
                    <a:pt x="48" y="53"/>
                  </a:cubicBezTo>
                  <a:lnTo>
                    <a:pt x="50" y="26"/>
                  </a:lnTo>
                  <a:close/>
                </a:path>
              </a:pathLst>
            </a:custGeom>
            <a:grpFill/>
            <a:ln>
              <a:noFill/>
            </a:ln>
            <a:extLst>
              <a:ext uri="{91240B29-F687-4F45-9708-019B960494DF}">
                <a14:hiddenLine w="9525">
                  <a:solidFill>
                    <a:srgbClr val="000000"/>
                  </a:solidFill>
                  <a:round/>
                  <a:headEnd/>
                  <a:tailEnd/>
                </a14:hiddenLine>
              </a:ext>
            </a:extLst>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sp>
          <p:nvSpPr>
            <p:cNvPr id="88" name="Freeform 64"/>
            <p:cNvSpPr>
              <a:spLocks noEditPoints="1"/>
            </p:cNvSpPr>
            <p:nvPr/>
          </p:nvSpPr>
          <p:spPr bwMode="auto">
            <a:xfrm>
              <a:off x="8014315" y="3728737"/>
              <a:ext cx="236963" cy="159712"/>
            </a:xfrm>
            <a:custGeom>
              <a:gdLst>
                <a:gd fmla="*/ 58 w 58" name="T0"/>
                <a:gd fmla="*/ 18 h 38" name="T1"/>
                <a:gd fmla="*/ 31 w 58" name="T2"/>
                <a:gd fmla="*/ 0 h 38" name="T3"/>
                <a:gd fmla="*/ 1 w 58" name="T4"/>
                <a:gd fmla="*/ 18 h 38" name="T5"/>
                <a:gd fmla="*/ 0 w 58" name="T6"/>
                <a:gd fmla="*/ 20 h 38" name="T7"/>
                <a:gd fmla="*/ 31 w 58" name="T8"/>
                <a:gd fmla="*/ 38 h 38" name="T9"/>
                <a:gd fmla="*/ 58 w 58" name="T10"/>
                <a:gd fmla="*/ 20 h 38" name="T11"/>
                <a:gd fmla="*/ 58 w 58" name="T12"/>
                <a:gd fmla="*/ 18 h 38" name="T13"/>
                <a:gd fmla="*/ 18 w 58" name="T14"/>
                <a:gd fmla="*/ 19 h 38" name="T15"/>
                <a:gd fmla="*/ 16 w 58" name="T16"/>
                <a:gd fmla="*/ 19 h 38" name="T17"/>
                <a:gd fmla="*/ 28 w 58" name="T18"/>
                <a:gd fmla="*/ 34 h 38" name="T19"/>
                <a:gd fmla="*/ 4 w 58" name="T20"/>
                <a:gd fmla="*/ 19 h 38" name="T21"/>
                <a:gd fmla="*/ 27 w 58" name="T22"/>
                <a:gd fmla="*/ 4 h 38" name="T23"/>
                <a:gd fmla="*/ 19 w 58" name="T24"/>
                <a:gd fmla="*/ 9 h 38" name="T25"/>
                <a:gd fmla="*/ 21 w 58" name="T26"/>
                <a:gd fmla="*/ 10 h 38" name="T27"/>
                <a:gd fmla="*/ 31 w 58" name="T28"/>
                <a:gd fmla="*/ 5 h 38" name="T29"/>
                <a:gd fmla="*/ 45 w 58" name="T30"/>
                <a:gd fmla="*/ 19 h 38" name="T31"/>
                <a:gd fmla="*/ 31 w 58" name="T32"/>
                <a:gd fmla="*/ 33 h 38" name="T33"/>
                <a:gd fmla="*/ 18 w 58" name="T34"/>
                <a:gd fmla="*/ 19 h 38" name="T35"/>
                <a:gd fmla="*/ 36 w 58" name="T36"/>
                <a:gd fmla="*/ 34 h 38" name="T37"/>
                <a:gd fmla="*/ 47 w 58" name="T38"/>
                <a:gd fmla="*/ 19 h 38" name="T39"/>
                <a:gd fmla="*/ 38 w 58" name="T40"/>
                <a:gd fmla="*/ 4 h 38" name="T41"/>
                <a:gd fmla="*/ 55 w 58" name="T42"/>
                <a:gd fmla="*/ 19 h 38" name="T43"/>
                <a:gd fmla="*/ 36 w 58" name="T44"/>
                <a:gd fmla="*/ 34 h 38" name="T45"/>
                <a:gd fmla="*/ 40 w 58" name="T46"/>
                <a:gd fmla="*/ 19 h 38" name="T47"/>
                <a:gd fmla="*/ 31 w 58" name="T48"/>
                <a:gd fmla="*/ 28 h 38" name="T49"/>
                <a:gd fmla="*/ 23 w 58" name="T50"/>
                <a:gd fmla="*/ 19 h 38" name="T51"/>
                <a:gd fmla="*/ 31 w 58" name="T52"/>
                <a:gd fmla="*/ 19 h 38" name="T53"/>
                <a:gd fmla="*/ 24 w 58" name="T54"/>
                <a:gd fmla="*/ 14 h 38" name="T55"/>
                <a:gd fmla="*/ 31 w 58" name="T56"/>
                <a:gd fmla="*/ 10 h 38" name="T57"/>
                <a:gd fmla="*/ 40 w 58" name="T58"/>
                <a:gd fmla="*/ 19 h 3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38" w="57">
                  <a:moveTo>
                    <a:pt x="58" y="18"/>
                  </a:moveTo>
                  <a:cubicBezTo>
                    <a:pt x="57" y="18"/>
                    <a:pt x="47" y="0"/>
                    <a:pt x="31" y="0"/>
                  </a:cubicBezTo>
                  <a:cubicBezTo>
                    <a:pt x="15" y="0"/>
                    <a:pt x="1" y="17"/>
                    <a:pt x="1" y="18"/>
                  </a:cubicBezTo>
                  <a:cubicBezTo>
                    <a:pt x="0" y="19"/>
                    <a:pt x="0" y="19"/>
                    <a:pt x="0" y="20"/>
                  </a:cubicBezTo>
                  <a:cubicBezTo>
                    <a:pt x="1" y="21"/>
                    <a:pt x="13" y="38"/>
                    <a:pt x="31" y="38"/>
                  </a:cubicBezTo>
                  <a:cubicBezTo>
                    <a:pt x="49" y="38"/>
                    <a:pt x="57" y="20"/>
                    <a:pt x="58" y="20"/>
                  </a:cubicBezTo>
                  <a:cubicBezTo>
                    <a:pt x="58" y="19"/>
                    <a:pt x="58" y="19"/>
                    <a:pt x="58" y="18"/>
                  </a:cubicBezTo>
                  <a:close/>
                  <a:moveTo>
                    <a:pt x="18" y="19"/>
                  </a:moveTo>
                  <a:cubicBezTo>
                    <a:pt x="16" y="19"/>
                    <a:pt x="16" y="19"/>
                    <a:pt x="16" y="19"/>
                  </a:cubicBezTo>
                  <a:cubicBezTo>
                    <a:pt x="16" y="27"/>
                    <a:pt x="21" y="33"/>
                    <a:pt x="28" y="34"/>
                  </a:cubicBezTo>
                  <a:cubicBezTo>
                    <a:pt x="16" y="33"/>
                    <a:pt x="6" y="22"/>
                    <a:pt x="4" y="19"/>
                  </a:cubicBezTo>
                  <a:cubicBezTo>
                    <a:pt x="6" y="16"/>
                    <a:pt x="16" y="6"/>
                    <a:pt x="27" y="4"/>
                  </a:cubicBezTo>
                  <a:cubicBezTo>
                    <a:pt x="24" y="5"/>
                    <a:pt x="21" y="7"/>
                    <a:pt x="19" y="9"/>
                  </a:cubicBezTo>
                  <a:cubicBezTo>
                    <a:pt x="21" y="10"/>
                    <a:pt x="21" y="10"/>
                    <a:pt x="21" y="10"/>
                  </a:cubicBezTo>
                  <a:cubicBezTo>
                    <a:pt x="23" y="7"/>
                    <a:pt x="27" y="5"/>
                    <a:pt x="31" y="5"/>
                  </a:cubicBezTo>
                  <a:cubicBezTo>
                    <a:pt x="39" y="5"/>
                    <a:pt x="45" y="11"/>
                    <a:pt x="45" y="19"/>
                  </a:cubicBezTo>
                  <a:cubicBezTo>
                    <a:pt x="45" y="27"/>
                    <a:pt x="39" y="33"/>
                    <a:pt x="31" y="33"/>
                  </a:cubicBezTo>
                  <a:cubicBezTo>
                    <a:pt x="24" y="33"/>
                    <a:pt x="18" y="27"/>
                    <a:pt x="18" y="19"/>
                  </a:cubicBezTo>
                  <a:close/>
                  <a:moveTo>
                    <a:pt x="36" y="34"/>
                  </a:moveTo>
                  <a:cubicBezTo>
                    <a:pt x="42" y="32"/>
                    <a:pt x="47" y="26"/>
                    <a:pt x="47" y="19"/>
                  </a:cubicBezTo>
                  <a:cubicBezTo>
                    <a:pt x="47" y="12"/>
                    <a:pt x="43" y="7"/>
                    <a:pt x="38" y="4"/>
                  </a:cubicBezTo>
                  <a:cubicBezTo>
                    <a:pt x="47" y="8"/>
                    <a:pt x="53" y="17"/>
                    <a:pt x="55" y="19"/>
                  </a:cubicBezTo>
                  <a:cubicBezTo>
                    <a:pt x="53" y="22"/>
                    <a:pt x="47" y="32"/>
                    <a:pt x="36" y="34"/>
                  </a:cubicBezTo>
                  <a:close/>
                  <a:moveTo>
                    <a:pt x="40" y="19"/>
                  </a:moveTo>
                  <a:cubicBezTo>
                    <a:pt x="40" y="24"/>
                    <a:pt x="36" y="28"/>
                    <a:pt x="31" y="28"/>
                  </a:cubicBezTo>
                  <a:cubicBezTo>
                    <a:pt x="27" y="28"/>
                    <a:pt x="23" y="24"/>
                    <a:pt x="23" y="19"/>
                  </a:cubicBezTo>
                  <a:cubicBezTo>
                    <a:pt x="31" y="19"/>
                    <a:pt x="31" y="19"/>
                    <a:pt x="31" y="19"/>
                  </a:cubicBezTo>
                  <a:cubicBezTo>
                    <a:pt x="24" y="14"/>
                    <a:pt x="24" y="14"/>
                    <a:pt x="24" y="14"/>
                  </a:cubicBezTo>
                  <a:cubicBezTo>
                    <a:pt x="26" y="12"/>
                    <a:pt x="29" y="10"/>
                    <a:pt x="31" y="10"/>
                  </a:cubicBezTo>
                  <a:cubicBezTo>
                    <a:pt x="36" y="10"/>
                    <a:pt x="40" y="14"/>
                    <a:pt x="40" y="19"/>
                  </a:cubicBezTo>
                  <a:close/>
                </a:path>
              </a:pathLst>
            </a:custGeom>
            <a:grpFill/>
            <a:ln>
              <a:noFill/>
            </a:ln>
          </p:spPr>
          <p:txBody>
            <a:bodyPr anchor="t" anchorCtr="0" bIns="34280" compatLnSpc="1" lIns="68559" numCol="1" rIns="68559" tIns="34280" vert="horz" wrap="square">
              <a:prstTxWarp prst="textNoShape">
                <a:avLst/>
              </a:prstTxWarp>
            </a:bodyPr>
            <a:lstStyle/>
            <a:p>
              <a:pPr defTabSz="914126">
                <a:defRPr/>
              </a:pPr>
              <a:endParaRPr kern="0" lang="en-US" sz="1351">
                <a:solidFill>
                  <a:schemeClr val="bg1"/>
                </a:solidFill>
              </a:endParaRPr>
            </a:p>
          </p:txBody>
        </p:sp>
      </p:grpSp>
      <p:grpSp>
        <p:nvGrpSpPr>
          <p:cNvPr id="3" name="Group 10"/>
          <p:cNvGrpSpPr/>
          <p:nvPr/>
        </p:nvGrpSpPr>
        <p:grpSpPr>
          <a:xfrm>
            <a:off x="3884016" y="2609128"/>
            <a:ext cx="1474963" cy="2534372"/>
            <a:chOff x="3724275" y="1833563"/>
            <a:chExt cx="1316038" cy="2260600"/>
          </a:xfrm>
        </p:grpSpPr>
        <p:sp>
          <p:nvSpPr>
            <p:cNvPr id="90" name="Freeform 5"/>
            <p:cNvSpPr/>
            <p:nvPr/>
          </p:nvSpPr>
          <p:spPr bwMode="auto">
            <a:xfrm>
              <a:off x="4216400" y="2362201"/>
              <a:ext cx="330200" cy="381000"/>
            </a:xfrm>
            <a:custGeom>
              <a:gdLst>
                <a:gd fmla="*/ 208 w 208" name="T0"/>
                <a:gd fmla="*/ 240 h 240" name="T1"/>
                <a:gd fmla="*/ 0 w 208" name="T2"/>
                <a:gd fmla="*/ 240 h 240" name="T3"/>
                <a:gd fmla="*/ 8 w 208" name="T4"/>
                <a:gd fmla="*/ 0 h 240" name="T5"/>
                <a:gd fmla="*/ 199 w 208" name="T6"/>
                <a:gd fmla="*/ 0 h 240" name="T7"/>
                <a:gd fmla="*/ 208 w 208" name="T8"/>
                <a:gd fmla="*/ 240 h 240" name="T9"/>
              </a:gdLst>
              <a:cxnLst>
                <a:cxn ang="0">
                  <a:pos x="T0" y="T1"/>
                </a:cxn>
                <a:cxn ang="0">
                  <a:pos x="T2" y="T3"/>
                </a:cxn>
                <a:cxn ang="0">
                  <a:pos x="T4" y="T5"/>
                </a:cxn>
                <a:cxn ang="0">
                  <a:pos x="T6" y="T7"/>
                </a:cxn>
                <a:cxn ang="0">
                  <a:pos x="T8" y="T9"/>
                </a:cxn>
              </a:cxnLst>
              <a:rect b="b" l="0" r="r" t="0"/>
              <a:pathLst>
                <a:path h="240" w="208">
                  <a:moveTo>
                    <a:pt x="208" y="240"/>
                  </a:moveTo>
                  <a:lnTo>
                    <a:pt x="0" y="240"/>
                  </a:lnTo>
                  <a:lnTo>
                    <a:pt x="8" y="0"/>
                  </a:lnTo>
                  <a:lnTo>
                    <a:pt x="199" y="0"/>
                  </a:lnTo>
                  <a:lnTo>
                    <a:pt x="208" y="240"/>
                  </a:lnTo>
                  <a:close/>
                </a:path>
              </a:pathLst>
            </a:custGeom>
            <a:solidFill>
              <a:srgbClr val="F1C9A5"/>
            </a:solidFill>
            <a:ln>
              <a:noFill/>
            </a:ln>
          </p:spPr>
          <p:txBody>
            <a:bodyPr anchor="t" anchorCtr="0" bIns="34279" compatLnSpc="1" lIns="68559" numCol="1" rIns="68559" tIns="34279" vert="horz" wrap="square">
              <a:prstTxWarp prst="textNoShape">
                <a:avLst/>
              </a:prstTxWarp>
            </a:bodyPr>
            <a:lstStyle/>
            <a:p>
              <a:pPr defTabSz="914126">
                <a:defRPr/>
              </a:pPr>
              <a:endParaRPr kern="0" lang="en-US" sz="1013">
                <a:solidFill>
                  <a:schemeClr val="bg1"/>
                </a:solidFill>
              </a:endParaRPr>
            </a:p>
          </p:txBody>
        </p:sp>
        <p:sp>
          <p:nvSpPr>
            <p:cNvPr id="91" name="Freeform 6"/>
            <p:cNvSpPr/>
            <p:nvPr/>
          </p:nvSpPr>
          <p:spPr bwMode="auto">
            <a:xfrm>
              <a:off x="4111625" y="1833563"/>
              <a:ext cx="538163" cy="676275"/>
            </a:xfrm>
            <a:custGeom>
              <a:gdLst>
                <a:gd fmla="*/ 179 w 179" name="T0"/>
                <a:gd fmla="*/ 109 h 226" name="T1"/>
                <a:gd fmla="*/ 90 w 179" name="T2"/>
                <a:gd fmla="*/ 0 h 226" name="T3"/>
                <a:gd fmla="*/ 0 w 179" name="T4"/>
                <a:gd fmla="*/ 109 h 226" name="T5"/>
                <a:gd fmla="*/ 42 w 179" name="T6"/>
                <a:gd fmla="*/ 194 h 226" name="T7"/>
                <a:gd fmla="*/ 49 w 179" name="T8"/>
                <a:gd fmla="*/ 218 h 226" name="T9"/>
                <a:gd fmla="*/ 59 w 179" name="T10"/>
                <a:gd fmla="*/ 226 h 226" name="T11"/>
                <a:gd fmla="*/ 121 w 179" name="T12"/>
                <a:gd fmla="*/ 226 h 226" name="T13"/>
                <a:gd fmla="*/ 131 w 179" name="T14"/>
                <a:gd fmla="*/ 218 h 226" name="T15"/>
                <a:gd fmla="*/ 138 w 179" name="T16"/>
                <a:gd fmla="*/ 194 h 226" name="T17"/>
                <a:gd fmla="*/ 179 w 179" name="T18"/>
                <a:gd fmla="*/ 109 h 22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6" w="179">
                  <a:moveTo>
                    <a:pt x="179" y="109"/>
                  </a:moveTo>
                  <a:cubicBezTo>
                    <a:pt x="179" y="54"/>
                    <a:pt x="171" y="0"/>
                    <a:pt x="90" y="0"/>
                  </a:cubicBezTo>
                  <a:cubicBezTo>
                    <a:pt x="7" y="0"/>
                    <a:pt x="0" y="54"/>
                    <a:pt x="0" y="109"/>
                  </a:cubicBezTo>
                  <a:cubicBezTo>
                    <a:pt x="0" y="145"/>
                    <a:pt x="17" y="176"/>
                    <a:pt x="42" y="194"/>
                  </a:cubicBezTo>
                  <a:cubicBezTo>
                    <a:pt x="49" y="218"/>
                    <a:pt x="49" y="218"/>
                    <a:pt x="49" y="218"/>
                  </a:cubicBezTo>
                  <a:cubicBezTo>
                    <a:pt x="50" y="223"/>
                    <a:pt x="55" y="226"/>
                    <a:pt x="59" y="226"/>
                  </a:cubicBezTo>
                  <a:cubicBezTo>
                    <a:pt x="121" y="226"/>
                    <a:pt x="121" y="226"/>
                    <a:pt x="121" y="226"/>
                  </a:cubicBezTo>
                  <a:cubicBezTo>
                    <a:pt x="125" y="226"/>
                    <a:pt x="130" y="223"/>
                    <a:pt x="131" y="218"/>
                  </a:cubicBezTo>
                  <a:cubicBezTo>
                    <a:pt x="138" y="194"/>
                    <a:pt x="138" y="194"/>
                    <a:pt x="138" y="194"/>
                  </a:cubicBezTo>
                  <a:cubicBezTo>
                    <a:pt x="163" y="176"/>
                    <a:pt x="179" y="145"/>
                    <a:pt x="179" y="109"/>
                  </a:cubicBezTo>
                  <a:close/>
                </a:path>
              </a:pathLst>
            </a:custGeom>
            <a:solidFill>
              <a:schemeClr val="bg1">
                <a:lumMod val="50000"/>
              </a:schemeClr>
            </a:solidFill>
            <a:ln>
              <a:noFill/>
            </a:ln>
            <a:extLst>
              <a:ext uri="{91240B29-F687-4F45-9708-019B960494DF}">
                <a14:hiddenLine w="9525">
                  <a:solidFill>
                    <a:srgbClr val="000000"/>
                  </a:solidFill>
                  <a:round/>
                  <a:headEnd/>
                  <a:tailEnd/>
                </a14:hiddenLine>
              </a:ext>
            </a:extLst>
          </p:spPr>
          <p:txBody>
            <a:bodyPr anchor="t" anchorCtr="0" bIns="34279" compatLnSpc="1" lIns="68559" numCol="1" rIns="68559" tIns="34279" vert="horz" wrap="square">
              <a:prstTxWarp prst="textNoShape">
                <a:avLst/>
              </a:prstTxWarp>
            </a:bodyPr>
            <a:lstStyle/>
            <a:p>
              <a:pPr defTabSz="914126">
                <a:defRPr/>
              </a:pPr>
              <a:endParaRPr kern="0" lang="en-US" sz="1013">
                <a:solidFill>
                  <a:schemeClr val="bg1"/>
                </a:solidFill>
              </a:endParaRPr>
            </a:p>
          </p:txBody>
        </p:sp>
        <p:sp>
          <p:nvSpPr>
            <p:cNvPr id="92" name="Freeform 7"/>
            <p:cNvSpPr/>
            <p:nvPr/>
          </p:nvSpPr>
          <p:spPr bwMode="auto">
            <a:xfrm>
              <a:off x="3724275" y="2557463"/>
              <a:ext cx="1316038" cy="1536700"/>
            </a:xfrm>
            <a:custGeom>
              <a:gdLst>
                <a:gd fmla="*/ 405 w 438" name="T0"/>
                <a:gd fmla="*/ 60 h 514" name="T1"/>
                <a:gd fmla="*/ 287 w 438" name="T2"/>
                <a:gd fmla="*/ 28 h 514" name="T3"/>
                <a:gd fmla="*/ 282 w 438" name="T4"/>
                <a:gd fmla="*/ 8 h 514" name="T5"/>
                <a:gd fmla="*/ 219 w 438" name="T6"/>
                <a:gd fmla="*/ 0 h 514" name="T7"/>
                <a:gd fmla="*/ 156 w 438" name="T8"/>
                <a:gd fmla="*/ 8 h 514" name="T9"/>
                <a:gd fmla="*/ 152 w 438" name="T10"/>
                <a:gd fmla="*/ 28 h 514" name="T11"/>
                <a:gd fmla="*/ 33 w 438" name="T12"/>
                <a:gd fmla="*/ 60 h 514" name="T13"/>
                <a:gd fmla="*/ 0 w 438" name="T14"/>
                <a:gd fmla="*/ 93 h 514" name="T15"/>
                <a:gd fmla="*/ 7 w 438" name="T16"/>
                <a:gd fmla="*/ 258 h 514" name="T17"/>
                <a:gd fmla="*/ 65 w 438" name="T18"/>
                <a:gd fmla="*/ 344 h 514" name="T19"/>
                <a:gd fmla="*/ 35 w 438" name="T20"/>
                <a:gd fmla="*/ 514 h 514" name="T21"/>
                <a:gd fmla="*/ 402 w 438" name="T22"/>
                <a:gd fmla="*/ 514 h 514" name="T23"/>
                <a:gd fmla="*/ 371 w 438" name="T24"/>
                <a:gd fmla="*/ 344 h 514" name="T25"/>
                <a:gd fmla="*/ 431 w 438" name="T26"/>
                <a:gd fmla="*/ 258 h 514" name="T27"/>
                <a:gd fmla="*/ 438 w 438" name="T28"/>
                <a:gd fmla="*/ 93 h 514" name="T29"/>
                <a:gd fmla="*/ 405 w 438" name="T30"/>
                <a:gd fmla="*/ 60 h 514"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514" w="438">
                  <a:moveTo>
                    <a:pt x="405" y="60"/>
                  </a:moveTo>
                  <a:cubicBezTo>
                    <a:pt x="287" y="28"/>
                    <a:pt x="287" y="28"/>
                    <a:pt x="287" y="28"/>
                  </a:cubicBezTo>
                  <a:cubicBezTo>
                    <a:pt x="282" y="8"/>
                    <a:pt x="282" y="8"/>
                    <a:pt x="282" y="8"/>
                  </a:cubicBezTo>
                  <a:cubicBezTo>
                    <a:pt x="282" y="8"/>
                    <a:pt x="235" y="0"/>
                    <a:pt x="219" y="0"/>
                  </a:cubicBezTo>
                  <a:cubicBezTo>
                    <a:pt x="203" y="0"/>
                    <a:pt x="156" y="8"/>
                    <a:pt x="156" y="8"/>
                  </a:cubicBezTo>
                  <a:cubicBezTo>
                    <a:pt x="152" y="28"/>
                    <a:pt x="152" y="28"/>
                    <a:pt x="152" y="28"/>
                  </a:cubicBezTo>
                  <a:cubicBezTo>
                    <a:pt x="33" y="60"/>
                    <a:pt x="33" y="60"/>
                    <a:pt x="33" y="60"/>
                  </a:cubicBezTo>
                  <a:cubicBezTo>
                    <a:pt x="15" y="66"/>
                    <a:pt x="0" y="75"/>
                    <a:pt x="0" y="93"/>
                  </a:cubicBezTo>
                  <a:cubicBezTo>
                    <a:pt x="0" y="93"/>
                    <a:pt x="3" y="213"/>
                    <a:pt x="7" y="258"/>
                  </a:cubicBezTo>
                  <a:cubicBezTo>
                    <a:pt x="9" y="285"/>
                    <a:pt x="15" y="341"/>
                    <a:pt x="65" y="344"/>
                  </a:cubicBezTo>
                  <a:cubicBezTo>
                    <a:pt x="35" y="514"/>
                    <a:pt x="35" y="514"/>
                    <a:pt x="35" y="514"/>
                  </a:cubicBezTo>
                  <a:cubicBezTo>
                    <a:pt x="402" y="514"/>
                    <a:pt x="402" y="514"/>
                    <a:pt x="402" y="514"/>
                  </a:cubicBezTo>
                  <a:cubicBezTo>
                    <a:pt x="371" y="344"/>
                    <a:pt x="371" y="344"/>
                    <a:pt x="371" y="344"/>
                  </a:cubicBezTo>
                  <a:cubicBezTo>
                    <a:pt x="424" y="344"/>
                    <a:pt x="428" y="285"/>
                    <a:pt x="431" y="258"/>
                  </a:cubicBezTo>
                  <a:cubicBezTo>
                    <a:pt x="436" y="213"/>
                    <a:pt x="438" y="93"/>
                    <a:pt x="438" y="93"/>
                  </a:cubicBezTo>
                  <a:cubicBezTo>
                    <a:pt x="438" y="75"/>
                    <a:pt x="425" y="67"/>
                    <a:pt x="405" y="60"/>
                  </a:cubicBezTo>
                  <a:close/>
                </a:path>
              </a:pathLst>
            </a:custGeom>
            <a:solidFill>
              <a:schemeClr val="accent2"/>
            </a:solidFill>
            <a:ln>
              <a:noFill/>
            </a:ln>
          </p:spPr>
          <p:txBody>
            <a:bodyPr anchor="t" anchorCtr="0" bIns="34279" compatLnSpc="1" lIns="68559" numCol="1" rIns="68559" tIns="34279" vert="horz" wrap="square">
              <a:prstTxWarp prst="textNoShape">
                <a:avLst/>
              </a:prstTxWarp>
            </a:bodyPr>
            <a:lstStyle/>
            <a:p>
              <a:pPr defTabSz="914126">
                <a:defRPr/>
              </a:pPr>
              <a:endParaRPr kern="0" lang="en-US" sz="1013">
                <a:solidFill>
                  <a:schemeClr val="bg1"/>
                </a:solidFill>
              </a:endParaRPr>
            </a:p>
          </p:txBody>
        </p:sp>
      </p:grpSp>
      <p:sp>
        <p:nvSpPr>
          <p:cNvPr id="93" name="TextBox 121"/>
          <p:cNvSpPr txBox="1"/>
          <p:nvPr/>
        </p:nvSpPr>
        <p:spPr>
          <a:xfrm>
            <a:off x="521381" y="1498966"/>
            <a:ext cx="1022366" cy="236864"/>
          </a:xfrm>
          <a:prstGeom prst="rect">
            <a:avLst/>
          </a:prstGeom>
          <a:noFill/>
        </p:spPr>
        <p:txBody>
          <a:bodyPr anchor="t" bIns="26992" lIns="53983" rIns="53983" rtlCol="0" tIns="26992" wrap="non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单击添加标题</a:t>
            </a:r>
          </a:p>
        </p:txBody>
      </p:sp>
      <p:sp>
        <p:nvSpPr>
          <p:cNvPr id="94" name="Rectangle 122"/>
          <p:cNvSpPr/>
          <p:nvPr/>
        </p:nvSpPr>
        <p:spPr>
          <a:xfrm>
            <a:off x="473577" y="1680381"/>
            <a:ext cx="1854451" cy="708660"/>
          </a:xfrm>
          <a:prstGeom prst="rect">
            <a:avLst/>
          </a:prstGeom>
        </p:spPr>
        <p:txBody>
          <a:bodyPr wrap="square">
            <a:spAutoFit/>
          </a:bodyPr>
          <a:lstStyle/>
          <a:p>
            <a:pPr>
              <a:lnSpc>
                <a:spcPct val="150000"/>
              </a:lnSpc>
            </a:pPr>
            <a:r>
              <a:rPr altLang="en-US" lang="zh-CN" sz="900">
                <a:solidFill>
                  <a:schemeClr val="bg1"/>
                </a:solidFill>
                <a:latin charset="-122" panose="020b0503020204020204" pitchFamily="34" typeface="微软雅黑"/>
                <a:ea charset="-122" panose="020b0503020204020204" pitchFamily="34" typeface="微软雅黑"/>
                <a:sym charset="0" typeface="Gill Sans"/>
              </a:rPr>
              <a:t>此处添加详细文本描述，建议与标题相关并符合整体语言风格，语言描述尽量简洁。</a:t>
            </a:r>
          </a:p>
        </p:txBody>
      </p:sp>
      <p:sp>
        <p:nvSpPr>
          <p:cNvPr id="95" name="TextBox 123"/>
          <p:cNvSpPr txBox="1"/>
          <p:nvPr/>
        </p:nvSpPr>
        <p:spPr>
          <a:xfrm>
            <a:off x="513216" y="2510392"/>
            <a:ext cx="1022366" cy="236864"/>
          </a:xfrm>
          <a:prstGeom prst="rect">
            <a:avLst/>
          </a:prstGeom>
          <a:noFill/>
        </p:spPr>
        <p:txBody>
          <a:bodyPr anchor="t" bIns="26992" lIns="53983" rIns="53983" rtlCol="0" tIns="26992" wrap="non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单击添加标题</a:t>
            </a:r>
          </a:p>
        </p:txBody>
      </p:sp>
      <p:sp>
        <p:nvSpPr>
          <p:cNvPr id="96" name="Rectangle 124"/>
          <p:cNvSpPr/>
          <p:nvPr/>
        </p:nvSpPr>
        <p:spPr>
          <a:xfrm>
            <a:off x="473577" y="2691807"/>
            <a:ext cx="1854451" cy="708660"/>
          </a:xfrm>
          <a:prstGeom prst="rect">
            <a:avLst/>
          </a:prstGeom>
        </p:spPr>
        <p:txBody>
          <a:bodyPr wrap="square">
            <a:spAutoFit/>
          </a:bodyPr>
          <a:lstStyle/>
          <a:p>
            <a:pPr>
              <a:lnSpc>
                <a:spcPct val="150000"/>
              </a:lnSpc>
            </a:pPr>
            <a:r>
              <a:rPr altLang="en-US" lang="zh-CN" sz="900">
                <a:solidFill>
                  <a:schemeClr val="bg1"/>
                </a:solidFill>
                <a:latin charset="-122" panose="020b0503020204020204" pitchFamily="34" typeface="微软雅黑"/>
                <a:ea charset="-122" panose="020b0503020204020204" pitchFamily="34" typeface="微软雅黑"/>
                <a:sym charset="0" typeface="Gill Sans"/>
              </a:rPr>
              <a:t>此处添加详细文本描述，建议与标题相关并符合整体语言风格，语言描述尽量简洁。</a:t>
            </a:r>
          </a:p>
        </p:txBody>
      </p:sp>
      <p:sp>
        <p:nvSpPr>
          <p:cNvPr id="97" name="TextBox 125"/>
          <p:cNvSpPr txBox="1"/>
          <p:nvPr/>
        </p:nvSpPr>
        <p:spPr>
          <a:xfrm>
            <a:off x="521380" y="3489728"/>
            <a:ext cx="1022366" cy="236864"/>
          </a:xfrm>
          <a:prstGeom prst="rect">
            <a:avLst/>
          </a:prstGeom>
          <a:noFill/>
        </p:spPr>
        <p:txBody>
          <a:bodyPr anchor="t" bIns="26992" lIns="53983" rIns="53983" rtlCol="0" tIns="26992" wrap="non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单击添加标题</a:t>
            </a:r>
          </a:p>
        </p:txBody>
      </p:sp>
      <p:sp>
        <p:nvSpPr>
          <p:cNvPr id="98" name="Rectangle 126"/>
          <p:cNvSpPr/>
          <p:nvPr/>
        </p:nvSpPr>
        <p:spPr>
          <a:xfrm>
            <a:off x="473577" y="3671144"/>
            <a:ext cx="1854451" cy="708660"/>
          </a:xfrm>
          <a:prstGeom prst="rect">
            <a:avLst/>
          </a:prstGeom>
        </p:spPr>
        <p:txBody>
          <a:bodyPr wrap="square">
            <a:spAutoFit/>
          </a:bodyPr>
          <a:lstStyle/>
          <a:p>
            <a:pPr>
              <a:lnSpc>
                <a:spcPct val="150000"/>
              </a:lnSpc>
            </a:pPr>
            <a:r>
              <a:rPr altLang="en-US" lang="zh-CN" sz="900">
                <a:solidFill>
                  <a:schemeClr val="bg1"/>
                </a:solidFill>
                <a:latin charset="-122" panose="020b0503020204020204" pitchFamily="34" typeface="微软雅黑"/>
                <a:ea charset="-122" panose="020b0503020204020204" pitchFamily="34" typeface="微软雅黑"/>
                <a:sym charset="0" typeface="Gill Sans"/>
              </a:rPr>
              <a:t>此处添加详细文本描述，建议与标题相关并符合整体语言风格，语言描述尽量简洁。</a:t>
            </a:r>
          </a:p>
        </p:txBody>
      </p:sp>
      <p:sp>
        <p:nvSpPr>
          <p:cNvPr id="99" name="TextBox 128"/>
          <p:cNvSpPr txBox="1"/>
          <p:nvPr/>
        </p:nvSpPr>
        <p:spPr>
          <a:xfrm>
            <a:off x="7216061" y="1537066"/>
            <a:ext cx="1022366" cy="236864"/>
          </a:xfrm>
          <a:prstGeom prst="rect">
            <a:avLst/>
          </a:prstGeom>
          <a:noFill/>
        </p:spPr>
        <p:txBody>
          <a:bodyPr anchor="t" bIns="26992" lIns="53983" rIns="53983" rtlCol="0" tIns="26992" wrap="non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单击添加标题</a:t>
            </a:r>
          </a:p>
        </p:txBody>
      </p:sp>
      <p:sp>
        <p:nvSpPr>
          <p:cNvPr id="100" name="Rectangle 129"/>
          <p:cNvSpPr/>
          <p:nvPr/>
        </p:nvSpPr>
        <p:spPr>
          <a:xfrm>
            <a:off x="7165618" y="1721234"/>
            <a:ext cx="1855086" cy="708660"/>
          </a:xfrm>
          <a:prstGeom prst="rect">
            <a:avLst/>
          </a:prstGeom>
        </p:spPr>
        <p:txBody>
          <a:bodyPr wrap="square">
            <a:spAutoFit/>
          </a:bodyPr>
          <a:lstStyle/>
          <a:p>
            <a:pPr>
              <a:lnSpc>
                <a:spcPct val="150000"/>
              </a:lnSpc>
            </a:pPr>
            <a:r>
              <a:rPr altLang="en-US" lang="zh-CN" sz="900">
                <a:solidFill>
                  <a:schemeClr val="bg1"/>
                </a:solidFill>
                <a:latin charset="-122" panose="020b0503020204020204" pitchFamily="34" typeface="微软雅黑"/>
                <a:ea charset="-122" panose="020b0503020204020204" pitchFamily="34" typeface="微软雅黑"/>
                <a:sym charset="0" typeface="Gill Sans"/>
              </a:rPr>
              <a:t>此处添加详细文本描述，建议与标题相关并符合整体语言风格，语言描述尽量简洁。</a:t>
            </a:r>
          </a:p>
        </p:txBody>
      </p:sp>
      <p:sp>
        <p:nvSpPr>
          <p:cNvPr id="101" name="TextBox 130"/>
          <p:cNvSpPr txBox="1"/>
          <p:nvPr/>
        </p:nvSpPr>
        <p:spPr>
          <a:xfrm>
            <a:off x="7216061" y="2548491"/>
            <a:ext cx="1022366" cy="236864"/>
          </a:xfrm>
          <a:prstGeom prst="rect">
            <a:avLst/>
          </a:prstGeom>
          <a:noFill/>
        </p:spPr>
        <p:txBody>
          <a:bodyPr anchor="t" bIns="26992" lIns="53983" rIns="53983" rtlCol="0" tIns="26992" wrap="non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单击添加标题</a:t>
            </a:r>
          </a:p>
        </p:txBody>
      </p:sp>
      <p:sp>
        <p:nvSpPr>
          <p:cNvPr id="102" name="Rectangle 131"/>
          <p:cNvSpPr/>
          <p:nvPr/>
        </p:nvSpPr>
        <p:spPr>
          <a:xfrm>
            <a:off x="7165623" y="2732658"/>
            <a:ext cx="1712127" cy="708660"/>
          </a:xfrm>
          <a:prstGeom prst="rect">
            <a:avLst/>
          </a:prstGeom>
        </p:spPr>
        <p:txBody>
          <a:bodyPr wrap="square">
            <a:spAutoFit/>
          </a:bodyPr>
          <a:lstStyle/>
          <a:p>
            <a:pPr>
              <a:lnSpc>
                <a:spcPct val="150000"/>
              </a:lnSpc>
            </a:pPr>
            <a:r>
              <a:rPr altLang="en-US" lang="zh-CN" sz="900">
                <a:solidFill>
                  <a:schemeClr val="bg1"/>
                </a:solidFill>
                <a:latin charset="-122" panose="020b0503020204020204" pitchFamily="34" typeface="微软雅黑"/>
                <a:ea charset="-122" panose="020b0503020204020204" pitchFamily="34" typeface="微软雅黑"/>
                <a:sym charset="0" typeface="Gill Sans"/>
              </a:rPr>
              <a:t>此处添加详细文本描述，建议与标题相关并符合整体语言风格，语言描述尽量简洁。</a:t>
            </a:r>
          </a:p>
        </p:txBody>
      </p:sp>
      <p:sp>
        <p:nvSpPr>
          <p:cNvPr id="103" name="TextBox 132"/>
          <p:cNvSpPr txBox="1"/>
          <p:nvPr/>
        </p:nvSpPr>
        <p:spPr>
          <a:xfrm>
            <a:off x="7216061" y="3527829"/>
            <a:ext cx="1022366" cy="236864"/>
          </a:xfrm>
          <a:prstGeom prst="rect">
            <a:avLst/>
          </a:prstGeom>
          <a:noFill/>
        </p:spPr>
        <p:txBody>
          <a:bodyPr anchor="t" bIns="26992" lIns="53983" rIns="53983" rtlCol="0" tIns="26992" wrap="non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单击添加标题</a:t>
            </a:r>
          </a:p>
        </p:txBody>
      </p:sp>
      <p:sp>
        <p:nvSpPr>
          <p:cNvPr id="104" name="Rectangle 133"/>
          <p:cNvSpPr/>
          <p:nvPr/>
        </p:nvSpPr>
        <p:spPr>
          <a:xfrm>
            <a:off x="7165623" y="3711996"/>
            <a:ext cx="1712127" cy="708660"/>
          </a:xfrm>
          <a:prstGeom prst="rect">
            <a:avLst/>
          </a:prstGeom>
        </p:spPr>
        <p:txBody>
          <a:bodyPr wrap="square">
            <a:spAutoFit/>
          </a:bodyPr>
          <a:lstStyle/>
          <a:p>
            <a:pPr>
              <a:lnSpc>
                <a:spcPct val="150000"/>
              </a:lnSpc>
            </a:pPr>
            <a:r>
              <a:rPr altLang="en-US" lang="zh-CN" sz="900">
                <a:solidFill>
                  <a:schemeClr val="bg1"/>
                </a:solidFill>
                <a:latin charset="-122" panose="020b0503020204020204" pitchFamily="34" typeface="微软雅黑"/>
                <a:ea charset="-122" panose="020b0503020204020204" pitchFamily="34" typeface="微软雅黑"/>
                <a:sym charset="0" typeface="Gill Sans"/>
              </a:rPr>
              <a:t>此处添加详细文本描述，建议与标题相关并符合整体语言风格，语言描述尽量简洁。</a:t>
            </a:r>
          </a:p>
        </p:txBody>
      </p:sp>
    </p:spTree>
    <p:extLst>
      <p:ext uri="{BB962C8B-B14F-4D97-AF65-F5344CB8AC3E}">
        <p14:creationId val="1892535376"/>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ppt_x"/>
                                          </p:val>
                                        </p:tav>
                                        <p:tav tm="100000">
                                          <p:val>
                                            <p:strVal val="#ppt_x"/>
                                          </p:val>
                                        </p:tav>
                                      </p:tavLst>
                                    </p:anim>
                                    <p:anim calcmode="lin" valueType="num">
                                      <p:cBhvr additive="base">
                                        <p:cTn dur="500" fill="hold" id="8"/>
                                        <p:tgtEl>
                                          <p:spTgt spid="3"/>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53" presetSubtype="0">
                                  <p:stCondLst>
                                    <p:cond delay="0"/>
                                  </p:stCondLst>
                                  <p:childTnLst>
                                    <p:set>
                                      <p:cBhvr>
                                        <p:cTn dur="1" fill="hold" id="11">
                                          <p:stCondLst>
                                            <p:cond delay="0"/>
                                          </p:stCondLst>
                                        </p:cTn>
                                        <p:tgtEl>
                                          <p:spTgt spid="2"/>
                                        </p:tgtEl>
                                        <p:attrNameLst>
                                          <p:attrName>style.visibility</p:attrName>
                                        </p:attrNameLst>
                                      </p:cBhvr>
                                      <p:to>
                                        <p:strVal val="visible"/>
                                      </p:to>
                                    </p:set>
                                    <p:anim calcmode="lin" valueType="num">
                                      <p:cBhvr>
                                        <p:cTn dur="500" fill="hold" id="12"/>
                                        <p:tgtEl>
                                          <p:spTgt spid="2"/>
                                        </p:tgtEl>
                                        <p:attrNameLst>
                                          <p:attrName>ppt_w</p:attrName>
                                        </p:attrNameLst>
                                      </p:cBhvr>
                                      <p:tavLst>
                                        <p:tav tm="0">
                                          <p:val>
                                            <p:fltVal val="0"/>
                                          </p:val>
                                        </p:tav>
                                        <p:tav tm="100000">
                                          <p:val>
                                            <p:strVal val="#ppt_w"/>
                                          </p:val>
                                        </p:tav>
                                      </p:tavLst>
                                    </p:anim>
                                    <p:anim calcmode="lin" valueType="num">
                                      <p:cBhvr>
                                        <p:cTn dur="500" fill="hold" id="13"/>
                                        <p:tgtEl>
                                          <p:spTgt spid="2"/>
                                        </p:tgtEl>
                                        <p:attrNameLst>
                                          <p:attrName>ppt_h</p:attrName>
                                        </p:attrNameLst>
                                      </p:cBhvr>
                                      <p:tavLst>
                                        <p:tav tm="0">
                                          <p:val>
                                            <p:fltVal val="0"/>
                                          </p:val>
                                        </p:tav>
                                        <p:tav tm="100000">
                                          <p:val>
                                            <p:strVal val="#ppt_h"/>
                                          </p:val>
                                        </p:tav>
                                      </p:tavLst>
                                    </p:anim>
                                    <p:animEffect filter="fade" transition="in">
                                      <p:cBhvr>
                                        <p:cTn dur="500" id="14"/>
                                        <p:tgtEl>
                                          <p:spTgt spid="2"/>
                                        </p:tgtEl>
                                      </p:cBhvr>
                                    </p:animEffect>
                                  </p:childTnLst>
                                </p:cTn>
                              </p:par>
                            </p:childTnLst>
                          </p:cTn>
                        </p:par>
                        <p:par>
                          <p:cTn fill="hold" id="15" nodeType="afterGroup">
                            <p:stCondLst>
                              <p:cond delay="1000"/>
                            </p:stCondLst>
                            <p:childTnLst>
                              <p:par>
                                <p:cTn fill="hold" grpId="0" id="16" nodeType="afterEffect" presetClass="entr" presetID="53" presetSubtype="0">
                                  <p:stCondLst>
                                    <p:cond delay="0"/>
                                  </p:stCondLst>
                                  <p:childTnLst>
                                    <p:set>
                                      <p:cBhvr>
                                        <p:cTn dur="1" fill="hold" id="17">
                                          <p:stCondLst>
                                            <p:cond delay="0"/>
                                          </p:stCondLst>
                                        </p:cTn>
                                        <p:tgtEl>
                                          <p:spTgt spid="7"/>
                                        </p:tgtEl>
                                        <p:attrNameLst>
                                          <p:attrName>style.visibility</p:attrName>
                                        </p:attrNameLst>
                                      </p:cBhvr>
                                      <p:to>
                                        <p:strVal val="visible"/>
                                      </p:to>
                                    </p:set>
                                    <p:anim calcmode="lin" valueType="num">
                                      <p:cBhvr>
                                        <p:cTn dur="500" fill="hold" id="18"/>
                                        <p:tgtEl>
                                          <p:spTgt spid="7"/>
                                        </p:tgtEl>
                                        <p:attrNameLst>
                                          <p:attrName>ppt_w</p:attrName>
                                        </p:attrNameLst>
                                      </p:cBhvr>
                                      <p:tavLst>
                                        <p:tav tm="0">
                                          <p:val>
                                            <p:fltVal val="0"/>
                                          </p:val>
                                        </p:tav>
                                        <p:tav tm="100000">
                                          <p:val>
                                            <p:strVal val="#ppt_w"/>
                                          </p:val>
                                        </p:tav>
                                      </p:tavLst>
                                    </p:anim>
                                    <p:anim calcmode="lin" valueType="num">
                                      <p:cBhvr>
                                        <p:cTn dur="500" fill="hold" id="19"/>
                                        <p:tgtEl>
                                          <p:spTgt spid="7"/>
                                        </p:tgtEl>
                                        <p:attrNameLst>
                                          <p:attrName>ppt_h</p:attrName>
                                        </p:attrNameLst>
                                      </p:cBhvr>
                                      <p:tavLst>
                                        <p:tav tm="0">
                                          <p:val>
                                            <p:fltVal val="0"/>
                                          </p:val>
                                        </p:tav>
                                        <p:tav tm="100000">
                                          <p:val>
                                            <p:strVal val="#ppt_h"/>
                                          </p:val>
                                        </p:tav>
                                      </p:tavLst>
                                    </p:anim>
                                    <p:animEffect filter="fade" transition="in">
                                      <p:cBhvr>
                                        <p:cTn dur="500" id="20"/>
                                        <p:tgtEl>
                                          <p:spTgt spid="7"/>
                                        </p:tgtEl>
                                      </p:cBhvr>
                                    </p:animEffect>
                                  </p:childTnLst>
                                </p:cTn>
                              </p:par>
                            </p:childTnLst>
                          </p:cTn>
                        </p:par>
                        <p:par>
                          <p:cTn fill="hold" id="21" nodeType="afterGroup">
                            <p:stCondLst>
                              <p:cond delay="1500"/>
                            </p:stCondLst>
                            <p:childTnLst>
                              <p:par>
                                <p:cTn fill="hold" grpId="0" id="22" nodeType="afterEffect" presetClass="entr" presetID="53" presetSubtype="0">
                                  <p:stCondLst>
                                    <p:cond delay="0"/>
                                  </p:stCondLst>
                                  <p:childTnLst>
                                    <p:set>
                                      <p:cBhvr>
                                        <p:cTn dur="1" fill="hold" id="23">
                                          <p:stCondLst>
                                            <p:cond delay="0"/>
                                          </p:stCondLst>
                                        </p:cTn>
                                        <p:tgtEl>
                                          <p:spTgt spid="6"/>
                                        </p:tgtEl>
                                        <p:attrNameLst>
                                          <p:attrName>style.visibility</p:attrName>
                                        </p:attrNameLst>
                                      </p:cBhvr>
                                      <p:to>
                                        <p:strVal val="visible"/>
                                      </p:to>
                                    </p:set>
                                    <p:anim calcmode="lin" valueType="num">
                                      <p:cBhvr>
                                        <p:cTn dur="500" fill="hold" id="24"/>
                                        <p:tgtEl>
                                          <p:spTgt spid="6"/>
                                        </p:tgtEl>
                                        <p:attrNameLst>
                                          <p:attrName>ppt_w</p:attrName>
                                        </p:attrNameLst>
                                      </p:cBhvr>
                                      <p:tavLst>
                                        <p:tav tm="0">
                                          <p:val>
                                            <p:fltVal val="0"/>
                                          </p:val>
                                        </p:tav>
                                        <p:tav tm="100000">
                                          <p:val>
                                            <p:strVal val="#ppt_w"/>
                                          </p:val>
                                        </p:tav>
                                      </p:tavLst>
                                    </p:anim>
                                    <p:anim calcmode="lin" valueType="num">
                                      <p:cBhvr>
                                        <p:cTn dur="500" fill="hold" id="25"/>
                                        <p:tgtEl>
                                          <p:spTgt spid="6"/>
                                        </p:tgtEl>
                                        <p:attrNameLst>
                                          <p:attrName>ppt_h</p:attrName>
                                        </p:attrNameLst>
                                      </p:cBhvr>
                                      <p:tavLst>
                                        <p:tav tm="0">
                                          <p:val>
                                            <p:fltVal val="0"/>
                                          </p:val>
                                        </p:tav>
                                        <p:tav tm="100000">
                                          <p:val>
                                            <p:strVal val="#ppt_h"/>
                                          </p:val>
                                        </p:tav>
                                      </p:tavLst>
                                    </p:anim>
                                    <p:animEffect filter="fade" transition="in">
                                      <p:cBhvr>
                                        <p:cTn dur="500" id="26"/>
                                        <p:tgtEl>
                                          <p:spTgt spid="6"/>
                                        </p:tgtEl>
                                      </p:cBhvr>
                                    </p:animEffect>
                                  </p:childTnLst>
                                </p:cTn>
                              </p:par>
                            </p:childTnLst>
                          </p:cTn>
                        </p:par>
                        <p:par>
                          <p:cTn fill="hold" id="27" nodeType="afterGroup">
                            <p:stCondLst>
                              <p:cond delay="2000"/>
                            </p:stCondLst>
                            <p:childTnLst>
                              <p:par>
                                <p:cTn fill="hold" grpId="0" id="28" nodeType="afterEffect" presetClass="entr" presetID="53" presetSubtype="0">
                                  <p:stCondLst>
                                    <p:cond delay="0"/>
                                  </p:stCondLst>
                                  <p:childTnLst>
                                    <p:set>
                                      <p:cBhvr>
                                        <p:cTn dur="1" fill="hold" id="29">
                                          <p:stCondLst>
                                            <p:cond delay="0"/>
                                          </p:stCondLst>
                                        </p:cTn>
                                        <p:tgtEl>
                                          <p:spTgt spid="8"/>
                                        </p:tgtEl>
                                        <p:attrNameLst>
                                          <p:attrName>style.visibility</p:attrName>
                                        </p:attrNameLst>
                                      </p:cBhvr>
                                      <p:to>
                                        <p:strVal val="visible"/>
                                      </p:to>
                                    </p:set>
                                    <p:anim calcmode="lin" valueType="num">
                                      <p:cBhvr>
                                        <p:cTn dur="500" fill="hold" id="30"/>
                                        <p:tgtEl>
                                          <p:spTgt spid="8"/>
                                        </p:tgtEl>
                                        <p:attrNameLst>
                                          <p:attrName>ppt_w</p:attrName>
                                        </p:attrNameLst>
                                      </p:cBhvr>
                                      <p:tavLst>
                                        <p:tav tm="0">
                                          <p:val>
                                            <p:fltVal val="0"/>
                                          </p:val>
                                        </p:tav>
                                        <p:tav tm="100000">
                                          <p:val>
                                            <p:strVal val="#ppt_w"/>
                                          </p:val>
                                        </p:tav>
                                      </p:tavLst>
                                    </p:anim>
                                    <p:anim calcmode="lin" valueType="num">
                                      <p:cBhvr>
                                        <p:cTn dur="500" fill="hold" id="31"/>
                                        <p:tgtEl>
                                          <p:spTgt spid="8"/>
                                        </p:tgtEl>
                                        <p:attrNameLst>
                                          <p:attrName>ppt_h</p:attrName>
                                        </p:attrNameLst>
                                      </p:cBhvr>
                                      <p:tavLst>
                                        <p:tav tm="0">
                                          <p:val>
                                            <p:fltVal val="0"/>
                                          </p:val>
                                        </p:tav>
                                        <p:tav tm="100000">
                                          <p:val>
                                            <p:strVal val="#ppt_h"/>
                                          </p:val>
                                        </p:tav>
                                      </p:tavLst>
                                    </p:anim>
                                    <p:animEffect filter="fade" transition="in">
                                      <p:cBhvr>
                                        <p:cTn dur="500" id="32"/>
                                        <p:tgtEl>
                                          <p:spTgt spid="8"/>
                                        </p:tgtEl>
                                      </p:cBhvr>
                                    </p:animEffect>
                                  </p:childTnLst>
                                </p:cTn>
                              </p:par>
                            </p:childTnLst>
                          </p:cTn>
                        </p:par>
                        <p:par>
                          <p:cTn fill="hold" id="33" nodeType="afterGroup">
                            <p:stCondLst>
                              <p:cond delay="2500"/>
                            </p:stCondLst>
                            <p:childTnLst>
                              <p:par>
                                <p:cTn fill="hold" grpId="0" id="34" nodeType="afterEffect" presetClass="entr" presetID="53" presetSubtype="0">
                                  <p:stCondLst>
                                    <p:cond delay="0"/>
                                  </p:stCondLst>
                                  <p:childTnLst>
                                    <p:set>
                                      <p:cBhvr>
                                        <p:cTn dur="1" fill="hold" id="35">
                                          <p:stCondLst>
                                            <p:cond delay="0"/>
                                          </p:stCondLst>
                                        </p:cTn>
                                        <p:tgtEl>
                                          <p:spTgt spid="5"/>
                                        </p:tgtEl>
                                        <p:attrNameLst>
                                          <p:attrName>style.visibility</p:attrName>
                                        </p:attrNameLst>
                                      </p:cBhvr>
                                      <p:to>
                                        <p:strVal val="visible"/>
                                      </p:to>
                                    </p:set>
                                    <p:anim calcmode="lin" valueType="num">
                                      <p:cBhvr>
                                        <p:cTn dur="500" fill="hold" id="36"/>
                                        <p:tgtEl>
                                          <p:spTgt spid="5"/>
                                        </p:tgtEl>
                                        <p:attrNameLst>
                                          <p:attrName>ppt_w</p:attrName>
                                        </p:attrNameLst>
                                      </p:cBhvr>
                                      <p:tavLst>
                                        <p:tav tm="0">
                                          <p:val>
                                            <p:fltVal val="0"/>
                                          </p:val>
                                        </p:tav>
                                        <p:tav tm="100000">
                                          <p:val>
                                            <p:strVal val="#ppt_w"/>
                                          </p:val>
                                        </p:tav>
                                      </p:tavLst>
                                    </p:anim>
                                    <p:anim calcmode="lin" valueType="num">
                                      <p:cBhvr>
                                        <p:cTn dur="500" fill="hold" id="37"/>
                                        <p:tgtEl>
                                          <p:spTgt spid="5"/>
                                        </p:tgtEl>
                                        <p:attrNameLst>
                                          <p:attrName>ppt_h</p:attrName>
                                        </p:attrNameLst>
                                      </p:cBhvr>
                                      <p:tavLst>
                                        <p:tav tm="0">
                                          <p:val>
                                            <p:fltVal val="0"/>
                                          </p:val>
                                        </p:tav>
                                        <p:tav tm="100000">
                                          <p:val>
                                            <p:strVal val="#ppt_h"/>
                                          </p:val>
                                        </p:tav>
                                      </p:tavLst>
                                    </p:anim>
                                    <p:animEffect filter="fade" transition="in">
                                      <p:cBhvr>
                                        <p:cTn dur="500" id="38"/>
                                        <p:tgtEl>
                                          <p:spTgt spid="5"/>
                                        </p:tgtEl>
                                      </p:cBhvr>
                                    </p:animEffect>
                                  </p:childTnLst>
                                </p:cTn>
                              </p:par>
                            </p:childTnLst>
                          </p:cTn>
                        </p:par>
                        <p:par>
                          <p:cTn fill="hold" id="39" nodeType="afterGroup">
                            <p:stCondLst>
                              <p:cond delay="3000"/>
                            </p:stCondLst>
                            <p:childTnLst>
                              <p:par>
                                <p:cTn fill="hold" grpId="0" id="40" nodeType="afterEffect" presetClass="entr" presetID="53" presetSubtype="0">
                                  <p:stCondLst>
                                    <p:cond delay="0"/>
                                  </p:stCondLst>
                                  <p:childTnLst>
                                    <p:set>
                                      <p:cBhvr>
                                        <p:cTn dur="1" fill="hold" id="41">
                                          <p:stCondLst>
                                            <p:cond delay="0"/>
                                          </p:stCondLst>
                                        </p:cTn>
                                        <p:tgtEl>
                                          <p:spTgt spid="10"/>
                                        </p:tgtEl>
                                        <p:attrNameLst>
                                          <p:attrName>style.visibility</p:attrName>
                                        </p:attrNameLst>
                                      </p:cBhvr>
                                      <p:to>
                                        <p:strVal val="visible"/>
                                      </p:to>
                                    </p:set>
                                    <p:anim calcmode="lin" valueType="num">
                                      <p:cBhvr>
                                        <p:cTn dur="500" fill="hold" id="42"/>
                                        <p:tgtEl>
                                          <p:spTgt spid="10"/>
                                        </p:tgtEl>
                                        <p:attrNameLst>
                                          <p:attrName>ppt_w</p:attrName>
                                        </p:attrNameLst>
                                      </p:cBhvr>
                                      <p:tavLst>
                                        <p:tav tm="0">
                                          <p:val>
                                            <p:fltVal val="0"/>
                                          </p:val>
                                        </p:tav>
                                        <p:tav tm="100000">
                                          <p:val>
                                            <p:strVal val="#ppt_w"/>
                                          </p:val>
                                        </p:tav>
                                      </p:tavLst>
                                    </p:anim>
                                    <p:anim calcmode="lin" valueType="num">
                                      <p:cBhvr>
                                        <p:cTn dur="500" fill="hold" id="43"/>
                                        <p:tgtEl>
                                          <p:spTgt spid="10"/>
                                        </p:tgtEl>
                                        <p:attrNameLst>
                                          <p:attrName>ppt_h</p:attrName>
                                        </p:attrNameLst>
                                      </p:cBhvr>
                                      <p:tavLst>
                                        <p:tav tm="0">
                                          <p:val>
                                            <p:fltVal val="0"/>
                                          </p:val>
                                        </p:tav>
                                        <p:tav tm="100000">
                                          <p:val>
                                            <p:strVal val="#ppt_h"/>
                                          </p:val>
                                        </p:tav>
                                      </p:tavLst>
                                    </p:anim>
                                    <p:animEffect filter="fade" transition="in">
                                      <p:cBhvr>
                                        <p:cTn dur="500" id="44"/>
                                        <p:tgtEl>
                                          <p:spTgt spid="10"/>
                                        </p:tgtEl>
                                      </p:cBhvr>
                                    </p:animEffect>
                                  </p:childTnLst>
                                </p:cTn>
                              </p:par>
                            </p:childTnLst>
                          </p:cTn>
                        </p:par>
                        <p:par>
                          <p:cTn fill="hold" id="45" nodeType="afterGroup">
                            <p:stCondLst>
                              <p:cond delay="3500"/>
                            </p:stCondLst>
                            <p:childTnLst>
                              <p:par>
                                <p:cTn fill="hold" grpId="0" id="46" nodeType="afterEffect" presetClass="entr" presetID="53" presetSubtype="0">
                                  <p:stCondLst>
                                    <p:cond delay="0"/>
                                  </p:stCondLst>
                                  <p:childTnLst>
                                    <p:set>
                                      <p:cBhvr>
                                        <p:cTn dur="1" fill="hold" id="47">
                                          <p:stCondLst>
                                            <p:cond delay="0"/>
                                          </p:stCondLst>
                                        </p:cTn>
                                        <p:tgtEl>
                                          <p:spTgt spid="9"/>
                                        </p:tgtEl>
                                        <p:attrNameLst>
                                          <p:attrName>style.visibility</p:attrName>
                                        </p:attrNameLst>
                                      </p:cBhvr>
                                      <p:to>
                                        <p:strVal val="visible"/>
                                      </p:to>
                                    </p:set>
                                    <p:anim calcmode="lin" valueType="num">
                                      <p:cBhvr>
                                        <p:cTn dur="500" fill="hold" id="48"/>
                                        <p:tgtEl>
                                          <p:spTgt spid="9"/>
                                        </p:tgtEl>
                                        <p:attrNameLst>
                                          <p:attrName>ppt_w</p:attrName>
                                        </p:attrNameLst>
                                      </p:cBhvr>
                                      <p:tavLst>
                                        <p:tav tm="0">
                                          <p:val>
                                            <p:fltVal val="0"/>
                                          </p:val>
                                        </p:tav>
                                        <p:tav tm="100000">
                                          <p:val>
                                            <p:strVal val="#ppt_w"/>
                                          </p:val>
                                        </p:tav>
                                      </p:tavLst>
                                    </p:anim>
                                    <p:anim calcmode="lin" valueType="num">
                                      <p:cBhvr>
                                        <p:cTn dur="500" fill="hold" id="49"/>
                                        <p:tgtEl>
                                          <p:spTgt spid="9"/>
                                        </p:tgtEl>
                                        <p:attrNameLst>
                                          <p:attrName>ppt_h</p:attrName>
                                        </p:attrNameLst>
                                      </p:cBhvr>
                                      <p:tavLst>
                                        <p:tav tm="0">
                                          <p:val>
                                            <p:fltVal val="0"/>
                                          </p:val>
                                        </p:tav>
                                        <p:tav tm="100000">
                                          <p:val>
                                            <p:strVal val="#ppt_h"/>
                                          </p:val>
                                        </p:tav>
                                      </p:tavLst>
                                    </p:anim>
                                    <p:animEffect filter="fade" transition="in">
                                      <p:cBhvr>
                                        <p:cTn dur="500" id="50"/>
                                        <p:tgtEl>
                                          <p:spTgt spid="9"/>
                                        </p:tgtEl>
                                      </p:cBhvr>
                                    </p:animEffect>
                                  </p:childTnLst>
                                </p:cTn>
                              </p:par>
                            </p:childTnLst>
                          </p:cTn>
                        </p:par>
                        <p:par>
                          <p:cTn fill="hold" id="51" nodeType="afterGroup">
                            <p:stCondLst>
                              <p:cond delay="4000"/>
                            </p:stCondLst>
                            <p:childTnLst>
                              <p:par>
                                <p:cTn fill="hold" grpId="0" id="52" nodeType="afterEffect" presetClass="entr" presetID="2" presetSubtype="8">
                                  <p:stCondLst>
                                    <p:cond delay="0"/>
                                  </p:stCondLst>
                                  <p:childTnLst>
                                    <p:set>
                                      <p:cBhvr>
                                        <p:cTn dur="1" fill="hold" id="53">
                                          <p:stCondLst>
                                            <p:cond delay="0"/>
                                          </p:stCondLst>
                                        </p:cTn>
                                        <p:tgtEl>
                                          <p:spTgt spid="93"/>
                                        </p:tgtEl>
                                        <p:attrNameLst>
                                          <p:attrName>style.visibility</p:attrName>
                                        </p:attrNameLst>
                                      </p:cBhvr>
                                      <p:to>
                                        <p:strVal val="visible"/>
                                      </p:to>
                                    </p:set>
                                    <p:anim calcmode="lin" valueType="num">
                                      <p:cBhvr additive="base">
                                        <p:cTn dur="500" fill="hold" id="54"/>
                                        <p:tgtEl>
                                          <p:spTgt spid="93"/>
                                        </p:tgtEl>
                                        <p:attrNameLst>
                                          <p:attrName>ppt_x</p:attrName>
                                        </p:attrNameLst>
                                      </p:cBhvr>
                                      <p:tavLst>
                                        <p:tav tm="0">
                                          <p:val>
                                            <p:strVal val="0-#ppt_w/2"/>
                                          </p:val>
                                        </p:tav>
                                        <p:tav tm="100000">
                                          <p:val>
                                            <p:strVal val="#ppt_x"/>
                                          </p:val>
                                        </p:tav>
                                      </p:tavLst>
                                    </p:anim>
                                    <p:anim calcmode="lin" valueType="num">
                                      <p:cBhvr additive="base">
                                        <p:cTn dur="500" fill="hold" id="55"/>
                                        <p:tgtEl>
                                          <p:spTgt spid="93"/>
                                        </p:tgtEl>
                                        <p:attrNameLst>
                                          <p:attrName>ppt_y</p:attrName>
                                        </p:attrNameLst>
                                      </p:cBhvr>
                                      <p:tavLst>
                                        <p:tav tm="0">
                                          <p:val>
                                            <p:strVal val="#ppt_y"/>
                                          </p:val>
                                        </p:tav>
                                        <p:tav tm="100000">
                                          <p:val>
                                            <p:strVal val="#ppt_y"/>
                                          </p:val>
                                        </p:tav>
                                      </p:tavLst>
                                    </p:anim>
                                  </p:childTnLst>
                                </p:cTn>
                              </p:par>
                              <p:par>
                                <p:cTn fill="hold" grpId="0" id="56" nodeType="withEffect" presetClass="entr" presetID="2" presetSubtype="8">
                                  <p:stCondLst>
                                    <p:cond delay="0"/>
                                  </p:stCondLst>
                                  <p:childTnLst>
                                    <p:set>
                                      <p:cBhvr>
                                        <p:cTn dur="1" fill="hold" id="57">
                                          <p:stCondLst>
                                            <p:cond delay="0"/>
                                          </p:stCondLst>
                                        </p:cTn>
                                        <p:tgtEl>
                                          <p:spTgt spid="95"/>
                                        </p:tgtEl>
                                        <p:attrNameLst>
                                          <p:attrName>style.visibility</p:attrName>
                                        </p:attrNameLst>
                                      </p:cBhvr>
                                      <p:to>
                                        <p:strVal val="visible"/>
                                      </p:to>
                                    </p:set>
                                    <p:anim calcmode="lin" valueType="num">
                                      <p:cBhvr additive="base">
                                        <p:cTn dur="500" fill="hold" id="58"/>
                                        <p:tgtEl>
                                          <p:spTgt spid="95"/>
                                        </p:tgtEl>
                                        <p:attrNameLst>
                                          <p:attrName>ppt_x</p:attrName>
                                        </p:attrNameLst>
                                      </p:cBhvr>
                                      <p:tavLst>
                                        <p:tav tm="0">
                                          <p:val>
                                            <p:strVal val="0-#ppt_w/2"/>
                                          </p:val>
                                        </p:tav>
                                        <p:tav tm="100000">
                                          <p:val>
                                            <p:strVal val="#ppt_x"/>
                                          </p:val>
                                        </p:tav>
                                      </p:tavLst>
                                    </p:anim>
                                    <p:anim calcmode="lin" valueType="num">
                                      <p:cBhvr additive="base">
                                        <p:cTn dur="500" fill="hold" id="59"/>
                                        <p:tgtEl>
                                          <p:spTgt spid="95"/>
                                        </p:tgtEl>
                                        <p:attrNameLst>
                                          <p:attrName>ppt_y</p:attrName>
                                        </p:attrNameLst>
                                      </p:cBhvr>
                                      <p:tavLst>
                                        <p:tav tm="0">
                                          <p:val>
                                            <p:strVal val="#ppt_y"/>
                                          </p:val>
                                        </p:tav>
                                        <p:tav tm="100000">
                                          <p:val>
                                            <p:strVal val="#ppt_y"/>
                                          </p:val>
                                        </p:tav>
                                      </p:tavLst>
                                    </p:anim>
                                  </p:childTnLst>
                                </p:cTn>
                              </p:par>
                              <p:par>
                                <p:cTn fill="hold" grpId="0" id="60" nodeType="withEffect" presetClass="entr" presetID="2" presetSubtype="8">
                                  <p:stCondLst>
                                    <p:cond delay="0"/>
                                  </p:stCondLst>
                                  <p:childTnLst>
                                    <p:set>
                                      <p:cBhvr>
                                        <p:cTn dur="1" fill="hold" id="61">
                                          <p:stCondLst>
                                            <p:cond delay="0"/>
                                          </p:stCondLst>
                                        </p:cTn>
                                        <p:tgtEl>
                                          <p:spTgt spid="97"/>
                                        </p:tgtEl>
                                        <p:attrNameLst>
                                          <p:attrName>style.visibility</p:attrName>
                                        </p:attrNameLst>
                                      </p:cBhvr>
                                      <p:to>
                                        <p:strVal val="visible"/>
                                      </p:to>
                                    </p:set>
                                    <p:anim calcmode="lin" valueType="num">
                                      <p:cBhvr additive="base">
                                        <p:cTn dur="500" fill="hold" id="62"/>
                                        <p:tgtEl>
                                          <p:spTgt spid="97"/>
                                        </p:tgtEl>
                                        <p:attrNameLst>
                                          <p:attrName>ppt_x</p:attrName>
                                        </p:attrNameLst>
                                      </p:cBhvr>
                                      <p:tavLst>
                                        <p:tav tm="0">
                                          <p:val>
                                            <p:strVal val="0-#ppt_w/2"/>
                                          </p:val>
                                        </p:tav>
                                        <p:tav tm="100000">
                                          <p:val>
                                            <p:strVal val="#ppt_x"/>
                                          </p:val>
                                        </p:tav>
                                      </p:tavLst>
                                    </p:anim>
                                    <p:anim calcmode="lin" valueType="num">
                                      <p:cBhvr additive="base">
                                        <p:cTn dur="500" fill="hold" id="63"/>
                                        <p:tgtEl>
                                          <p:spTgt spid="97"/>
                                        </p:tgtEl>
                                        <p:attrNameLst>
                                          <p:attrName>ppt_y</p:attrName>
                                        </p:attrNameLst>
                                      </p:cBhvr>
                                      <p:tavLst>
                                        <p:tav tm="0">
                                          <p:val>
                                            <p:strVal val="#ppt_y"/>
                                          </p:val>
                                        </p:tav>
                                        <p:tav tm="100000">
                                          <p:val>
                                            <p:strVal val="#ppt_y"/>
                                          </p:val>
                                        </p:tav>
                                      </p:tavLst>
                                    </p:anim>
                                  </p:childTnLst>
                                </p:cTn>
                              </p:par>
                              <p:par>
                                <p:cTn fill="hold" grpId="0" id="64" nodeType="withEffect" presetClass="entr" presetID="2" presetSubtype="2">
                                  <p:stCondLst>
                                    <p:cond delay="0"/>
                                  </p:stCondLst>
                                  <p:childTnLst>
                                    <p:set>
                                      <p:cBhvr>
                                        <p:cTn dur="1" fill="hold" id="65">
                                          <p:stCondLst>
                                            <p:cond delay="0"/>
                                          </p:stCondLst>
                                        </p:cTn>
                                        <p:tgtEl>
                                          <p:spTgt spid="99"/>
                                        </p:tgtEl>
                                        <p:attrNameLst>
                                          <p:attrName>style.visibility</p:attrName>
                                        </p:attrNameLst>
                                      </p:cBhvr>
                                      <p:to>
                                        <p:strVal val="visible"/>
                                      </p:to>
                                    </p:set>
                                    <p:anim calcmode="lin" valueType="num">
                                      <p:cBhvr additive="base">
                                        <p:cTn dur="500" fill="hold" id="66"/>
                                        <p:tgtEl>
                                          <p:spTgt spid="99"/>
                                        </p:tgtEl>
                                        <p:attrNameLst>
                                          <p:attrName>ppt_x</p:attrName>
                                        </p:attrNameLst>
                                      </p:cBhvr>
                                      <p:tavLst>
                                        <p:tav tm="0">
                                          <p:val>
                                            <p:strVal val="1+#ppt_w/2"/>
                                          </p:val>
                                        </p:tav>
                                        <p:tav tm="100000">
                                          <p:val>
                                            <p:strVal val="#ppt_x"/>
                                          </p:val>
                                        </p:tav>
                                      </p:tavLst>
                                    </p:anim>
                                    <p:anim calcmode="lin" valueType="num">
                                      <p:cBhvr additive="base">
                                        <p:cTn dur="500" fill="hold" id="67"/>
                                        <p:tgtEl>
                                          <p:spTgt spid="99"/>
                                        </p:tgtEl>
                                        <p:attrNameLst>
                                          <p:attrName>ppt_y</p:attrName>
                                        </p:attrNameLst>
                                      </p:cBhvr>
                                      <p:tavLst>
                                        <p:tav tm="0">
                                          <p:val>
                                            <p:strVal val="#ppt_y"/>
                                          </p:val>
                                        </p:tav>
                                        <p:tav tm="100000">
                                          <p:val>
                                            <p:strVal val="#ppt_y"/>
                                          </p:val>
                                        </p:tav>
                                      </p:tavLst>
                                    </p:anim>
                                  </p:childTnLst>
                                </p:cTn>
                              </p:par>
                              <p:par>
                                <p:cTn fill="hold" grpId="0" id="68" nodeType="withEffect" presetClass="entr" presetID="2" presetSubtype="2">
                                  <p:stCondLst>
                                    <p:cond delay="0"/>
                                  </p:stCondLst>
                                  <p:childTnLst>
                                    <p:set>
                                      <p:cBhvr>
                                        <p:cTn dur="1" fill="hold" id="69">
                                          <p:stCondLst>
                                            <p:cond delay="0"/>
                                          </p:stCondLst>
                                        </p:cTn>
                                        <p:tgtEl>
                                          <p:spTgt spid="101"/>
                                        </p:tgtEl>
                                        <p:attrNameLst>
                                          <p:attrName>style.visibility</p:attrName>
                                        </p:attrNameLst>
                                      </p:cBhvr>
                                      <p:to>
                                        <p:strVal val="visible"/>
                                      </p:to>
                                    </p:set>
                                    <p:anim calcmode="lin" valueType="num">
                                      <p:cBhvr additive="base">
                                        <p:cTn dur="500" fill="hold" id="70"/>
                                        <p:tgtEl>
                                          <p:spTgt spid="101"/>
                                        </p:tgtEl>
                                        <p:attrNameLst>
                                          <p:attrName>ppt_x</p:attrName>
                                        </p:attrNameLst>
                                      </p:cBhvr>
                                      <p:tavLst>
                                        <p:tav tm="0">
                                          <p:val>
                                            <p:strVal val="1+#ppt_w/2"/>
                                          </p:val>
                                        </p:tav>
                                        <p:tav tm="100000">
                                          <p:val>
                                            <p:strVal val="#ppt_x"/>
                                          </p:val>
                                        </p:tav>
                                      </p:tavLst>
                                    </p:anim>
                                    <p:anim calcmode="lin" valueType="num">
                                      <p:cBhvr additive="base">
                                        <p:cTn dur="500" fill="hold" id="71"/>
                                        <p:tgtEl>
                                          <p:spTgt spid="101"/>
                                        </p:tgtEl>
                                        <p:attrNameLst>
                                          <p:attrName>ppt_y</p:attrName>
                                        </p:attrNameLst>
                                      </p:cBhvr>
                                      <p:tavLst>
                                        <p:tav tm="0">
                                          <p:val>
                                            <p:strVal val="#ppt_y"/>
                                          </p:val>
                                        </p:tav>
                                        <p:tav tm="100000">
                                          <p:val>
                                            <p:strVal val="#ppt_y"/>
                                          </p:val>
                                        </p:tav>
                                      </p:tavLst>
                                    </p:anim>
                                  </p:childTnLst>
                                </p:cTn>
                              </p:par>
                              <p:par>
                                <p:cTn fill="hold" grpId="0" id="72" nodeType="withEffect" presetClass="entr" presetID="2" presetSubtype="2">
                                  <p:stCondLst>
                                    <p:cond delay="0"/>
                                  </p:stCondLst>
                                  <p:childTnLst>
                                    <p:set>
                                      <p:cBhvr>
                                        <p:cTn dur="1" fill="hold" id="73">
                                          <p:stCondLst>
                                            <p:cond delay="0"/>
                                          </p:stCondLst>
                                        </p:cTn>
                                        <p:tgtEl>
                                          <p:spTgt spid="103"/>
                                        </p:tgtEl>
                                        <p:attrNameLst>
                                          <p:attrName>style.visibility</p:attrName>
                                        </p:attrNameLst>
                                      </p:cBhvr>
                                      <p:to>
                                        <p:strVal val="visible"/>
                                      </p:to>
                                    </p:set>
                                    <p:anim calcmode="lin" valueType="num">
                                      <p:cBhvr additive="base">
                                        <p:cTn dur="500" fill="hold" id="74"/>
                                        <p:tgtEl>
                                          <p:spTgt spid="103"/>
                                        </p:tgtEl>
                                        <p:attrNameLst>
                                          <p:attrName>ppt_x</p:attrName>
                                        </p:attrNameLst>
                                      </p:cBhvr>
                                      <p:tavLst>
                                        <p:tav tm="0">
                                          <p:val>
                                            <p:strVal val="1+#ppt_w/2"/>
                                          </p:val>
                                        </p:tav>
                                        <p:tav tm="100000">
                                          <p:val>
                                            <p:strVal val="#ppt_x"/>
                                          </p:val>
                                        </p:tav>
                                      </p:tavLst>
                                    </p:anim>
                                    <p:anim calcmode="lin" valueType="num">
                                      <p:cBhvr additive="base">
                                        <p:cTn dur="500" fill="hold" id="75"/>
                                        <p:tgtEl>
                                          <p:spTgt spid="103"/>
                                        </p:tgtEl>
                                        <p:attrNameLst>
                                          <p:attrName>ppt_y</p:attrName>
                                        </p:attrNameLst>
                                      </p:cBhvr>
                                      <p:tavLst>
                                        <p:tav tm="0">
                                          <p:val>
                                            <p:strVal val="#ppt_y"/>
                                          </p:val>
                                        </p:tav>
                                        <p:tav tm="100000">
                                          <p:val>
                                            <p:strVal val="#ppt_y"/>
                                          </p:val>
                                        </p:tav>
                                      </p:tavLst>
                                    </p:anim>
                                  </p:childTnLst>
                                </p:cTn>
                              </p:par>
                            </p:childTnLst>
                          </p:cTn>
                        </p:par>
                        <p:par>
                          <p:cTn fill="hold" id="76" nodeType="afterGroup">
                            <p:stCondLst>
                              <p:cond delay="4500"/>
                            </p:stCondLst>
                            <p:childTnLst>
                              <p:par>
                                <p:cTn fill="hold" grpId="0" id="77" nodeType="afterEffect" presetClass="entr" presetID="2" presetSubtype="8">
                                  <p:stCondLst>
                                    <p:cond delay="0"/>
                                  </p:stCondLst>
                                  <p:childTnLst>
                                    <p:set>
                                      <p:cBhvr>
                                        <p:cTn dur="1" fill="hold" id="78">
                                          <p:stCondLst>
                                            <p:cond delay="0"/>
                                          </p:stCondLst>
                                        </p:cTn>
                                        <p:tgtEl>
                                          <p:spTgt spid="94"/>
                                        </p:tgtEl>
                                        <p:attrNameLst>
                                          <p:attrName>style.visibility</p:attrName>
                                        </p:attrNameLst>
                                      </p:cBhvr>
                                      <p:to>
                                        <p:strVal val="visible"/>
                                      </p:to>
                                    </p:set>
                                    <p:anim calcmode="lin" valueType="num">
                                      <p:cBhvr additive="base">
                                        <p:cTn dur="500" fill="hold" id="79"/>
                                        <p:tgtEl>
                                          <p:spTgt spid="94"/>
                                        </p:tgtEl>
                                        <p:attrNameLst>
                                          <p:attrName>ppt_x</p:attrName>
                                        </p:attrNameLst>
                                      </p:cBhvr>
                                      <p:tavLst>
                                        <p:tav tm="0">
                                          <p:val>
                                            <p:strVal val="0-#ppt_w/2"/>
                                          </p:val>
                                        </p:tav>
                                        <p:tav tm="100000">
                                          <p:val>
                                            <p:strVal val="#ppt_x"/>
                                          </p:val>
                                        </p:tav>
                                      </p:tavLst>
                                    </p:anim>
                                    <p:anim calcmode="lin" valueType="num">
                                      <p:cBhvr additive="base">
                                        <p:cTn dur="500" fill="hold" id="80"/>
                                        <p:tgtEl>
                                          <p:spTgt spid="94"/>
                                        </p:tgtEl>
                                        <p:attrNameLst>
                                          <p:attrName>ppt_y</p:attrName>
                                        </p:attrNameLst>
                                      </p:cBhvr>
                                      <p:tavLst>
                                        <p:tav tm="0">
                                          <p:val>
                                            <p:strVal val="#ppt_y"/>
                                          </p:val>
                                        </p:tav>
                                        <p:tav tm="100000">
                                          <p:val>
                                            <p:strVal val="#ppt_y"/>
                                          </p:val>
                                        </p:tav>
                                      </p:tavLst>
                                    </p:anim>
                                  </p:childTnLst>
                                </p:cTn>
                              </p:par>
                              <p:par>
                                <p:cTn fill="hold" grpId="0" id="81" nodeType="withEffect" presetClass="entr" presetID="2" presetSubtype="8">
                                  <p:stCondLst>
                                    <p:cond delay="0"/>
                                  </p:stCondLst>
                                  <p:childTnLst>
                                    <p:set>
                                      <p:cBhvr>
                                        <p:cTn dur="1" fill="hold" id="82">
                                          <p:stCondLst>
                                            <p:cond delay="0"/>
                                          </p:stCondLst>
                                        </p:cTn>
                                        <p:tgtEl>
                                          <p:spTgt spid="96"/>
                                        </p:tgtEl>
                                        <p:attrNameLst>
                                          <p:attrName>style.visibility</p:attrName>
                                        </p:attrNameLst>
                                      </p:cBhvr>
                                      <p:to>
                                        <p:strVal val="visible"/>
                                      </p:to>
                                    </p:set>
                                    <p:anim calcmode="lin" valueType="num">
                                      <p:cBhvr additive="base">
                                        <p:cTn dur="500" fill="hold" id="83"/>
                                        <p:tgtEl>
                                          <p:spTgt spid="96"/>
                                        </p:tgtEl>
                                        <p:attrNameLst>
                                          <p:attrName>ppt_x</p:attrName>
                                        </p:attrNameLst>
                                      </p:cBhvr>
                                      <p:tavLst>
                                        <p:tav tm="0">
                                          <p:val>
                                            <p:strVal val="0-#ppt_w/2"/>
                                          </p:val>
                                        </p:tav>
                                        <p:tav tm="100000">
                                          <p:val>
                                            <p:strVal val="#ppt_x"/>
                                          </p:val>
                                        </p:tav>
                                      </p:tavLst>
                                    </p:anim>
                                    <p:anim calcmode="lin" valueType="num">
                                      <p:cBhvr additive="base">
                                        <p:cTn dur="500" fill="hold" id="84"/>
                                        <p:tgtEl>
                                          <p:spTgt spid="96"/>
                                        </p:tgtEl>
                                        <p:attrNameLst>
                                          <p:attrName>ppt_y</p:attrName>
                                        </p:attrNameLst>
                                      </p:cBhvr>
                                      <p:tavLst>
                                        <p:tav tm="0">
                                          <p:val>
                                            <p:strVal val="#ppt_y"/>
                                          </p:val>
                                        </p:tav>
                                        <p:tav tm="100000">
                                          <p:val>
                                            <p:strVal val="#ppt_y"/>
                                          </p:val>
                                        </p:tav>
                                      </p:tavLst>
                                    </p:anim>
                                  </p:childTnLst>
                                </p:cTn>
                              </p:par>
                              <p:par>
                                <p:cTn fill="hold" grpId="0" id="85" nodeType="withEffect" presetClass="entr" presetID="2" presetSubtype="8">
                                  <p:stCondLst>
                                    <p:cond delay="0"/>
                                  </p:stCondLst>
                                  <p:childTnLst>
                                    <p:set>
                                      <p:cBhvr>
                                        <p:cTn dur="1" fill="hold" id="86">
                                          <p:stCondLst>
                                            <p:cond delay="0"/>
                                          </p:stCondLst>
                                        </p:cTn>
                                        <p:tgtEl>
                                          <p:spTgt spid="98"/>
                                        </p:tgtEl>
                                        <p:attrNameLst>
                                          <p:attrName>style.visibility</p:attrName>
                                        </p:attrNameLst>
                                      </p:cBhvr>
                                      <p:to>
                                        <p:strVal val="visible"/>
                                      </p:to>
                                    </p:set>
                                    <p:anim calcmode="lin" valueType="num">
                                      <p:cBhvr additive="base">
                                        <p:cTn dur="500" fill="hold" id="87"/>
                                        <p:tgtEl>
                                          <p:spTgt spid="98"/>
                                        </p:tgtEl>
                                        <p:attrNameLst>
                                          <p:attrName>ppt_x</p:attrName>
                                        </p:attrNameLst>
                                      </p:cBhvr>
                                      <p:tavLst>
                                        <p:tav tm="0">
                                          <p:val>
                                            <p:strVal val="0-#ppt_w/2"/>
                                          </p:val>
                                        </p:tav>
                                        <p:tav tm="100000">
                                          <p:val>
                                            <p:strVal val="#ppt_x"/>
                                          </p:val>
                                        </p:tav>
                                      </p:tavLst>
                                    </p:anim>
                                    <p:anim calcmode="lin" valueType="num">
                                      <p:cBhvr additive="base">
                                        <p:cTn dur="500" fill="hold" id="88"/>
                                        <p:tgtEl>
                                          <p:spTgt spid="98"/>
                                        </p:tgtEl>
                                        <p:attrNameLst>
                                          <p:attrName>ppt_y</p:attrName>
                                        </p:attrNameLst>
                                      </p:cBhvr>
                                      <p:tavLst>
                                        <p:tav tm="0">
                                          <p:val>
                                            <p:strVal val="#ppt_y"/>
                                          </p:val>
                                        </p:tav>
                                        <p:tav tm="100000">
                                          <p:val>
                                            <p:strVal val="#ppt_y"/>
                                          </p:val>
                                        </p:tav>
                                      </p:tavLst>
                                    </p:anim>
                                  </p:childTnLst>
                                </p:cTn>
                              </p:par>
                              <p:par>
                                <p:cTn fill="hold" grpId="0" id="89" nodeType="withEffect" presetClass="entr" presetID="2" presetSubtype="2">
                                  <p:stCondLst>
                                    <p:cond delay="0"/>
                                  </p:stCondLst>
                                  <p:childTnLst>
                                    <p:set>
                                      <p:cBhvr>
                                        <p:cTn dur="1" fill="hold" id="90">
                                          <p:stCondLst>
                                            <p:cond delay="0"/>
                                          </p:stCondLst>
                                        </p:cTn>
                                        <p:tgtEl>
                                          <p:spTgt spid="100"/>
                                        </p:tgtEl>
                                        <p:attrNameLst>
                                          <p:attrName>style.visibility</p:attrName>
                                        </p:attrNameLst>
                                      </p:cBhvr>
                                      <p:to>
                                        <p:strVal val="visible"/>
                                      </p:to>
                                    </p:set>
                                    <p:anim calcmode="lin" valueType="num">
                                      <p:cBhvr additive="base">
                                        <p:cTn dur="500" fill="hold" id="91"/>
                                        <p:tgtEl>
                                          <p:spTgt spid="100"/>
                                        </p:tgtEl>
                                        <p:attrNameLst>
                                          <p:attrName>ppt_x</p:attrName>
                                        </p:attrNameLst>
                                      </p:cBhvr>
                                      <p:tavLst>
                                        <p:tav tm="0">
                                          <p:val>
                                            <p:strVal val="1+#ppt_w/2"/>
                                          </p:val>
                                        </p:tav>
                                        <p:tav tm="100000">
                                          <p:val>
                                            <p:strVal val="#ppt_x"/>
                                          </p:val>
                                        </p:tav>
                                      </p:tavLst>
                                    </p:anim>
                                    <p:anim calcmode="lin" valueType="num">
                                      <p:cBhvr additive="base">
                                        <p:cTn dur="500" fill="hold" id="92"/>
                                        <p:tgtEl>
                                          <p:spTgt spid="100"/>
                                        </p:tgtEl>
                                        <p:attrNameLst>
                                          <p:attrName>ppt_y</p:attrName>
                                        </p:attrNameLst>
                                      </p:cBhvr>
                                      <p:tavLst>
                                        <p:tav tm="0">
                                          <p:val>
                                            <p:strVal val="#ppt_y"/>
                                          </p:val>
                                        </p:tav>
                                        <p:tav tm="100000">
                                          <p:val>
                                            <p:strVal val="#ppt_y"/>
                                          </p:val>
                                        </p:tav>
                                      </p:tavLst>
                                    </p:anim>
                                  </p:childTnLst>
                                </p:cTn>
                              </p:par>
                              <p:par>
                                <p:cTn fill="hold" grpId="0" id="93" nodeType="withEffect" presetClass="entr" presetID="2" presetSubtype="2">
                                  <p:stCondLst>
                                    <p:cond delay="0"/>
                                  </p:stCondLst>
                                  <p:childTnLst>
                                    <p:set>
                                      <p:cBhvr>
                                        <p:cTn dur="1" fill="hold" id="94">
                                          <p:stCondLst>
                                            <p:cond delay="0"/>
                                          </p:stCondLst>
                                        </p:cTn>
                                        <p:tgtEl>
                                          <p:spTgt spid="102"/>
                                        </p:tgtEl>
                                        <p:attrNameLst>
                                          <p:attrName>style.visibility</p:attrName>
                                        </p:attrNameLst>
                                      </p:cBhvr>
                                      <p:to>
                                        <p:strVal val="visible"/>
                                      </p:to>
                                    </p:set>
                                    <p:anim calcmode="lin" valueType="num">
                                      <p:cBhvr additive="base">
                                        <p:cTn dur="500" fill="hold" id="95"/>
                                        <p:tgtEl>
                                          <p:spTgt spid="102"/>
                                        </p:tgtEl>
                                        <p:attrNameLst>
                                          <p:attrName>ppt_x</p:attrName>
                                        </p:attrNameLst>
                                      </p:cBhvr>
                                      <p:tavLst>
                                        <p:tav tm="0">
                                          <p:val>
                                            <p:strVal val="1+#ppt_w/2"/>
                                          </p:val>
                                        </p:tav>
                                        <p:tav tm="100000">
                                          <p:val>
                                            <p:strVal val="#ppt_x"/>
                                          </p:val>
                                        </p:tav>
                                      </p:tavLst>
                                    </p:anim>
                                    <p:anim calcmode="lin" valueType="num">
                                      <p:cBhvr additive="base">
                                        <p:cTn dur="500" fill="hold" id="96"/>
                                        <p:tgtEl>
                                          <p:spTgt spid="102"/>
                                        </p:tgtEl>
                                        <p:attrNameLst>
                                          <p:attrName>ppt_y</p:attrName>
                                        </p:attrNameLst>
                                      </p:cBhvr>
                                      <p:tavLst>
                                        <p:tav tm="0">
                                          <p:val>
                                            <p:strVal val="#ppt_y"/>
                                          </p:val>
                                        </p:tav>
                                        <p:tav tm="100000">
                                          <p:val>
                                            <p:strVal val="#ppt_y"/>
                                          </p:val>
                                        </p:tav>
                                      </p:tavLst>
                                    </p:anim>
                                  </p:childTnLst>
                                </p:cTn>
                              </p:par>
                              <p:par>
                                <p:cTn fill="hold" grpId="0" id="97" nodeType="withEffect" presetClass="entr" presetID="2" presetSubtype="2">
                                  <p:stCondLst>
                                    <p:cond delay="0"/>
                                  </p:stCondLst>
                                  <p:childTnLst>
                                    <p:set>
                                      <p:cBhvr>
                                        <p:cTn dur="1" fill="hold" id="98">
                                          <p:stCondLst>
                                            <p:cond delay="0"/>
                                          </p:stCondLst>
                                        </p:cTn>
                                        <p:tgtEl>
                                          <p:spTgt spid="104"/>
                                        </p:tgtEl>
                                        <p:attrNameLst>
                                          <p:attrName>style.visibility</p:attrName>
                                        </p:attrNameLst>
                                      </p:cBhvr>
                                      <p:to>
                                        <p:strVal val="visible"/>
                                      </p:to>
                                    </p:set>
                                    <p:anim calcmode="lin" valueType="num">
                                      <p:cBhvr additive="base">
                                        <p:cTn dur="500" fill="hold" id="99"/>
                                        <p:tgtEl>
                                          <p:spTgt spid="104"/>
                                        </p:tgtEl>
                                        <p:attrNameLst>
                                          <p:attrName>ppt_x</p:attrName>
                                        </p:attrNameLst>
                                      </p:cBhvr>
                                      <p:tavLst>
                                        <p:tav tm="0">
                                          <p:val>
                                            <p:strVal val="1+#ppt_w/2"/>
                                          </p:val>
                                        </p:tav>
                                        <p:tav tm="100000">
                                          <p:val>
                                            <p:strVal val="#ppt_x"/>
                                          </p:val>
                                        </p:tav>
                                      </p:tavLst>
                                    </p:anim>
                                    <p:anim calcmode="lin" valueType="num">
                                      <p:cBhvr additive="base">
                                        <p:cTn dur="500" fill="hold" id="100"/>
                                        <p:tgtEl>
                                          <p:spTgt spid="10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9"/>
      <p:bldP grpId="0" spid="10"/>
      <p:bldP grpId="0" spid="93"/>
      <p:bldP grpId="0" spid="94"/>
      <p:bldP grpId="0" spid="95"/>
      <p:bldP grpId="0" spid="96"/>
      <p:bldP grpId="0" spid="97"/>
      <p:bldP grpId="0" spid="98"/>
      <p:bldP grpId="0" spid="99"/>
      <p:bldP grpId="0" spid="100"/>
      <p:bldP grpId="0" spid="101"/>
      <p:bldP grpId="0" spid="102"/>
      <p:bldP grpId="0" spid="103"/>
      <p:bldP grpId="0" spid="10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3800589" y="652218"/>
            <a:ext cx="2169815" cy="2175824"/>
            <a:chOff x="3800589" y="652218"/>
            <a:chExt cx="2169815" cy="2175824"/>
          </a:xfrm>
        </p:grpSpPr>
        <p:sp>
          <p:nvSpPr>
            <p:cNvPr id="35849" name="Freeform 5"/>
            <p:cNvSpPr>
              <a:spLocks noChangeArrowheads="1"/>
            </p:cNvSpPr>
            <p:nvPr/>
          </p:nvSpPr>
          <p:spPr bwMode="auto">
            <a:xfrm>
              <a:off x="3800589" y="652218"/>
              <a:ext cx="2169815" cy="2175824"/>
            </a:xfrm>
            <a:custGeom>
              <a:gdLst>
                <a:gd fmla="*/ 335 w 2021" name="T0"/>
                <a:gd fmla="*/ 1759 h 2026" name="T1"/>
                <a:gd fmla="*/ 449 w 2021" name="T2"/>
                <a:gd fmla="*/ 1853 h 2026" name="T3"/>
                <a:gd fmla="*/ 559 w 2021" name="T4"/>
                <a:gd fmla="*/ 1928 h 2026" name="T5"/>
                <a:gd fmla="*/ 666 w 2021" name="T6"/>
                <a:gd fmla="*/ 1982 h 2026" name="T7"/>
                <a:gd fmla="*/ 769 w 2021" name="T8"/>
                <a:gd fmla="*/ 2014 h 2026" name="T9"/>
                <a:gd fmla="*/ 871 w 2021" name="T10"/>
                <a:gd fmla="*/ 2026 h 2026" name="T11"/>
                <a:gd fmla="*/ 910 w 2021" name="T12"/>
                <a:gd fmla="*/ 2025 h 2026" name="T13"/>
                <a:gd fmla="*/ 985 w 2021" name="T14"/>
                <a:gd fmla="*/ 2012 h 2026" name="T15"/>
                <a:gd fmla="*/ 1092 w 2021" name="T16"/>
                <a:gd fmla="*/ 1971 h 2026" name="T17"/>
                <a:gd fmla="*/ 1194 w 2021" name="T18"/>
                <a:gd fmla="*/ 1906 h 2026" name="T19"/>
                <a:gd fmla="*/ 1288 w 2021" name="T20"/>
                <a:gd fmla="*/ 1822 h 2026" name="T21"/>
                <a:gd fmla="*/ 1377 w 2021" name="T22"/>
                <a:gd fmla="*/ 1720 h 2026" name="T23"/>
                <a:gd fmla="*/ 1459 w 2021" name="T24"/>
                <a:gd fmla="*/ 1605 h 2026" name="T25"/>
                <a:gd fmla="*/ 1534 w 2021" name="T26"/>
                <a:gd fmla="*/ 1479 h 2026" name="T27"/>
                <a:gd fmla="*/ 1602 w 2021" name="T28"/>
                <a:gd fmla="*/ 1347 h 2026" name="T29"/>
                <a:gd fmla="*/ 1685 w 2021" name="T30"/>
                <a:gd fmla="*/ 1165 h 2026" name="T31"/>
                <a:gd fmla="*/ 1754 w 2021" name="T32"/>
                <a:gd fmla="*/ 985 h 2026" name="T33"/>
                <a:gd fmla="*/ 1833 w 2021" name="T34"/>
                <a:gd fmla="*/ 756 h 2026" name="T35"/>
                <a:gd fmla="*/ 1898 w 2021" name="T36"/>
                <a:gd fmla="*/ 536 h 2026" name="T37"/>
                <a:gd fmla="*/ 1965 w 2021" name="T38"/>
                <a:gd fmla="*/ 276 h 2026" name="T39"/>
                <a:gd fmla="*/ 2021 w 2021" name="T40"/>
                <a:gd fmla="*/ 0 h 2026" name="T41"/>
                <a:gd fmla="*/ 1842 w 2021" name="T42"/>
                <a:gd fmla="*/ 37 h 2026" name="T43"/>
                <a:gd fmla="*/ 1516 w 2021" name="T44"/>
                <a:gd fmla="*/ 115 h 2026" name="T45"/>
                <a:gd fmla="*/ 1286 w 2021" name="T46"/>
                <a:gd fmla="*/ 182 h 2026" name="T47"/>
                <a:gd fmla="*/ 1044 w 2021" name="T48"/>
                <a:gd fmla="*/ 263 h 2026" name="T49"/>
                <a:gd fmla="*/ 802 w 2021" name="T50"/>
                <a:gd fmla="*/ 358 h 2026" name="T51"/>
                <a:gd fmla="*/ 573 w 2021" name="T52"/>
                <a:gd fmla="*/ 468 h 2026" name="T53"/>
                <a:gd fmla="*/ 433 w 2021" name="T54"/>
                <a:gd fmla="*/ 551 h 2026" name="T55"/>
                <a:gd fmla="*/ 336 w 2021" name="T56"/>
                <a:gd fmla="*/ 616 h 2026" name="T57"/>
                <a:gd fmla="*/ 249 w 2021" name="T58"/>
                <a:gd fmla="*/ 687 h 2026" name="T59"/>
                <a:gd fmla="*/ 173 w 2021" name="T60"/>
                <a:gd fmla="*/ 760 h 2026" name="T61"/>
                <a:gd fmla="*/ 109 w 2021" name="T62"/>
                <a:gd fmla="*/ 838 h 2026" name="T63"/>
                <a:gd fmla="*/ 59 w 2021" name="T64"/>
                <a:gd fmla="*/ 921 h 2026" name="T65"/>
                <a:gd fmla="*/ 24 w 2021" name="T66"/>
                <a:gd fmla="*/ 1006 h 2026" name="T67"/>
                <a:gd fmla="*/ 12 w 2021" name="T68"/>
                <a:gd fmla="*/ 1046 h 2026" name="T69"/>
                <a:gd fmla="*/ 1 w 2021" name="T70"/>
                <a:gd fmla="*/ 1109 h 2026" name="T71"/>
                <a:gd fmla="*/ 0 w 2021" name="T72"/>
                <a:gd fmla="*/ 1173 h 2026" name="T73"/>
                <a:gd fmla="*/ 8 w 2021" name="T74"/>
                <a:gd fmla="*/ 1237 h 2026" name="T75"/>
                <a:gd fmla="*/ 24 w 2021" name="T76"/>
                <a:gd fmla="*/ 1304 h 2026" name="T77"/>
                <a:gd fmla="*/ 47 w 2021" name="T78"/>
                <a:gd fmla="*/ 1372 h 2026" name="T79"/>
                <a:gd fmla="*/ 81 w 2021" name="T80"/>
                <a:gd fmla="*/ 1440 h 2026" name="T81"/>
                <a:gd fmla="*/ 171 w 2021" name="T82"/>
                <a:gd fmla="*/ 1580 h 2026" name="T83"/>
                <a:gd fmla="*/ 297 w 2021" name="T84"/>
                <a:gd fmla="*/ 1724 h 202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026" w="2021">
                  <a:moveTo>
                    <a:pt x="297" y="1724"/>
                  </a:moveTo>
                  <a:lnTo>
                    <a:pt x="297" y="1724"/>
                  </a:lnTo>
                  <a:lnTo>
                    <a:pt x="335" y="1759"/>
                  </a:lnTo>
                  <a:lnTo>
                    <a:pt x="374" y="1793"/>
                  </a:lnTo>
                  <a:lnTo>
                    <a:pt x="412" y="1825"/>
                  </a:lnTo>
                  <a:lnTo>
                    <a:pt x="449" y="1853"/>
                  </a:lnTo>
                  <a:lnTo>
                    <a:pt x="485" y="1881"/>
                  </a:lnTo>
                  <a:lnTo>
                    <a:pt x="522" y="1906"/>
                  </a:lnTo>
                  <a:lnTo>
                    <a:pt x="559" y="1928"/>
                  </a:lnTo>
                  <a:lnTo>
                    <a:pt x="594" y="1948"/>
                  </a:lnTo>
                  <a:lnTo>
                    <a:pt x="630" y="1966"/>
                  </a:lnTo>
                  <a:lnTo>
                    <a:pt x="666" y="1982"/>
                  </a:lnTo>
                  <a:lnTo>
                    <a:pt x="700" y="1995"/>
                  </a:lnTo>
                  <a:lnTo>
                    <a:pt x="735" y="2006"/>
                  </a:lnTo>
                  <a:lnTo>
                    <a:pt x="769" y="2014"/>
                  </a:lnTo>
                  <a:lnTo>
                    <a:pt x="803" y="2021"/>
                  </a:lnTo>
                  <a:lnTo>
                    <a:pt x="837" y="2025"/>
                  </a:lnTo>
                  <a:lnTo>
                    <a:pt x="871" y="2026"/>
                  </a:lnTo>
                  <a:lnTo>
                    <a:pt x="891" y="2026"/>
                  </a:lnTo>
                  <a:lnTo>
                    <a:pt x="910" y="2025"/>
                  </a:lnTo>
                  <a:lnTo>
                    <a:pt x="929" y="2022"/>
                  </a:lnTo>
                  <a:lnTo>
                    <a:pt x="948" y="2019"/>
                  </a:lnTo>
                  <a:lnTo>
                    <a:pt x="985" y="2012"/>
                  </a:lnTo>
                  <a:lnTo>
                    <a:pt x="1022" y="2001"/>
                  </a:lnTo>
                  <a:lnTo>
                    <a:pt x="1058" y="1987"/>
                  </a:lnTo>
                  <a:lnTo>
                    <a:pt x="1092" y="1971"/>
                  </a:lnTo>
                  <a:lnTo>
                    <a:pt x="1128" y="1951"/>
                  </a:lnTo>
                  <a:lnTo>
                    <a:pt x="1160" y="1931"/>
                  </a:lnTo>
                  <a:lnTo>
                    <a:pt x="1194" y="1906"/>
                  </a:lnTo>
                  <a:lnTo>
                    <a:pt x="1226" y="1880"/>
                  </a:lnTo>
                  <a:lnTo>
                    <a:pt x="1258" y="1852"/>
                  </a:lnTo>
                  <a:lnTo>
                    <a:pt x="1288" y="1822"/>
                  </a:lnTo>
                  <a:lnTo>
                    <a:pt x="1319" y="1789"/>
                  </a:lnTo>
                  <a:lnTo>
                    <a:pt x="1349" y="1755"/>
                  </a:lnTo>
                  <a:lnTo>
                    <a:pt x="1377" y="1720"/>
                  </a:lnTo>
                  <a:lnTo>
                    <a:pt x="1405" y="1683"/>
                  </a:lnTo>
                  <a:lnTo>
                    <a:pt x="1432" y="1644"/>
                  </a:lnTo>
                  <a:lnTo>
                    <a:pt x="1459" y="1605"/>
                  </a:lnTo>
                  <a:lnTo>
                    <a:pt x="1485" y="1564"/>
                  </a:lnTo>
                  <a:lnTo>
                    <a:pt x="1510" y="1522"/>
                  </a:lnTo>
                  <a:lnTo>
                    <a:pt x="1534" y="1479"/>
                  </a:lnTo>
                  <a:lnTo>
                    <a:pt x="1558" y="1436"/>
                  </a:lnTo>
                  <a:lnTo>
                    <a:pt x="1580" y="1392"/>
                  </a:lnTo>
                  <a:lnTo>
                    <a:pt x="1602" y="1347"/>
                  </a:lnTo>
                  <a:lnTo>
                    <a:pt x="1625" y="1303"/>
                  </a:lnTo>
                  <a:lnTo>
                    <a:pt x="1646" y="1257"/>
                  </a:lnTo>
                  <a:lnTo>
                    <a:pt x="1685" y="1165"/>
                  </a:lnTo>
                  <a:lnTo>
                    <a:pt x="1721" y="1074"/>
                  </a:lnTo>
                  <a:lnTo>
                    <a:pt x="1754" y="985"/>
                  </a:lnTo>
                  <a:lnTo>
                    <a:pt x="1782" y="908"/>
                  </a:lnTo>
                  <a:lnTo>
                    <a:pt x="1808" y="832"/>
                  </a:lnTo>
                  <a:lnTo>
                    <a:pt x="1833" y="756"/>
                  </a:lnTo>
                  <a:lnTo>
                    <a:pt x="1856" y="681"/>
                  </a:lnTo>
                  <a:lnTo>
                    <a:pt x="1878" y="608"/>
                  </a:lnTo>
                  <a:lnTo>
                    <a:pt x="1898" y="536"/>
                  </a:lnTo>
                  <a:lnTo>
                    <a:pt x="1916" y="467"/>
                  </a:lnTo>
                  <a:lnTo>
                    <a:pt x="1935" y="400"/>
                  </a:lnTo>
                  <a:lnTo>
                    <a:pt x="1965" y="276"/>
                  </a:lnTo>
                  <a:lnTo>
                    <a:pt x="1988" y="166"/>
                  </a:lnTo>
                  <a:lnTo>
                    <a:pt x="2008" y="73"/>
                  </a:lnTo>
                  <a:lnTo>
                    <a:pt x="2021" y="0"/>
                  </a:lnTo>
                  <a:lnTo>
                    <a:pt x="1943" y="14"/>
                  </a:lnTo>
                  <a:lnTo>
                    <a:pt x="1842" y="37"/>
                  </a:lnTo>
                  <a:lnTo>
                    <a:pt x="1723" y="63"/>
                  </a:lnTo>
                  <a:lnTo>
                    <a:pt x="1588" y="97"/>
                  </a:lnTo>
                  <a:lnTo>
                    <a:pt x="1516" y="115"/>
                  </a:lnTo>
                  <a:lnTo>
                    <a:pt x="1440" y="136"/>
                  </a:lnTo>
                  <a:lnTo>
                    <a:pt x="1364" y="158"/>
                  </a:lnTo>
                  <a:lnTo>
                    <a:pt x="1286" y="182"/>
                  </a:lnTo>
                  <a:lnTo>
                    <a:pt x="1206" y="207"/>
                  </a:lnTo>
                  <a:lnTo>
                    <a:pt x="1125" y="234"/>
                  </a:lnTo>
                  <a:lnTo>
                    <a:pt x="1044" y="263"/>
                  </a:lnTo>
                  <a:lnTo>
                    <a:pt x="963" y="293"/>
                  </a:lnTo>
                  <a:lnTo>
                    <a:pt x="882" y="324"/>
                  </a:lnTo>
                  <a:lnTo>
                    <a:pt x="802" y="358"/>
                  </a:lnTo>
                  <a:lnTo>
                    <a:pt x="725" y="394"/>
                  </a:lnTo>
                  <a:lnTo>
                    <a:pt x="648" y="430"/>
                  </a:lnTo>
                  <a:lnTo>
                    <a:pt x="573" y="468"/>
                  </a:lnTo>
                  <a:lnTo>
                    <a:pt x="501" y="509"/>
                  </a:lnTo>
                  <a:lnTo>
                    <a:pt x="467" y="530"/>
                  </a:lnTo>
                  <a:lnTo>
                    <a:pt x="433" y="551"/>
                  </a:lnTo>
                  <a:lnTo>
                    <a:pt x="399" y="572"/>
                  </a:lnTo>
                  <a:lnTo>
                    <a:pt x="368" y="594"/>
                  </a:lnTo>
                  <a:lnTo>
                    <a:pt x="336" y="616"/>
                  </a:lnTo>
                  <a:lnTo>
                    <a:pt x="306" y="640"/>
                  </a:lnTo>
                  <a:lnTo>
                    <a:pt x="277" y="663"/>
                  </a:lnTo>
                  <a:lnTo>
                    <a:pt x="249" y="687"/>
                  </a:lnTo>
                  <a:lnTo>
                    <a:pt x="222" y="710"/>
                  </a:lnTo>
                  <a:lnTo>
                    <a:pt x="198" y="735"/>
                  </a:lnTo>
                  <a:lnTo>
                    <a:pt x="173" y="760"/>
                  </a:lnTo>
                  <a:lnTo>
                    <a:pt x="150" y="786"/>
                  </a:lnTo>
                  <a:lnTo>
                    <a:pt x="128" y="812"/>
                  </a:lnTo>
                  <a:lnTo>
                    <a:pt x="109" y="838"/>
                  </a:lnTo>
                  <a:lnTo>
                    <a:pt x="90" y="866"/>
                  </a:lnTo>
                  <a:lnTo>
                    <a:pt x="73" y="892"/>
                  </a:lnTo>
                  <a:lnTo>
                    <a:pt x="59" y="921"/>
                  </a:lnTo>
                  <a:lnTo>
                    <a:pt x="44" y="948"/>
                  </a:lnTo>
                  <a:lnTo>
                    <a:pt x="33" y="977"/>
                  </a:lnTo>
                  <a:lnTo>
                    <a:pt x="24" y="1006"/>
                  </a:lnTo>
                  <a:lnTo>
                    <a:pt x="17" y="1027"/>
                  </a:lnTo>
                  <a:lnTo>
                    <a:pt x="12" y="1046"/>
                  </a:lnTo>
                  <a:lnTo>
                    <a:pt x="8" y="1067"/>
                  </a:lnTo>
                  <a:lnTo>
                    <a:pt x="4" y="1088"/>
                  </a:lnTo>
                  <a:lnTo>
                    <a:pt x="1" y="1109"/>
                  </a:lnTo>
                  <a:lnTo>
                    <a:pt x="0" y="1130"/>
                  </a:lnTo>
                  <a:lnTo>
                    <a:pt x="0" y="1151"/>
                  </a:lnTo>
                  <a:lnTo>
                    <a:pt x="0" y="1173"/>
                  </a:lnTo>
                  <a:lnTo>
                    <a:pt x="1" y="1194"/>
                  </a:lnTo>
                  <a:lnTo>
                    <a:pt x="4" y="1216"/>
                  </a:lnTo>
                  <a:lnTo>
                    <a:pt x="8" y="1237"/>
                  </a:lnTo>
                  <a:lnTo>
                    <a:pt x="12" y="1260"/>
                  </a:lnTo>
                  <a:lnTo>
                    <a:pt x="17" y="1282"/>
                  </a:lnTo>
                  <a:lnTo>
                    <a:pt x="24" y="1304"/>
                  </a:lnTo>
                  <a:lnTo>
                    <a:pt x="30" y="1326"/>
                  </a:lnTo>
                  <a:lnTo>
                    <a:pt x="38" y="1348"/>
                  </a:lnTo>
                  <a:lnTo>
                    <a:pt x="47" y="1372"/>
                  </a:lnTo>
                  <a:lnTo>
                    <a:pt x="58" y="1394"/>
                  </a:lnTo>
                  <a:lnTo>
                    <a:pt x="68" y="1418"/>
                  </a:lnTo>
                  <a:lnTo>
                    <a:pt x="81" y="1440"/>
                  </a:lnTo>
                  <a:lnTo>
                    <a:pt x="107" y="1487"/>
                  </a:lnTo>
                  <a:lnTo>
                    <a:pt x="137" y="1533"/>
                  </a:lnTo>
                  <a:lnTo>
                    <a:pt x="171" y="1580"/>
                  </a:lnTo>
                  <a:lnTo>
                    <a:pt x="209" y="1628"/>
                  </a:lnTo>
                  <a:lnTo>
                    <a:pt x="251" y="1675"/>
                  </a:lnTo>
                  <a:lnTo>
                    <a:pt x="297" y="1724"/>
                  </a:lnTo>
                  <a:close/>
                </a:path>
              </a:pathLst>
            </a:custGeom>
            <a:solidFill>
              <a:schemeClr val="accent2"/>
            </a:solidFill>
            <a:ln>
              <a:noFill/>
            </a:ln>
          </p:spPr>
          <p:txBody>
            <a:bodyPr/>
            <a:lstStyle/>
            <a:p>
              <a:endParaRPr altLang="en-US" lang="zh-CN" sz="900">
                <a:solidFill>
                  <a:schemeClr val="bg1"/>
                </a:solidFill>
                <a:latin charset="0" panose="020b0604020202020204" pitchFamily="34" typeface="Arial"/>
                <a:ea charset="-122" panose="02010600030101010101" pitchFamily="2" typeface="宋体"/>
              </a:endParaRPr>
            </a:p>
          </p:txBody>
        </p:sp>
        <p:sp>
          <p:nvSpPr>
            <p:cNvPr id="35854" name="矩形 15"/>
            <p:cNvSpPr>
              <a:spLocks noChangeArrowheads="1"/>
            </p:cNvSpPr>
            <p:nvPr/>
          </p:nvSpPr>
          <p:spPr bwMode="auto">
            <a:xfrm rot="2644672">
              <a:off x="3965653" y="1793196"/>
              <a:ext cx="119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lnSpc>
                  <a:spcPct val="150000"/>
                </a:lnSpc>
              </a:pPr>
              <a:r>
                <a:rPr altLang="en-US" b="1" lang="zh-CN" sz="2000">
                  <a:solidFill>
                    <a:schemeClr val="bg1"/>
                  </a:solidFill>
                  <a:sym charset="0" panose="020b0806030902050204" pitchFamily="34" typeface="Impact"/>
                </a:rPr>
                <a:t>内容说明</a:t>
              </a:r>
            </a:p>
          </p:txBody>
        </p:sp>
        <p:sp>
          <p:nvSpPr>
            <p:cNvPr id="35855" name="文本框 16"/>
            <p:cNvSpPr>
              <a:spLocks noChangeArrowheads="1"/>
            </p:cNvSpPr>
            <p:nvPr/>
          </p:nvSpPr>
          <p:spPr bwMode="auto">
            <a:xfrm rot="2644672">
              <a:off x="5238212" y="795345"/>
              <a:ext cx="583757"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2800">
                  <a:solidFill>
                    <a:schemeClr val="bg1"/>
                  </a:solidFill>
                  <a:latin charset="0" panose="020b0604020202020204" pitchFamily="34" typeface="Arial"/>
                  <a:ea charset="-128" panose="020b0609070205080204" pitchFamily="49" typeface="MS Gothic"/>
                </a:rPr>
                <a:t>03</a:t>
              </a:r>
            </a:p>
          </p:txBody>
        </p:sp>
        <p:pic>
          <p:nvPicPr>
            <p:cNvPr id="35865" name="图片 28"/>
            <p:cNvPicPr>
              <a:picLocks noChangeArrowheads="1" noChangeAspect="1"/>
            </p:cNvPicPr>
            <p:nvPr/>
          </p:nvPicPr>
          <p:blipFill>
            <a:blip r:embed="rId2">
              <a:extLst>
                <a:ext uri="{28A0092B-C50C-407E-A947-70E740481C1C}">
                  <a14:useLocalDpi val="0"/>
                </a:ext>
              </a:extLst>
            </a:blip>
            <a:stretch>
              <a:fillRect/>
            </a:stretch>
          </p:blipFill>
          <p:spPr bwMode="auto">
            <a:xfrm rot="2633936">
              <a:off x="4534541" y="1055741"/>
              <a:ext cx="1025331" cy="10253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grpSp>
        <p:nvGrpSpPr>
          <p:cNvPr id="6" name="组合 5"/>
          <p:cNvGrpSpPr/>
          <p:nvPr/>
        </p:nvGrpSpPr>
        <p:grpSpPr>
          <a:xfrm>
            <a:off x="5846170" y="3599297"/>
            <a:ext cx="2262158" cy="906497"/>
            <a:chOff x="5846170" y="3599297"/>
            <a:chExt cx="2262158" cy="906497"/>
          </a:xfrm>
        </p:grpSpPr>
        <p:sp>
          <p:nvSpPr>
            <p:cNvPr id="35858" name="文本框 21"/>
            <p:cNvSpPr>
              <a:spLocks noChangeArrowheads="1"/>
            </p:cNvSpPr>
            <p:nvPr/>
          </p:nvSpPr>
          <p:spPr bwMode="auto">
            <a:xfrm>
              <a:off x="5846170" y="3599297"/>
              <a:ext cx="172997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1800">
                  <a:solidFill>
                    <a:schemeClr val="bg1"/>
                  </a:solidFill>
                  <a:sym charset="0" panose="020b0806030902050204" pitchFamily="34" typeface="Impact"/>
                </a:rPr>
                <a:t>01  内容说明</a:t>
              </a:r>
            </a:p>
          </p:txBody>
        </p:sp>
        <p:sp>
          <p:nvSpPr>
            <p:cNvPr id="35859" name="矩形 22"/>
            <p:cNvSpPr>
              <a:spLocks noChangeArrowheads="1"/>
            </p:cNvSpPr>
            <p:nvPr/>
          </p:nvSpPr>
          <p:spPr bwMode="auto">
            <a:xfrm>
              <a:off x="5846170" y="3945769"/>
              <a:ext cx="2240280" cy="5545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50000"/>
                </a:lnSpc>
              </a:pPr>
              <a:r>
                <a:rPr altLang="en-US" lang="zh-CN" sz="1013">
                  <a:solidFill>
                    <a:schemeClr val="bg1"/>
                  </a:solidFill>
                  <a:sym charset="0" panose="020b0806030902050204" pitchFamily="34" typeface="Impact"/>
                </a:rPr>
                <a:t>内容说明内容说明内容说明内容说明</a:t>
              </a:r>
            </a:p>
            <a:p>
              <a:pPr>
                <a:lnSpc>
                  <a:spcPct val="150000"/>
                </a:lnSpc>
              </a:pPr>
              <a:r>
                <a:rPr altLang="en-US" lang="zh-CN" sz="1013">
                  <a:solidFill>
                    <a:schemeClr val="bg1"/>
                  </a:solidFill>
                  <a:sym charset="0" panose="020b0806030902050204" pitchFamily="34" typeface="Impact"/>
                </a:rPr>
                <a:t>内容说明内容说明内容说明内容说明</a:t>
              </a:r>
            </a:p>
          </p:txBody>
        </p:sp>
      </p:grpSp>
      <p:grpSp>
        <p:nvGrpSpPr>
          <p:cNvPr id="7" name="组合 6"/>
          <p:cNvGrpSpPr/>
          <p:nvPr/>
        </p:nvGrpSpPr>
        <p:grpSpPr>
          <a:xfrm>
            <a:off x="1216979" y="3180647"/>
            <a:ext cx="2262158" cy="905306"/>
            <a:chOff x="1216979" y="3180647"/>
            <a:chExt cx="2262158" cy="905306"/>
          </a:xfrm>
        </p:grpSpPr>
        <p:sp>
          <p:nvSpPr>
            <p:cNvPr id="35860" name="文本框 23"/>
            <p:cNvSpPr>
              <a:spLocks noChangeArrowheads="1"/>
            </p:cNvSpPr>
            <p:nvPr/>
          </p:nvSpPr>
          <p:spPr bwMode="auto">
            <a:xfrm>
              <a:off x="1216980" y="3180647"/>
              <a:ext cx="172997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1800">
                  <a:solidFill>
                    <a:schemeClr val="bg1"/>
                  </a:solidFill>
                  <a:sym charset="0" panose="020b0806030902050204" pitchFamily="34" typeface="Impact"/>
                </a:rPr>
                <a:t>02  内容说明</a:t>
              </a:r>
            </a:p>
          </p:txBody>
        </p:sp>
        <p:sp>
          <p:nvSpPr>
            <p:cNvPr id="35861" name="矩形 24"/>
            <p:cNvSpPr>
              <a:spLocks noChangeArrowheads="1"/>
            </p:cNvSpPr>
            <p:nvPr/>
          </p:nvSpPr>
          <p:spPr bwMode="auto">
            <a:xfrm>
              <a:off x="1216979" y="3525928"/>
              <a:ext cx="2240280" cy="5545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50000"/>
                </a:lnSpc>
              </a:pPr>
              <a:r>
                <a:rPr altLang="en-US" lang="zh-CN" sz="1013">
                  <a:solidFill>
                    <a:schemeClr val="bg1"/>
                  </a:solidFill>
                  <a:sym charset="0" panose="020b0806030902050204" pitchFamily="34" typeface="Impact"/>
                </a:rPr>
                <a:t>内容说明内容说明内容说明内容说明</a:t>
              </a:r>
            </a:p>
            <a:p>
              <a:pPr>
                <a:lnSpc>
                  <a:spcPct val="150000"/>
                </a:lnSpc>
              </a:pPr>
              <a:r>
                <a:rPr altLang="en-US" lang="zh-CN" sz="1013">
                  <a:solidFill>
                    <a:schemeClr val="bg1"/>
                  </a:solidFill>
                  <a:sym charset="0" panose="020b0806030902050204" pitchFamily="34" typeface="Impact"/>
                </a:rPr>
                <a:t>内容说明内容说明内容说明内容说明</a:t>
              </a:r>
            </a:p>
          </p:txBody>
        </p:sp>
      </p:grpSp>
      <p:grpSp>
        <p:nvGrpSpPr>
          <p:cNvPr id="8" name="组合 7"/>
          <p:cNvGrpSpPr/>
          <p:nvPr/>
        </p:nvGrpSpPr>
        <p:grpSpPr>
          <a:xfrm>
            <a:off x="5846169" y="1400002"/>
            <a:ext cx="2262158" cy="906498"/>
            <a:chOff x="5846169" y="1400002"/>
            <a:chExt cx="2262158" cy="906498"/>
          </a:xfrm>
        </p:grpSpPr>
        <p:sp>
          <p:nvSpPr>
            <p:cNvPr id="35862" name="文本框 25"/>
            <p:cNvSpPr>
              <a:spLocks noChangeArrowheads="1"/>
            </p:cNvSpPr>
            <p:nvPr/>
          </p:nvSpPr>
          <p:spPr bwMode="auto">
            <a:xfrm>
              <a:off x="5846170" y="1400002"/>
              <a:ext cx="172997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1800">
                  <a:solidFill>
                    <a:schemeClr val="bg1"/>
                  </a:solidFill>
                  <a:sym charset="0" panose="020b0806030902050204" pitchFamily="34" typeface="Impact"/>
                </a:rPr>
                <a:t>03  内容说明</a:t>
              </a:r>
            </a:p>
          </p:txBody>
        </p:sp>
        <p:sp>
          <p:nvSpPr>
            <p:cNvPr id="35863" name="矩形 26"/>
            <p:cNvSpPr>
              <a:spLocks noChangeArrowheads="1"/>
            </p:cNvSpPr>
            <p:nvPr/>
          </p:nvSpPr>
          <p:spPr bwMode="auto">
            <a:xfrm>
              <a:off x="5846170" y="1746475"/>
              <a:ext cx="2240280" cy="5545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50000"/>
                </a:lnSpc>
              </a:pPr>
              <a:r>
                <a:rPr altLang="en-US" lang="zh-CN" sz="1013">
                  <a:solidFill>
                    <a:schemeClr val="bg1"/>
                  </a:solidFill>
                  <a:sym charset="0" panose="020b0806030902050204" pitchFamily="34" typeface="Impact"/>
                </a:rPr>
                <a:t>内容说明内容说明内容说明内容说明</a:t>
              </a:r>
            </a:p>
            <a:p>
              <a:pPr>
                <a:lnSpc>
                  <a:spcPct val="150000"/>
                </a:lnSpc>
              </a:pPr>
              <a:r>
                <a:rPr altLang="en-US" lang="zh-CN" sz="1013">
                  <a:solidFill>
                    <a:schemeClr val="bg1"/>
                  </a:solidFill>
                  <a:sym charset="0" panose="020b0806030902050204" pitchFamily="34" typeface="Impact"/>
                </a:rPr>
                <a:t>内容说明内容说明内容说明内容说明</a:t>
              </a:r>
            </a:p>
          </p:txBody>
        </p:sp>
      </p:grpSp>
      <p:grpSp>
        <p:nvGrpSpPr>
          <p:cNvPr id="3" name="组合 2"/>
          <p:cNvGrpSpPr/>
          <p:nvPr/>
        </p:nvGrpSpPr>
        <p:grpSpPr>
          <a:xfrm>
            <a:off x="2541955" y="1626482"/>
            <a:ext cx="2175824" cy="2169816"/>
            <a:chOff x="2541955" y="1626482"/>
            <a:chExt cx="2175824" cy="2169816"/>
          </a:xfrm>
        </p:grpSpPr>
        <p:sp>
          <p:nvSpPr>
            <p:cNvPr id="35850" name="Freeform 5"/>
            <p:cNvSpPr>
              <a:spLocks noChangeArrowheads="1"/>
            </p:cNvSpPr>
            <p:nvPr/>
          </p:nvSpPr>
          <p:spPr bwMode="auto">
            <a:xfrm rot="15848862">
              <a:off x="2544959" y="1623478"/>
              <a:ext cx="2169816" cy="2175824"/>
            </a:xfrm>
            <a:custGeom>
              <a:gdLst>
                <a:gd fmla="*/ 335 w 2021" name="T0"/>
                <a:gd fmla="*/ 1759 h 2026" name="T1"/>
                <a:gd fmla="*/ 449 w 2021" name="T2"/>
                <a:gd fmla="*/ 1853 h 2026" name="T3"/>
                <a:gd fmla="*/ 559 w 2021" name="T4"/>
                <a:gd fmla="*/ 1928 h 2026" name="T5"/>
                <a:gd fmla="*/ 666 w 2021" name="T6"/>
                <a:gd fmla="*/ 1982 h 2026" name="T7"/>
                <a:gd fmla="*/ 769 w 2021" name="T8"/>
                <a:gd fmla="*/ 2014 h 2026" name="T9"/>
                <a:gd fmla="*/ 871 w 2021" name="T10"/>
                <a:gd fmla="*/ 2026 h 2026" name="T11"/>
                <a:gd fmla="*/ 910 w 2021" name="T12"/>
                <a:gd fmla="*/ 2025 h 2026" name="T13"/>
                <a:gd fmla="*/ 985 w 2021" name="T14"/>
                <a:gd fmla="*/ 2012 h 2026" name="T15"/>
                <a:gd fmla="*/ 1092 w 2021" name="T16"/>
                <a:gd fmla="*/ 1971 h 2026" name="T17"/>
                <a:gd fmla="*/ 1194 w 2021" name="T18"/>
                <a:gd fmla="*/ 1906 h 2026" name="T19"/>
                <a:gd fmla="*/ 1288 w 2021" name="T20"/>
                <a:gd fmla="*/ 1822 h 2026" name="T21"/>
                <a:gd fmla="*/ 1377 w 2021" name="T22"/>
                <a:gd fmla="*/ 1720 h 2026" name="T23"/>
                <a:gd fmla="*/ 1459 w 2021" name="T24"/>
                <a:gd fmla="*/ 1605 h 2026" name="T25"/>
                <a:gd fmla="*/ 1534 w 2021" name="T26"/>
                <a:gd fmla="*/ 1479 h 2026" name="T27"/>
                <a:gd fmla="*/ 1602 w 2021" name="T28"/>
                <a:gd fmla="*/ 1347 h 2026" name="T29"/>
                <a:gd fmla="*/ 1685 w 2021" name="T30"/>
                <a:gd fmla="*/ 1165 h 2026" name="T31"/>
                <a:gd fmla="*/ 1754 w 2021" name="T32"/>
                <a:gd fmla="*/ 985 h 2026" name="T33"/>
                <a:gd fmla="*/ 1833 w 2021" name="T34"/>
                <a:gd fmla="*/ 756 h 2026" name="T35"/>
                <a:gd fmla="*/ 1898 w 2021" name="T36"/>
                <a:gd fmla="*/ 536 h 2026" name="T37"/>
                <a:gd fmla="*/ 1965 w 2021" name="T38"/>
                <a:gd fmla="*/ 276 h 2026" name="T39"/>
                <a:gd fmla="*/ 2021 w 2021" name="T40"/>
                <a:gd fmla="*/ 0 h 2026" name="T41"/>
                <a:gd fmla="*/ 1842 w 2021" name="T42"/>
                <a:gd fmla="*/ 37 h 2026" name="T43"/>
                <a:gd fmla="*/ 1516 w 2021" name="T44"/>
                <a:gd fmla="*/ 115 h 2026" name="T45"/>
                <a:gd fmla="*/ 1286 w 2021" name="T46"/>
                <a:gd fmla="*/ 182 h 2026" name="T47"/>
                <a:gd fmla="*/ 1044 w 2021" name="T48"/>
                <a:gd fmla="*/ 263 h 2026" name="T49"/>
                <a:gd fmla="*/ 802 w 2021" name="T50"/>
                <a:gd fmla="*/ 358 h 2026" name="T51"/>
                <a:gd fmla="*/ 573 w 2021" name="T52"/>
                <a:gd fmla="*/ 468 h 2026" name="T53"/>
                <a:gd fmla="*/ 433 w 2021" name="T54"/>
                <a:gd fmla="*/ 551 h 2026" name="T55"/>
                <a:gd fmla="*/ 336 w 2021" name="T56"/>
                <a:gd fmla="*/ 616 h 2026" name="T57"/>
                <a:gd fmla="*/ 249 w 2021" name="T58"/>
                <a:gd fmla="*/ 687 h 2026" name="T59"/>
                <a:gd fmla="*/ 173 w 2021" name="T60"/>
                <a:gd fmla="*/ 760 h 2026" name="T61"/>
                <a:gd fmla="*/ 109 w 2021" name="T62"/>
                <a:gd fmla="*/ 838 h 2026" name="T63"/>
                <a:gd fmla="*/ 59 w 2021" name="T64"/>
                <a:gd fmla="*/ 921 h 2026" name="T65"/>
                <a:gd fmla="*/ 24 w 2021" name="T66"/>
                <a:gd fmla="*/ 1006 h 2026" name="T67"/>
                <a:gd fmla="*/ 12 w 2021" name="T68"/>
                <a:gd fmla="*/ 1046 h 2026" name="T69"/>
                <a:gd fmla="*/ 1 w 2021" name="T70"/>
                <a:gd fmla="*/ 1109 h 2026" name="T71"/>
                <a:gd fmla="*/ 0 w 2021" name="T72"/>
                <a:gd fmla="*/ 1173 h 2026" name="T73"/>
                <a:gd fmla="*/ 8 w 2021" name="T74"/>
                <a:gd fmla="*/ 1237 h 2026" name="T75"/>
                <a:gd fmla="*/ 24 w 2021" name="T76"/>
                <a:gd fmla="*/ 1304 h 2026" name="T77"/>
                <a:gd fmla="*/ 47 w 2021" name="T78"/>
                <a:gd fmla="*/ 1372 h 2026" name="T79"/>
                <a:gd fmla="*/ 81 w 2021" name="T80"/>
                <a:gd fmla="*/ 1440 h 2026" name="T81"/>
                <a:gd fmla="*/ 171 w 2021" name="T82"/>
                <a:gd fmla="*/ 1580 h 2026" name="T83"/>
                <a:gd fmla="*/ 297 w 2021" name="T84"/>
                <a:gd fmla="*/ 1724 h 202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026" w="2021">
                  <a:moveTo>
                    <a:pt x="297" y="1724"/>
                  </a:moveTo>
                  <a:lnTo>
                    <a:pt x="297" y="1724"/>
                  </a:lnTo>
                  <a:lnTo>
                    <a:pt x="335" y="1759"/>
                  </a:lnTo>
                  <a:lnTo>
                    <a:pt x="374" y="1793"/>
                  </a:lnTo>
                  <a:lnTo>
                    <a:pt x="412" y="1825"/>
                  </a:lnTo>
                  <a:lnTo>
                    <a:pt x="449" y="1853"/>
                  </a:lnTo>
                  <a:lnTo>
                    <a:pt x="485" y="1881"/>
                  </a:lnTo>
                  <a:lnTo>
                    <a:pt x="522" y="1906"/>
                  </a:lnTo>
                  <a:lnTo>
                    <a:pt x="559" y="1928"/>
                  </a:lnTo>
                  <a:lnTo>
                    <a:pt x="594" y="1948"/>
                  </a:lnTo>
                  <a:lnTo>
                    <a:pt x="630" y="1966"/>
                  </a:lnTo>
                  <a:lnTo>
                    <a:pt x="666" y="1982"/>
                  </a:lnTo>
                  <a:lnTo>
                    <a:pt x="700" y="1995"/>
                  </a:lnTo>
                  <a:lnTo>
                    <a:pt x="735" y="2006"/>
                  </a:lnTo>
                  <a:lnTo>
                    <a:pt x="769" y="2014"/>
                  </a:lnTo>
                  <a:lnTo>
                    <a:pt x="803" y="2021"/>
                  </a:lnTo>
                  <a:lnTo>
                    <a:pt x="837" y="2025"/>
                  </a:lnTo>
                  <a:lnTo>
                    <a:pt x="871" y="2026"/>
                  </a:lnTo>
                  <a:lnTo>
                    <a:pt x="891" y="2026"/>
                  </a:lnTo>
                  <a:lnTo>
                    <a:pt x="910" y="2025"/>
                  </a:lnTo>
                  <a:lnTo>
                    <a:pt x="929" y="2022"/>
                  </a:lnTo>
                  <a:lnTo>
                    <a:pt x="948" y="2019"/>
                  </a:lnTo>
                  <a:lnTo>
                    <a:pt x="985" y="2012"/>
                  </a:lnTo>
                  <a:lnTo>
                    <a:pt x="1022" y="2001"/>
                  </a:lnTo>
                  <a:lnTo>
                    <a:pt x="1058" y="1987"/>
                  </a:lnTo>
                  <a:lnTo>
                    <a:pt x="1092" y="1971"/>
                  </a:lnTo>
                  <a:lnTo>
                    <a:pt x="1128" y="1951"/>
                  </a:lnTo>
                  <a:lnTo>
                    <a:pt x="1160" y="1931"/>
                  </a:lnTo>
                  <a:lnTo>
                    <a:pt x="1194" y="1906"/>
                  </a:lnTo>
                  <a:lnTo>
                    <a:pt x="1226" y="1880"/>
                  </a:lnTo>
                  <a:lnTo>
                    <a:pt x="1258" y="1852"/>
                  </a:lnTo>
                  <a:lnTo>
                    <a:pt x="1288" y="1822"/>
                  </a:lnTo>
                  <a:lnTo>
                    <a:pt x="1319" y="1789"/>
                  </a:lnTo>
                  <a:lnTo>
                    <a:pt x="1349" y="1755"/>
                  </a:lnTo>
                  <a:lnTo>
                    <a:pt x="1377" y="1720"/>
                  </a:lnTo>
                  <a:lnTo>
                    <a:pt x="1405" y="1683"/>
                  </a:lnTo>
                  <a:lnTo>
                    <a:pt x="1432" y="1644"/>
                  </a:lnTo>
                  <a:lnTo>
                    <a:pt x="1459" y="1605"/>
                  </a:lnTo>
                  <a:lnTo>
                    <a:pt x="1485" y="1564"/>
                  </a:lnTo>
                  <a:lnTo>
                    <a:pt x="1510" y="1522"/>
                  </a:lnTo>
                  <a:lnTo>
                    <a:pt x="1534" y="1479"/>
                  </a:lnTo>
                  <a:lnTo>
                    <a:pt x="1558" y="1436"/>
                  </a:lnTo>
                  <a:lnTo>
                    <a:pt x="1580" y="1392"/>
                  </a:lnTo>
                  <a:lnTo>
                    <a:pt x="1602" y="1347"/>
                  </a:lnTo>
                  <a:lnTo>
                    <a:pt x="1625" y="1303"/>
                  </a:lnTo>
                  <a:lnTo>
                    <a:pt x="1646" y="1257"/>
                  </a:lnTo>
                  <a:lnTo>
                    <a:pt x="1685" y="1165"/>
                  </a:lnTo>
                  <a:lnTo>
                    <a:pt x="1721" y="1074"/>
                  </a:lnTo>
                  <a:lnTo>
                    <a:pt x="1754" y="985"/>
                  </a:lnTo>
                  <a:lnTo>
                    <a:pt x="1782" y="908"/>
                  </a:lnTo>
                  <a:lnTo>
                    <a:pt x="1808" y="832"/>
                  </a:lnTo>
                  <a:lnTo>
                    <a:pt x="1833" y="756"/>
                  </a:lnTo>
                  <a:lnTo>
                    <a:pt x="1856" y="681"/>
                  </a:lnTo>
                  <a:lnTo>
                    <a:pt x="1878" y="608"/>
                  </a:lnTo>
                  <a:lnTo>
                    <a:pt x="1898" y="536"/>
                  </a:lnTo>
                  <a:lnTo>
                    <a:pt x="1916" y="467"/>
                  </a:lnTo>
                  <a:lnTo>
                    <a:pt x="1935" y="400"/>
                  </a:lnTo>
                  <a:lnTo>
                    <a:pt x="1965" y="276"/>
                  </a:lnTo>
                  <a:lnTo>
                    <a:pt x="1988" y="166"/>
                  </a:lnTo>
                  <a:lnTo>
                    <a:pt x="2008" y="73"/>
                  </a:lnTo>
                  <a:lnTo>
                    <a:pt x="2021" y="0"/>
                  </a:lnTo>
                  <a:lnTo>
                    <a:pt x="1943" y="14"/>
                  </a:lnTo>
                  <a:lnTo>
                    <a:pt x="1842" y="37"/>
                  </a:lnTo>
                  <a:lnTo>
                    <a:pt x="1723" y="63"/>
                  </a:lnTo>
                  <a:lnTo>
                    <a:pt x="1588" y="97"/>
                  </a:lnTo>
                  <a:lnTo>
                    <a:pt x="1516" y="115"/>
                  </a:lnTo>
                  <a:lnTo>
                    <a:pt x="1440" y="136"/>
                  </a:lnTo>
                  <a:lnTo>
                    <a:pt x="1364" y="158"/>
                  </a:lnTo>
                  <a:lnTo>
                    <a:pt x="1286" y="182"/>
                  </a:lnTo>
                  <a:lnTo>
                    <a:pt x="1206" y="207"/>
                  </a:lnTo>
                  <a:lnTo>
                    <a:pt x="1125" y="234"/>
                  </a:lnTo>
                  <a:lnTo>
                    <a:pt x="1044" y="263"/>
                  </a:lnTo>
                  <a:lnTo>
                    <a:pt x="963" y="293"/>
                  </a:lnTo>
                  <a:lnTo>
                    <a:pt x="882" y="324"/>
                  </a:lnTo>
                  <a:lnTo>
                    <a:pt x="802" y="358"/>
                  </a:lnTo>
                  <a:lnTo>
                    <a:pt x="725" y="394"/>
                  </a:lnTo>
                  <a:lnTo>
                    <a:pt x="648" y="430"/>
                  </a:lnTo>
                  <a:lnTo>
                    <a:pt x="573" y="468"/>
                  </a:lnTo>
                  <a:lnTo>
                    <a:pt x="501" y="509"/>
                  </a:lnTo>
                  <a:lnTo>
                    <a:pt x="467" y="530"/>
                  </a:lnTo>
                  <a:lnTo>
                    <a:pt x="433" y="551"/>
                  </a:lnTo>
                  <a:lnTo>
                    <a:pt x="399" y="572"/>
                  </a:lnTo>
                  <a:lnTo>
                    <a:pt x="368" y="594"/>
                  </a:lnTo>
                  <a:lnTo>
                    <a:pt x="336" y="616"/>
                  </a:lnTo>
                  <a:lnTo>
                    <a:pt x="306" y="640"/>
                  </a:lnTo>
                  <a:lnTo>
                    <a:pt x="277" y="663"/>
                  </a:lnTo>
                  <a:lnTo>
                    <a:pt x="249" y="687"/>
                  </a:lnTo>
                  <a:lnTo>
                    <a:pt x="222" y="710"/>
                  </a:lnTo>
                  <a:lnTo>
                    <a:pt x="198" y="735"/>
                  </a:lnTo>
                  <a:lnTo>
                    <a:pt x="173" y="760"/>
                  </a:lnTo>
                  <a:lnTo>
                    <a:pt x="150" y="786"/>
                  </a:lnTo>
                  <a:lnTo>
                    <a:pt x="128" y="812"/>
                  </a:lnTo>
                  <a:lnTo>
                    <a:pt x="109" y="838"/>
                  </a:lnTo>
                  <a:lnTo>
                    <a:pt x="90" y="866"/>
                  </a:lnTo>
                  <a:lnTo>
                    <a:pt x="73" y="892"/>
                  </a:lnTo>
                  <a:lnTo>
                    <a:pt x="59" y="921"/>
                  </a:lnTo>
                  <a:lnTo>
                    <a:pt x="44" y="948"/>
                  </a:lnTo>
                  <a:lnTo>
                    <a:pt x="33" y="977"/>
                  </a:lnTo>
                  <a:lnTo>
                    <a:pt x="24" y="1006"/>
                  </a:lnTo>
                  <a:lnTo>
                    <a:pt x="17" y="1027"/>
                  </a:lnTo>
                  <a:lnTo>
                    <a:pt x="12" y="1046"/>
                  </a:lnTo>
                  <a:lnTo>
                    <a:pt x="8" y="1067"/>
                  </a:lnTo>
                  <a:lnTo>
                    <a:pt x="4" y="1088"/>
                  </a:lnTo>
                  <a:lnTo>
                    <a:pt x="1" y="1109"/>
                  </a:lnTo>
                  <a:lnTo>
                    <a:pt x="0" y="1130"/>
                  </a:lnTo>
                  <a:lnTo>
                    <a:pt x="0" y="1151"/>
                  </a:lnTo>
                  <a:lnTo>
                    <a:pt x="0" y="1173"/>
                  </a:lnTo>
                  <a:lnTo>
                    <a:pt x="1" y="1194"/>
                  </a:lnTo>
                  <a:lnTo>
                    <a:pt x="4" y="1216"/>
                  </a:lnTo>
                  <a:lnTo>
                    <a:pt x="8" y="1237"/>
                  </a:lnTo>
                  <a:lnTo>
                    <a:pt x="12" y="1260"/>
                  </a:lnTo>
                  <a:lnTo>
                    <a:pt x="17" y="1282"/>
                  </a:lnTo>
                  <a:lnTo>
                    <a:pt x="24" y="1304"/>
                  </a:lnTo>
                  <a:lnTo>
                    <a:pt x="30" y="1326"/>
                  </a:lnTo>
                  <a:lnTo>
                    <a:pt x="38" y="1348"/>
                  </a:lnTo>
                  <a:lnTo>
                    <a:pt x="47" y="1372"/>
                  </a:lnTo>
                  <a:lnTo>
                    <a:pt x="58" y="1394"/>
                  </a:lnTo>
                  <a:lnTo>
                    <a:pt x="68" y="1418"/>
                  </a:lnTo>
                  <a:lnTo>
                    <a:pt x="81" y="1440"/>
                  </a:lnTo>
                  <a:lnTo>
                    <a:pt x="107" y="1487"/>
                  </a:lnTo>
                  <a:lnTo>
                    <a:pt x="137" y="1533"/>
                  </a:lnTo>
                  <a:lnTo>
                    <a:pt x="171" y="1580"/>
                  </a:lnTo>
                  <a:lnTo>
                    <a:pt x="209" y="1628"/>
                  </a:lnTo>
                  <a:lnTo>
                    <a:pt x="251" y="1675"/>
                  </a:lnTo>
                  <a:lnTo>
                    <a:pt x="297" y="1724"/>
                  </a:lnTo>
                  <a:close/>
                </a:path>
              </a:pathLst>
            </a:custGeom>
            <a:solidFill>
              <a:schemeClr val="accent3"/>
            </a:solidFill>
            <a:ln w="76200">
              <a:solidFill>
                <a:schemeClr val="bg1"/>
              </a:solidFill>
              <a:bevel/>
            </a:ln>
          </p:spPr>
          <p:txBody>
            <a:bodyPr/>
            <a:lstStyle/>
            <a:p>
              <a:endParaRPr altLang="en-US" lang="zh-CN" sz="900">
                <a:solidFill>
                  <a:schemeClr val="bg1"/>
                </a:solidFill>
                <a:latin charset="0" panose="020b0604020202020204" pitchFamily="34" typeface="Arial"/>
                <a:ea charset="-122" panose="02010600030101010101" pitchFamily="2" typeface="宋体"/>
              </a:endParaRPr>
            </a:p>
          </p:txBody>
        </p:sp>
        <p:sp>
          <p:nvSpPr>
            <p:cNvPr id="35856" name="矩形 18"/>
            <p:cNvSpPr>
              <a:spLocks noChangeArrowheads="1"/>
            </p:cNvSpPr>
            <p:nvPr/>
          </p:nvSpPr>
          <p:spPr bwMode="auto">
            <a:xfrm flipH="1" rot="18955328">
              <a:off x="3367753" y="2711754"/>
              <a:ext cx="119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lnSpc>
                  <a:spcPct val="150000"/>
                </a:lnSpc>
              </a:pPr>
              <a:r>
                <a:rPr altLang="en-US" b="1" lang="zh-CN" sz="2000">
                  <a:solidFill>
                    <a:schemeClr val="bg1"/>
                  </a:solidFill>
                  <a:sym charset="0" panose="020b0806030902050204" pitchFamily="34" typeface="Impact"/>
                </a:rPr>
                <a:t>内容说明</a:t>
              </a:r>
            </a:p>
          </p:txBody>
        </p:sp>
        <p:sp>
          <p:nvSpPr>
            <p:cNvPr id="35857" name="文本框 19"/>
            <p:cNvSpPr>
              <a:spLocks noChangeArrowheads="1"/>
            </p:cNvSpPr>
            <p:nvPr/>
          </p:nvSpPr>
          <p:spPr bwMode="auto">
            <a:xfrm flipH="1" rot="18955328">
              <a:off x="2708413" y="1902781"/>
              <a:ext cx="583758"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2800">
                  <a:solidFill>
                    <a:schemeClr val="bg1"/>
                  </a:solidFill>
                  <a:latin charset="0" panose="020b0604020202020204" pitchFamily="34" typeface="Arial"/>
                  <a:ea charset="-128" panose="020b0609070205080204" pitchFamily="49" typeface="MS Gothic"/>
                </a:rPr>
                <a:t>02</a:t>
              </a:r>
            </a:p>
          </p:txBody>
        </p:sp>
        <p:pic>
          <p:nvPicPr>
            <p:cNvPr id="35866" name="图片 29"/>
            <p:cNvPicPr>
              <a:picLocks noChangeArrowheads="1" noChangeAspect="1"/>
            </p:cNvPicPr>
            <p:nvPr/>
          </p:nvPicPr>
          <p:blipFill>
            <a:blip r:embed="rId3">
              <a:extLst>
                <a:ext uri="{28A0092B-C50C-407E-A947-70E740481C1C}">
                  <a14:useLocalDpi val="0"/>
                </a:ext>
              </a:extLst>
            </a:blip>
            <a:stretch>
              <a:fillRect/>
            </a:stretch>
          </p:blipFill>
          <p:spPr bwMode="auto">
            <a:xfrm flipH="1" rot="18966064">
              <a:off x="2974516" y="2089082"/>
              <a:ext cx="1025331" cy="10253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grpSp>
        <p:nvGrpSpPr>
          <p:cNvPr id="4" name="组合 3"/>
          <p:cNvGrpSpPr/>
          <p:nvPr/>
        </p:nvGrpSpPr>
        <p:grpSpPr>
          <a:xfrm>
            <a:off x="3800589" y="2505623"/>
            <a:ext cx="2169815" cy="2175824"/>
            <a:chOff x="3800589" y="2505623"/>
            <a:chExt cx="2169815" cy="2175824"/>
          </a:xfrm>
        </p:grpSpPr>
        <p:sp>
          <p:nvSpPr>
            <p:cNvPr id="35851" name="Freeform 5"/>
            <p:cNvSpPr>
              <a:spLocks noChangeArrowheads="1"/>
            </p:cNvSpPr>
            <p:nvPr/>
          </p:nvSpPr>
          <p:spPr bwMode="auto">
            <a:xfrm>
              <a:off x="3800589" y="2505623"/>
              <a:ext cx="2169815" cy="2175824"/>
            </a:xfrm>
            <a:custGeom>
              <a:gdLst>
                <a:gd fmla="*/ 335 w 2021" name="T0"/>
                <a:gd fmla="*/ 1759 h 2026" name="T1"/>
                <a:gd fmla="*/ 449 w 2021" name="T2"/>
                <a:gd fmla="*/ 1853 h 2026" name="T3"/>
                <a:gd fmla="*/ 559 w 2021" name="T4"/>
                <a:gd fmla="*/ 1928 h 2026" name="T5"/>
                <a:gd fmla="*/ 666 w 2021" name="T6"/>
                <a:gd fmla="*/ 1982 h 2026" name="T7"/>
                <a:gd fmla="*/ 769 w 2021" name="T8"/>
                <a:gd fmla="*/ 2014 h 2026" name="T9"/>
                <a:gd fmla="*/ 871 w 2021" name="T10"/>
                <a:gd fmla="*/ 2026 h 2026" name="T11"/>
                <a:gd fmla="*/ 910 w 2021" name="T12"/>
                <a:gd fmla="*/ 2025 h 2026" name="T13"/>
                <a:gd fmla="*/ 985 w 2021" name="T14"/>
                <a:gd fmla="*/ 2012 h 2026" name="T15"/>
                <a:gd fmla="*/ 1092 w 2021" name="T16"/>
                <a:gd fmla="*/ 1971 h 2026" name="T17"/>
                <a:gd fmla="*/ 1194 w 2021" name="T18"/>
                <a:gd fmla="*/ 1906 h 2026" name="T19"/>
                <a:gd fmla="*/ 1288 w 2021" name="T20"/>
                <a:gd fmla="*/ 1822 h 2026" name="T21"/>
                <a:gd fmla="*/ 1377 w 2021" name="T22"/>
                <a:gd fmla="*/ 1720 h 2026" name="T23"/>
                <a:gd fmla="*/ 1459 w 2021" name="T24"/>
                <a:gd fmla="*/ 1605 h 2026" name="T25"/>
                <a:gd fmla="*/ 1534 w 2021" name="T26"/>
                <a:gd fmla="*/ 1479 h 2026" name="T27"/>
                <a:gd fmla="*/ 1602 w 2021" name="T28"/>
                <a:gd fmla="*/ 1347 h 2026" name="T29"/>
                <a:gd fmla="*/ 1685 w 2021" name="T30"/>
                <a:gd fmla="*/ 1165 h 2026" name="T31"/>
                <a:gd fmla="*/ 1754 w 2021" name="T32"/>
                <a:gd fmla="*/ 985 h 2026" name="T33"/>
                <a:gd fmla="*/ 1833 w 2021" name="T34"/>
                <a:gd fmla="*/ 756 h 2026" name="T35"/>
                <a:gd fmla="*/ 1898 w 2021" name="T36"/>
                <a:gd fmla="*/ 536 h 2026" name="T37"/>
                <a:gd fmla="*/ 1965 w 2021" name="T38"/>
                <a:gd fmla="*/ 276 h 2026" name="T39"/>
                <a:gd fmla="*/ 2021 w 2021" name="T40"/>
                <a:gd fmla="*/ 0 h 2026" name="T41"/>
                <a:gd fmla="*/ 1842 w 2021" name="T42"/>
                <a:gd fmla="*/ 37 h 2026" name="T43"/>
                <a:gd fmla="*/ 1516 w 2021" name="T44"/>
                <a:gd fmla="*/ 115 h 2026" name="T45"/>
                <a:gd fmla="*/ 1286 w 2021" name="T46"/>
                <a:gd fmla="*/ 182 h 2026" name="T47"/>
                <a:gd fmla="*/ 1044 w 2021" name="T48"/>
                <a:gd fmla="*/ 263 h 2026" name="T49"/>
                <a:gd fmla="*/ 802 w 2021" name="T50"/>
                <a:gd fmla="*/ 358 h 2026" name="T51"/>
                <a:gd fmla="*/ 573 w 2021" name="T52"/>
                <a:gd fmla="*/ 468 h 2026" name="T53"/>
                <a:gd fmla="*/ 433 w 2021" name="T54"/>
                <a:gd fmla="*/ 551 h 2026" name="T55"/>
                <a:gd fmla="*/ 336 w 2021" name="T56"/>
                <a:gd fmla="*/ 616 h 2026" name="T57"/>
                <a:gd fmla="*/ 249 w 2021" name="T58"/>
                <a:gd fmla="*/ 687 h 2026" name="T59"/>
                <a:gd fmla="*/ 173 w 2021" name="T60"/>
                <a:gd fmla="*/ 760 h 2026" name="T61"/>
                <a:gd fmla="*/ 109 w 2021" name="T62"/>
                <a:gd fmla="*/ 838 h 2026" name="T63"/>
                <a:gd fmla="*/ 59 w 2021" name="T64"/>
                <a:gd fmla="*/ 921 h 2026" name="T65"/>
                <a:gd fmla="*/ 24 w 2021" name="T66"/>
                <a:gd fmla="*/ 1006 h 2026" name="T67"/>
                <a:gd fmla="*/ 12 w 2021" name="T68"/>
                <a:gd fmla="*/ 1046 h 2026" name="T69"/>
                <a:gd fmla="*/ 1 w 2021" name="T70"/>
                <a:gd fmla="*/ 1109 h 2026" name="T71"/>
                <a:gd fmla="*/ 0 w 2021" name="T72"/>
                <a:gd fmla="*/ 1173 h 2026" name="T73"/>
                <a:gd fmla="*/ 8 w 2021" name="T74"/>
                <a:gd fmla="*/ 1237 h 2026" name="T75"/>
                <a:gd fmla="*/ 24 w 2021" name="T76"/>
                <a:gd fmla="*/ 1304 h 2026" name="T77"/>
                <a:gd fmla="*/ 47 w 2021" name="T78"/>
                <a:gd fmla="*/ 1372 h 2026" name="T79"/>
                <a:gd fmla="*/ 81 w 2021" name="T80"/>
                <a:gd fmla="*/ 1440 h 2026" name="T81"/>
                <a:gd fmla="*/ 171 w 2021" name="T82"/>
                <a:gd fmla="*/ 1580 h 2026" name="T83"/>
                <a:gd fmla="*/ 297 w 2021" name="T84"/>
                <a:gd fmla="*/ 1724 h 202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026" w="2021">
                  <a:moveTo>
                    <a:pt x="297" y="1724"/>
                  </a:moveTo>
                  <a:lnTo>
                    <a:pt x="297" y="1724"/>
                  </a:lnTo>
                  <a:lnTo>
                    <a:pt x="335" y="1759"/>
                  </a:lnTo>
                  <a:lnTo>
                    <a:pt x="374" y="1793"/>
                  </a:lnTo>
                  <a:lnTo>
                    <a:pt x="412" y="1825"/>
                  </a:lnTo>
                  <a:lnTo>
                    <a:pt x="449" y="1853"/>
                  </a:lnTo>
                  <a:lnTo>
                    <a:pt x="485" y="1881"/>
                  </a:lnTo>
                  <a:lnTo>
                    <a:pt x="522" y="1906"/>
                  </a:lnTo>
                  <a:lnTo>
                    <a:pt x="559" y="1928"/>
                  </a:lnTo>
                  <a:lnTo>
                    <a:pt x="594" y="1948"/>
                  </a:lnTo>
                  <a:lnTo>
                    <a:pt x="630" y="1966"/>
                  </a:lnTo>
                  <a:lnTo>
                    <a:pt x="666" y="1982"/>
                  </a:lnTo>
                  <a:lnTo>
                    <a:pt x="700" y="1995"/>
                  </a:lnTo>
                  <a:lnTo>
                    <a:pt x="735" y="2006"/>
                  </a:lnTo>
                  <a:lnTo>
                    <a:pt x="769" y="2014"/>
                  </a:lnTo>
                  <a:lnTo>
                    <a:pt x="803" y="2021"/>
                  </a:lnTo>
                  <a:lnTo>
                    <a:pt x="837" y="2025"/>
                  </a:lnTo>
                  <a:lnTo>
                    <a:pt x="871" y="2026"/>
                  </a:lnTo>
                  <a:lnTo>
                    <a:pt x="891" y="2026"/>
                  </a:lnTo>
                  <a:lnTo>
                    <a:pt x="910" y="2025"/>
                  </a:lnTo>
                  <a:lnTo>
                    <a:pt x="929" y="2022"/>
                  </a:lnTo>
                  <a:lnTo>
                    <a:pt x="948" y="2019"/>
                  </a:lnTo>
                  <a:lnTo>
                    <a:pt x="985" y="2012"/>
                  </a:lnTo>
                  <a:lnTo>
                    <a:pt x="1022" y="2001"/>
                  </a:lnTo>
                  <a:lnTo>
                    <a:pt x="1058" y="1987"/>
                  </a:lnTo>
                  <a:lnTo>
                    <a:pt x="1092" y="1971"/>
                  </a:lnTo>
                  <a:lnTo>
                    <a:pt x="1128" y="1951"/>
                  </a:lnTo>
                  <a:lnTo>
                    <a:pt x="1160" y="1931"/>
                  </a:lnTo>
                  <a:lnTo>
                    <a:pt x="1194" y="1906"/>
                  </a:lnTo>
                  <a:lnTo>
                    <a:pt x="1226" y="1880"/>
                  </a:lnTo>
                  <a:lnTo>
                    <a:pt x="1258" y="1852"/>
                  </a:lnTo>
                  <a:lnTo>
                    <a:pt x="1288" y="1822"/>
                  </a:lnTo>
                  <a:lnTo>
                    <a:pt x="1319" y="1789"/>
                  </a:lnTo>
                  <a:lnTo>
                    <a:pt x="1349" y="1755"/>
                  </a:lnTo>
                  <a:lnTo>
                    <a:pt x="1377" y="1720"/>
                  </a:lnTo>
                  <a:lnTo>
                    <a:pt x="1405" y="1683"/>
                  </a:lnTo>
                  <a:lnTo>
                    <a:pt x="1432" y="1644"/>
                  </a:lnTo>
                  <a:lnTo>
                    <a:pt x="1459" y="1605"/>
                  </a:lnTo>
                  <a:lnTo>
                    <a:pt x="1485" y="1564"/>
                  </a:lnTo>
                  <a:lnTo>
                    <a:pt x="1510" y="1522"/>
                  </a:lnTo>
                  <a:lnTo>
                    <a:pt x="1534" y="1479"/>
                  </a:lnTo>
                  <a:lnTo>
                    <a:pt x="1558" y="1436"/>
                  </a:lnTo>
                  <a:lnTo>
                    <a:pt x="1580" y="1392"/>
                  </a:lnTo>
                  <a:lnTo>
                    <a:pt x="1602" y="1347"/>
                  </a:lnTo>
                  <a:lnTo>
                    <a:pt x="1625" y="1303"/>
                  </a:lnTo>
                  <a:lnTo>
                    <a:pt x="1646" y="1257"/>
                  </a:lnTo>
                  <a:lnTo>
                    <a:pt x="1685" y="1165"/>
                  </a:lnTo>
                  <a:lnTo>
                    <a:pt x="1721" y="1074"/>
                  </a:lnTo>
                  <a:lnTo>
                    <a:pt x="1754" y="985"/>
                  </a:lnTo>
                  <a:lnTo>
                    <a:pt x="1782" y="908"/>
                  </a:lnTo>
                  <a:lnTo>
                    <a:pt x="1808" y="832"/>
                  </a:lnTo>
                  <a:lnTo>
                    <a:pt x="1833" y="756"/>
                  </a:lnTo>
                  <a:lnTo>
                    <a:pt x="1856" y="681"/>
                  </a:lnTo>
                  <a:lnTo>
                    <a:pt x="1878" y="608"/>
                  </a:lnTo>
                  <a:lnTo>
                    <a:pt x="1898" y="536"/>
                  </a:lnTo>
                  <a:lnTo>
                    <a:pt x="1916" y="467"/>
                  </a:lnTo>
                  <a:lnTo>
                    <a:pt x="1935" y="400"/>
                  </a:lnTo>
                  <a:lnTo>
                    <a:pt x="1965" y="276"/>
                  </a:lnTo>
                  <a:lnTo>
                    <a:pt x="1988" y="166"/>
                  </a:lnTo>
                  <a:lnTo>
                    <a:pt x="2008" y="73"/>
                  </a:lnTo>
                  <a:lnTo>
                    <a:pt x="2021" y="0"/>
                  </a:lnTo>
                  <a:lnTo>
                    <a:pt x="1943" y="14"/>
                  </a:lnTo>
                  <a:lnTo>
                    <a:pt x="1842" y="37"/>
                  </a:lnTo>
                  <a:lnTo>
                    <a:pt x="1723" y="63"/>
                  </a:lnTo>
                  <a:lnTo>
                    <a:pt x="1588" y="97"/>
                  </a:lnTo>
                  <a:lnTo>
                    <a:pt x="1516" y="115"/>
                  </a:lnTo>
                  <a:lnTo>
                    <a:pt x="1440" y="136"/>
                  </a:lnTo>
                  <a:lnTo>
                    <a:pt x="1364" y="158"/>
                  </a:lnTo>
                  <a:lnTo>
                    <a:pt x="1286" y="182"/>
                  </a:lnTo>
                  <a:lnTo>
                    <a:pt x="1206" y="207"/>
                  </a:lnTo>
                  <a:lnTo>
                    <a:pt x="1125" y="234"/>
                  </a:lnTo>
                  <a:lnTo>
                    <a:pt x="1044" y="263"/>
                  </a:lnTo>
                  <a:lnTo>
                    <a:pt x="963" y="293"/>
                  </a:lnTo>
                  <a:lnTo>
                    <a:pt x="882" y="324"/>
                  </a:lnTo>
                  <a:lnTo>
                    <a:pt x="802" y="358"/>
                  </a:lnTo>
                  <a:lnTo>
                    <a:pt x="725" y="394"/>
                  </a:lnTo>
                  <a:lnTo>
                    <a:pt x="648" y="430"/>
                  </a:lnTo>
                  <a:lnTo>
                    <a:pt x="573" y="468"/>
                  </a:lnTo>
                  <a:lnTo>
                    <a:pt x="501" y="509"/>
                  </a:lnTo>
                  <a:lnTo>
                    <a:pt x="467" y="530"/>
                  </a:lnTo>
                  <a:lnTo>
                    <a:pt x="433" y="551"/>
                  </a:lnTo>
                  <a:lnTo>
                    <a:pt x="399" y="572"/>
                  </a:lnTo>
                  <a:lnTo>
                    <a:pt x="368" y="594"/>
                  </a:lnTo>
                  <a:lnTo>
                    <a:pt x="336" y="616"/>
                  </a:lnTo>
                  <a:lnTo>
                    <a:pt x="306" y="640"/>
                  </a:lnTo>
                  <a:lnTo>
                    <a:pt x="277" y="663"/>
                  </a:lnTo>
                  <a:lnTo>
                    <a:pt x="249" y="687"/>
                  </a:lnTo>
                  <a:lnTo>
                    <a:pt x="222" y="710"/>
                  </a:lnTo>
                  <a:lnTo>
                    <a:pt x="198" y="735"/>
                  </a:lnTo>
                  <a:lnTo>
                    <a:pt x="173" y="760"/>
                  </a:lnTo>
                  <a:lnTo>
                    <a:pt x="150" y="786"/>
                  </a:lnTo>
                  <a:lnTo>
                    <a:pt x="128" y="812"/>
                  </a:lnTo>
                  <a:lnTo>
                    <a:pt x="109" y="838"/>
                  </a:lnTo>
                  <a:lnTo>
                    <a:pt x="90" y="866"/>
                  </a:lnTo>
                  <a:lnTo>
                    <a:pt x="73" y="892"/>
                  </a:lnTo>
                  <a:lnTo>
                    <a:pt x="59" y="921"/>
                  </a:lnTo>
                  <a:lnTo>
                    <a:pt x="44" y="948"/>
                  </a:lnTo>
                  <a:lnTo>
                    <a:pt x="33" y="977"/>
                  </a:lnTo>
                  <a:lnTo>
                    <a:pt x="24" y="1006"/>
                  </a:lnTo>
                  <a:lnTo>
                    <a:pt x="17" y="1027"/>
                  </a:lnTo>
                  <a:lnTo>
                    <a:pt x="12" y="1046"/>
                  </a:lnTo>
                  <a:lnTo>
                    <a:pt x="8" y="1067"/>
                  </a:lnTo>
                  <a:lnTo>
                    <a:pt x="4" y="1088"/>
                  </a:lnTo>
                  <a:lnTo>
                    <a:pt x="1" y="1109"/>
                  </a:lnTo>
                  <a:lnTo>
                    <a:pt x="0" y="1130"/>
                  </a:lnTo>
                  <a:lnTo>
                    <a:pt x="0" y="1151"/>
                  </a:lnTo>
                  <a:lnTo>
                    <a:pt x="0" y="1173"/>
                  </a:lnTo>
                  <a:lnTo>
                    <a:pt x="1" y="1194"/>
                  </a:lnTo>
                  <a:lnTo>
                    <a:pt x="4" y="1216"/>
                  </a:lnTo>
                  <a:lnTo>
                    <a:pt x="8" y="1237"/>
                  </a:lnTo>
                  <a:lnTo>
                    <a:pt x="12" y="1260"/>
                  </a:lnTo>
                  <a:lnTo>
                    <a:pt x="17" y="1282"/>
                  </a:lnTo>
                  <a:lnTo>
                    <a:pt x="24" y="1304"/>
                  </a:lnTo>
                  <a:lnTo>
                    <a:pt x="30" y="1326"/>
                  </a:lnTo>
                  <a:lnTo>
                    <a:pt x="38" y="1348"/>
                  </a:lnTo>
                  <a:lnTo>
                    <a:pt x="47" y="1372"/>
                  </a:lnTo>
                  <a:lnTo>
                    <a:pt x="58" y="1394"/>
                  </a:lnTo>
                  <a:lnTo>
                    <a:pt x="68" y="1418"/>
                  </a:lnTo>
                  <a:lnTo>
                    <a:pt x="81" y="1440"/>
                  </a:lnTo>
                  <a:lnTo>
                    <a:pt x="107" y="1487"/>
                  </a:lnTo>
                  <a:lnTo>
                    <a:pt x="137" y="1533"/>
                  </a:lnTo>
                  <a:lnTo>
                    <a:pt x="171" y="1580"/>
                  </a:lnTo>
                  <a:lnTo>
                    <a:pt x="209" y="1628"/>
                  </a:lnTo>
                  <a:lnTo>
                    <a:pt x="251" y="1675"/>
                  </a:lnTo>
                  <a:lnTo>
                    <a:pt x="297" y="1724"/>
                  </a:lnTo>
                  <a:close/>
                </a:path>
              </a:pathLst>
            </a:custGeom>
            <a:solidFill>
              <a:schemeClr val="accent1"/>
            </a:solidFill>
            <a:ln w="76200">
              <a:solidFill>
                <a:schemeClr val="bg1"/>
              </a:solidFill>
              <a:bevel/>
            </a:ln>
          </p:spPr>
          <p:txBody>
            <a:bodyPr/>
            <a:lstStyle/>
            <a:p>
              <a:endParaRPr altLang="en-US" lang="zh-CN" sz="900">
                <a:solidFill>
                  <a:schemeClr val="bg1"/>
                </a:solidFill>
                <a:latin charset="0" panose="020b0604020202020204" pitchFamily="34" typeface="Arial"/>
                <a:ea charset="-122" panose="02010600030101010101" pitchFamily="2" typeface="宋体"/>
              </a:endParaRPr>
            </a:p>
          </p:txBody>
        </p:sp>
        <p:sp>
          <p:nvSpPr>
            <p:cNvPr id="35852" name="矩形 12"/>
            <p:cNvSpPr>
              <a:spLocks noChangeArrowheads="1"/>
            </p:cNvSpPr>
            <p:nvPr/>
          </p:nvSpPr>
          <p:spPr bwMode="auto">
            <a:xfrm rot="2644672">
              <a:off x="3895061" y="3736218"/>
              <a:ext cx="119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lnSpc>
                  <a:spcPct val="150000"/>
                </a:lnSpc>
              </a:pPr>
              <a:r>
                <a:rPr altLang="en-US" b="1" lang="zh-CN" sz="2000">
                  <a:solidFill>
                    <a:schemeClr val="bg1"/>
                  </a:solidFill>
                  <a:sym charset="0" panose="020b0806030902050204" pitchFamily="34" typeface="Impact"/>
                </a:rPr>
                <a:t>内容说明</a:t>
              </a:r>
            </a:p>
          </p:txBody>
        </p:sp>
        <p:sp>
          <p:nvSpPr>
            <p:cNvPr id="35853" name="文本框 13"/>
            <p:cNvSpPr>
              <a:spLocks noChangeArrowheads="1"/>
            </p:cNvSpPr>
            <p:nvPr/>
          </p:nvSpPr>
          <p:spPr bwMode="auto">
            <a:xfrm rot="2644672">
              <a:off x="5191152" y="2754887"/>
              <a:ext cx="584759"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2800">
                  <a:solidFill>
                    <a:schemeClr val="bg1"/>
                  </a:solidFill>
                  <a:latin charset="0" panose="020b0604020202020204" pitchFamily="34" typeface="Arial"/>
                  <a:ea charset="-128" panose="020b0609070205080204" pitchFamily="49" typeface="MS Gothic"/>
                </a:rPr>
                <a:t>01</a:t>
              </a:r>
            </a:p>
          </p:txBody>
        </p:sp>
        <p:pic>
          <p:nvPicPr>
            <p:cNvPr id="35864" name="图片 27"/>
            <p:cNvPicPr>
              <a:picLocks noChangeArrowheads="1" noChangeAspect="1"/>
            </p:cNvPicPr>
            <p:nvPr/>
          </p:nvPicPr>
          <p:blipFill>
            <a:blip r:embed="rId4">
              <a:extLst>
                <a:ext uri="{28A0092B-C50C-407E-A947-70E740481C1C}">
                  <a14:useLocalDpi val="0"/>
                </a:ext>
              </a:extLst>
            </a:blip>
            <a:stretch>
              <a:fillRect/>
            </a:stretch>
          </p:blipFill>
          <p:spPr bwMode="auto">
            <a:xfrm rot="3093745">
              <a:off x="4390354" y="3029302"/>
              <a:ext cx="1025331" cy="10253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spTree>
    <p:extLst>
      <p:ext uri="{BB962C8B-B14F-4D97-AF65-F5344CB8AC3E}">
        <p14:creationId val="3576090475"/>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1">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1000" fill="hold" id="7"/>
                                        <p:tgtEl>
                                          <p:spTgt spid="5"/>
                                        </p:tgtEl>
                                        <p:attrNameLst>
                                          <p:attrName>ppt_x</p:attrName>
                                        </p:attrNameLst>
                                      </p:cBhvr>
                                      <p:tavLst>
                                        <p:tav tm="0">
                                          <p:val>
                                            <p:strVal val="#ppt_x"/>
                                          </p:val>
                                        </p:tav>
                                        <p:tav tm="100000">
                                          <p:val>
                                            <p:strVal val="#ppt_x"/>
                                          </p:val>
                                        </p:tav>
                                      </p:tavLst>
                                    </p:anim>
                                    <p:anim calcmode="lin" valueType="num">
                                      <p:cBhvr additive="base">
                                        <p:cTn dur="1000" fill="hold" id="8"/>
                                        <p:tgtEl>
                                          <p:spTgt spid="5"/>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1000"/>
                            </p:stCondLst>
                            <p:childTnLst>
                              <p:par>
                                <p:cTn fill="hold" id="10" nodeType="afterEffect" presetClass="entr" presetID="2" presetSubtype="1">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additive="base">
                                        <p:cTn dur="1000" fill="hold" id="12"/>
                                        <p:tgtEl>
                                          <p:spTgt spid="3"/>
                                        </p:tgtEl>
                                        <p:attrNameLst>
                                          <p:attrName>ppt_x</p:attrName>
                                        </p:attrNameLst>
                                      </p:cBhvr>
                                      <p:tavLst>
                                        <p:tav tm="0">
                                          <p:val>
                                            <p:strVal val="#ppt_x"/>
                                          </p:val>
                                        </p:tav>
                                        <p:tav tm="100000">
                                          <p:val>
                                            <p:strVal val="#ppt_x"/>
                                          </p:val>
                                        </p:tav>
                                      </p:tavLst>
                                    </p:anim>
                                    <p:anim calcmode="lin" valueType="num">
                                      <p:cBhvr additive="base">
                                        <p:cTn dur="1000" fill="hold" id="13"/>
                                        <p:tgtEl>
                                          <p:spTgt spid="3"/>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id="15" nodeType="afterEffect" presetClass="entr" presetID="2" presetSubtype="1">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1000" fill="hold" id="17"/>
                                        <p:tgtEl>
                                          <p:spTgt spid="4"/>
                                        </p:tgtEl>
                                        <p:attrNameLst>
                                          <p:attrName>ppt_x</p:attrName>
                                        </p:attrNameLst>
                                      </p:cBhvr>
                                      <p:tavLst>
                                        <p:tav tm="0">
                                          <p:val>
                                            <p:strVal val="#ppt_x"/>
                                          </p:val>
                                        </p:tav>
                                        <p:tav tm="100000">
                                          <p:val>
                                            <p:strVal val="#ppt_x"/>
                                          </p:val>
                                        </p:tav>
                                      </p:tavLst>
                                    </p:anim>
                                    <p:anim calcmode="lin" valueType="num">
                                      <p:cBhvr additive="base">
                                        <p:cTn dur="1000" fill="hold" id="18"/>
                                        <p:tgtEl>
                                          <p:spTgt spid="4"/>
                                        </p:tgtEl>
                                        <p:attrNameLst>
                                          <p:attrName>ppt_y</p:attrName>
                                        </p:attrNameLst>
                                      </p:cBhvr>
                                      <p:tavLst>
                                        <p:tav tm="0">
                                          <p:val>
                                            <p:strVal val="0-#ppt_h/2"/>
                                          </p:val>
                                        </p:tav>
                                        <p:tav tm="100000">
                                          <p:val>
                                            <p:strVal val="#ppt_y"/>
                                          </p:val>
                                        </p:tav>
                                      </p:tavLst>
                                    </p:anim>
                                  </p:childTnLst>
                                </p:cTn>
                              </p:par>
                            </p:childTnLst>
                          </p:cTn>
                        </p:par>
                        <p:par>
                          <p:cTn fill="hold" id="19" nodeType="afterGroup">
                            <p:stCondLst>
                              <p:cond delay="3000"/>
                            </p:stCondLst>
                            <p:childTnLst>
                              <p:par>
                                <p:cTn fill="hold" id="20" nodeType="afterEffect" presetClass="entr" presetID="2" presetSubtype="2">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additive="base">
                                        <p:cTn dur="500" fill="hold" id="22"/>
                                        <p:tgtEl>
                                          <p:spTgt spid="6"/>
                                        </p:tgtEl>
                                        <p:attrNameLst>
                                          <p:attrName>ppt_x</p:attrName>
                                        </p:attrNameLst>
                                      </p:cBhvr>
                                      <p:tavLst>
                                        <p:tav tm="0">
                                          <p:val>
                                            <p:strVal val="1+#ppt_w/2"/>
                                          </p:val>
                                        </p:tav>
                                        <p:tav tm="100000">
                                          <p:val>
                                            <p:strVal val="#ppt_x"/>
                                          </p:val>
                                        </p:tav>
                                      </p:tavLst>
                                    </p:anim>
                                    <p:anim calcmode="lin" valueType="num">
                                      <p:cBhvr additive="base">
                                        <p:cTn dur="500" fill="hold" id="23"/>
                                        <p:tgtEl>
                                          <p:spTgt spid="6"/>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3500"/>
                            </p:stCondLst>
                            <p:childTnLst>
                              <p:par>
                                <p:cTn fill="hold" id="25" nodeType="afterEffect" presetClass="entr" presetID="2" presetSubtype="8">
                                  <p:stCondLst>
                                    <p:cond delay="0"/>
                                  </p:stCondLst>
                                  <p:childTnLst>
                                    <p:set>
                                      <p:cBhvr>
                                        <p:cTn dur="1" fill="hold" id="26">
                                          <p:stCondLst>
                                            <p:cond delay="0"/>
                                          </p:stCondLst>
                                        </p:cTn>
                                        <p:tgtEl>
                                          <p:spTgt spid="7"/>
                                        </p:tgtEl>
                                        <p:attrNameLst>
                                          <p:attrName>style.visibility</p:attrName>
                                        </p:attrNameLst>
                                      </p:cBhvr>
                                      <p:to>
                                        <p:strVal val="visible"/>
                                      </p:to>
                                    </p:set>
                                    <p:anim calcmode="lin" valueType="num">
                                      <p:cBhvr additive="base">
                                        <p:cTn dur="500" fill="hold" id="27"/>
                                        <p:tgtEl>
                                          <p:spTgt spid="7"/>
                                        </p:tgtEl>
                                        <p:attrNameLst>
                                          <p:attrName>ppt_x</p:attrName>
                                        </p:attrNameLst>
                                      </p:cBhvr>
                                      <p:tavLst>
                                        <p:tav tm="0">
                                          <p:val>
                                            <p:strVal val="0-#ppt_w/2"/>
                                          </p:val>
                                        </p:tav>
                                        <p:tav tm="100000">
                                          <p:val>
                                            <p:strVal val="#ppt_x"/>
                                          </p:val>
                                        </p:tav>
                                      </p:tavLst>
                                    </p:anim>
                                    <p:anim calcmode="lin" valueType="num">
                                      <p:cBhvr additive="base">
                                        <p:cTn dur="500" fill="hold" id="28"/>
                                        <p:tgtEl>
                                          <p:spTgt spid="7"/>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4000"/>
                            </p:stCondLst>
                            <p:childTnLst>
                              <p:par>
                                <p:cTn fill="hold" id="30" nodeType="afterEffect" presetClass="entr" presetID="2" presetSubtype="2">
                                  <p:stCondLst>
                                    <p:cond delay="0"/>
                                  </p:stCondLst>
                                  <p:childTnLst>
                                    <p:set>
                                      <p:cBhvr>
                                        <p:cTn dur="1" fill="hold" id="31">
                                          <p:stCondLst>
                                            <p:cond delay="0"/>
                                          </p:stCondLst>
                                        </p:cTn>
                                        <p:tgtEl>
                                          <p:spTgt spid="8"/>
                                        </p:tgtEl>
                                        <p:attrNameLst>
                                          <p:attrName>style.visibility</p:attrName>
                                        </p:attrNameLst>
                                      </p:cBhvr>
                                      <p:to>
                                        <p:strVal val="visible"/>
                                      </p:to>
                                    </p:set>
                                    <p:anim calcmode="lin" valueType="num">
                                      <p:cBhvr additive="base">
                                        <p:cTn dur="500" fill="hold" id="32"/>
                                        <p:tgtEl>
                                          <p:spTgt spid="8"/>
                                        </p:tgtEl>
                                        <p:attrNameLst>
                                          <p:attrName>ppt_x</p:attrName>
                                        </p:attrNameLst>
                                      </p:cBhvr>
                                      <p:tavLst>
                                        <p:tav tm="0">
                                          <p:val>
                                            <p:strVal val="1+#ppt_w/2"/>
                                          </p:val>
                                        </p:tav>
                                        <p:tav tm="100000">
                                          <p:val>
                                            <p:strVal val="#ppt_x"/>
                                          </p:val>
                                        </p:tav>
                                      </p:tavLst>
                                    </p:anim>
                                    <p:anim calcmode="lin" valueType="num">
                                      <p:cBhvr additive="base">
                                        <p:cTn dur="500" fill="hold" id="33"/>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3"/>
          <p:cNvGrpSpPr/>
          <p:nvPr/>
        </p:nvGrpSpPr>
        <p:grpSpPr>
          <a:xfrm>
            <a:off x="4191890" y="1255908"/>
            <a:ext cx="1189490" cy="1418629"/>
            <a:chOff x="5589029" y="1674543"/>
            <a:chExt cx="1586476" cy="1891505"/>
          </a:xfrm>
        </p:grpSpPr>
        <p:sp>
          <p:nvSpPr>
            <p:cNvPr id="34" name="MH_Other_8"/>
            <p:cNvSpPr/>
            <p:nvPr>
              <p:custDataLst>
                <p:tags r:id="rId2"/>
              </p:custDataLst>
            </p:nvPr>
          </p:nvSpPr>
          <p:spPr bwMode="auto">
            <a:xfrm flipV="1">
              <a:off x="6068004" y="1674543"/>
              <a:ext cx="1107501" cy="1610678"/>
            </a:xfrm>
            <a:custGeom>
              <a:gdLst>
                <a:gd fmla="*/ 557 w 865" name="T0"/>
                <a:gd fmla="*/ 1258 h 1258" name="T1"/>
                <a:gd fmla="*/ 250 w 865" name="T2"/>
                <a:gd fmla="*/ 933 h 1258" name="T3"/>
                <a:gd fmla="*/ 0 w 865" name="T4"/>
                <a:gd fmla="*/ 147 h 1258" name="T5"/>
                <a:gd fmla="*/ 865 w 865" name="T6"/>
                <a:gd fmla="*/ 0 h 1258" name="T7"/>
                <a:gd fmla="*/ 557 w 865" name="T8"/>
                <a:gd fmla="*/ 1258 h 1258" name="T9"/>
              </a:gdLst>
              <a:cxnLst>
                <a:cxn ang="0">
                  <a:pos x="T0" y="T1"/>
                </a:cxn>
                <a:cxn ang="0">
                  <a:pos x="T2" y="T3"/>
                </a:cxn>
                <a:cxn ang="0">
                  <a:pos x="T4" y="T5"/>
                </a:cxn>
                <a:cxn ang="0">
                  <a:pos x="T6" y="T7"/>
                </a:cxn>
                <a:cxn ang="0">
                  <a:pos x="T8" y="T9"/>
                </a:cxn>
              </a:cxnLst>
              <a:rect b="b" l="0" r="r" t="0"/>
              <a:pathLst>
                <a:path h="1258" w="865">
                  <a:moveTo>
                    <a:pt x="557" y="1258"/>
                  </a:moveTo>
                  <a:lnTo>
                    <a:pt x="250" y="933"/>
                  </a:lnTo>
                  <a:lnTo>
                    <a:pt x="0" y="147"/>
                  </a:lnTo>
                  <a:lnTo>
                    <a:pt x="865" y="0"/>
                  </a:lnTo>
                  <a:lnTo>
                    <a:pt x="557" y="1258"/>
                  </a:lnTo>
                  <a:close/>
                </a:path>
              </a:pathLst>
            </a:custGeom>
            <a:gradFill>
              <a:gsLst>
                <a:gs pos="100000">
                  <a:sysClr lastClr="FFFFFF" val="window">
                    <a:lumMod val="95000"/>
                    <a:alpha val="0"/>
                  </a:sysClr>
                </a:gs>
                <a:gs pos="0">
                  <a:schemeClr val="tx1">
                    <a:lumMod val="50000"/>
                    <a:lumOff val="50000"/>
                  </a:schemeClr>
                </a:gs>
              </a:gsLst>
              <a:lin ang="0" scaled="0"/>
            </a:gradFill>
            <a:ln>
              <a:noFill/>
            </a:ln>
          </p:spPr>
          <p:txBody>
            <a:bodyPr anchor="ctr" bIns="34279" lIns="68559" rIns="68559" tIns="34279">
              <a:normAutofit/>
            </a:bodyPr>
            <a:lstStyle/>
            <a:p>
              <a:pPr>
                <a:defRPr/>
              </a:pPr>
              <a:endParaRPr altLang="en-US" kern="0" lang="zh-CN">
                <a:solidFill>
                  <a:schemeClr val="bg1"/>
                </a:solidFill>
              </a:endParaRPr>
            </a:p>
          </p:txBody>
        </p:sp>
        <p:sp>
          <p:nvSpPr>
            <p:cNvPr id="35" name="MH_Other_9"/>
            <p:cNvSpPr/>
            <p:nvPr>
              <p:custDataLst>
                <p:tags r:id="rId3"/>
              </p:custDataLst>
            </p:nvPr>
          </p:nvSpPr>
          <p:spPr bwMode="auto">
            <a:xfrm flipH="1" rot="16200000">
              <a:off x="6437472" y="1715516"/>
              <a:ext cx="384105" cy="360204"/>
            </a:xfrm>
            <a:custGeom>
              <a:gdLst>
                <a:gd fmla="*/ 137 w 137" name="T0"/>
                <a:gd fmla="*/ 0 h 128" name="T1"/>
                <a:gd fmla="*/ 1 w 137" name="T2"/>
                <a:gd fmla="*/ 128 h 128" name="T3"/>
                <a:gd fmla="*/ 30 w 137" name="T4"/>
                <a:gd fmla="*/ 48 h 128" name="T5"/>
                <a:gd fmla="*/ 30 w 137" name="T6"/>
                <a:gd fmla="*/ 48 h 128" name="T7"/>
                <a:gd fmla="*/ 30 w 137" name="T8"/>
                <a:gd fmla="*/ 48 h 128" name="T9"/>
                <a:gd fmla="*/ 47 w 137" name="T10"/>
                <a:gd fmla="*/ 31 h 128" name="T11"/>
                <a:gd fmla="*/ 114 w 137" name="T12"/>
                <a:gd fmla="*/ 2 h 128" name="T13"/>
                <a:gd fmla="*/ 137 w 137" name="T14"/>
                <a:gd fmla="*/ 0 h 12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8" w="137">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chemeClr val="accent1"/>
            </a:solidFill>
            <a:ln>
              <a:noFill/>
            </a:ln>
          </p:spPr>
          <p:txBody>
            <a:bodyPr anchor="ctr" bIns="34279" lIns="68559" rIns="68559" tIns="34279">
              <a:normAutofit/>
            </a:bodyPr>
            <a:lstStyle/>
            <a:p>
              <a:pPr>
                <a:defRPr/>
              </a:pPr>
              <a:endParaRPr altLang="en-US" kern="0" lang="zh-CN">
                <a:solidFill>
                  <a:schemeClr val="bg1"/>
                </a:solidFill>
              </a:endParaRPr>
            </a:p>
          </p:txBody>
        </p:sp>
        <p:sp>
          <p:nvSpPr>
            <p:cNvPr id="36" name="MH_Other_10"/>
            <p:cNvSpPr/>
            <p:nvPr>
              <p:custDataLst>
                <p:tags r:id="rId4"/>
              </p:custDataLst>
            </p:nvPr>
          </p:nvSpPr>
          <p:spPr bwMode="auto">
            <a:xfrm flipH="1" rot="16200000">
              <a:off x="5229678" y="2151689"/>
              <a:ext cx="1773710" cy="1055007"/>
            </a:xfrm>
            <a:custGeom>
              <a:gdLst>
                <a:gd fmla="*/ 462 w 642" name="T0"/>
                <a:gd fmla="*/ 6 h 380" name="T1"/>
                <a:gd fmla="*/ 637 w 642" name="T2"/>
                <a:gd fmla="*/ 180 h 380" name="T3"/>
                <a:gd fmla="*/ 637 w 642" name="T4"/>
                <a:gd fmla="*/ 200 h 380" name="T5"/>
                <a:gd fmla="*/ 462 w 642" name="T6"/>
                <a:gd fmla="*/ 375 h 380" name="T7"/>
                <a:gd fmla="*/ 442 w 642" name="T8"/>
                <a:gd fmla="*/ 375 h 380" name="T9"/>
                <a:gd fmla="*/ 442 w 642" name="T10"/>
                <a:gd fmla="*/ 322 h 380" name="T11"/>
                <a:gd fmla="*/ 95 w 642" name="T12"/>
                <a:gd fmla="*/ 322 h 380" name="T13"/>
                <a:gd fmla="*/ 68 w 642" name="T14"/>
                <a:gd fmla="*/ 324 h 380" name="T15"/>
                <a:gd fmla="*/ 0 w 642" name="T16"/>
                <a:gd fmla="*/ 353 h 380" name="T17"/>
                <a:gd fmla="*/ 265 w 642" name="T18"/>
                <a:gd fmla="*/ 88 h 380" name="T19"/>
                <a:gd fmla="*/ 369 w 642" name="T20"/>
                <a:gd fmla="*/ 56 h 380" name="T21"/>
                <a:gd fmla="*/ 442 w 642" name="T22"/>
                <a:gd fmla="*/ 56 h 380" name="T23"/>
                <a:gd fmla="*/ 442 w 642" name="T24"/>
                <a:gd fmla="*/ 6 h 380" name="T25"/>
                <a:gd fmla="*/ 462 w 642" name="T26"/>
                <a:gd fmla="*/ 6 h 3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0" w="642">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gradFill>
              <a:gsLst>
                <a:gs pos="1923">
                  <a:sysClr lastClr="FFFFFF" val="window"/>
                </a:gs>
                <a:gs pos="31000">
                  <a:sysClr lastClr="FFFFFF" val="window"/>
                </a:gs>
                <a:gs pos="41000">
                  <a:schemeClr val="accent1"/>
                </a:gs>
                <a:gs pos="100000">
                  <a:schemeClr val="accent1"/>
                </a:gs>
              </a:gsLst>
              <a:lin ang="2700000" scaled="0"/>
            </a:gradFill>
            <a:ln>
              <a:noFill/>
            </a:ln>
          </p:spPr>
          <p:txBody>
            <a:bodyPr anchor="ctr" bIns="34279" lIns="68559" rIns="68559" tIns="34279">
              <a:normAutofit/>
            </a:bodyPr>
            <a:lstStyle/>
            <a:p>
              <a:pPr>
                <a:defRPr/>
              </a:pPr>
              <a:endParaRPr altLang="en-US" kern="0" lang="zh-CN">
                <a:solidFill>
                  <a:schemeClr val="bg1"/>
                </a:solidFill>
              </a:endParaRPr>
            </a:p>
          </p:txBody>
        </p:sp>
        <p:sp>
          <p:nvSpPr>
            <p:cNvPr id="43" name="MH_Other_13"/>
            <p:cNvSpPr txBox="1"/>
            <p:nvPr>
              <p:custDataLst>
                <p:tags r:id="rId5"/>
              </p:custDataLst>
            </p:nvPr>
          </p:nvSpPr>
          <p:spPr>
            <a:xfrm>
              <a:off x="5876607" y="2652030"/>
              <a:ext cx="612295" cy="595746"/>
            </a:xfrm>
            <a:prstGeom prst="rect">
              <a:avLst/>
            </a:prstGeom>
            <a:noFill/>
            <a:effectLst/>
          </p:spPr>
          <p:txBody>
            <a:bodyPr anchor="ctr">
              <a:normAutofit/>
            </a:bodyPr>
            <a:lstStyle>
              <a:defPPr>
                <a:defRPr lang="zh-CN"/>
              </a:defPPr>
              <a:lvl1pPr>
                <a:defRPr sz="5400">
                  <a:solidFill>
                    <a:schemeClr val="bg1"/>
                  </a:solidFill>
                  <a:effectLst>
                    <a:innerShdw blurRad="63500" dir="13500000" dist="50800">
                      <a:prstClr val="black">
                        <a:alpha val="50000"/>
                      </a:prstClr>
                    </a:innerShdw>
                  </a:effectLst>
                  <a:latin charset="-122" panose="03000509000000000000" pitchFamily="65" typeface="迷你简粗倩"/>
                  <a:ea charset="-122" panose="03000509000000000000" pitchFamily="65" typeface="迷你简粗倩"/>
                </a:defRPr>
              </a:lvl1pPr>
            </a:lstStyle>
            <a:p>
              <a:pPr>
                <a:defRPr/>
              </a:pPr>
              <a:r>
                <a:rPr altLang="zh-CN" lang="en-US" sz="2399">
                  <a:latin typeface="+mn-lt"/>
                  <a:ea typeface="+mn-ea"/>
                </a:rPr>
                <a:t>01</a:t>
              </a:r>
            </a:p>
          </p:txBody>
        </p:sp>
      </p:grpSp>
      <p:grpSp>
        <p:nvGrpSpPr>
          <p:cNvPr id="3" name="组合 5"/>
          <p:cNvGrpSpPr/>
          <p:nvPr/>
        </p:nvGrpSpPr>
        <p:grpSpPr>
          <a:xfrm>
            <a:off x="3757253" y="2962613"/>
            <a:ext cx="1228208" cy="1441673"/>
            <a:chOff x="5009334" y="3950150"/>
            <a:chExt cx="1638116" cy="1922231"/>
          </a:xfrm>
        </p:grpSpPr>
        <p:sp>
          <p:nvSpPr>
            <p:cNvPr id="28" name="MH_Other_2"/>
            <p:cNvSpPr/>
            <p:nvPr>
              <p:custDataLst>
                <p:tags r:id="rId6"/>
              </p:custDataLst>
            </p:nvPr>
          </p:nvSpPr>
          <p:spPr bwMode="auto">
            <a:xfrm flipV="1" rot="10800000">
              <a:off x="5009334" y="4261703"/>
              <a:ext cx="1107501" cy="1610678"/>
            </a:xfrm>
            <a:custGeom>
              <a:gdLst>
                <a:gd fmla="*/ 557 w 865" name="T0"/>
                <a:gd fmla="*/ 1258 h 1258" name="T1"/>
                <a:gd fmla="*/ 250 w 865" name="T2"/>
                <a:gd fmla="*/ 933 h 1258" name="T3"/>
                <a:gd fmla="*/ 0 w 865" name="T4"/>
                <a:gd fmla="*/ 147 h 1258" name="T5"/>
                <a:gd fmla="*/ 865 w 865" name="T6"/>
                <a:gd fmla="*/ 0 h 1258" name="T7"/>
                <a:gd fmla="*/ 557 w 865" name="T8"/>
                <a:gd fmla="*/ 1258 h 1258" name="T9"/>
              </a:gdLst>
              <a:cxnLst>
                <a:cxn ang="0">
                  <a:pos x="T0" y="T1"/>
                </a:cxn>
                <a:cxn ang="0">
                  <a:pos x="T2" y="T3"/>
                </a:cxn>
                <a:cxn ang="0">
                  <a:pos x="T4" y="T5"/>
                </a:cxn>
                <a:cxn ang="0">
                  <a:pos x="T6" y="T7"/>
                </a:cxn>
                <a:cxn ang="0">
                  <a:pos x="T8" y="T9"/>
                </a:cxn>
              </a:cxnLst>
              <a:rect b="b" l="0" r="r" t="0"/>
              <a:pathLst>
                <a:path h="1258" w="865">
                  <a:moveTo>
                    <a:pt x="557" y="1258"/>
                  </a:moveTo>
                  <a:lnTo>
                    <a:pt x="250" y="933"/>
                  </a:lnTo>
                  <a:lnTo>
                    <a:pt x="0" y="147"/>
                  </a:lnTo>
                  <a:lnTo>
                    <a:pt x="865" y="0"/>
                  </a:lnTo>
                  <a:lnTo>
                    <a:pt x="557" y="1258"/>
                  </a:lnTo>
                  <a:close/>
                </a:path>
              </a:pathLst>
            </a:custGeom>
            <a:gradFill>
              <a:gsLst>
                <a:gs pos="100000">
                  <a:sysClr lastClr="FFFFFF" val="window">
                    <a:alpha val="0"/>
                    <a:lumMod val="100000"/>
                  </a:sysClr>
                </a:gs>
                <a:gs pos="19000">
                  <a:schemeClr val="tx1">
                    <a:lumMod val="50000"/>
                    <a:lumOff val="50000"/>
                  </a:schemeClr>
                </a:gs>
              </a:gsLst>
              <a:lin ang="21000000" scaled="0"/>
            </a:gradFill>
            <a:ln>
              <a:noFill/>
            </a:ln>
          </p:spPr>
          <p:txBody>
            <a:bodyPr anchor="ctr" bIns="34279" lIns="68559" rIns="68559" tIns="34279">
              <a:normAutofit/>
            </a:bodyPr>
            <a:lstStyle/>
            <a:p>
              <a:pPr>
                <a:defRPr/>
              </a:pPr>
              <a:endParaRPr altLang="en-US" kern="0" lang="zh-CN">
                <a:solidFill>
                  <a:schemeClr val="bg1"/>
                </a:solidFill>
              </a:endParaRPr>
            </a:p>
          </p:txBody>
        </p:sp>
        <p:sp>
          <p:nvSpPr>
            <p:cNvPr id="37" name="MH_Other_11"/>
            <p:cNvSpPr/>
            <p:nvPr>
              <p:custDataLst>
                <p:tags r:id="rId7"/>
              </p:custDataLst>
            </p:nvPr>
          </p:nvSpPr>
          <p:spPr bwMode="auto">
            <a:xfrm flipH="1" rot="5400000">
              <a:off x="5379052" y="5486569"/>
              <a:ext cx="390932" cy="367033"/>
            </a:xfrm>
            <a:custGeom>
              <a:gdLst>
                <a:gd fmla="*/ 137 w 137" name="T0"/>
                <a:gd fmla="*/ 0 h 128" name="T1"/>
                <a:gd fmla="*/ 1 w 137" name="T2"/>
                <a:gd fmla="*/ 128 h 128" name="T3"/>
                <a:gd fmla="*/ 30 w 137" name="T4"/>
                <a:gd fmla="*/ 48 h 128" name="T5"/>
                <a:gd fmla="*/ 30 w 137" name="T6"/>
                <a:gd fmla="*/ 48 h 128" name="T7"/>
                <a:gd fmla="*/ 30 w 137" name="T8"/>
                <a:gd fmla="*/ 48 h 128" name="T9"/>
                <a:gd fmla="*/ 47 w 137" name="T10"/>
                <a:gd fmla="*/ 31 h 128" name="T11"/>
                <a:gd fmla="*/ 114 w 137" name="T12"/>
                <a:gd fmla="*/ 2 h 128" name="T13"/>
                <a:gd fmla="*/ 137 w 137" name="T14"/>
                <a:gd fmla="*/ 0 h 12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8" w="137">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chemeClr val="accent3"/>
            </a:solidFill>
            <a:ln>
              <a:noFill/>
            </a:ln>
          </p:spPr>
          <p:txBody>
            <a:bodyPr anchor="ctr" bIns="34279" lIns="68559" rIns="68559" tIns="34279">
              <a:normAutofit/>
            </a:bodyPr>
            <a:lstStyle/>
            <a:p>
              <a:pPr>
                <a:defRPr/>
              </a:pPr>
              <a:endParaRPr altLang="en-US" kern="0" lang="zh-CN">
                <a:solidFill>
                  <a:schemeClr val="bg1"/>
                </a:solidFill>
              </a:endParaRPr>
            </a:p>
          </p:txBody>
        </p:sp>
        <p:sp>
          <p:nvSpPr>
            <p:cNvPr id="38" name="MH_Other_12"/>
            <p:cNvSpPr/>
            <p:nvPr>
              <p:custDataLst>
                <p:tags r:id="rId8"/>
              </p:custDataLst>
            </p:nvPr>
          </p:nvSpPr>
          <p:spPr bwMode="auto">
            <a:xfrm flipH="1" rot="5400000">
              <a:off x="5209192" y="4316330"/>
              <a:ext cx="1804438" cy="1072078"/>
            </a:xfrm>
            <a:custGeom>
              <a:gdLst>
                <a:gd fmla="*/ 462 w 642" name="T0"/>
                <a:gd fmla="*/ 6 h 380" name="T1"/>
                <a:gd fmla="*/ 637 w 642" name="T2"/>
                <a:gd fmla="*/ 180 h 380" name="T3"/>
                <a:gd fmla="*/ 637 w 642" name="T4"/>
                <a:gd fmla="*/ 200 h 380" name="T5"/>
                <a:gd fmla="*/ 462 w 642" name="T6"/>
                <a:gd fmla="*/ 375 h 380" name="T7"/>
                <a:gd fmla="*/ 442 w 642" name="T8"/>
                <a:gd fmla="*/ 375 h 380" name="T9"/>
                <a:gd fmla="*/ 442 w 642" name="T10"/>
                <a:gd fmla="*/ 322 h 380" name="T11"/>
                <a:gd fmla="*/ 95 w 642" name="T12"/>
                <a:gd fmla="*/ 322 h 380" name="T13"/>
                <a:gd fmla="*/ 68 w 642" name="T14"/>
                <a:gd fmla="*/ 324 h 380" name="T15"/>
                <a:gd fmla="*/ 0 w 642" name="T16"/>
                <a:gd fmla="*/ 353 h 380" name="T17"/>
                <a:gd fmla="*/ 265 w 642" name="T18"/>
                <a:gd fmla="*/ 88 h 380" name="T19"/>
                <a:gd fmla="*/ 369 w 642" name="T20"/>
                <a:gd fmla="*/ 56 h 380" name="T21"/>
                <a:gd fmla="*/ 442 w 642" name="T22"/>
                <a:gd fmla="*/ 56 h 380" name="T23"/>
                <a:gd fmla="*/ 442 w 642" name="T24"/>
                <a:gd fmla="*/ 6 h 380" name="T25"/>
                <a:gd fmla="*/ 462 w 642" name="T26"/>
                <a:gd fmla="*/ 6 h 3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0" w="642">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gradFill>
              <a:gsLst>
                <a:gs pos="1923">
                  <a:sysClr lastClr="FFFFFF" val="window"/>
                </a:gs>
                <a:gs pos="31000">
                  <a:sysClr lastClr="FFFFFF" val="window"/>
                </a:gs>
                <a:gs pos="41000">
                  <a:schemeClr val="accent3"/>
                </a:gs>
                <a:gs pos="100000">
                  <a:schemeClr val="accent3"/>
                </a:gs>
              </a:gsLst>
              <a:lin ang="2700000" scaled="0"/>
            </a:gradFill>
            <a:ln>
              <a:noFill/>
            </a:ln>
          </p:spPr>
          <p:txBody>
            <a:bodyPr anchor="ctr" bIns="34279" lIns="68559" rIns="68559" tIns="34279">
              <a:normAutofit/>
            </a:bodyPr>
            <a:lstStyle/>
            <a:p>
              <a:pPr>
                <a:defRPr/>
              </a:pPr>
              <a:endParaRPr altLang="en-US" kern="0" lang="zh-CN">
                <a:solidFill>
                  <a:schemeClr val="bg1"/>
                </a:solidFill>
              </a:endParaRPr>
            </a:p>
          </p:txBody>
        </p:sp>
        <p:sp>
          <p:nvSpPr>
            <p:cNvPr id="44" name="MH_Other_14"/>
            <p:cNvSpPr txBox="1"/>
            <p:nvPr>
              <p:custDataLst>
                <p:tags r:id="rId9"/>
              </p:custDataLst>
            </p:nvPr>
          </p:nvSpPr>
          <p:spPr>
            <a:xfrm>
              <a:off x="5804208" y="4207353"/>
              <a:ext cx="757094" cy="769506"/>
            </a:xfrm>
            <a:prstGeom prst="rect">
              <a:avLst/>
            </a:prstGeom>
            <a:noFill/>
            <a:effectLst/>
          </p:spPr>
          <p:txBody>
            <a:bodyPr anchor="ctr">
              <a:normAutofit/>
            </a:bodyPr>
            <a:lstStyle>
              <a:defPPr>
                <a:defRPr lang="zh-CN"/>
              </a:defPPr>
              <a:lvl1pPr>
                <a:defRPr sz="5400">
                  <a:solidFill>
                    <a:schemeClr val="bg1"/>
                  </a:solidFill>
                  <a:effectLst>
                    <a:innerShdw blurRad="63500" dir="13500000" dist="50800">
                      <a:prstClr val="black">
                        <a:alpha val="50000"/>
                      </a:prstClr>
                    </a:innerShdw>
                  </a:effectLst>
                  <a:latin charset="-122" panose="03000509000000000000" pitchFamily="65" typeface="迷你简粗倩"/>
                  <a:ea charset="-122" panose="03000509000000000000" pitchFamily="65" typeface="迷你简粗倩"/>
                </a:defRPr>
              </a:lvl1pPr>
            </a:lstStyle>
            <a:p>
              <a:pPr>
                <a:defRPr/>
              </a:pPr>
              <a:r>
                <a:rPr altLang="zh-CN" lang="en-US" sz="2399">
                  <a:latin typeface="+mn-lt"/>
                  <a:ea typeface="+mn-ea"/>
                </a:rPr>
                <a:t>03</a:t>
              </a:r>
            </a:p>
          </p:txBody>
        </p:sp>
      </p:grpSp>
      <p:grpSp>
        <p:nvGrpSpPr>
          <p:cNvPr id="4" name="组合 2"/>
          <p:cNvGrpSpPr/>
          <p:nvPr/>
        </p:nvGrpSpPr>
        <p:grpSpPr>
          <a:xfrm>
            <a:off x="3032300" y="1998282"/>
            <a:ext cx="1462939" cy="1212719"/>
            <a:chOff x="4042432" y="2664376"/>
            <a:chExt cx="1951188" cy="1616958"/>
          </a:xfrm>
        </p:grpSpPr>
        <p:sp>
          <p:nvSpPr>
            <p:cNvPr id="29" name="MH_Other_3"/>
            <p:cNvSpPr/>
            <p:nvPr>
              <p:custDataLst>
                <p:tags r:id="rId10"/>
              </p:custDataLst>
            </p:nvPr>
          </p:nvSpPr>
          <p:spPr bwMode="auto">
            <a:xfrm flipV="1" rot="16200000">
              <a:off x="4294020" y="2412788"/>
              <a:ext cx="1107501" cy="1610678"/>
            </a:xfrm>
            <a:custGeom>
              <a:gdLst>
                <a:gd fmla="*/ 557 w 865" name="T0"/>
                <a:gd fmla="*/ 1258 h 1258" name="T1"/>
                <a:gd fmla="*/ 250 w 865" name="T2"/>
                <a:gd fmla="*/ 933 h 1258" name="T3"/>
                <a:gd fmla="*/ 0 w 865" name="T4"/>
                <a:gd fmla="*/ 147 h 1258" name="T5"/>
                <a:gd fmla="*/ 865 w 865" name="T6"/>
                <a:gd fmla="*/ 0 h 1258" name="T7"/>
                <a:gd fmla="*/ 557 w 865" name="T8"/>
                <a:gd fmla="*/ 1258 h 1258" name="T9"/>
              </a:gdLst>
              <a:cxnLst>
                <a:cxn ang="0">
                  <a:pos x="T0" y="T1"/>
                </a:cxn>
                <a:cxn ang="0">
                  <a:pos x="T2" y="T3"/>
                </a:cxn>
                <a:cxn ang="0">
                  <a:pos x="T4" y="T5"/>
                </a:cxn>
                <a:cxn ang="0">
                  <a:pos x="T6" y="T7"/>
                </a:cxn>
                <a:cxn ang="0">
                  <a:pos x="T8" y="T9"/>
                </a:cxn>
              </a:cxnLst>
              <a:rect b="b" l="0" r="r" t="0"/>
              <a:pathLst>
                <a:path h="1258" w="865">
                  <a:moveTo>
                    <a:pt x="557" y="1258"/>
                  </a:moveTo>
                  <a:lnTo>
                    <a:pt x="250" y="933"/>
                  </a:lnTo>
                  <a:lnTo>
                    <a:pt x="0" y="147"/>
                  </a:lnTo>
                  <a:lnTo>
                    <a:pt x="865" y="0"/>
                  </a:lnTo>
                  <a:lnTo>
                    <a:pt x="557" y="1258"/>
                  </a:lnTo>
                  <a:close/>
                </a:path>
              </a:pathLst>
            </a:custGeom>
            <a:gradFill>
              <a:gsLst>
                <a:gs pos="100000">
                  <a:sysClr lastClr="FFFFFF" val="window">
                    <a:lumMod val="95000"/>
                    <a:alpha val="0"/>
                  </a:sysClr>
                </a:gs>
                <a:gs pos="0">
                  <a:schemeClr val="tx1">
                    <a:lumMod val="50000"/>
                    <a:lumOff val="50000"/>
                  </a:schemeClr>
                </a:gs>
              </a:gsLst>
              <a:lin ang="0" scaled="0"/>
            </a:gradFill>
            <a:ln>
              <a:noFill/>
            </a:ln>
          </p:spPr>
          <p:txBody>
            <a:bodyPr anchor="ctr" bIns="34279" lIns="68559" rIns="68559" tIns="34279">
              <a:normAutofit/>
            </a:bodyPr>
            <a:lstStyle/>
            <a:p>
              <a:pPr>
                <a:defRPr/>
              </a:pPr>
              <a:endParaRPr altLang="en-US" kern="0" lang="zh-CN">
                <a:solidFill>
                  <a:schemeClr val="bg1"/>
                </a:solidFill>
              </a:endParaRPr>
            </a:p>
          </p:txBody>
        </p:sp>
        <p:sp>
          <p:nvSpPr>
            <p:cNvPr id="30" name="MH_Other_4"/>
            <p:cNvSpPr/>
            <p:nvPr>
              <p:custDataLst>
                <p:tags r:id="rId11"/>
              </p:custDataLst>
            </p:nvPr>
          </p:nvSpPr>
          <p:spPr bwMode="auto">
            <a:xfrm flipV="1">
              <a:off x="4076512" y="3026593"/>
              <a:ext cx="397761" cy="373861"/>
            </a:xfrm>
            <a:custGeom>
              <a:gdLst>
                <a:gd fmla="*/ 137 w 137" name="T0"/>
                <a:gd fmla="*/ 0 h 128" name="T1"/>
                <a:gd fmla="*/ 1 w 137" name="T2"/>
                <a:gd fmla="*/ 128 h 128" name="T3"/>
                <a:gd fmla="*/ 30 w 137" name="T4"/>
                <a:gd fmla="*/ 48 h 128" name="T5"/>
                <a:gd fmla="*/ 30 w 137" name="T6"/>
                <a:gd fmla="*/ 48 h 128" name="T7"/>
                <a:gd fmla="*/ 30 w 137" name="T8"/>
                <a:gd fmla="*/ 48 h 128" name="T9"/>
                <a:gd fmla="*/ 47 w 137" name="T10"/>
                <a:gd fmla="*/ 31 h 128" name="T11"/>
                <a:gd fmla="*/ 114 w 137" name="T12"/>
                <a:gd fmla="*/ 2 h 128" name="T13"/>
                <a:gd fmla="*/ 137 w 137" name="T14"/>
                <a:gd fmla="*/ 0 h 12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8" w="137">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chemeClr val="accent4"/>
            </a:solidFill>
            <a:ln>
              <a:noFill/>
            </a:ln>
          </p:spPr>
          <p:txBody>
            <a:bodyPr anchor="ctr" bIns="34279" lIns="68559" rIns="68559" tIns="34279">
              <a:normAutofit/>
            </a:bodyPr>
            <a:lstStyle/>
            <a:p>
              <a:pPr>
                <a:defRPr/>
              </a:pPr>
              <a:endParaRPr altLang="en-US" kern="0" lang="zh-CN">
                <a:solidFill>
                  <a:schemeClr val="bg1"/>
                </a:solidFill>
              </a:endParaRPr>
            </a:p>
          </p:txBody>
        </p:sp>
        <p:sp>
          <p:nvSpPr>
            <p:cNvPr id="31" name="MH_Other_5"/>
            <p:cNvSpPr/>
            <p:nvPr>
              <p:custDataLst>
                <p:tags r:id="rId12"/>
              </p:custDataLst>
            </p:nvPr>
          </p:nvSpPr>
          <p:spPr bwMode="auto">
            <a:xfrm flipV="1">
              <a:off x="4155040" y="3190478"/>
              <a:ext cx="1838580" cy="1090856"/>
            </a:xfrm>
            <a:custGeom>
              <a:gdLst>
                <a:gd fmla="*/ 462 w 642" name="T0"/>
                <a:gd fmla="*/ 6 h 380" name="T1"/>
                <a:gd fmla="*/ 637 w 642" name="T2"/>
                <a:gd fmla="*/ 180 h 380" name="T3"/>
                <a:gd fmla="*/ 637 w 642" name="T4"/>
                <a:gd fmla="*/ 200 h 380" name="T5"/>
                <a:gd fmla="*/ 462 w 642" name="T6"/>
                <a:gd fmla="*/ 375 h 380" name="T7"/>
                <a:gd fmla="*/ 442 w 642" name="T8"/>
                <a:gd fmla="*/ 375 h 380" name="T9"/>
                <a:gd fmla="*/ 442 w 642" name="T10"/>
                <a:gd fmla="*/ 322 h 380" name="T11"/>
                <a:gd fmla="*/ 95 w 642" name="T12"/>
                <a:gd fmla="*/ 322 h 380" name="T13"/>
                <a:gd fmla="*/ 68 w 642" name="T14"/>
                <a:gd fmla="*/ 324 h 380" name="T15"/>
                <a:gd fmla="*/ 0 w 642" name="T16"/>
                <a:gd fmla="*/ 353 h 380" name="T17"/>
                <a:gd fmla="*/ 265 w 642" name="T18"/>
                <a:gd fmla="*/ 88 h 380" name="T19"/>
                <a:gd fmla="*/ 369 w 642" name="T20"/>
                <a:gd fmla="*/ 56 h 380" name="T21"/>
                <a:gd fmla="*/ 442 w 642" name="T22"/>
                <a:gd fmla="*/ 56 h 380" name="T23"/>
                <a:gd fmla="*/ 442 w 642" name="T24"/>
                <a:gd fmla="*/ 6 h 380" name="T25"/>
                <a:gd fmla="*/ 462 w 642" name="T26"/>
                <a:gd fmla="*/ 6 h 3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0" w="642">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gradFill>
              <a:gsLst>
                <a:gs pos="1923">
                  <a:sysClr lastClr="FFFFFF" val="window"/>
                </a:gs>
                <a:gs pos="31000">
                  <a:sysClr lastClr="FFFFFF" val="window"/>
                </a:gs>
                <a:gs pos="41000">
                  <a:schemeClr val="accent4"/>
                </a:gs>
                <a:gs pos="100000">
                  <a:schemeClr val="accent4"/>
                </a:gs>
              </a:gsLst>
              <a:lin ang="2700000" scaled="0"/>
            </a:gradFill>
            <a:ln>
              <a:noFill/>
            </a:ln>
          </p:spPr>
          <p:txBody>
            <a:bodyPr anchor="ctr" bIns="34279" lIns="68559" rIns="68559" tIns="34279">
              <a:normAutofit/>
            </a:bodyPr>
            <a:lstStyle/>
            <a:p>
              <a:pPr>
                <a:defRPr/>
              </a:pPr>
              <a:endParaRPr altLang="en-US" kern="0" lang="zh-CN">
                <a:solidFill>
                  <a:schemeClr val="bg1"/>
                </a:solidFill>
              </a:endParaRPr>
            </a:p>
          </p:txBody>
        </p:sp>
        <p:sp>
          <p:nvSpPr>
            <p:cNvPr id="45" name="MH_Other_15"/>
            <p:cNvSpPr txBox="1"/>
            <p:nvPr>
              <p:custDataLst>
                <p:tags r:id="rId13"/>
              </p:custDataLst>
            </p:nvPr>
          </p:nvSpPr>
          <p:spPr>
            <a:xfrm>
              <a:off x="4970986" y="3356828"/>
              <a:ext cx="757094" cy="769506"/>
            </a:xfrm>
            <a:prstGeom prst="rect">
              <a:avLst/>
            </a:prstGeom>
            <a:noFill/>
            <a:effectLst/>
          </p:spPr>
          <p:txBody>
            <a:bodyPr anchor="ctr">
              <a:normAutofit/>
            </a:bodyPr>
            <a:lstStyle>
              <a:defPPr>
                <a:defRPr lang="zh-CN"/>
              </a:defPPr>
              <a:lvl1pPr>
                <a:defRPr sz="5400">
                  <a:solidFill>
                    <a:schemeClr val="bg1"/>
                  </a:solidFill>
                  <a:effectLst>
                    <a:innerShdw blurRad="63500" dir="13500000" dist="50800">
                      <a:prstClr val="black">
                        <a:alpha val="50000"/>
                      </a:prstClr>
                    </a:innerShdw>
                  </a:effectLst>
                  <a:latin charset="-122" panose="03000509000000000000" pitchFamily="65" typeface="迷你简粗倩"/>
                  <a:ea charset="-122" panose="03000509000000000000" pitchFamily="65" typeface="迷你简粗倩"/>
                </a:defRPr>
              </a:lvl1pPr>
            </a:lstStyle>
            <a:p>
              <a:pPr>
                <a:defRPr/>
              </a:pPr>
              <a:r>
                <a:rPr altLang="zh-CN" lang="en-US" sz="2399">
                  <a:latin typeface="+mn-lt"/>
                  <a:ea typeface="+mn-ea"/>
                </a:rPr>
                <a:t>04</a:t>
              </a:r>
            </a:p>
          </p:txBody>
        </p:sp>
      </p:grpSp>
      <p:grpSp>
        <p:nvGrpSpPr>
          <p:cNvPr id="5" name="组合 4"/>
          <p:cNvGrpSpPr/>
          <p:nvPr/>
        </p:nvGrpSpPr>
        <p:grpSpPr>
          <a:xfrm>
            <a:off x="4636032" y="2418465"/>
            <a:ext cx="1437389" cy="1221257"/>
            <a:chOff x="6181402" y="3224621"/>
            <a:chExt cx="1917110" cy="1628342"/>
          </a:xfrm>
        </p:grpSpPr>
        <p:sp>
          <p:nvSpPr>
            <p:cNvPr id="27" name="MH_Other_1"/>
            <p:cNvSpPr/>
            <p:nvPr>
              <p:custDataLst>
                <p:tags r:id="rId14"/>
              </p:custDataLst>
            </p:nvPr>
          </p:nvSpPr>
          <p:spPr bwMode="auto">
            <a:xfrm flipV="1" rot="5400000">
              <a:off x="6739338" y="3493874"/>
              <a:ext cx="1107501" cy="1610678"/>
            </a:xfrm>
            <a:custGeom>
              <a:gdLst>
                <a:gd fmla="*/ 557 w 865" name="T0"/>
                <a:gd fmla="*/ 1258 h 1258" name="T1"/>
                <a:gd fmla="*/ 250 w 865" name="T2"/>
                <a:gd fmla="*/ 933 h 1258" name="T3"/>
                <a:gd fmla="*/ 0 w 865" name="T4"/>
                <a:gd fmla="*/ 147 h 1258" name="T5"/>
                <a:gd fmla="*/ 865 w 865" name="T6"/>
                <a:gd fmla="*/ 0 h 1258" name="T7"/>
                <a:gd fmla="*/ 557 w 865" name="T8"/>
                <a:gd fmla="*/ 1258 h 1258" name="T9"/>
              </a:gdLst>
              <a:cxnLst>
                <a:cxn ang="0">
                  <a:pos x="T0" y="T1"/>
                </a:cxn>
                <a:cxn ang="0">
                  <a:pos x="T2" y="T3"/>
                </a:cxn>
                <a:cxn ang="0">
                  <a:pos x="T4" y="T5"/>
                </a:cxn>
                <a:cxn ang="0">
                  <a:pos x="T6" y="T7"/>
                </a:cxn>
                <a:cxn ang="0">
                  <a:pos x="T8" y="T9"/>
                </a:cxn>
              </a:cxnLst>
              <a:rect b="b" l="0" r="r" t="0"/>
              <a:pathLst>
                <a:path h="1258" w="865">
                  <a:moveTo>
                    <a:pt x="557" y="1258"/>
                  </a:moveTo>
                  <a:lnTo>
                    <a:pt x="250" y="933"/>
                  </a:lnTo>
                  <a:lnTo>
                    <a:pt x="0" y="147"/>
                  </a:lnTo>
                  <a:lnTo>
                    <a:pt x="865" y="0"/>
                  </a:lnTo>
                  <a:lnTo>
                    <a:pt x="557" y="1258"/>
                  </a:lnTo>
                  <a:close/>
                </a:path>
              </a:pathLst>
            </a:custGeom>
            <a:gradFill>
              <a:gsLst>
                <a:gs pos="2000">
                  <a:sysClr lastClr="FFFFFF" val="window">
                    <a:lumMod val="95000"/>
                    <a:alpha val="0"/>
                  </a:sysClr>
                </a:gs>
                <a:gs pos="76000">
                  <a:schemeClr val="tx1">
                    <a:lumMod val="50000"/>
                    <a:lumOff val="50000"/>
                  </a:schemeClr>
                </a:gs>
              </a:gsLst>
              <a:lin ang="10200000" scaled="0"/>
            </a:gradFill>
            <a:ln>
              <a:noFill/>
            </a:ln>
          </p:spPr>
          <p:txBody>
            <a:bodyPr anchor="ctr" bIns="34279" lIns="68559" rIns="68559" tIns="34279">
              <a:normAutofit/>
            </a:bodyPr>
            <a:lstStyle/>
            <a:p>
              <a:pPr>
                <a:defRPr/>
              </a:pPr>
              <a:endParaRPr altLang="en-US" kern="0" lang="zh-CN">
                <a:solidFill>
                  <a:schemeClr val="bg1"/>
                </a:solidFill>
              </a:endParaRPr>
            </a:p>
          </p:txBody>
        </p:sp>
        <p:sp>
          <p:nvSpPr>
            <p:cNvPr id="32" name="MH_Other_6"/>
            <p:cNvSpPr/>
            <p:nvPr>
              <p:custDataLst>
                <p:tags r:id="rId15"/>
              </p:custDataLst>
            </p:nvPr>
          </p:nvSpPr>
          <p:spPr bwMode="auto">
            <a:xfrm flipH="1">
              <a:off x="6181402" y="3224621"/>
              <a:ext cx="1783952" cy="1060128"/>
            </a:xfrm>
            <a:custGeom>
              <a:gdLst>
                <a:gd fmla="*/ 462 w 642" name="T0"/>
                <a:gd fmla="*/ 6 h 380" name="T1"/>
                <a:gd fmla="*/ 637 w 642" name="T2"/>
                <a:gd fmla="*/ 180 h 380" name="T3"/>
                <a:gd fmla="*/ 637 w 642" name="T4"/>
                <a:gd fmla="*/ 200 h 380" name="T5"/>
                <a:gd fmla="*/ 462 w 642" name="T6"/>
                <a:gd fmla="*/ 375 h 380" name="T7"/>
                <a:gd fmla="*/ 442 w 642" name="T8"/>
                <a:gd fmla="*/ 375 h 380" name="T9"/>
                <a:gd fmla="*/ 442 w 642" name="T10"/>
                <a:gd fmla="*/ 322 h 380" name="T11"/>
                <a:gd fmla="*/ 95 w 642" name="T12"/>
                <a:gd fmla="*/ 322 h 380" name="T13"/>
                <a:gd fmla="*/ 68 w 642" name="T14"/>
                <a:gd fmla="*/ 324 h 380" name="T15"/>
                <a:gd fmla="*/ 0 w 642" name="T16"/>
                <a:gd fmla="*/ 353 h 380" name="T17"/>
                <a:gd fmla="*/ 265 w 642" name="T18"/>
                <a:gd fmla="*/ 88 h 380" name="T19"/>
                <a:gd fmla="*/ 369 w 642" name="T20"/>
                <a:gd fmla="*/ 56 h 380" name="T21"/>
                <a:gd fmla="*/ 442 w 642" name="T22"/>
                <a:gd fmla="*/ 56 h 380" name="T23"/>
                <a:gd fmla="*/ 442 w 642" name="T24"/>
                <a:gd fmla="*/ 6 h 380" name="T25"/>
                <a:gd fmla="*/ 462 w 642" name="T26"/>
                <a:gd fmla="*/ 6 h 3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0" w="642">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gradFill>
              <a:gsLst>
                <a:gs pos="1923">
                  <a:sysClr lastClr="FFFFFF" val="window"/>
                </a:gs>
                <a:gs pos="31000">
                  <a:sysClr lastClr="FFFFFF" val="window"/>
                </a:gs>
                <a:gs pos="41000">
                  <a:schemeClr val="accent2"/>
                </a:gs>
                <a:gs pos="100000">
                  <a:schemeClr val="accent2"/>
                </a:gs>
              </a:gsLst>
              <a:lin ang="2700000" scaled="0"/>
            </a:gradFill>
            <a:ln>
              <a:noFill/>
            </a:ln>
          </p:spPr>
          <p:txBody>
            <a:bodyPr anchor="ctr" bIns="34279" lIns="68559" rIns="68559" tIns="34279">
              <a:normAutofit/>
            </a:bodyPr>
            <a:lstStyle/>
            <a:p>
              <a:pPr>
                <a:defRPr/>
              </a:pPr>
              <a:endParaRPr altLang="en-US" kern="0" lang="zh-CN">
                <a:solidFill>
                  <a:schemeClr val="bg1"/>
                </a:solidFill>
              </a:endParaRPr>
            </a:p>
          </p:txBody>
        </p:sp>
        <p:sp>
          <p:nvSpPr>
            <p:cNvPr id="33" name="MH_Other_7"/>
            <p:cNvSpPr/>
            <p:nvPr>
              <p:custDataLst>
                <p:tags r:id="rId16"/>
              </p:custDataLst>
            </p:nvPr>
          </p:nvSpPr>
          <p:spPr bwMode="auto">
            <a:xfrm flipH="1">
              <a:off x="7710993" y="4124278"/>
              <a:ext cx="387519" cy="363619"/>
            </a:xfrm>
            <a:custGeom>
              <a:gdLst>
                <a:gd fmla="*/ 137 w 137" name="T0"/>
                <a:gd fmla="*/ 0 h 128" name="T1"/>
                <a:gd fmla="*/ 1 w 137" name="T2"/>
                <a:gd fmla="*/ 128 h 128" name="T3"/>
                <a:gd fmla="*/ 30 w 137" name="T4"/>
                <a:gd fmla="*/ 48 h 128" name="T5"/>
                <a:gd fmla="*/ 30 w 137" name="T6"/>
                <a:gd fmla="*/ 48 h 128" name="T7"/>
                <a:gd fmla="*/ 30 w 137" name="T8"/>
                <a:gd fmla="*/ 48 h 128" name="T9"/>
                <a:gd fmla="*/ 47 w 137" name="T10"/>
                <a:gd fmla="*/ 31 h 128" name="T11"/>
                <a:gd fmla="*/ 114 w 137" name="T12"/>
                <a:gd fmla="*/ 2 h 128" name="T13"/>
                <a:gd fmla="*/ 137 w 137" name="T14"/>
                <a:gd fmla="*/ 0 h 12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8" w="137">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chemeClr val="accent2"/>
            </a:solidFill>
            <a:ln>
              <a:noFill/>
            </a:ln>
          </p:spPr>
          <p:txBody>
            <a:bodyPr anchor="ctr" bIns="34279" lIns="68559" rIns="68559" tIns="34279">
              <a:normAutofit/>
            </a:bodyPr>
            <a:lstStyle/>
            <a:p>
              <a:pPr>
                <a:defRPr/>
              </a:pPr>
              <a:endParaRPr altLang="en-US" kern="0" lang="zh-CN">
                <a:solidFill>
                  <a:schemeClr val="bg1"/>
                </a:solidFill>
              </a:endParaRPr>
            </a:p>
          </p:txBody>
        </p:sp>
        <p:sp>
          <p:nvSpPr>
            <p:cNvPr id="46" name="MH_Other_16"/>
            <p:cNvSpPr txBox="1"/>
            <p:nvPr>
              <p:custDataLst>
                <p:tags r:id="rId17"/>
              </p:custDataLst>
            </p:nvPr>
          </p:nvSpPr>
          <p:spPr>
            <a:xfrm>
              <a:off x="6365445" y="3356828"/>
              <a:ext cx="757094" cy="769506"/>
            </a:xfrm>
            <a:prstGeom prst="rect">
              <a:avLst/>
            </a:prstGeom>
            <a:noFill/>
            <a:effectLst/>
          </p:spPr>
          <p:txBody>
            <a:bodyPr anchor="ctr">
              <a:normAutofit/>
            </a:bodyPr>
            <a:lstStyle>
              <a:defPPr>
                <a:defRPr lang="zh-CN"/>
              </a:defPPr>
              <a:lvl1pPr>
                <a:defRPr sz="5400">
                  <a:solidFill>
                    <a:schemeClr val="bg1"/>
                  </a:solidFill>
                  <a:effectLst>
                    <a:innerShdw blurRad="63500" dir="13500000" dist="50800">
                      <a:prstClr val="black">
                        <a:alpha val="50000"/>
                      </a:prstClr>
                    </a:innerShdw>
                  </a:effectLst>
                  <a:latin charset="-122" panose="03000509000000000000" pitchFamily="65" typeface="迷你简粗倩"/>
                  <a:ea charset="-122" panose="03000509000000000000" pitchFamily="65" typeface="迷你简粗倩"/>
                </a:defRPr>
              </a:lvl1pPr>
            </a:lstStyle>
            <a:p>
              <a:pPr>
                <a:defRPr/>
              </a:pPr>
              <a:r>
                <a:rPr altLang="zh-CN" lang="en-US" sz="2399">
                  <a:latin typeface="+mn-lt"/>
                  <a:ea typeface="+mn-ea"/>
                </a:rPr>
                <a:t>02</a:t>
              </a:r>
            </a:p>
          </p:txBody>
        </p:sp>
      </p:grpSp>
      <p:grpSp>
        <p:nvGrpSpPr>
          <p:cNvPr id="6" name="组合 6"/>
          <p:cNvGrpSpPr/>
          <p:nvPr/>
        </p:nvGrpSpPr>
        <p:grpSpPr>
          <a:xfrm>
            <a:off x="1400265" y="1115072"/>
            <a:ext cx="2352419" cy="1059602"/>
            <a:chOff x="1865715" y="1486761"/>
            <a:chExt cx="3137526" cy="1412803"/>
          </a:xfrm>
        </p:grpSpPr>
        <p:sp>
          <p:nvSpPr>
            <p:cNvPr id="15391" name="MH_SubTitle_4"/>
            <p:cNvSpPr txBox="1">
              <a:spLocks noChangeArrowheads="1"/>
            </p:cNvSpPr>
            <p:nvPr>
              <p:custDataLst>
                <p:tags r:id="rId18"/>
              </p:custDataLst>
            </p:nvPr>
          </p:nvSpPr>
          <p:spPr bwMode="auto">
            <a:xfrm>
              <a:off x="1865715" y="1486761"/>
              <a:ext cx="3105271" cy="6009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lstStyle>
              <a:lvl1pPr>
                <a:defRPr>
                  <a:solidFill>
                    <a:schemeClr val="tx1"/>
                  </a:solidFill>
                  <a:latin charset="0" panose="02020603050405020304" pitchFamily="18" typeface="Times New Roman"/>
                  <a:ea charset="-122" panose="020b0503020204020204" pitchFamily="34" typeface="微软雅黑"/>
                </a:defRPr>
              </a:lvl1pPr>
              <a:lvl2pPr indent="-285750" marL="742950">
                <a:defRPr>
                  <a:solidFill>
                    <a:schemeClr val="tx1"/>
                  </a:solidFill>
                  <a:latin charset="0" panose="02020603050405020304" pitchFamily="18" typeface="Times New Roman"/>
                  <a:ea charset="-122" panose="020b0503020204020204" pitchFamily="34" typeface="微软雅黑"/>
                </a:defRPr>
              </a:lvl2pPr>
              <a:lvl3pPr indent="-228600" marL="1143000">
                <a:defRPr>
                  <a:solidFill>
                    <a:schemeClr val="tx1"/>
                  </a:solidFill>
                  <a:latin charset="0" panose="02020603050405020304" pitchFamily="18" typeface="Times New Roman"/>
                  <a:ea charset="-122" panose="020b0503020204020204" pitchFamily="34" typeface="微软雅黑"/>
                </a:defRPr>
              </a:lvl3pPr>
              <a:lvl4pPr indent="-228600" marL="1600200">
                <a:defRPr>
                  <a:solidFill>
                    <a:schemeClr val="tx1"/>
                  </a:solidFill>
                  <a:latin charset="0" panose="02020603050405020304" pitchFamily="18" typeface="Times New Roman"/>
                  <a:ea charset="-122" panose="020b0503020204020204" pitchFamily="34" typeface="微软雅黑"/>
                </a:defRPr>
              </a:lvl4pPr>
              <a:lvl5pPr indent="-228600" marL="2057400">
                <a:defRPr>
                  <a:solidFill>
                    <a:schemeClr val="tx1"/>
                  </a:solidFill>
                  <a:latin charset="0" panose="02020603050405020304" pitchFamily="18" typeface="Times New Roman"/>
                  <a:ea charset="-122" panose="020b0503020204020204" pitchFamily="34" typeface="微软雅黑"/>
                </a:defRPr>
              </a:lvl5pPr>
              <a:lvl6pPr fontAlgn="base" indent="-228600" marL="2514600">
                <a:spcBef>
                  <a:spcPct val="0"/>
                </a:spcBef>
                <a:spcAft>
                  <a:spcPct val="0"/>
                </a:spcAft>
                <a:defRPr>
                  <a:solidFill>
                    <a:schemeClr val="tx1"/>
                  </a:solidFill>
                  <a:latin charset="0" panose="02020603050405020304" pitchFamily="18" typeface="Times New Roman"/>
                  <a:ea charset="-122" panose="020b0503020204020204" pitchFamily="34" typeface="微软雅黑"/>
                </a:defRPr>
              </a:lvl6pPr>
              <a:lvl7pPr fontAlgn="base" indent="-228600" marL="2971800">
                <a:spcBef>
                  <a:spcPct val="0"/>
                </a:spcBef>
                <a:spcAft>
                  <a:spcPct val="0"/>
                </a:spcAft>
                <a:defRPr>
                  <a:solidFill>
                    <a:schemeClr val="tx1"/>
                  </a:solidFill>
                  <a:latin charset="0" panose="02020603050405020304" pitchFamily="18" typeface="Times New Roman"/>
                  <a:ea charset="-122" panose="020b0503020204020204" pitchFamily="34" typeface="微软雅黑"/>
                </a:defRPr>
              </a:lvl7pPr>
              <a:lvl8pPr fontAlgn="base" indent="-228600" marL="3429000">
                <a:spcBef>
                  <a:spcPct val="0"/>
                </a:spcBef>
                <a:spcAft>
                  <a:spcPct val="0"/>
                </a:spcAft>
                <a:defRPr>
                  <a:solidFill>
                    <a:schemeClr val="tx1"/>
                  </a:solidFill>
                  <a:latin charset="0" panose="02020603050405020304" pitchFamily="18" typeface="Times New Roman"/>
                  <a:ea charset="-122" panose="020b0503020204020204" pitchFamily="34" typeface="微软雅黑"/>
                </a:defRPr>
              </a:lvl8pPr>
              <a:lvl9pPr fontAlgn="base" indent="-228600" marL="3886200">
                <a:spcBef>
                  <a:spcPct val="0"/>
                </a:spcBef>
                <a:spcAft>
                  <a:spcPct val="0"/>
                </a:spcAft>
                <a:defRPr>
                  <a:solidFill>
                    <a:schemeClr val="tx1"/>
                  </a:solidFill>
                  <a:latin charset="0" panose="02020603050405020304" pitchFamily="18" typeface="Times New Roman"/>
                  <a:ea charset="-122" panose="020b0503020204020204" pitchFamily="34" typeface="微软雅黑"/>
                </a:defRPr>
              </a:lvl9pPr>
            </a:lstStyle>
            <a:p>
              <a:pPr algn="r" eaLnBrk="1" hangingPunct="1"/>
              <a:r>
                <a:rPr altLang="en-US" lang="zh-CN" sz="1500">
                  <a:solidFill>
                    <a:schemeClr val="bg1"/>
                  </a:solidFill>
                  <a:latin typeface="+mn-lt"/>
                  <a:ea typeface="+mn-ea"/>
                </a:rPr>
                <a:t>单击此处添加标题</a:t>
              </a:r>
            </a:p>
          </p:txBody>
        </p:sp>
        <p:sp>
          <p:nvSpPr>
            <p:cNvPr id="39" name="MH_SubTitle_1"/>
            <p:cNvSpPr txBox="1">
              <a:spLocks noChangeArrowheads="1"/>
            </p:cNvSpPr>
            <p:nvPr>
              <p:custDataLst>
                <p:tags r:id="rId19"/>
              </p:custDataLst>
            </p:nvPr>
          </p:nvSpPr>
          <p:spPr bwMode="auto">
            <a:xfrm>
              <a:off x="1889137" y="1922537"/>
              <a:ext cx="3114104" cy="97702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20603050405020304" pitchFamily="18" typeface="Times New Roman"/>
                  <a:ea charset="-122" panose="020b0503020204020204" pitchFamily="34" typeface="微软雅黑"/>
                </a:defRPr>
              </a:lvl1pPr>
              <a:lvl2pPr indent="-285750" marL="742950">
                <a:defRPr>
                  <a:solidFill>
                    <a:schemeClr val="tx1"/>
                  </a:solidFill>
                  <a:latin charset="0" panose="02020603050405020304" pitchFamily="18" typeface="Times New Roman"/>
                  <a:ea charset="-122" panose="020b0503020204020204" pitchFamily="34" typeface="微软雅黑"/>
                </a:defRPr>
              </a:lvl2pPr>
              <a:lvl3pPr indent="-228600" marL="1143000">
                <a:defRPr>
                  <a:solidFill>
                    <a:schemeClr val="tx1"/>
                  </a:solidFill>
                  <a:latin charset="0" panose="02020603050405020304" pitchFamily="18" typeface="Times New Roman"/>
                  <a:ea charset="-122" panose="020b0503020204020204" pitchFamily="34" typeface="微软雅黑"/>
                </a:defRPr>
              </a:lvl3pPr>
              <a:lvl4pPr indent="-228600" marL="1600200">
                <a:defRPr>
                  <a:solidFill>
                    <a:schemeClr val="tx1"/>
                  </a:solidFill>
                  <a:latin charset="0" panose="02020603050405020304" pitchFamily="18" typeface="Times New Roman"/>
                  <a:ea charset="-122" panose="020b0503020204020204" pitchFamily="34" typeface="微软雅黑"/>
                </a:defRPr>
              </a:lvl4pPr>
              <a:lvl5pPr indent="-228600" marL="2057400">
                <a:defRPr>
                  <a:solidFill>
                    <a:schemeClr val="tx1"/>
                  </a:solidFill>
                  <a:latin charset="0" panose="02020603050405020304" pitchFamily="18" typeface="Times New Roman"/>
                  <a:ea charset="-122" panose="020b0503020204020204" pitchFamily="34" typeface="微软雅黑"/>
                </a:defRPr>
              </a:lvl5pPr>
              <a:lvl6pPr fontAlgn="base" indent="-228600" marL="2514600">
                <a:spcBef>
                  <a:spcPct val="0"/>
                </a:spcBef>
                <a:spcAft>
                  <a:spcPct val="0"/>
                </a:spcAft>
                <a:defRPr>
                  <a:solidFill>
                    <a:schemeClr val="tx1"/>
                  </a:solidFill>
                  <a:latin charset="0" panose="02020603050405020304" pitchFamily="18" typeface="Times New Roman"/>
                  <a:ea charset="-122" panose="020b0503020204020204" pitchFamily="34" typeface="微软雅黑"/>
                </a:defRPr>
              </a:lvl6pPr>
              <a:lvl7pPr fontAlgn="base" indent="-228600" marL="2971800">
                <a:spcBef>
                  <a:spcPct val="0"/>
                </a:spcBef>
                <a:spcAft>
                  <a:spcPct val="0"/>
                </a:spcAft>
                <a:defRPr>
                  <a:solidFill>
                    <a:schemeClr val="tx1"/>
                  </a:solidFill>
                  <a:latin charset="0" panose="02020603050405020304" pitchFamily="18" typeface="Times New Roman"/>
                  <a:ea charset="-122" panose="020b0503020204020204" pitchFamily="34" typeface="微软雅黑"/>
                </a:defRPr>
              </a:lvl7pPr>
              <a:lvl8pPr fontAlgn="base" indent="-228600" marL="3429000">
                <a:spcBef>
                  <a:spcPct val="0"/>
                </a:spcBef>
                <a:spcAft>
                  <a:spcPct val="0"/>
                </a:spcAft>
                <a:defRPr>
                  <a:solidFill>
                    <a:schemeClr val="tx1"/>
                  </a:solidFill>
                  <a:latin charset="0" panose="02020603050405020304" pitchFamily="18" typeface="Times New Roman"/>
                  <a:ea charset="-122" panose="020b0503020204020204" pitchFamily="34" typeface="微软雅黑"/>
                </a:defRPr>
              </a:lvl8pPr>
              <a:lvl9pPr fontAlgn="base" indent="-228600" marL="3886200">
                <a:spcBef>
                  <a:spcPct val="0"/>
                </a:spcBef>
                <a:spcAft>
                  <a:spcPct val="0"/>
                </a:spcAft>
                <a:defRPr>
                  <a:solidFill>
                    <a:schemeClr val="tx1"/>
                  </a:solidFill>
                  <a:latin charset="0" panose="02020603050405020304" pitchFamily="18" typeface="Times New Roman"/>
                  <a:ea charset="-122" panose="020b0503020204020204" pitchFamily="34" typeface="微软雅黑"/>
                </a:defRPr>
              </a:lvl9pPr>
            </a:lstStyle>
            <a:p>
              <a:pPr algn="r">
                <a:lnSpc>
                  <a:spcPct val="130000"/>
                </a:lnSpc>
              </a:pPr>
              <a:r>
                <a:rPr altLang="en-US" lang="zh-CN" sz="1200">
                  <a:solidFill>
                    <a:schemeClr val="bg1"/>
                  </a:solidFill>
                  <a:latin typeface="+mn-lt"/>
                  <a:ea typeface="+mn-ea"/>
                </a:rPr>
                <a:t>此处添加详细文本描述，建议与标题相关并符合整体语言风格。</a:t>
              </a:r>
            </a:p>
          </p:txBody>
        </p:sp>
      </p:grpSp>
      <p:grpSp>
        <p:nvGrpSpPr>
          <p:cNvPr id="7" name="组合 7"/>
          <p:cNvGrpSpPr/>
          <p:nvPr/>
        </p:nvGrpSpPr>
        <p:grpSpPr>
          <a:xfrm>
            <a:off x="1471758" y="3232745"/>
            <a:ext cx="2376645" cy="1143121"/>
            <a:chOff x="1961067" y="4310326"/>
            <a:chExt cx="3169838" cy="1524162"/>
          </a:xfrm>
        </p:grpSpPr>
        <p:sp>
          <p:nvSpPr>
            <p:cNvPr id="15394" name="MH_SubTitle_3"/>
            <p:cNvSpPr txBox="1">
              <a:spLocks noChangeArrowheads="1"/>
            </p:cNvSpPr>
            <p:nvPr>
              <p:custDataLst>
                <p:tags r:id="rId20"/>
              </p:custDataLst>
            </p:nvPr>
          </p:nvSpPr>
          <p:spPr bwMode="auto">
            <a:xfrm>
              <a:off x="2025634" y="4310326"/>
              <a:ext cx="3105271" cy="6009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lstStyle>
              <a:lvl1pPr>
                <a:defRPr>
                  <a:solidFill>
                    <a:schemeClr val="tx1"/>
                  </a:solidFill>
                  <a:latin charset="0" panose="02020603050405020304" pitchFamily="18" typeface="Times New Roman"/>
                  <a:ea charset="-122" panose="020b0503020204020204" pitchFamily="34" typeface="微软雅黑"/>
                </a:defRPr>
              </a:lvl1pPr>
              <a:lvl2pPr indent="-285750" marL="742950">
                <a:defRPr>
                  <a:solidFill>
                    <a:schemeClr val="tx1"/>
                  </a:solidFill>
                  <a:latin charset="0" panose="02020603050405020304" pitchFamily="18" typeface="Times New Roman"/>
                  <a:ea charset="-122" panose="020b0503020204020204" pitchFamily="34" typeface="微软雅黑"/>
                </a:defRPr>
              </a:lvl2pPr>
              <a:lvl3pPr indent="-228600" marL="1143000">
                <a:defRPr>
                  <a:solidFill>
                    <a:schemeClr val="tx1"/>
                  </a:solidFill>
                  <a:latin charset="0" panose="02020603050405020304" pitchFamily="18" typeface="Times New Roman"/>
                  <a:ea charset="-122" panose="020b0503020204020204" pitchFamily="34" typeface="微软雅黑"/>
                </a:defRPr>
              </a:lvl3pPr>
              <a:lvl4pPr indent="-228600" marL="1600200">
                <a:defRPr>
                  <a:solidFill>
                    <a:schemeClr val="tx1"/>
                  </a:solidFill>
                  <a:latin charset="0" panose="02020603050405020304" pitchFamily="18" typeface="Times New Roman"/>
                  <a:ea charset="-122" panose="020b0503020204020204" pitchFamily="34" typeface="微软雅黑"/>
                </a:defRPr>
              </a:lvl4pPr>
              <a:lvl5pPr indent="-228600" marL="2057400">
                <a:defRPr>
                  <a:solidFill>
                    <a:schemeClr val="tx1"/>
                  </a:solidFill>
                  <a:latin charset="0" panose="02020603050405020304" pitchFamily="18" typeface="Times New Roman"/>
                  <a:ea charset="-122" panose="020b0503020204020204" pitchFamily="34" typeface="微软雅黑"/>
                </a:defRPr>
              </a:lvl5pPr>
              <a:lvl6pPr fontAlgn="base" indent="-228600" marL="2514600">
                <a:spcBef>
                  <a:spcPct val="0"/>
                </a:spcBef>
                <a:spcAft>
                  <a:spcPct val="0"/>
                </a:spcAft>
                <a:defRPr>
                  <a:solidFill>
                    <a:schemeClr val="tx1"/>
                  </a:solidFill>
                  <a:latin charset="0" panose="02020603050405020304" pitchFamily="18" typeface="Times New Roman"/>
                  <a:ea charset="-122" panose="020b0503020204020204" pitchFamily="34" typeface="微软雅黑"/>
                </a:defRPr>
              </a:lvl6pPr>
              <a:lvl7pPr fontAlgn="base" indent="-228600" marL="2971800">
                <a:spcBef>
                  <a:spcPct val="0"/>
                </a:spcBef>
                <a:spcAft>
                  <a:spcPct val="0"/>
                </a:spcAft>
                <a:defRPr>
                  <a:solidFill>
                    <a:schemeClr val="tx1"/>
                  </a:solidFill>
                  <a:latin charset="0" panose="02020603050405020304" pitchFamily="18" typeface="Times New Roman"/>
                  <a:ea charset="-122" panose="020b0503020204020204" pitchFamily="34" typeface="微软雅黑"/>
                </a:defRPr>
              </a:lvl7pPr>
              <a:lvl8pPr fontAlgn="base" indent="-228600" marL="3429000">
                <a:spcBef>
                  <a:spcPct val="0"/>
                </a:spcBef>
                <a:spcAft>
                  <a:spcPct val="0"/>
                </a:spcAft>
                <a:defRPr>
                  <a:solidFill>
                    <a:schemeClr val="tx1"/>
                  </a:solidFill>
                  <a:latin charset="0" panose="02020603050405020304" pitchFamily="18" typeface="Times New Roman"/>
                  <a:ea charset="-122" panose="020b0503020204020204" pitchFamily="34" typeface="微软雅黑"/>
                </a:defRPr>
              </a:lvl8pPr>
              <a:lvl9pPr fontAlgn="base" indent="-228600" marL="3886200">
                <a:spcBef>
                  <a:spcPct val="0"/>
                </a:spcBef>
                <a:spcAft>
                  <a:spcPct val="0"/>
                </a:spcAft>
                <a:defRPr>
                  <a:solidFill>
                    <a:schemeClr val="tx1"/>
                  </a:solidFill>
                  <a:latin charset="0" panose="02020603050405020304" pitchFamily="18" typeface="Times New Roman"/>
                  <a:ea charset="-122" panose="020b0503020204020204" pitchFamily="34" typeface="微软雅黑"/>
                </a:defRPr>
              </a:lvl9pPr>
            </a:lstStyle>
            <a:p>
              <a:pPr algn="r"/>
              <a:r>
                <a:rPr altLang="en-US" lang="zh-CN" sz="1500">
                  <a:solidFill>
                    <a:schemeClr val="bg1"/>
                  </a:solidFill>
                  <a:latin typeface="+mn-lt"/>
                  <a:ea typeface="+mn-ea"/>
                </a:rPr>
                <a:t>单击此处添加标题</a:t>
              </a:r>
            </a:p>
          </p:txBody>
        </p:sp>
        <p:sp>
          <p:nvSpPr>
            <p:cNvPr id="40" name="MH_SubTitle_1"/>
            <p:cNvSpPr txBox="1">
              <a:spLocks noChangeArrowheads="1"/>
            </p:cNvSpPr>
            <p:nvPr>
              <p:custDataLst>
                <p:tags r:id="rId21"/>
              </p:custDataLst>
            </p:nvPr>
          </p:nvSpPr>
          <p:spPr bwMode="auto">
            <a:xfrm>
              <a:off x="1961067" y="4857461"/>
              <a:ext cx="3114104" cy="97702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20603050405020304" pitchFamily="18" typeface="Times New Roman"/>
                  <a:ea charset="-122" panose="020b0503020204020204" pitchFamily="34" typeface="微软雅黑"/>
                </a:defRPr>
              </a:lvl1pPr>
              <a:lvl2pPr indent="-285750" marL="742950">
                <a:defRPr>
                  <a:solidFill>
                    <a:schemeClr val="tx1"/>
                  </a:solidFill>
                  <a:latin charset="0" panose="02020603050405020304" pitchFamily="18" typeface="Times New Roman"/>
                  <a:ea charset="-122" panose="020b0503020204020204" pitchFamily="34" typeface="微软雅黑"/>
                </a:defRPr>
              </a:lvl2pPr>
              <a:lvl3pPr indent="-228600" marL="1143000">
                <a:defRPr>
                  <a:solidFill>
                    <a:schemeClr val="tx1"/>
                  </a:solidFill>
                  <a:latin charset="0" panose="02020603050405020304" pitchFamily="18" typeface="Times New Roman"/>
                  <a:ea charset="-122" panose="020b0503020204020204" pitchFamily="34" typeface="微软雅黑"/>
                </a:defRPr>
              </a:lvl3pPr>
              <a:lvl4pPr indent="-228600" marL="1600200">
                <a:defRPr>
                  <a:solidFill>
                    <a:schemeClr val="tx1"/>
                  </a:solidFill>
                  <a:latin charset="0" panose="02020603050405020304" pitchFamily="18" typeface="Times New Roman"/>
                  <a:ea charset="-122" panose="020b0503020204020204" pitchFamily="34" typeface="微软雅黑"/>
                </a:defRPr>
              </a:lvl4pPr>
              <a:lvl5pPr indent="-228600" marL="2057400">
                <a:defRPr>
                  <a:solidFill>
                    <a:schemeClr val="tx1"/>
                  </a:solidFill>
                  <a:latin charset="0" panose="02020603050405020304" pitchFamily="18" typeface="Times New Roman"/>
                  <a:ea charset="-122" panose="020b0503020204020204" pitchFamily="34" typeface="微软雅黑"/>
                </a:defRPr>
              </a:lvl5pPr>
              <a:lvl6pPr fontAlgn="base" indent="-228600" marL="2514600">
                <a:spcBef>
                  <a:spcPct val="0"/>
                </a:spcBef>
                <a:spcAft>
                  <a:spcPct val="0"/>
                </a:spcAft>
                <a:defRPr>
                  <a:solidFill>
                    <a:schemeClr val="tx1"/>
                  </a:solidFill>
                  <a:latin charset="0" panose="02020603050405020304" pitchFamily="18" typeface="Times New Roman"/>
                  <a:ea charset="-122" panose="020b0503020204020204" pitchFamily="34" typeface="微软雅黑"/>
                </a:defRPr>
              </a:lvl6pPr>
              <a:lvl7pPr fontAlgn="base" indent="-228600" marL="2971800">
                <a:spcBef>
                  <a:spcPct val="0"/>
                </a:spcBef>
                <a:spcAft>
                  <a:spcPct val="0"/>
                </a:spcAft>
                <a:defRPr>
                  <a:solidFill>
                    <a:schemeClr val="tx1"/>
                  </a:solidFill>
                  <a:latin charset="0" panose="02020603050405020304" pitchFamily="18" typeface="Times New Roman"/>
                  <a:ea charset="-122" panose="020b0503020204020204" pitchFamily="34" typeface="微软雅黑"/>
                </a:defRPr>
              </a:lvl7pPr>
              <a:lvl8pPr fontAlgn="base" indent="-228600" marL="3429000">
                <a:spcBef>
                  <a:spcPct val="0"/>
                </a:spcBef>
                <a:spcAft>
                  <a:spcPct val="0"/>
                </a:spcAft>
                <a:defRPr>
                  <a:solidFill>
                    <a:schemeClr val="tx1"/>
                  </a:solidFill>
                  <a:latin charset="0" panose="02020603050405020304" pitchFamily="18" typeface="Times New Roman"/>
                  <a:ea charset="-122" panose="020b0503020204020204" pitchFamily="34" typeface="微软雅黑"/>
                </a:defRPr>
              </a:lvl8pPr>
              <a:lvl9pPr fontAlgn="base" indent="-228600" marL="3886200">
                <a:spcBef>
                  <a:spcPct val="0"/>
                </a:spcBef>
                <a:spcAft>
                  <a:spcPct val="0"/>
                </a:spcAft>
                <a:defRPr>
                  <a:solidFill>
                    <a:schemeClr val="tx1"/>
                  </a:solidFill>
                  <a:latin charset="0" panose="02020603050405020304" pitchFamily="18" typeface="Times New Roman"/>
                  <a:ea charset="-122" panose="020b0503020204020204" pitchFamily="34" typeface="微软雅黑"/>
                </a:defRPr>
              </a:lvl9pPr>
            </a:lstStyle>
            <a:p>
              <a:pPr algn="r">
                <a:lnSpc>
                  <a:spcPct val="130000"/>
                </a:lnSpc>
              </a:pPr>
              <a:r>
                <a:rPr altLang="en-US" lang="zh-CN" sz="1200">
                  <a:solidFill>
                    <a:schemeClr val="bg1"/>
                  </a:solidFill>
                  <a:latin typeface="+mn-lt"/>
                  <a:ea typeface="+mn-ea"/>
                </a:rPr>
                <a:t>此处添加详细文本描述，建议与标题相关并符合整体语言风格。</a:t>
              </a:r>
            </a:p>
          </p:txBody>
        </p:sp>
      </p:grpSp>
      <p:grpSp>
        <p:nvGrpSpPr>
          <p:cNvPr id="8" name="组合 9"/>
          <p:cNvGrpSpPr/>
          <p:nvPr/>
        </p:nvGrpSpPr>
        <p:grpSpPr>
          <a:xfrm>
            <a:off x="5381380" y="1247960"/>
            <a:ext cx="2359041" cy="1049017"/>
            <a:chOff x="7175505" y="1663946"/>
            <a:chExt cx="3146359" cy="1398689"/>
          </a:xfrm>
        </p:grpSpPr>
        <p:sp>
          <p:nvSpPr>
            <p:cNvPr id="15392" name="MH_SubTitle_1"/>
            <p:cNvSpPr txBox="1">
              <a:spLocks noChangeArrowheads="1"/>
            </p:cNvSpPr>
            <p:nvPr>
              <p:custDataLst>
                <p:tags r:id="rId22"/>
              </p:custDataLst>
            </p:nvPr>
          </p:nvSpPr>
          <p:spPr bwMode="auto">
            <a:xfrm>
              <a:off x="7175505" y="1663946"/>
              <a:ext cx="3098442" cy="6009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lstStyle>
              <a:lvl1pPr>
                <a:defRPr>
                  <a:solidFill>
                    <a:schemeClr val="tx1"/>
                  </a:solidFill>
                  <a:latin charset="0" panose="02020603050405020304" pitchFamily="18" typeface="Times New Roman"/>
                  <a:ea charset="-122" panose="020b0503020204020204" pitchFamily="34" typeface="微软雅黑"/>
                </a:defRPr>
              </a:lvl1pPr>
              <a:lvl2pPr indent="-285750" marL="742950">
                <a:defRPr>
                  <a:solidFill>
                    <a:schemeClr val="tx1"/>
                  </a:solidFill>
                  <a:latin charset="0" panose="02020603050405020304" pitchFamily="18" typeface="Times New Roman"/>
                  <a:ea charset="-122" panose="020b0503020204020204" pitchFamily="34" typeface="微软雅黑"/>
                </a:defRPr>
              </a:lvl2pPr>
              <a:lvl3pPr indent="-228600" marL="1143000">
                <a:defRPr>
                  <a:solidFill>
                    <a:schemeClr val="tx1"/>
                  </a:solidFill>
                  <a:latin charset="0" panose="02020603050405020304" pitchFamily="18" typeface="Times New Roman"/>
                  <a:ea charset="-122" panose="020b0503020204020204" pitchFamily="34" typeface="微软雅黑"/>
                </a:defRPr>
              </a:lvl3pPr>
              <a:lvl4pPr indent="-228600" marL="1600200">
                <a:defRPr>
                  <a:solidFill>
                    <a:schemeClr val="tx1"/>
                  </a:solidFill>
                  <a:latin charset="0" panose="02020603050405020304" pitchFamily="18" typeface="Times New Roman"/>
                  <a:ea charset="-122" panose="020b0503020204020204" pitchFamily="34" typeface="微软雅黑"/>
                </a:defRPr>
              </a:lvl4pPr>
              <a:lvl5pPr indent="-228600" marL="2057400">
                <a:defRPr>
                  <a:solidFill>
                    <a:schemeClr val="tx1"/>
                  </a:solidFill>
                  <a:latin charset="0" panose="02020603050405020304" pitchFamily="18" typeface="Times New Roman"/>
                  <a:ea charset="-122" panose="020b0503020204020204" pitchFamily="34" typeface="微软雅黑"/>
                </a:defRPr>
              </a:lvl5pPr>
              <a:lvl6pPr fontAlgn="base" indent="-228600" marL="2514600">
                <a:spcBef>
                  <a:spcPct val="0"/>
                </a:spcBef>
                <a:spcAft>
                  <a:spcPct val="0"/>
                </a:spcAft>
                <a:defRPr>
                  <a:solidFill>
                    <a:schemeClr val="tx1"/>
                  </a:solidFill>
                  <a:latin charset="0" panose="02020603050405020304" pitchFamily="18" typeface="Times New Roman"/>
                  <a:ea charset="-122" panose="020b0503020204020204" pitchFamily="34" typeface="微软雅黑"/>
                </a:defRPr>
              </a:lvl6pPr>
              <a:lvl7pPr fontAlgn="base" indent="-228600" marL="2971800">
                <a:spcBef>
                  <a:spcPct val="0"/>
                </a:spcBef>
                <a:spcAft>
                  <a:spcPct val="0"/>
                </a:spcAft>
                <a:defRPr>
                  <a:solidFill>
                    <a:schemeClr val="tx1"/>
                  </a:solidFill>
                  <a:latin charset="0" panose="02020603050405020304" pitchFamily="18" typeface="Times New Roman"/>
                  <a:ea charset="-122" panose="020b0503020204020204" pitchFamily="34" typeface="微软雅黑"/>
                </a:defRPr>
              </a:lvl7pPr>
              <a:lvl8pPr fontAlgn="base" indent="-228600" marL="3429000">
                <a:spcBef>
                  <a:spcPct val="0"/>
                </a:spcBef>
                <a:spcAft>
                  <a:spcPct val="0"/>
                </a:spcAft>
                <a:defRPr>
                  <a:solidFill>
                    <a:schemeClr val="tx1"/>
                  </a:solidFill>
                  <a:latin charset="0" panose="02020603050405020304" pitchFamily="18" typeface="Times New Roman"/>
                  <a:ea charset="-122" panose="020b0503020204020204" pitchFamily="34" typeface="微软雅黑"/>
                </a:defRPr>
              </a:lvl8pPr>
              <a:lvl9pPr fontAlgn="base" indent="-228600" marL="3886200">
                <a:spcBef>
                  <a:spcPct val="0"/>
                </a:spcBef>
                <a:spcAft>
                  <a:spcPct val="0"/>
                </a:spcAft>
                <a:defRPr>
                  <a:solidFill>
                    <a:schemeClr val="tx1"/>
                  </a:solidFill>
                  <a:latin charset="0" panose="02020603050405020304" pitchFamily="18" typeface="Times New Roman"/>
                  <a:ea charset="-122" panose="020b0503020204020204" pitchFamily="34" typeface="微软雅黑"/>
                </a:defRPr>
              </a:lvl9pPr>
            </a:lstStyle>
            <a:p>
              <a:r>
                <a:rPr altLang="en-US" lang="zh-CN" sz="1500">
                  <a:solidFill>
                    <a:schemeClr val="bg1"/>
                  </a:solidFill>
                  <a:latin typeface="+mn-lt"/>
                  <a:ea typeface="+mn-ea"/>
                </a:rPr>
                <a:t>单击此处添加标题</a:t>
              </a:r>
            </a:p>
          </p:txBody>
        </p:sp>
        <p:sp>
          <p:nvSpPr>
            <p:cNvPr id="47" name="MH_SubTitle_1"/>
            <p:cNvSpPr txBox="1">
              <a:spLocks noChangeArrowheads="1"/>
            </p:cNvSpPr>
            <p:nvPr>
              <p:custDataLst>
                <p:tags r:id="rId23"/>
              </p:custDataLst>
            </p:nvPr>
          </p:nvSpPr>
          <p:spPr bwMode="auto">
            <a:xfrm>
              <a:off x="7207760" y="2085608"/>
              <a:ext cx="3114104" cy="97702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20603050405020304" pitchFamily="18" typeface="Times New Roman"/>
                  <a:ea charset="-122" panose="020b0503020204020204" pitchFamily="34" typeface="微软雅黑"/>
                </a:defRPr>
              </a:lvl1pPr>
              <a:lvl2pPr indent="-285750" marL="742950">
                <a:defRPr>
                  <a:solidFill>
                    <a:schemeClr val="tx1"/>
                  </a:solidFill>
                  <a:latin charset="0" panose="02020603050405020304" pitchFamily="18" typeface="Times New Roman"/>
                  <a:ea charset="-122" panose="020b0503020204020204" pitchFamily="34" typeface="微软雅黑"/>
                </a:defRPr>
              </a:lvl2pPr>
              <a:lvl3pPr indent="-228600" marL="1143000">
                <a:defRPr>
                  <a:solidFill>
                    <a:schemeClr val="tx1"/>
                  </a:solidFill>
                  <a:latin charset="0" panose="02020603050405020304" pitchFamily="18" typeface="Times New Roman"/>
                  <a:ea charset="-122" panose="020b0503020204020204" pitchFamily="34" typeface="微软雅黑"/>
                </a:defRPr>
              </a:lvl3pPr>
              <a:lvl4pPr indent="-228600" marL="1600200">
                <a:defRPr>
                  <a:solidFill>
                    <a:schemeClr val="tx1"/>
                  </a:solidFill>
                  <a:latin charset="0" panose="02020603050405020304" pitchFamily="18" typeface="Times New Roman"/>
                  <a:ea charset="-122" panose="020b0503020204020204" pitchFamily="34" typeface="微软雅黑"/>
                </a:defRPr>
              </a:lvl4pPr>
              <a:lvl5pPr indent="-228600" marL="2057400">
                <a:defRPr>
                  <a:solidFill>
                    <a:schemeClr val="tx1"/>
                  </a:solidFill>
                  <a:latin charset="0" panose="02020603050405020304" pitchFamily="18" typeface="Times New Roman"/>
                  <a:ea charset="-122" panose="020b0503020204020204" pitchFamily="34" typeface="微软雅黑"/>
                </a:defRPr>
              </a:lvl5pPr>
              <a:lvl6pPr fontAlgn="base" indent="-228600" marL="2514600">
                <a:spcBef>
                  <a:spcPct val="0"/>
                </a:spcBef>
                <a:spcAft>
                  <a:spcPct val="0"/>
                </a:spcAft>
                <a:defRPr>
                  <a:solidFill>
                    <a:schemeClr val="tx1"/>
                  </a:solidFill>
                  <a:latin charset="0" panose="02020603050405020304" pitchFamily="18" typeface="Times New Roman"/>
                  <a:ea charset="-122" panose="020b0503020204020204" pitchFamily="34" typeface="微软雅黑"/>
                </a:defRPr>
              </a:lvl6pPr>
              <a:lvl7pPr fontAlgn="base" indent="-228600" marL="2971800">
                <a:spcBef>
                  <a:spcPct val="0"/>
                </a:spcBef>
                <a:spcAft>
                  <a:spcPct val="0"/>
                </a:spcAft>
                <a:defRPr>
                  <a:solidFill>
                    <a:schemeClr val="tx1"/>
                  </a:solidFill>
                  <a:latin charset="0" panose="02020603050405020304" pitchFamily="18" typeface="Times New Roman"/>
                  <a:ea charset="-122" panose="020b0503020204020204" pitchFamily="34" typeface="微软雅黑"/>
                </a:defRPr>
              </a:lvl7pPr>
              <a:lvl8pPr fontAlgn="base" indent="-228600" marL="3429000">
                <a:spcBef>
                  <a:spcPct val="0"/>
                </a:spcBef>
                <a:spcAft>
                  <a:spcPct val="0"/>
                </a:spcAft>
                <a:defRPr>
                  <a:solidFill>
                    <a:schemeClr val="tx1"/>
                  </a:solidFill>
                  <a:latin charset="0" panose="02020603050405020304" pitchFamily="18" typeface="Times New Roman"/>
                  <a:ea charset="-122" panose="020b0503020204020204" pitchFamily="34" typeface="微软雅黑"/>
                </a:defRPr>
              </a:lvl8pPr>
              <a:lvl9pPr fontAlgn="base" indent="-228600" marL="3886200">
                <a:spcBef>
                  <a:spcPct val="0"/>
                </a:spcBef>
                <a:spcAft>
                  <a:spcPct val="0"/>
                </a:spcAft>
                <a:defRPr>
                  <a:solidFill>
                    <a:schemeClr val="tx1"/>
                  </a:solidFill>
                  <a:latin charset="0" panose="02020603050405020304" pitchFamily="18" typeface="Times New Roman"/>
                  <a:ea charset="-122" panose="020b0503020204020204" pitchFamily="34" typeface="微软雅黑"/>
                </a:defRPr>
              </a:lvl9pPr>
            </a:lstStyle>
            <a:p>
              <a:pPr>
                <a:lnSpc>
                  <a:spcPct val="130000"/>
                </a:lnSpc>
              </a:pPr>
              <a:r>
                <a:rPr altLang="en-US" lang="zh-CN" sz="1200">
                  <a:solidFill>
                    <a:schemeClr val="bg1"/>
                  </a:solidFill>
                  <a:latin typeface="+mn-lt"/>
                  <a:ea typeface="+mn-ea"/>
                </a:rPr>
                <a:t>此处添加详细文本描述，建议与标题相关并符合整体语言风格。</a:t>
              </a:r>
            </a:p>
          </p:txBody>
        </p:sp>
      </p:grpSp>
      <p:grpSp>
        <p:nvGrpSpPr>
          <p:cNvPr id="9" name="组合 8"/>
          <p:cNvGrpSpPr/>
          <p:nvPr/>
        </p:nvGrpSpPr>
        <p:grpSpPr>
          <a:xfrm>
            <a:off x="5297218" y="3386227"/>
            <a:ext cx="2358350" cy="1114957"/>
            <a:chOff x="7063256" y="4514968"/>
            <a:chExt cx="3145437" cy="1486609"/>
          </a:xfrm>
        </p:grpSpPr>
        <p:sp>
          <p:nvSpPr>
            <p:cNvPr id="15393" name="MH_SubTitle_2"/>
            <p:cNvSpPr txBox="1">
              <a:spLocks noChangeArrowheads="1"/>
            </p:cNvSpPr>
            <p:nvPr>
              <p:custDataLst>
                <p:tags r:id="rId24"/>
              </p:custDataLst>
            </p:nvPr>
          </p:nvSpPr>
          <p:spPr bwMode="auto">
            <a:xfrm>
              <a:off x="7063256" y="4514968"/>
              <a:ext cx="3098442" cy="6009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lstStyle>
              <a:lvl1pPr>
                <a:defRPr>
                  <a:solidFill>
                    <a:schemeClr val="tx1"/>
                  </a:solidFill>
                  <a:latin charset="0" panose="02020603050405020304" pitchFamily="18" typeface="Times New Roman"/>
                  <a:ea charset="-122" panose="020b0503020204020204" pitchFamily="34" typeface="微软雅黑"/>
                </a:defRPr>
              </a:lvl1pPr>
              <a:lvl2pPr indent="-285750" marL="742950">
                <a:defRPr>
                  <a:solidFill>
                    <a:schemeClr val="tx1"/>
                  </a:solidFill>
                  <a:latin charset="0" panose="02020603050405020304" pitchFamily="18" typeface="Times New Roman"/>
                  <a:ea charset="-122" panose="020b0503020204020204" pitchFamily="34" typeface="微软雅黑"/>
                </a:defRPr>
              </a:lvl2pPr>
              <a:lvl3pPr indent="-228600" marL="1143000">
                <a:defRPr>
                  <a:solidFill>
                    <a:schemeClr val="tx1"/>
                  </a:solidFill>
                  <a:latin charset="0" panose="02020603050405020304" pitchFamily="18" typeface="Times New Roman"/>
                  <a:ea charset="-122" panose="020b0503020204020204" pitchFamily="34" typeface="微软雅黑"/>
                </a:defRPr>
              </a:lvl3pPr>
              <a:lvl4pPr indent="-228600" marL="1600200">
                <a:defRPr>
                  <a:solidFill>
                    <a:schemeClr val="tx1"/>
                  </a:solidFill>
                  <a:latin charset="0" panose="02020603050405020304" pitchFamily="18" typeface="Times New Roman"/>
                  <a:ea charset="-122" panose="020b0503020204020204" pitchFamily="34" typeface="微软雅黑"/>
                </a:defRPr>
              </a:lvl4pPr>
              <a:lvl5pPr indent="-228600" marL="2057400">
                <a:defRPr>
                  <a:solidFill>
                    <a:schemeClr val="tx1"/>
                  </a:solidFill>
                  <a:latin charset="0" panose="02020603050405020304" pitchFamily="18" typeface="Times New Roman"/>
                  <a:ea charset="-122" panose="020b0503020204020204" pitchFamily="34" typeface="微软雅黑"/>
                </a:defRPr>
              </a:lvl5pPr>
              <a:lvl6pPr fontAlgn="base" indent="-228600" marL="2514600">
                <a:spcBef>
                  <a:spcPct val="0"/>
                </a:spcBef>
                <a:spcAft>
                  <a:spcPct val="0"/>
                </a:spcAft>
                <a:defRPr>
                  <a:solidFill>
                    <a:schemeClr val="tx1"/>
                  </a:solidFill>
                  <a:latin charset="0" panose="02020603050405020304" pitchFamily="18" typeface="Times New Roman"/>
                  <a:ea charset="-122" panose="020b0503020204020204" pitchFamily="34" typeface="微软雅黑"/>
                </a:defRPr>
              </a:lvl6pPr>
              <a:lvl7pPr fontAlgn="base" indent="-228600" marL="2971800">
                <a:spcBef>
                  <a:spcPct val="0"/>
                </a:spcBef>
                <a:spcAft>
                  <a:spcPct val="0"/>
                </a:spcAft>
                <a:defRPr>
                  <a:solidFill>
                    <a:schemeClr val="tx1"/>
                  </a:solidFill>
                  <a:latin charset="0" panose="02020603050405020304" pitchFamily="18" typeface="Times New Roman"/>
                  <a:ea charset="-122" panose="020b0503020204020204" pitchFamily="34" typeface="微软雅黑"/>
                </a:defRPr>
              </a:lvl7pPr>
              <a:lvl8pPr fontAlgn="base" indent="-228600" marL="3429000">
                <a:spcBef>
                  <a:spcPct val="0"/>
                </a:spcBef>
                <a:spcAft>
                  <a:spcPct val="0"/>
                </a:spcAft>
                <a:defRPr>
                  <a:solidFill>
                    <a:schemeClr val="tx1"/>
                  </a:solidFill>
                  <a:latin charset="0" panose="02020603050405020304" pitchFamily="18" typeface="Times New Roman"/>
                  <a:ea charset="-122" panose="020b0503020204020204" pitchFamily="34" typeface="微软雅黑"/>
                </a:defRPr>
              </a:lvl8pPr>
              <a:lvl9pPr fontAlgn="base" indent="-228600" marL="3886200">
                <a:spcBef>
                  <a:spcPct val="0"/>
                </a:spcBef>
                <a:spcAft>
                  <a:spcPct val="0"/>
                </a:spcAft>
                <a:defRPr>
                  <a:solidFill>
                    <a:schemeClr val="tx1"/>
                  </a:solidFill>
                  <a:latin charset="0" panose="02020603050405020304" pitchFamily="18" typeface="Times New Roman"/>
                  <a:ea charset="-122" panose="020b0503020204020204" pitchFamily="34" typeface="微软雅黑"/>
                </a:defRPr>
              </a:lvl9pPr>
            </a:lstStyle>
            <a:p>
              <a:r>
                <a:rPr altLang="en-US" lang="zh-CN" sz="1500">
                  <a:solidFill>
                    <a:schemeClr val="bg1"/>
                  </a:solidFill>
                  <a:latin typeface="+mn-lt"/>
                  <a:ea typeface="+mn-ea"/>
                </a:rPr>
                <a:t>单击此处添加标题</a:t>
              </a:r>
            </a:p>
          </p:txBody>
        </p:sp>
        <p:sp>
          <p:nvSpPr>
            <p:cNvPr id="48" name="MH_SubTitle_1"/>
            <p:cNvSpPr txBox="1">
              <a:spLocks noChangeArrowheads="1"/>
            </p:cNvSpPr>
            <p:nvPr>
              <p:custDataLst>
                <p:tags r:id="rId25"/>
              </p:custDataLst>
            </p:nvPr>
          </p:nvSpPr>
          <p:spPr bwMode="auto">
            <a:xfrm>
              <a:off x="7094589" y="5024550"/>
              <a:ext cx="3114104" cy="97702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20603050405020304" pitchFamily="18" typeface="Times New Roman"/>
                  <a:ea charset="-122" panose="020b0503020204020204" pitchFamily="34" typeface="微软雅黑"/>
                </a:defRPr>
              </a:lvl1pPr>
              <a:lvl2pPr indent="-285750" marL="742950">
                <a:defRPr>
                  <a:solidFill>
                    <a:schemeClr val="tx1"/>
                  </a:solidFill>
                  <a:latin charset="0" panose="02020603050405020304" pitchFamily="18" typeface="Times New Roman"/>
                  <a:ea charset="-122" panose="020b0503020204020204" pitchFamily="34" typeface="微软雅黑"/>
                </a:defRPr>
              </a:lvl2pPr>
              <a:lvl3pPr indent="-228600" marL="1143000">
                <a:defRPr>
                  <a:solidFill>
                    <a:schemeClr val="tx1"/>
                  </a:solidFill>
                  <a:latin charset="0" panose="02020603050405020304" pitchFamily="18" typeface="Times New Roman"/>
                  <a:ea charset="-122" panose="020b0503020204020204" pitchFamily="34" typeface="微软雅黑"/>
                </a:defRPr>
              </a:lvl3pPr>
              <a:lvl4pPr indent="-228600" marL="1600200">
                <a:defRPr>
                  <a:solidFill>
                    <a:schemeClr val="tx1"/>
                  </a:solidFill>
                  <a:latin charset="0" panose="02020603050405020304" pitchFamily="18" typeface="Times New Roman"/>
                  <a:ea charset="-122" panose="020b0503020204020204" pitchFamily="34" typeface="微软雅黑"/>
                </a:defRPr>
              </a:lvl4pPr>
              <a:lvl5pPr indent="-228600" marL="2057400">
                <a:defRPr>
                  <a:solidFill>
                    <a:schemeClr val="tx1"/>
                  </a:solidFill>
                  <a:latin charset="0" panose="02020603050405020304" pitchFamily="18" typeface="Times New Roman"/>
                  <a:ea charset="-122" panose="020b0503020204020204" pitchFamily="34" typeface="微软雅黑"/>
                </a:defRPr>
              </a:lvl5pPr>
              <a:lvl6pPr fontAlgn="base" indent="-228600" marL="2514600">
                <a:spcBef>
                  <a:spcPct val="0"/>
                </a:spcBef>
                <a:spcAft>
                  <a:spcPct val="0"/>
                </a:spcAft>
                <a:defRPr>
                  <a:solidFill>
                    <a:schemeClr val="tx1"/>
                  </a:solidFill>
                  <a:latin charset="0" panose="02020603050405020304" pitchFamily="18" typeface="Times New Roman"/>
                  <a:ea charset="-122" panose="020b0503020204020204" pitchFamily="34" typeface="微软雅黑"/>
                </a:defRPr>
              </a:lvl6pPr>
              <a:lvl7pPr fontAlgn="base" indent="-228600" marL="2971800">
                <a:spcBef>
                  <a:spcPct val="0"/>
                </a:spcBef>
                <a:spcAft>
                  <a:spcPct val="0"/>
                </a:spcAft>
                <a:defRPr>
                  <a:solidFill>
                    <a:schemeClr val="tx1"/>
                  </a:solidFill>
                  <a:latin charset="0" panose="02020603050405020304" pitchFamily="18" typeface="Times New Roman"/>
                  <a:ea charset="-122" panose="020b0503020204020204" pitchFamily="34" typeface="微软雅黑"/>
                </a:defRPr>
              </a:lvl7pPr>
              <a:lvl8pPr fontAlgn="base" indent="-228600" marL="3429000">
                <a:spcBef>
                  <a:spcPct val="0"/>
                </a:spcBef>
                <a:spcAft>
                  <a:spcPct val="0"/>
                </a:spcAft>
                <a:defRPr>
                  <a:solidFill>
                    <a:schemeClr val="tx1"/>
                  </a:solidFill>
                  <a:latin charset="0" panose="02020603050405020304" pitchFamily="18" typeface="Times New Roman"/>
                  <a:ea charset="-122" panose="020b0503020204020204" pitchFamily="34" typeface="微软雅黑"/>
                </a:defRPr>
              </a:lvl8pPr>
              <a:lvl9pPr fontAlgn="base" indent="-228600" marL="3886200">
                <a:spcBef>
                  <a:spcPct val="0"/>
                </a:spcBef>
                <a:spcAft>
                  <a:spcPct val="0"/>
                </a:spcAft>
                <a:defRPr>
                  <a:solidFill>
                    <a:schemeClr val="tx1"/>
                  </a:solidFill>
                  <a:latin charset="0" panose="02020603050405020304" pitchFamily="18" typeface="Times New Roman"/>
                  <a:ea charset="-122" panose="020b0503020204020204" pitchFamily="34" typeface="微软雅黑"/>
                </a:defRPr>
              </a:lvl9pPr>
            </a:lstStyle>
            <a:p>
              <a:pPr>
                <a:lnSpc>
                  <a:spcPct val="130000"/>
                </a:lnSpc>
              </a:pPr>
              <a:r>
                <a:rPr altLang="en-US" lang="zh-CN" sz="1200">
                  <a:solidFill>
                    <a:schemeClr val="bg1"/>
                  </a:solidFill>
                  <a:latin typeface="+mn-lt"/>
                  <a:ea typeface="+mn-ea"/>
                </a:rPr>
                <a:t>此处添加详细文本描述，建议与标题相关并符合整体语言风格。</a:t>
              </a:r>
            </a:p>
          </p:txBody>
        </p:sp>
      </p:grpSp>
    </p:spTree>
    <p:custDataLst>
      <p:tags r:id="rId26"/>
    </p:custDataLst>
    <p:extLst>
      <p:ext uri="{BB962C8B-B14F-4D97-AF65-F5344CB8AC3E}">
        <p14:creationId val="3685314795"/>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1">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id="7"/>
                                        <p:tgtEl>
                                          <p:spTgt spid="2"/>
                                        </p:tgtEl>
                                        <p:attrNameLst>
                                          <p:attrName>ppt_y</p:attrName>
                                        </p:attrNameLst>
                                      </p:cBhvr>
                                      <p:tavLst>
                                        <p:tav tm="0">
                                          <p:val>
                                            <p:strVal val="#ppt_y-#ppt_h*1.125000"/>
                                          </p:val>
                                        </p:tav>
                                        <p:tav tm="100000">
                                          <p:val>
                                            <p:strVal val="#ppt_y"/>
                                          </p:val>
                                        </p:tav>
                                      </p:tavLst>
                                    </p:anim>
                                    <p:animEffect filter="wipe(down)" transition="in">
                                      <p:cBhvr>
                                        <p:cTn dur="500" id="8"/>
                                        <p:tgtEl>
                                          <p:spTgt spid="2"/>
                                        </p:tgtEl>
                                      </p:cBhvr>
                                    </p:animEffect>
                                  </p:childTnLst>
                                </p:cTn>
                              </p:par>
                              <p:par>
                                <p:cTn fill="hold" id="9" nodeType="withEffect" presetClass="entr" presetID="12" presetSubtype="8">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500" id="11"/>
                                        <p:tgtEl>
                                          <p:spTgt spid="4"/>
                                        </p:tgtEl>
                                        <p:attrNameLst>
                                          <p:attrName>ppt_x</p:attrName>
                                        </p:attrNameLst>
                                      </p:cBhvr>
                                      <p:tavLst>
                                        <p:tav tm="0">
                                          <p:val>
                                            <p:strVal val="#ppt_x-#ppt_w*1.125000"/>
                                          </p:val>
                                        </p:tav>
                                        <p:tav tm="100000">
                                          <p:val>
                                            <p:strVal val="#ppt_x"/>
                                          </p:val>
                                        </p:tav>
                                      </p:tavLst>
                                    </p:anim>
                                    <p:animEffect filter="wipe(right)" transition="in">
                                      <p:cBhvr>
                                        <p:cTn dur="500" id="12"/>
                                        <p:tgtEl>
                                          <p:spTgt spid="4"/>
                                        </p:tgtEl>
                                      </p:cBhvr>
                                    </p:animEffect>
                                  </p:childTnLst>
                                </p:cTn>
                              </p:par>
                              <p:par>
                                <p:cTn fill="hold" id="13" nodeType="withEffect" presetClass="entr" presetID="12" presetSubtype="2">
                                  <p:stCondLst>
                                    <p:cond delay="0"/>
                                  </p:stCondLst>
                                  <p:childTnLst>
                                    <p:set>
                                      <p:cBhvr>
                                        <p:cTn dur="1" fill="hold" id="14">
                                          <p:stCondLst>
                                            <p:cond delay="0"/>
                                          </p:stCondLst>
                                        </p:cTn>
                                        <p:tgtEl>
                                          <p:spTgt spid="5"/>
                                        </p:tgtEl>
                                        <p:attrNameLst>
                                          <p:attrName>style.visibility</p:attrName>
                                        </p:attrNameLst>
                                      </p:cBhvr>
                                      <p:to>
                                        <p:strVal val="visible"/>
                                      </p:to>
                                    </p:set>
                                    <p:anim calcmode="lin" valueType="num">
                                      <p:cBhvr additive="base">
                                        <p:cTn dur="500" id="15"/>
                                        <p:tgtEl>
                                          <p:spTgt spid="5"/>
                                        </p:tgtEl>
                                        <p:attrNameLst>
                                          <p:attrName>ppt_x</p:attrName>
                                        </p:attrNameLst>
                                      </p:cBhvr>
                                      <p:tavLst>
                                        <p:tav tm="0">
                                          <p:val>
                                            <p:strVal val="#ppt_x+#ppt_w*1.125000"/>
                                          </p:val>
                                        </p:tav>
                                        <p:tav tm="100000">
                                          <p:val>
                                            <p:strVal val="#ppt_x"/>
                                          </p:val>
                                        </p:tav>
                                      </p:tavLst>
                                    </p:anim>
                                    <p:animEffect filter="wipe(left)" transition="in">
                                      <p:cBhvr>
                                        <p:cTn dur="500" id="16"/>
                                        <p:tgtEl>
                                          <p:spTgt spid="5"/>
                                        </p:tgtEl>
                                      </p:cBhvr>
                                    </p:animEffect>
                                  </p:childTnLst>
                                </p:cTn>
                              </p:par>
                              <p:par>
                                <p:cTn fill="hold" id="17" nodeType="withEffect" presetClass="entr" presetID="12" presetSubtype="4">
                                  <p:stCondLst>
                                    <p:cond delay="0"/>
                                  </p:stCondLst>
                                  <p:childTnLst>
                                    <p:set>
                                      <p:cBhvr>
                                        <p:cTn dur="1" fill="hold" id="18">
                                          <p:stCondLst>
                                            <p:cond delay="0"/>
                                          </p:stCondLst>
                                        </p:cTn>
                                        <p:tgtEl>
                                          <p:spTgt spid="3"/>
                                        </p:tgtEl>
                                        <p:attrNameLst>
                                          <p:attrName>style.visibility</p:attrName>
                                        </p:attrNameLst>
                                      </p:cBhvr>
                                      <p:to>
                                        <p:strVal val="visible"/>
                                      </p:to>
                                    </p:set>
                                    <p:anim calcmode="lin" valueType="num">
                                      <p:cBhvr additive="base">
                                        <p:cTn dur="500" id="19"/>
                                        <p:tgtEl>
                                          <p:spTgt spid="3"/>
                                        </p:tgtEl>
                                        <p:attrNameLst>
                                          <p:attrName>ppt_y</p:attrName>
                                        </p:attrNameLst>
                                      </p:cBhvr>
                                      <p:tavLst>
                                        <p:tav tm="0">
                                          <p:val>
                                            <p:strVal val="#ppt_y+#ppt_h*1.125000"/>
                                          </p:val>
                                        </p:tav>
                                        <p:tav tm="100000">
                                          <p:val>
                                            <p:strVal val="#ppt_y"/>
                                          </p:val>
                                        </p:tav>
                                      </p:tavLst>
                                    </p:anim>
                                    <p:animEffect filter="wipe(up)" transition="in">
                                      <p:cBhvr>
                                        <p:cTn dur="500" id="20"/>
                                        <p:tgtEl>
                                          <p:spTgt spid="3"/>
                                        </p:tgtEl>
                                      </p:cBhvr>
                                    </p:animEffect>
                                  </p:childTnLst>
                                </p:cTn>
                              </p:par>
                            </p:childTnLst>
                          </p:cTn>
                        </p:par>
                        <p:par>
                          <p:cTn fill="hold" id="21" nodeType="afterGroup">
                            <p:stCondLst>
                              <p:cond delay="500"/>
                            </p:stCondLst>
                            <p:childTnLst>
                              <p:par>
                                <p:cTn fill="hold" id="22" nodeType="afterEffect" presetClass="entr" presetID="22" presetSubtype="8">
                                  <p:stCondLst>
                                    <p:cond delay="0"/>
                                  </p:stCondLst>
                                  <p:childTnLst>
                                    <p:set>
                                      <p:cBhvr>
                                        <p:cTn dur="1" fill="hold" id="23">
                                          <p:stCondLst>
                                            <p:cond delay="0"/>
                                          </p:stCondLst>
                                        </p:cTn>
                                        <p:tgtEl>
                                          <p:spTgt spid="8"/>
                                        </p:tgtEl>
                                        <p:attrNameLst>
                                          <p:attrName>style.visibility</p:attrName>
                                        </p:attrNameLst>
                                      </p:cBhvr>
                                      <p:to>
                                        <p:strVal val="visible"/>
                                      </p:to>
                                    </p:set>
                                    <p:animEffect filter="wipe(left)" transition="in">
                                      <p:cBhvr>
                                        <p:cTn dur="500" id="24"/>
                                        <p:tgtEl>
                                          <p:spTgt spid="8"/>
                                        </p:tgtEl>
                                      </p:cBhvr>
                                    </p:animEffect>
                                  </p:childTnLst>
                                </p:cTn>
                              </p:par>
                              <p:par>
                                <p:cTn fill="hold" id="25" nodeType="withEffect" presetClass="entr" presetID="22" presetSubtype="2">
                                  <p:stCondLst>
                                    <p:cond delay="0"/>
                                  </p:stCondLst>
                                  <p:childTnLst>
                                    <p:set>
                                      <p:cBhvr>
                                        <p:cTn dur="1" fill="hold" id="26">
                                          <p:stCondLst>
                                            <p:cond delay="0"/>
                                          </p:stCondLst>
                                        </p:cTn>
                                        <p:tgtEl>
                                          <p:spTgt spid="6"/>
                                        </p:tgtEl>
                                        <p:attrNameLst>
                                          <p:attrName>style.visibility</p:attrName>
                                        </p:attrNameLst>
                                      </p:cBhvr>
                                      <p:to>
                                        <p:strVal val="visible"/>
                                      </p:to>
                                    </p:set>
                                    <p:animEffect filter="wipe(right)" transition="in">
                                      <p:cBhvr>
                                        <p:cTn dur="500" id="27"/>
                                        <p:tgtEl>
                                          <p:spTgt spid="6"/>
                                        </p:tgtEl>
                                      </p:cBhvr>
                                    </p:animEffect>
                                  </p:childTnLst>
                                </p:cTn>
                              </p:par>
                              <p:par>
                                <p:cTn fill="hold" id="28" nodeType="withEffect" presetClass="entr" presetID="22" presetSubtype="2">
                                  <p:stCondLst>
                                    <p:cond delay="0"/>
                                  </p:stCondLst>
                                  <p:childTnLst>
                                    <p:set>
                                      <p:cBhvr>
                                        <p:cTn dur="1" fill="hold" id="29">
                                          <p:stCondLst>
                                            <p:cond delay="0"/>
                                          </p:stCondLst>
                                        </p:cTn>
                                        <p:tgtEl>
                                          <p:spTgt spid="7"/>
                                        </p:tgtEl>
                                        <p:attrNameLst>
                                          <p:attrName>style.visibility</p:attrName>
                                        </p:attrNameLst>
                                      </p:cBhvr>
                                      <p:to>
                                        <p:strVal val="visible"/>
                                      </p:to>
                                    </p:set>
                                    <p:animEffect filter="wipe(right)" transition="in">
                                      <p:cBhvr>
                                        <p:cTn dur="500" id="30"/>
                                        <p:tgtEl>
                                          <p:spTgt spid="7"/>
                                        </p:tgtEl>
                                      </p:cBhvr>
                                    </p:animEffect>
                                  </p:childTnLst>
                                </p:cTn>
                              </p:par>
                              <p:par>
                                <p:cTn fill="hold" id="31" nodeType="withEffect" presetClass="entr" presetID="22" presetSubtype="8">
                                  <p:stCondLst>
                                    <p:cond delay="0"/>
                                  </p:stCondLst>
                                  <p:childTnLst>
                                    <p:set>
                                      <p:cBhvr>
                                        <p:cTn dur="1" fill="hold" id="32">
                                          <p:stCondLst>
                                            <p:cond delay="0"/>
                                          </p:stCondLst>
                                        </p:cTn>
                                        <p:tgtEl>
                                          <p:spTgt spid="9"/>
                                        </p:tgtEl>
                                        <p:attrNameLst>
                                          <p:attrName>style.visibility</p:attrName>
                                        </p:attrNameLst>
                                      </p:cBhvr>
                                      <p:to>
                                        <p:strVal val="visible"/>
                                      </p:to>
                                    </p:set>
                                    <p:animEffect filter="wipe(left)" transition="in">
                                      <p:cBhvr>
                                        <p:cTn dur="500" id="33"/>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1354" y="0"/>
            <a:ext cx="9141291" cy="5143500"/>
          </a:xfrm>
          <a:prstGeom prst="rect">
            <a:avLst/>
          </a:prstGeom>
        </p:spPr>
      </p:pic>
      <p:grpSp>
        <p:nvGrpSpPr>
          <p:cNvPr id="32" name="组合 14"/>
          <p:cNvGrpSpPr/>
          <p:nvPr/>
        </p:nvGrpSpPr>
        <p:grpSpPr>
          <a:xfrm>
            <a:off x="3540145" y="2378733"/>
            <a:ext cx="4637337" cy="80987"/>
            <a:chOff x="3649980" y="3375660"/>
            <a:chExt cx="4638285" cy="108000"/>
          </a:xfrm>
        </p:grpSpPr>
        <p:cxnSp>
          <p:nvCxnSpPr>
            <p:cNvPr id="33" name="直接连接符 32"/>
            <p:cNvCxnSpPr/>
            <p:nvPr/>
          </p:nvCxnSpPr>
          <p:spPr>
            <a:xfrm>
              <a:off x="3734134" y="3429660"/>
              <a:ext cx="449513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3649980"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35" name="椭圆 34"/>
            <p:cNvSpPr/>
            <p:nvPr/>
          </p:nvSpPr>
          <p:spPr>
            <a:xfrm>
              <a:off x="8205448"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grpSp>
      <p:sp>
        <p:nvSpPr>
          <p:cNvPr id="36" name="文本框 35"/>
          <p:cNvSpPr txBox="1"/>
          <p:nvPr/>
        </p:nvSpPr>
        <p:spPr>
          <a:xfrm>
            <a:off x="3594182" y="1752139"/>
            <a:ext cx="3851647" cy="640080"/>
          </a:xfrm>
          <a:prstGeom prst="rect">
            <a:avLst/>
          </a:prstGeom>
          <a:noFill/>
        </p:spPr>
        <p:txBody>
          <a:bodyPr wrap="square">
            <a:spAutoFit/>
          </a:bodyPr>
          <a:lstStyle/>
          <a:p>
            <a:r>
              <a:rPr altLang="en-US" b="1" lang="zh-CN" smtClean="0" sz="3600">
                <a:solidFill>
                  <a:schemeClr val="bg1"/>
                </a:solidFill>
                <a:effectLst>
                  <a:outerShdw algn="tl" blurRad="38100" dir="2700000" dist="38100">
                    <a:srgbClr val="000000">
                      <a:alpha val="43137"/>
                    </a:srgbClr>
                  </a:outerShdw>
                </a:effectLst>
                <a:latin charset="-34" pitchFamily="34" typeface="IrisUPC"/>
                <a:ea charset="-122" panose="020b0503020204020204" pitchFamily="34" typeface="微软雅黑"/>
                <a:cs charset="-34" pitchFamily="34" typeface="IrisUPC"/>
              </a:rPr>
              <a:t>单击添加文字标题</a:t>
            </a:r>
          </a:p>
        </p:txBody>
      </p:sp>
      <p:sp>
        <p:nvSpPr>
          <p:cNvPr id="37" name="文本框 36"/>
          <p:cNvSpPr txBox="1">
            <a:spLocks noChangeArrowheads="1"/>
          </p:cNvSpPr>
          <p:nvPr/>
        </p:nvSpPr>
        <p:spPr bwMode="auto">
          <a:xfrm>
            <a:off x="3576284" y="2543066"/>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38" name="文本框 7"/>
          <p:cNvSpPr txBox="1">
            <a:spLocks noChangeArrowheads="1"/>
          </p:cNvSpPr>
          <p:nvPr/>
        </p:nvSpPr>
        <p:spPr bwMode="auto">
          <a:xfrm>
            <a:off x="5556369" y="2867102"/>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39" name="文本框 7"/>
          <p:cNvSpPr txBox="1">
            <a:spLocks noChangeArrowheads="1"/>
          </p:cNvSpPr>
          <p:nvPr/>
        </p:nvSpPr>
        <p:spPr bwMode="auto">
          <a:xfrm>
            <a:off x="3576284" y="2867102"/>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40" name="文本框 7"/>
          <p:cNvSpPr txBox="1">
            <a:spLocks noChangeArrowheads="1"/>
          </p:cNvSpPr>
          <p:nvPr/>
        </p:nvSpPr>
        <p:spPr bwMode="auto">
          <a:xfrm>
            <a:off x="5556369" y="2543066"/>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41" name="文本框 40"/>
          <p:cNvSpPr txBox="1">
            <a:spLocks noChangeArrowheads="1"/>
          </p:cNvSpPr>
          <p:nvPr/>
        </p:nvSpPr>
        <p:spPr bwMode="auto">
          <a:xfrm>
            <a:off x="932913" y="694835"/>
            <a:ext cx="2866020" cy="7376160"/>
          </a:xfrm>
          <a:prstGeom prst="rect">
            <a:avLst/>
          </a:prstGeom>
          <a:noFill/>
          <a:ln w="9525">
            <a:noFill/>
            <a:miter lim="800000"/>
          </a:ln>
        </p:spPr>
        <p:txBody>
          <a:bodyPr wrap="square">
            <a:spAutoFit/>
          </a:bodyPr>
          <a:lstStyle/>
          <a:p>
            <a:pPr algn="ctr"/>
            <a:r>
              <a:rPr altLang="zh-CN" lang="en-US" smtClean="0" sz="23900">
                <a:solidFill>
                  <a:srgbClr val="00B0F0"/>
                </a:solidFill>
                <a:latin charset="-34" pitchFamily="34" typeface="IrisUPC"/>
                <a:cs charset="-34" pitchFamily="34" typeface="IrisUPC"/>
              </a:rPr>
              <a:t>03</a:t>
            </a:r>
          </a:p>
        </p:txBody>
      </p:sp>
    </p:spTree>
    <p:extLst>
      <p:ext uri="{BB962C8B-B14F-4D97-AF65-F5344CB8AC3E}">
        <p14:creationId val="3177343250"/>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400"/>
                                  </p:stCondLst>
                                  <p:childTnLst>
                                    <p:set>
                                      <p:cBhvr>
                                        <p:cTn dur="1" fill="hold" id="6">
                                          <p:stCondLst>
                                            <p:cond delay="0"/>
                                          </p:stCondLst>
                                        </p:cTn>
                                        <p:tgtEl>
                                          <p:spTgt spid="32"/>
                                        </p:tgtEl>
                                        <p:attrNameLst>
                                          <p:attrName>style.visibility</p:attrName>
                                        </p:attrNameLst>
                                      </p:cBhvr>
                                      <p:to>
                                        <p:strVal val="visible"/>
                                      </p:to>
                                    </p:set>
                                    <p:animEffect filter="wipe(left)" transition="in">
                                      <p:cBhvr>
                                        <p:cTn dur="500" id="7"/>
                                        <p:tgtEl>
                                          <p:spTgt spid="32"/>
                                        </p:tgtEl>
                                      </p:cBhvr>
                                    </p:animEffect>
                                  </p:childTnLst>
                                </p:cTn>
                              </p:par>
                            </p:childTnLst>
                          </p:cTn>
                        </p:par>
                        <p:par>
                          <p:cTn fill="hold" id="8" nodeType="afterGroup">
                            <p:stCondLst>
                              <p:cond delay="900"/>
                            </p:stCondLst>
                            <p:childTnLst>
                              <p:par>
                                <p:cTn fill="hold" grpId="0" id="9" nodeType="afterEffect" presetClass="entr" presetID="12" presetSubtype="4">
                                  <p:stCondLst>
                                    <p:cond delay="0"/>
                                  </p:stCondLst>
                                  <p:childTnLst>
                                    <p:set>
                                      <p:cBhvr>
                                        <p:cTn dur="1" fill="hold" id="10">
                                          <p:stCondLst>
                                            <p:cond delay="0"/>
                                          </p:stCondLst>
                                        </p:cTn>
                                        <p:tgtEl>
                                          <p:spTgt spid="36"/>
                                        </p:tgtEl>
                                        <p:attrNameLst>
                                          <p:attrName>style.visibility</p:attrName>
                                        </p:attrNameLst>
                                      </p:cBhvr>
                                      <p:to>
                                        <p:strVal val="visible"/>
                                      </p:to>
                                    </p:set>
                                    <p:anim calcmode="lin" valueType="num">
                                      <p:cBhvr additive="base">
                                        <p:cTn dur="500" id="11"/>
                                        <p:tgtEl>
                                          <p:spTgt spid="36"/>
                                        </p:tgtEl>
                                        <p:attrNameLst>
                                          <p:attrName>ppt_y</p:attrName>
                                        </p:attrNameLst>
                                      </p:cBhvr>
                                      <p:tavLst>
                                        <p:tav tm="0">
                                          <p:val>
                                            <p:strVal val="#ppt_y+#ppt_h*1.125000"/>
                                          </p:val>
                                        </p:tav>
                                        <p:tav tm="100000">
                                          <p:val>
                                            <p:strVal val="#ppt_y"/>
                                          </p:val>
                                        </p:tav>
                                      </p:tavLst>
                                    </p:anim>
                                    <p:animEffect filter="wipe(up)" transition="in">
                                      <p:cBhvr>
                                        <p:cTn dur="500" id="12"/>
                                        <p:tgtEl>
                                          <p:spTgt spid="36"/>
                                        </p:tgtEl>
                                      </p:cBhvr>
                                    </p:animEffect>
                                  </p:childTnLst>
                                </p:cTn>
                              </p:par>
                              <p:par>
                                <p:cTn fill="hold" grpId="0" id="13" nodeType="withEffect" presetClass="entr" presetID="12" presetSubtype="1">
                                  <p:stCondLst>
                                    <p:cond delay="200"/>
                                  </p:stCondLst>
                                  <p:childTnLst>
                                    <p:set>
                                      <p:cBhvr>
                                        <p:cTn dur="1" fill="hold" id="14">
                                          <p:stCondLst>
                                            <p:cond delay="0"/>
                                          </p:stCondLst>
                                        </p:cTn>
                                        <p:tgtEl>
                                          <p:spTgt spid="37"/>
                                        </p:tgtEl>
                                        <p:attrNameLst>
                                          <p:attrName>style.visibility</p:attrName>
                                        </p:attrNameLst>
                                      </p:cBhvr>
                                      <p:to>
                                        <p:strVal val="visible"/>
                                      </p:to>
                                    </p:set>
                                    <p:anim calcmode="lin" valueType="num">
                                      <p:cBhvr additive="base">
                                        <p:cTn dur="500" id="15"/>
                                        <p:tgtEl>
                                          <p:spTgt spid="37"/>
                                        </p:tgtEl>
                                        <p:attrNameLst>
                                          <p:attrName>ppt_y</p:attrName>
                                        </p:attrNameLst>
                                      </p:cBhvr>
                                      <p:tavLst>
                                        <p:tav tm="0">
                                          <p:val>
                                            <p:strVal val="#ppt_y-#ppt_h*1.125000"/>
                                          </p:val>
                                        </p:tav>
                                        <p:tav tm="100000">
                                          <p:val>
                                            <p:strVal val="#ppt_y"/>
                                          </p:val>
                                        </p:tav>
                                      </p:tavLst>
                                    </p:anim>
                                    <p:animEffect filter="wipe(down)" transition="in">
                                      <p:cBhvr>
                                        <p:cTn dur="500" id="16"/>
                                        <p:tgtEl>
                                          <p:spTgt spid="37"/>
                                        </p:tgtEl>
                                      </p:cBhvr>
                                    </p:animEffect>
                                  </p:childTnLst>
                                </p:cTn>
                              </p:par>
                              <p:par>
                                <p:cTn fill="hold" grpId="0" id="17" nodeType="withEffect" presetClass="entr" presetID="12" presetSubtype="1">
                                  <p:stCondLst>
                                    <p:cond delay="300"/>
                                  </p:stCondLst>
                                  <p:childTnLst>
                                    <p:set>
                                      <p:cBhvr>
                                        <p:cTn dur="1" fill="hold" id="18">
                                          <p:stCondLst>
                                            <p:cond delay="0"/>
                                          </p:stCondLst>
                                        </p:cTn>
                                        <p:tgtEl>
                                          <p:spTgt spid="38"/>
                                        </p:tgtEl>
                                        <p:attrNameLst>
                                          <p:attrName>style.visibility</p:attrName>
                                        </p:attrNameLst>
                                      </p:cBhvr>
                                      <p:to>
                                        <p:strVal val="visible"/>
                                      </p:to>
                                    </p:set>
                                    <p:anim calcmode="lin" valueType="num">
                                      <p:cBhvr additive="base">
                                        <p:cTn dur="500" id="19"/>
                                        <p:tgtEl>
                                          <p:spTgt spid="38"/>
                                        </p:tgtEl>
                                        <p:attrNameLst>
                                          <p:attrName>ppt_y</p:attrName>
                                        </p:attrNameLst>
                                      </p:cBhvr>
                                      <p:tavLst>
                                        <p:tav tm="0">
                                          <p:val>
                                            <p:strVal val="#ppt_y-#ppt_h*1.125000"/>
                                          </p:val>
                                        </p:tav>
                                        <p:tav tm="100000">
                                          <p:val>
                                            <p:strVal val="#ppt_y"/>
                                          </p:val>
                                        </p:tav>
                                      </p:tavLst>
                                    </p:anim>
                                    <p:animEffect filter="wipe(down)" transition="in">
                                      <p:cBhvr>
                                        <p:cTn dur="500" id="20"/>
                                        <p:tgtEl>
                                          <p:spTgt spid="38"/>
                                        </p:tgtEl>
                                      </p:cBhvr>
                                    </p:animEffect>
                                  </p:childTnLst>
                                </p:cTn>
                              </p:par>
                              <p:par>
                                <p:cTn fill="hold" grpId="0" id="21" nodeType="withEffect" presetClass="entr" presetID="12" presetSubtype="1">
                                  <p:stCondLst>
                                    <p:cond delay="400"/>
                                  </p:stCondLst>
                                  <p:childTnLst>
                                    <p:set>
                                      <p:cBhvr>
                                        <p:cTn dur="1" fill="hold" id="22">
                                          <p:stCondLst>
                                            <p:cond delay="0"/>
                                          </p:stCondLst>
                                        </p:cTn>
                                        <p:tgtEl>
                                          <p:spTgt spid="39"/>
                                        </p:tgtEl>
                                        <p:attrNameLst>
                                          <p:attrName>style.visibility</p:attrName>
                                        </p:attrNameLst>
                                      </p:cBhvr>
                                      <p:to>
                                        <p:strVal val="visible"/>
                                      </p:to>
                                    </p:set>
                                    <p:anim calcmode="lin" valueType="num">
                                      <p:cBhvr additive="base">
                                        <p:cTn dur="500" id="23"/>
                                        <p:tgtEl>
                                          <p:spTgt spid="39"/>
                                        </p:tgtEl>
                                        <p:attrNameLst>
                                          <p:attrName>ppt_y</p:attrName>
                                        </p:attrNameLst>
                                      </p:cBhvr>
                                      <p:tavLst>
                                        <p:tav tm="0">
                                          <p:val>
                                            <p:strVal val="#ppt_y-#ppt_h*1.125000"/>
                                          </p:val>
                                        </p:tav>
                                        <p:tav tm="100000">
                                          <p:val>
                                            <p:strVal val="#ppt_y"/>
                                          </p:val>
                                        </p:tav>
                                      </p:tavLst>
                                    </p:anim>
                                    <p:animEffect filter="wipe(down)" transition="in">
                                      <p:cBhvr>
                                        <p:cTn dur="500" id="24"/>
                                        <p:tgtEl>
                                          <p:spTgt spid="39"/>
                                        </p:tgtEl>
                                      </p:cBhvr>
                                    </p:animEffect>
                                  </p:childTnLst>
                                </p:cTn>
                              </p:par>
                              <p:par>
                                <p:cTn fill="hold" grpId="0" id="25" nodeType="withEffect" presetClass="entr" presetID="12" presetSubtype="1">
                                  <p:stCondLst>
                                    <p:cond delay="600"/>
                                  </p:stCondLst>
                                  <p:childTnLst>
                                    <p:set>
                                      <p:cBhvr>
                                        <p:cTn dur="1" fill="hold" id="26">
                                          <p:stCondLst>
                                            <p:cond delay="0"/>
                                          </p:stCondLst>
                                        </p:cTn>
                                        <p:tgtEl>
                                          <p:spTgt spid="40"/>
                                        </p:tgtEl>
                                        <p:attrNameLst>
                                          <p:attrName>style.visibility</p:attrName>
                                        </p:attrNameLst>
                                      </p:cBhvr>
                                      <p:to>
                                        <p:strVal val="visible"/>
                                      </p:to>
                                    </p:set>
                                    <p:anim calcmode="lin" valueType="num">
                                      <p:cBhvr additive="base">
                                        <p:cTn dur="500" id="27"/>
                                        <p:tgtEl>
                                          <p:spTgt spid="40"/>
                                        </p:tgtEl>
                                        <p:attrNameLst>
                                          <p:attrName>ppt_y</p:attrName>
                                        </p:attrNameLst>
                                      </p:cBhvr>
                                      <p:tavLst>
                                        <p:tav tm="0">
                                          <p:val>
                                            <p:strVal val="#ppt_y-#ppt_h*1.125000"/>
                                          </p:val>
                                        </p:tav>
                                        <p:tav tm="100000">
                                          <p:val>
                                            <p:strVal val="#ppt_y"/>
                                          </p:val>
                                        </p:tav>
                                      </p:tavLst>
                                    </p:anim>
                                    <p:animEffect filter="wipe(down)" transition="in">
                                      <p:cBhvr>
                                        <p:cTn dur="500" id="28"/>
                                        <p:tgtEl>
                                          <p:spTgt spid="40"/>
                                        </p:tgtEl>
                                      </p:cBhvr>
                                    </p:animEffect>
                                  </p:childTnLst>
                                </p:cTn>
                              </p:par>
                              <p:par>
                                <p:cTn fill="hold" grpId="0" id="29" nodeType="withEffect" presetClass="entr" presetID="2" presetSubtype="8">
                                  <p:stCondLst>
                                    <p:cond delay="0"/>
                                  </p:stCondLst>
                                  <p:childTnLst>
                                    <p:set>
                                      <p:cBhvr>
                                        <p:cTn dur="1" fill="hold" id="30">
                                          <p:stCondLst>
                                            <p:cond delay="0"/>
                                          </p:stCondLst>
                                        </p:cTn>
                                        <p:tgtEl>
                                          <p:spTgt spid="41"/>
                                        </p:tgtEl>
                                        <p:attrNameLst>
                                          <p:attrName>style.visibility</p:attrName>
                                        </p:attrNameLst>
                                      </p:cBhvr>
                                      <p:to>
                                        <p:strVal val="visible"/>
                                      </p:to>
                                    </p:set>
                                    <p:anim calcmode="lin" valueType="num">
                                      <p:cBhvr additive="base">
                                        <p:cTn dur="500" fill="hold" id="31"/>
                                        <p:tgtEl>
                                          <p:spTgt spid="41"/>
                                        </p:tgtEl>
                                        <p:attrNameLst>
                                          <p:attrName>ppt_x</p:attrName>
                                        </p:attrNameLst>
                                      </p:cBhvr>
                                      <p:tavLst>
                                        <p:tav tm="0">
                                          <p:val>
                                            <p:strVal val="0-#ppt_w/2"/>
                                          </p:val>
                                        </p:tav>
                                        <p:tav tm="100000">
                                          <p:val>
                                            <p:strVal val="#ppt_x"/>
                                          </p:val>
                                        </p:tav>
                                      </p:tavLst>
                                    </p:anim>
                                    <p:anim calcmode="lin" valueType="num">
                                      <p:cBhvr additive="base">
                                        <p:cTn dur="500" fill="hold" id="32"/>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37"/>
      <p:bldP grpId="0" spid="38"/>
      <p:bldP grpId="0" spid="39"/>
      <p:bldP grpId="0" spid="40"/>
      <p:bldP grpId="0" spid="41"/>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3"/>
          <p:cNvGrpSpPr/>
          <p:nvPr/>
        </p:nvGrpSpPr>
        <p:grpSpPr>
          <a:xfrm>
            <a:off x="3704960" y="1518378"/>
            <a:ext cx="1734083" cy="3132883"/>
            <a:chOff x="4665731" y="1530069"/>
            <a:chExt cx="2860538" cy="5166121"/>
          </a:xfrm>
        </p:grpSpPr>
        <p:sp>
          <p:nvSpPr>
            <p:cNvPr id="6" name="Freeform 5"/>
            <p:cNvSpPr/>
            <p:nvPr/>
          </p:nvSpPr>
          <p:spPr bwMode="auto">
            <a:xfrm>
              <a:off x="4766273" y="3343781"/>
              <a:ext cx="1694440" cy="1760483"/>
            </a:xfrm>
            <a:custGeom>
              <a:gdLst>
                <a:gd fmla="*/ 727 w 727" name="T0"/>
                <a:gd fmla="*/ 559 h 755" name="T1"/>
                <a:gd fmla="*/ 553 w 727" name="T2"/>
                <a:gd fmla="*/ 525 h 755" name="T3"/>
                <a:gd fmla="*/ 326 w 727" name="T4"/>
                <a:gd fmla="*/ 313 h 755" name="T5"/>
                <a:gd fmla="*/ 403 w 727" name="T6"/>
                <a:gd fmla="*/ 310 h 755" name="T7"/>
                <a:gd fmla="*/ 413 w 727" name="T8"/>
                <a:gd fmla="*/ 274 h 755" name="T9"/>
                <a:gd fmla="*/ 245 w 727" name="T10"/>
                <a:gd fmla="*/ 26 h 755" name="T11"/>
                <a:gd fmla="*/ 203 w 727" name="T12"/>
                <a:gd fmla="*/ 26 h 755" name="T13"/>
                <a:gd fmla="*/ 15 w 727" name="T14"/>
                <a:gd fmla="*/ 280 h 755" name="T15"/>
                <a:gd fmla="*/ 24 w 727" name="T16"/>
                <a:gd fmla="*/ 310 h 755" name="T17"/>
                <a:gd fmla="*/ 114 w 727" name="T18"/>
                <a:gd fmla="*/ 315 h 755" name="T19"/>
                <a:gd fmla="*/ 567 w 727" name="T20"/>
                <a:gd fmla="*/ 747 h 755" name="T21"/>
                <a:gd fmla="*/ 727 w 727" name="T22"/>
                <a:gd fmla="*/ 559 h 7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55" w="727">
                  <a:moveTo>
                    <a:pt x="727" y="559"/>
                  </a:moveTo>
                  <a:cubicBezTo>
                    <a:pt x="715" y="515"/>
                    <a:pt x="651" y="517"/>
                    <a:pt x="553" y="525"/>
                  </a:cubicBezTo>
                  <a:cubicBezTo>
                    <a:pt x="479" y="533"/>
                    <a:pt x="309" y="547"/>
                    <a:pt x="326" y="313"/>
                  </a:cubicBezTo>
                  <a:cubicBezTo>
                    <a:pt x="403" y="310"/>
                    <a:pt x="403" y="310"/>
                    <a:pt x="403" y="310"/>
                  </a:cubicBezTo>
                  <a:cubicBezTo>
                    <a:pt x="429" y="310"/>
                    <a:pt x="428" y="295"/>
                    <a:pt x="413" y="274"/>
                  </a:cubicBezTo>
                  <a:cubicBezTo>
                    <a:pt x="413" y="274"/>
                    <a:pt x="297" y="101"/>
                    <a:pt x="245" y="26"/>
                  </a:cubicBezTo>
                  <a:cubicBezTo>
                    <a:pt x="231" y="6"/>
                    <a:pt x="220" y="0"/>
                    <a:pt x="203" y="26"/>
                  </a:cubicBezTo>
                  <a:cubicBezTo>
                    <a:pt x="144" y="97"/>
                    <a:pt x="55" y="225"/>
                    <a:pt x="15" y="280"/>
                  </a:cubicBezTo>
                  <a:cubicBezTo>
                    <a:pt x="12" y="284"/>
                    <a:pt x="0" y="307"/>
                    <a:pt x="24" y="310"/>
                  </a:cubicBezTo>
                  <a:cubicBezTo>
                    <a:pt x="52" y="313"/>
                    <a:pt x="114" y="315"/>
                    <a:pt x="114" y="315"/>
                  </a:cubicBezTo>
                  <a:cubicBezTo>
                    <a:pt x="93" y="749"/>
                    <a:pt x="350" y="749"/>
                    <a:pt x="567" y="747"/>
                  </a:cubicBezTo>
                  <a:cubicBezTo>
                    <a:pt x="606" y="755"/>
                    <a:pt x="723" y="704"/>
                    <a:pt x="727" y="559"/>
                  </a:cubicBezTo>
                  <a:close/>
                </a:path>
              </a:pathLst>
            </a:custGeom>
            <a:solidFill>
              <a:schemeClr val="accent3"/>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 name="Freeform 6"/>
            <p:cNvSpPr/>
            <p:nvPr/>
          </p:nvSpPr>
          <p:spPr bwMode="auto">
            <a:xfrm>
              <a:off x="5831829" y="2495082"/>
              <a:ext cx="1694440" cy="1762454"/>
            </a:xfrm>
            <a:custGeom>
              <a:gdLst>
                <a:gd fmla="*/ 0 w 727" name="T0"/>
                <a:gd fmla="*/ 559 h 756" name="T1"/>
                <a:gd fmla="*/ 173 w 727" name="T2"/>
                <a:gd fmla="*/ 526 h 756" name="T3"/>
                <a:gd fmla="*/ 401 w 727" name="T4"/>
                <a:gd fmla="*/ 314 h 756" name="T5"/>
                <a:gd fmla="*/ 324 w 727" name="T6"/>
                <a:gd fmla="*/ 311 h 756" name="T7"/>
                <a:gd fmla="*/ 314 w 727" name="T8"/>
                <a:gd fmla="*/ 275 h 756" name="T9"/>
                <a:gd fmla="*/ 482 w 727" name="T10"/>
                <a:gd fmla="*/ 27 h 756" name="T11"/>
                <a:gd fmla="*/ 524 w 727" name="T12"/>
                <a:gd fmla="*/ 27 h 756" name="T13"/>
                <a:gd fmla="*/ 712 w 727" name="T14"/>
                <a:gd fmla="*/ 280 h 756" name="T15"/>
                <a:gd fmla="*/ 703 w 727" name="T16"/>
                <a:gd fmla="*/ 311 h 756" name="T17"/>
                <a:gd fmla="*/ 613 w 727" name="T18"/>
                <a:gd fmla="*/ 316 h 756" name="T19"/>
                <a:gd fmla="*/ 160 w 727" name="T20"/>
                <a:gd fmla="*/ 748 h 756" name="T21"/>
                <a:gd fmla="*/ 0 w 727" name="T22"/>
                <a:gd fmla="*/ 559 h 75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56" w="727">
                  <a:moveTo>
                    <a:pt x="0" y="559"/>
                  </a:moveTo>
                  <a:cubicBezTo>
                    <a:pt x="11" y="516"/>
                    <a:pt x="76" y="518"/>
                    <a:pt x="173" y="526"/>
                  </a:cubicBezTo>
                  <a:cubicBezTo>
                    <a:pt x="248" y="534"/>
                    <a:pt x="418" y="548"/>
                    <a:pt x="401" y="314"/>
                  </a:cubicBezTo>
                  <a:cubicBezTo>
                    <a:pt x="324" y="311"/>
                    <a:pt x="324" y="311"/>
                    <a:pt x="324" y="311"/>
                  </a:cubicBezTo>
                  <a:cubicBezTo>
                    <a:pt x="297" y="311"/>
                    <a:pt x="298" y="296"/>
                    <a:pt x="314" y="275"/>
                  </a:cubicBezTo>
                  <a:cubicBezTo>
                    <a:pt x="314" y="275"/>
                    <a:pt x="429" y="102"/>
                    <a:pt x="482" y="27"/>
                  </a:cubicBezTo>
                  <a:cubicBezTo>
                    <a:pt x="496" y="7"/>
                    <a:pt x="507" y="0"/>
                    <a:pt x="524" y="27"/>
                  </a:cubicBezTo>
                  <a:cubicBezTo>
                    <a:pt x="583" y="98"/>
                    <a:pt x="672" y="225"/>
                    <a:pt x="712" y="280"/>
                  </a:cubicBezTo>
                  <a:cubicBezTo>
                    <a:pt x="714" y="285"/>
                    <a:pt x="727" y="308"/>
                    <a:pt x="703" y="311"/>
                  </a:cubicBezTo>
                  <a:cubicBezTo>
                    <a:pt x="675" y="314"/>
                    <a:pt x="613" y="316"/>
                    <a:pt x="613" y="316"/>
                  </a:cubicBezTo>
                  <a:cubicBezTo>
                    <a:pt x="634" y="750"/>
                    <a:pt x="376" y="750"/>
                    <a:pt x="160" y="748"/>
                  </a:cubicBezTo>
                  <a:cubicBezTo>
                    <a:pt x="121" y="756"/>
                    <a:pt x="4" y="705"/>
                    <a:pt x="0" y="559"/>
                  </a:cubicBezTo>
                  <a:close/>
                </a:path>
              </a:pathLst>
            </a:custGeom>
            <a:solidFill>
              <a:schemeClr val="accent1"/>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 name="Freeform 7"/>
            <p:cNvSpPr/>
            <p:nvPr/>
          </p:nvSpPr>
          <p:spPr bwMode="auto">
            <a:xfrm>
              <a:off x="4665731" y="1530069"/>
              <a:ext cx="1695426" cy="1762454"/>
            </a:xfrm>
            <a:custGeom>
              <a:gdLst>
                <a:gd fmla="*/ 727 w 727" name="T0"/>
                <a:gd fmla="*/ 559 h 756" name="T1"/>
                <a:gd fmla="*/ 554 w 727" name="T2"/>
                <a:gd fmla="*/ 526 h 756" name="T3"/>
                <a:gd fmla="*/ 326 w 727" name="T4"/>
                <a:gd fmla="*/ 314 h 756" name="T5"/>
                <a:gd fmla="*/ 403 w 727" name="T6"/>
                <a:gd fmla="*/ 311 h 756" name="T7"/>
                <a:gd fmla="*/ 413 w 727" name="T8"/>
                <a:gd fmla="*/ 275 h 756" name="T9"/>
                <a:gd fmla="*/ 245 w 727" name="T10"/>
                <a:gd fmla="*/ 27 h 756" name="T11"/>
                <a:gd fmla="*/ 203 w 727" name="T12"/>
                <a:gd fmla="*/ 27 h 756" name="T13"/>
                <a:gd fmla="*/ 15 w 727" name="T14"/>
                <a:gd fmla="*/ 280 h 756" name="T15"/>
                <a:gd fmla="*/ 24 w 727" name="T16"/>
                <a:gd fmla="*/ 311 h 756" name="T17"/>
                <a:gd fmla="*/ 114 w 727" name="T18"/>
                <a:gd fmla="*/ 316 h 756" name="T19"/>
                <a:gd fmla="*/ 567 w 727" name="T20"/>
                <a:gd fmla="*/ 748 h 756" name="T21"/>
                <a:gd fmla="*/ 727 w 727" name="T22"/>
                <a:gd fmla="*/ 559 h 75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56" w="727">
                  <a:moveTo>
                    <a:pt x="727" y="559"/>
                  </a:moveTo>
                  <a:cubicBezTo>
                    <a:pt x="716" y="516"/>
                    <a:pt x="651" y="518"/>
                    <a:pt x="554" y="526"/>
                  </a:cubicBezTo>
                  <a:cubicBezTo>
                    <a:pt x="479" y="534"/>
                    <a:pt x="309" y="548"/>
                    <a:pt x="326" y="314"/>
                  </a:cubicBezTo>
                  <a:cubicBezTo>
                    <a:pt x="403" y="311"/>
                    <a:pt x="403" y="311"/>
                    <a:pt x="403" y="311"/>
                  </a:cubicBezTo>
                  <a:cubicBezTo>
                    <a:pt x="430" y="311"/>
                    <a:pt x="429" y="296"/>
                    <a:pt x="413" y="275"/>
                  </a:cubicBezTo>
                  <a:cubicBezTo>
                    <a:pt x="413" y="275"/>
                    <a:pt x="298" y="102"/>
                    <a:pt x="245" y="27"/>
                  </a:cubicBezTo>
                  <a:cubicBezTo>
                    <a:pt x="231" y="7"/>
                    <a:pt x="220" y="0"/>
                    <a:pt x="203" y="27"/>
                  </a:cubicBezTo>
                  <a:cubicBezTo>
                    <a:pt x="144" y="98"/>
                    <a:pt x="55" y="226"/>
                    <a:pt x="15" y="280"/>
                  </a:cubicBezTo>
                  <a:cubicBezTo>
                    <a:pt x="13" y="285"/>
                    <a:pt x="0" y="308"/>
                    <a:pt x="24" y="311"/>
                  </a:cubicBezTo>
                  <a:cubicBezTo>
                    <a:pt x="52" y="314"/>
                    <a:pt x="114" y="316"/>
                    <a:pt x="114" y="316"/>
                  </a:cubicBezTo>
                  <a:cubicBezTo>
                    <a:pt x="93" y="750"/>
                    <a:pt x="351" y="750"/>
                    <a:pt x="567" y="748"/>
                  </a:cubicBezTo>
                  <a:cubicBezTo>
                    <a:pt x="606" y="756"/>
                    <a:pt x="723" y="705"/>
                    <a:pt x="727" y="559"/>
                  </a:cubicBezTo>
                  <a:close/>
                </a:path>
              </a:pathLst>
            </a:custGeom>
            <a:solidFill>
              <a:schemeClr val="accent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9" name="Freeform 8"/>
            <p:cNvSpPr/>
            <p:nvPr/>
          </p:nvSpPr>
          <p:spPr bwMode="auto">
            <a:xfrm>
              <a:off x="5927443" y="1632584"/>
              <a:ext cx="104486" cy="4464293"/>
            </a:xfrm>
            <a:custGeom>
              <a:gdLst>
                <a:gd fmla="*/ 94 w 106" name="T0"/>
                <a:gd fmla="*/ 4529 h 4529" name="T1"/>
                <a:gd fmla="*/ 0 w 106" name="T2"/>
                <a:gd fmla="*/ 4484 h 4529" name="T3"/>
                <a:gd fmla="*/ 12 w 106" name="T4"/>
                <a:gd fmla="*/ 0 h 4529" name="T5"/>
                <a:gd fmla="*/ 106 w 106" name="T6"/>
                <a:gd fmla="*/ 0 h 4529" name="T7"/>
                <a:gd fmla="*/ 94 w 106" name="T8"/>
                <a:gd fmla="*/ 4529 h 4529" name="T9"/>
              </a:gdLst>
              <a:cxnLst>
                <a:cxn ang="0">
                  <a:pos x="T0" y="T1"/>
                </a:cxn>
                <a:cxn ang="0">
                  <a:pos x="T2" y="T3"/>
                </a:cxn>
                <a:cxn ang="0">
                  <a:pos x="T4" y="T5"/>
                </a:cxn>
                <a:cxn ang="0">
                  <a:pos x="T6" y="T7"/>
                </a:cxn>
                <a:cxn ang="0">
                  <a:pos x="T8" y="T9"/>
                </a:cxn>
              </a:cxnLst>
              <a:rect b="b" l="0" r="r" t="0"/>
              <a:pathLst>
                <a:path h="4529" w="105">
                  <a:moveTo>
                    <a:pt x="94" y="4529"/>
                  </a:moveTo>
                  <a:lnTo>
                    <a:pt x="0" y="4484"/>
                  </a:lnTo>
                  <a:lnTo>
                    <a:pt x="12" y="0"/>
                  </a:lnTo>
                  <a:lnTo>
                    <a:pt x="106" y="0"/>
                  </a:lnTo>
                  <a:lnTo>
                    <a:pt x="94" y="4529"/>
                  </a:lnTo>
                  <a:close/>
                </a:path>
              </a:pathLst>
            </a:custGeom>
            <a:solidFill>
              <a:srgbClr val="878787"/>
            </a:solidFill>
            <a:ln>
              <a:noFill/>
            </a:ln>
            <a:extLst>
              <a:ext uri="{91240B29-F687-4F45-9708-019B960494DF}">
                <a14:hiddenLine w="9525">
                  <a:solidFill>
                    <a:srgbClr val="000000"/>
                  </a:solidFill>
                  <a:round/>
                  <a:headEnd/>
                  <a:tailEnd/>
                </a14:hiddenLine>
              </a:ext>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0" name="Freeform 9"/>
            <p:cNvSpPr/>
            <p:nvPr/>
          </p:nvSpPr>
          <p:spPr bwMode="auto">
            <a:xfrm>
              <a:off x="6181757" y="1632584"/>
              <a:ext cx="102514" cy="4467250"/>
            </a:xfrm>
            <a:custGeom>
              <a:gdLst>
                <a:gd fmla="*/ 87 w 104" name="T0"/>
                <a:gd fmla="*/ 4498 h 4532" name="T1"/>
                <a:gd fmla="*/ 0 w 104" name="T2"/>
                <a:gd fmla="*/ 4532 h 4532" name="T3"/>
                <a:gd fmla="*/ 11 w 104" name="T4"/>
                <a:gd fmla="*/ 0 h 4532" name="T5"/>
                <a:gd fmla="*/ 104 w 104" name="T6"/>
                <a:gd fmla="*/ 3 h 4532" name="T7"/>
                <a:gd fmla="*/ 87 w 104" name="T8"/>
                <a:gd fmla="*/ 4498 h 4532" name="T9"/>
              </a:gdLst>
              <a:cxnLst>
                <a:cxn ang="0">
                  <a:pos x="T0" y="T1"/>
                </a:cxn>
                <a:cxn ang="0">
                  <a:pos x="T2" y="T3"/>
                </a:cxn>
                <a:cxn ang="0">
                  <a:pos x="T4" y="T5"/>
                </a:cxn>
                <a:cxn ang="0">
                  <a:pos x="T6" y="T7"/>
                </a:cxn>
                <a:cxn ang="0">
                  <a:pos x="T8" y="T9"/>
                </a:cxn>
              </a:cxnLst>
              <a:rect b="b" l="0" r="r" t="0"/>
              <a:pathLst>
                <a:path h="4532" w="104">
                  <a:moveTo>
                    <a:pt x="87" y="4498"/>
                  </a:moveTo>
                  <a:lnTo>
                    <a:pt x="0" y="4532"/>
                  </a:lnTo>
                  <a:lnTo>
                    <a:pt x="11" y="0"/>
                  </a:lnTo>
                  <a:lnTo>
                    <a:pt x="104" y="3"/>
                  </a:lnTo>
                  <a:lnTo>
                    <a:pt x="87" y="4498"/>
                  </a:lnTo>
                  <a:close/>
                </a:path>
              </a:pathLst>
            </a:custGeom>
            <a:solidFill>
              <a:srgbClr val="878787"/>
            </a:solidFill>
            <a:ln>
              <a:noFill/>
            </a:ln>
            <a:extLst>
              <a:ext uri="{91240B29-F687-4F45-9708-019B960494DF}">
                <a14:hiddenLine w="9525">
                  <a:solidFill>
                    <a:srgbClr val="000000"/>
                  </a:solidFill>
                  <a:round/>
                  <a:headEnd/>
                  <a:tailEnd/>
                </a14:hiddenLine>
              </a:ext>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1" name="Freeform 10"/>
            <p:cNvSpPr/>
            <p:nvPr/>
          </p:nvSpPr>
          <p:spPr bwMode="auto">
            <a:xfrm>
              <a:off x="6016157" y="1632584"/>
              <a:ext cx="181371" cy="4467250"/>
            </a:xfrm>
            <a:custGeom>
              <a:gdLst>
                <a:gd fmla="*/ 172 w 184" name="T0"/>
                <a:gd fmla="*/ 4532 h 4532" name="T1"/>
                <a:gd fmla="*/ 0 w 184" name="T2"/>
                <a:gd fmla="*/ 4529 h 4532" name="T3"/>
                <a:gd fmla="*/ 11 w 184" name="T4"/>
                <a:gd fmla="*/ 0 h 4532" name="T5"/>
                <a:gd fmla="*/ 184 w 184" name="T6"/>
                <a:gd fmla="*/ 0 h 4532" name="T7"/>
                <a:gd fmla="*/ 172 w 184" name="T8"/>
                <a:gd fmla="*/ 4532 h 4532" name="T9"/>
              </a:gdLst>
              <a:cxnLst>
                <a:cxn ang="0">
                  <a:pos x="T0" y="T1"/>
                </a:cxn>
                <a:cxn ang="0">
                  <a:pos x="T2" y="T3"/>
                </a:cxn>
                <a:cxn ang="0">
                  <a:pos x="T4" y="T5"/>
                </a:cxn>
                <a:cxn ang="0">
                  <a:pos x="T6" y="T7"/>
                </a:cxn>
                <a:cxn ang="0">
                  <a:pos x="T8" y="T9"/>
                </a:cxn>
              </a:cxnLst>
              <a:rect b="b" l="0" r="r" t="0"/>
              <a:pathLst>
                <a:path h="4532" w="184">
                  <a:moveTo>
                    <a:pt x="172" y="4532"/>
                  </a:moveTo>
                  <a:lnTo>
                    <a:pt x="0" y="4529"/>
                  </a:lnTo>
                  <a:lnTo>
                    <a:pt x="11" y="0"/>
                  </a:lnTo>
                  <a:lnTo>
                    <a:pt x="184" y="0"/>
                  </a:lnTo>
                  <a:lnTo>
                    <a:pt x="172" y="4532"/>
                  </a:lnTo>
                  <a:close/>
                </a:path>
              </a:pathLst>
            </a:custGeom>
            <a:solidFill>
              <a:srgbClr val="B3B3B3"/>
            </a:solidFill>
            <a:ln>
              <a:noFill/>
            </a:ln>
            <a:extLst>
              <a:ext uri="{91240B29-F687-4F45-9708-019B960494DF}">
                <a14:hiddenLine w="9525">
                  <a:solidFill>
                    <a:srgbClr val="000000"/>
                  </a:solidFill>
                  <a:round/>
                  <a:headEnd/>
                  <a:tailEnd/>
                </a14:hiddenLine>
              </a:ext>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2" name="Freeform 11"/>
            <p:cNvSpPr/>
            <p:nvPr/>
          </p:nvSpPr>
          <p:spPr bwMode="auto">
            <a:xfrm>
              <a:off x="5927443" y="5975634"/>
              <a:ext cx="344999" cy="720556"/>
            </a:xfrm>
            <a:custGeom>
              <a:gdLst>
                <a:gd fmla="*/ 38 w 148" name="T0"/>
                <a:gd fmla="*/ 52 h 309" name="T1"/>
                <a:gd fmla="*/ 70 w 148" name="T2"/>
                <a:gd fmla="*/ 17 h 309" name="T3"/>
                <a:gd fmla="*/ 107 w 148" name="T4"/>
                <a:gd fmla="*/ 45 h 309" name="T5"/>
                <a:gd fmla="*/ 134 w 148" name="T6"/>
                <a:gd fmla="*/ 18 h 309" name="T7"/>
                <a:gd fmla="*/ 148 w 148" name="T8"/>
                <a:gd fmla="*/ 34 h 309" name="T9"/>
                <a:gd fmla="*/ 78 w 148" name="T10"/>
                <a:gd fmla="*/ 309 h 309" name="T11"/>
                <a:gd fmla="*/ 0 w 148" name="T12"/>
                <a:gd fmla="*/ 33 h 309" name="T13"/>
                <a:gd fmla="*/ 38 w 148" name="T14"/>
                <a:gd fmla="*/ 52 h 30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09" w="148">
                  <a:moveTo>
                    <a:pt x="38" y="52"/>
                  </a:moveTo>
                  <a:cubicBezTo>
                    <a:pt x="38" y="52"/>
                    <a:pt x="57" y="13"/>
                    <a:pt x="70" y="17"/>
                  </a:cubicBezTo>
                  <a:cubicBezTo>
                    <a:pt x="84" y="21"/>
                    <a:pt x="103" y="15"/>
                    <a:pt x="107" y="45"/>
                  </a:cubicBezTo>
                  <a:cubicBezTo>
                    <a:pt x="111" y="42"/>
                    <a:pt x="122" y="19"/>
                    <a:pt x="134" y="18"/>
                  </a:cubicBezTo>
                  <a:cubicBezTo>
                    <a:pt x="145" y="18"/>
                    <a:pt x="148" y="34"/>
                    <a:pt x="148" y="34"/>
                  </a:cubicBezTo>
                  <a:cubicBezTo>
                    <a:pt x="78" y="309"/>
                    <a:pt x="78" y="309"/>
                    <a:pt x="78" y="309"/>
                  </a:cubicBezTo>
                  <a:cubicBezTo>
                    <a:pt x="0" y="33"/>
                    <a:pt x="0" y="33"/>
                    <a:pt x="0" y="33"/>
                  </a:cubicBezTo>
                  <a:cubicBezTo>
                    <a:pt x="0" y="33"/>
                    <a:pt x="24" y="0"/>
                    <a:pt x="38" y="52"/>
                  </a:cubicBezTo>
                  <a:close/>
                </a:path>
              </a:pathLst>
            </a:custGeom>
            <a:solidFill>
              <a:srgbClr val="F3E1D1"/>
            </a:solidFill>
            <a:ln>
              <a:noFill/>
            </a:ln>
            <a:extLst>
              <a:ext uri="{91240B29-F687-4F45-9708-019B960494DF}">
                <a14:hiddenLine w="9525">
                  <a:solidFill>
                    <a:srgbClr val="000000"/>
                  </a:solidFill>
                  <a:round/>
                  <a:headEnd/>
                  <a:tailEnd/>
                </a14:hiddenLine>
              </a:ext>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3" name="Freeform 12"/>
            <p:cNvSpPr/>
            <p:nvPr/>
          </p:nvSpPr>
          <p:spPr bwMode="auto">
            <a:xfrm>
              <a:off x="6043757" y="6409348"/>
              <a:ext cx="126171" cy="286842"/>
            </a:xfrm>
            <a:custGeom>
              <a:gdLst>
                <a:gd fmla="*/ 0 w 54" name="T0"/>
                <a:gd fmla="*/ 23 h 123" name="T1"/>
                <a:gd fmla="*/ 28 w 54" name="T2"/>
                <a:gd fmla="*/ 123 h 123" name="T3"/>
                <a:gd fmla="*/ 54 w 54" name="T4"/>
                <a:gd fmla="*/ 23 h 123" name="T5"/>
                <a:gd fmla="*/ 0 w 54" name="T6"/>
                <a:gd fmla="*/ 23 h 123" name="T7"/>
              </a:gdLst>
              <a:cxnLst>
                <a:cxn ang="0">
                  <a:pos x="T0" y="T1"/>
                </a:cxn>
                <a:cxn ang="0">
                  <a:pos x="T2" y="T3"/>
                </a:cxn>
                <a:cxn ang="0">
                  <a:pos x="T4" y="T5"/>
                </a:cxn>
                <a:cxn ang="0">
                  <a:pos x="T6" y="T7"/>
                </a:cxn>
              </a:cxnLst>
              <a:rect b="b" l="0" r="r" t="0"/>
              <a:pathLst>
                <a:path h="123" w="54">
                  <a:moveTo>
                    <a:pt x="0" y="23"/>
                  </a:moveTo>
                  <a:cubicBezTo>
                    <a:pt x="28" y="123"/>
                    <a:pt x="28" y="123"/>
                    <a:pt x="28" y="123"/>
                  </a:cubicBezTo>
                  <a:cubicBezTo>
                    <a:pt x="54" y="23"/>
                    <a:pt x="54" y="23"/>
                    <a:pt x="54" y="23"/>
                  </a:cubicBezTo>
                  <a:cubicBezTo>
                    <a:pt x="54" y="23"/>
                    <a:pt x="27" y="0"/>
                    <a:pt x="0" y="23"/>
                  </a:cubicBez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 name="Rectangle 13"/>
            <p:cNvSpPr>
              <a:spLocks noChangeArrowheads="1"/>
            </p:cNvSpPr>
            <p:nvPr/>
          </p:nvSpPr>
          <p:spPr bwMode="auto">
            <a:xfrm>
              <a:off x="5939271" y="1632584"/>
              <a:ext cx="348942" cy="314442"/>
            </a:xfrm>
            <a:prstGeom prst="rect">
              <a:avLst/>
            </a:pr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 name="Freeform 14"/>
            <p:cNvSpPr/>
            <p:nvPr/>
          </p:nvSpPr>
          <p:spPr bwMode="auto">
            <a:xfrm>
              <a:off x="5927443" y="2833182"/>
              <a:ext cx="437656" cy="3266652"/>
            </a:xfrm>
            <a:custGeom>
              <a:gdLst>
                <a:gd fmla="*/ 38 w 188" name="T0"/>
                <a:gd fmla="*/ 1401 h 1401" name="T1"/>
                <a:gd fmla="*/ 40 w 188" name="T2"/>
                <a:gd fmla="*/ 246 h 1401" name="T3"/>
                <a:gd fmla="*/ 188 w 188" name="T4"/>
                <a:gd fmla="*/ 187 h 1401" name="T5"/>
                <a:gd fmla="*/ 186 w 188" name="T6"/>
                <a:gd fmla="*/ 0 h 1401" name="T7"/>
                <a:gd fmla="*/ 3 w 188" name="T8"/>
                <a:gd fmla="*/ 226 h 1401" name="T9"/>
                <a:gd fmla="*/ 0 w 188" name="T10"/>
                <a:gd fmla="*/ 1381 h 1401" name="T11"/>
                <a:gd fmla="*/ 38 w 188" name="T12"/>
                <a:gd fmla="*/ 1401 h 1401" name="T13"/>
              </a:gdLst>
              <a:cxnLst>
                <a:cxn ang="0">
                  <a:pos x="T0" y="T1"/>
                </a:cxn>
                <a:cxn ang="0">
                  <a:pos x="T2" y="T3"/>
                </a:cxn>
                <a:cxn ang="0">
                  <a:pos x="T4" y="T5"/>
                </a:cxn>
                <a:cxn ang="0">
                  <a:pos x="T6" y="T7"/>
                </a:cxn>
                <a:cxn ang="0">
                  <a:pos x="T8" y="T9"/>
                </a:cxn>
                <a:cxn ang="0">
                  <a:pos x="T10" y="T11"/>
                </a:cxn>
                <a:cxn ang="0">
                  <a:pos x="T12" y="T13"/>
                </a:cxn>
              </a:cxnLst>
              <a:rect b="b" l="0" r="r" t="0"/>
              <a:pathLst>
                <a:path h="1401" w="188">
                  <a:moveTo>
                    <a:pt x="38" y="1401"/>
                  </a:moveTo>
                  <a:cubicBezTo>
                    <a:pt x="40" y="246"/>
                    <a:pt x="40" y="246"/>
                    <a:pt x="40" y="246"/>
                  </a:cubicBezTo>
                  <a:cubicBezTo>
                    <a:pt x="131" y="218"/>
                    <a:pt x="182" y="213"/>
                    <a:pt x="188" y="187"/>
                  </a:cubicBezTo>
                  <a:cubicBezTo>
                    <a:pt x="186" y="0"/>
                    <a:pt x="186" y="0"/>
                    <a:pt x="186" y="0"/>
                  </a:cubicBezTo>
                  <a:cubicBezTo>
                    <a:pt x="171" y="93"/>
                    <a:pt x="3" y="184"/>
                    <a:pt x="3" y="226"/>
                  </a:cubicBezTo>
                  <a:cubicBezTo>
                    <a:pt x="0" y="1381"/>
                    <a:pt x="0" y="1381"/>
                    <a:pt x="0" y="1381"/>
                  </a:cubicBezTo>
                  <a:cubicBezTo>
                    <a:pt x="14" y="1364"/>
                    <a:pt x="30" y="1368"/>
                    <a:pt x="38" y="1401"/>
                  </a:cubicBezTo>
                  <a:close/>
                </a:path>
              </a:pathLst>
            </a:custGeom>
            <a:solidFill>
              <a:schemeClr val="accent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 name="Freeform 15"/>
            <p:cNvSpPr/>
            <p:nvPr/>
          </p:nvSpPr>
          <p:spPr bwMode="auto">
            <a:xfrm>
              <a:off x="5826900" y="3798195"/>
              <a:ext cx="447513" cy="2294739"/>
            </a:xfrm>
            <a:custGeom>
              <a:gdLst>
                <a:gd fmla="*/ 151 w 192" name="T0"/>
                <a:gd fmla="*/ 984 h 984" name="T1"/>
                <a:gd fmla="*/ 154 w 192" name="T2"/>
                <a:gd fmla="*/ 256 h 984" name="T3"/>
                <a:gd fmla="*/ 0 w 192" name="T4"/>
                <a:gd fmla="*/ 195 h 984" name="T5"/>
                <a:gd fmla="*/ 2 w 192" name="T6"/>
                <a:gd fmla="*/ 0 h 984" name="T7"/>
                <a:gd fmla="*/ 192 w 192" name="T8"/>
                <a:gd fmla="*/ 235 h 984" name="T9"/>
                <a:gd fmla="*/ 191 w 192" name="T10"/>
                <a:gd fmla="*/ 968 h 984" name="T11"/>
                <a:gd fmla="*/ 151 w 192" name="T12"/>
                <a:gd fmla="*/ 984 h 984" name="T13"/>
              </a:gdLst>
              <a:cxnLst>
                <a:cxn ang="0">
                  <a:pos x="T0" y="T1"/>
                </a:cxn>
                <a:cxn ang="0">
                  <a:pos x="T2" y="T3"/>
                </a:cxn>
                <a:cxn ang="0">
                  <a:pos x="T4" y="T5"/>
                </a:cxn>
                <a:cxn ang="0">
                  <a:pos x="T6" y="T7"/>
                </a:cxn>
                <a:cxn ang="0">
                  <a:pos x="T8" y="T9"/>
                </a:cxn>
                <a:cxn ang="0">
                  <a:pos x="T10" y="T11"/>
                </a:cxn>
                <a:cxn ang="0">
                  <a:pos x="T12" y="T13"/>
                </a:cxn>
              </a:cxnLst>
              <a:rect b="b" l="0" r="r" t="0"/>
              <a:pathLst>
                <a:path h="984" w="192">
                  <a:moveTo>
                    <a:pt x="151" y="984"/>
                  </a:moveTo>
                  <a:cubicBezTo>
                    <a:pt x="154" y="256"/>
                    <a:pt x="154" y="256"/>
                    <a:pt x="154" y="256"/>
                  </a:cubicBezTo>
                  <a:cubicBezTo>
                    <a:pt x="59" y="227"/>
                    <a:pt x="6" y="221"/>
                    <a:pt x="0" y="195"/>
                  </a:cubicBezTo>
                  <a:cubicBezTo>
                    <a:pt x="2" y="0"/>
                    <a:pt x="2" y="0"/>
                    <a:pt x="2" y="0"/>
                  </a:cubicBezTo>
                  <a:cubicBezTo>
                    <a:pt x="18" y="97"/>
                    <a:pt x="192" y="192"/>
                    <a:pt x="192" y="235"/>
                  </a:cubicBezTo>
                  <a:cubicBezTo>
                    <a:pt x="191" y="968"/>
                    <a:pt x="191" y="968"/>
                    <a:pt x="191" y="968"/>
                  </a:cubicBezTo>
                  <a:cubicBezTo>
                    <a:pt x="186" y="945"/>
                    <a:pt x="164" y="947"/>
                    <a:pt x="151" y="984"/>
                  </a:cubicBezTo>
                  <a:close/>
                </a:path>
              </a:pathLst>
            </a:custGeom>
            <a:solidFill>
              <a:schemeClr val="accent1"/>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 name="Freeform 16"/>
            <p:cNvSpPr/>
            <p:nvPr/>
          </p:nvSpPr>
          <p:spPr bwMode="auto">
            <a:xfrm>
              <a:off x="6013200" y="4646893"/>
              <a:ext cx="452442" cy="1449983"/>
            </a:xfrm>
            <a:custGeom>
              <a:gdLst>
                <a:gd fmla="*/ 71 w 194" name="T0"/>
                <a:gd fmla="*/ 620 h 622" name="T1"/>
                <a:gd fmla="*/ 74 w 194" name="T2"/>
                <a:gd fmla="*/ 246 h 622" name="T3"/>
                <a:gd fmla="*/ 194 w 194" name="T4"/>
                <a:gd fmla="*/ 194 h 622" name="T5"/>
                <a:gd fmla="*/ 192 w 194" name="T6"/>
                <a:gd fmla="*/ 0 h 622" name="T7"/>
                <a:gd fmla="*/ 0 w 194" name="T8"/>
                <a:gd fmla="*/ 234 h 622" name="T9"/>
                <a:gd fmla="*/ 1 w 194" name="T10"/>
                <a:gd fmla="*/ 622 h 622" name="T11"/>
                <a:gd fmla="*/ 71 w 194" name="T12"/>
                <a:gd fmla="*/ 620 h 622" name="T13"/>
              </a:gdLst>
              <a:cxnLst>
                <a:cxn ang="0">
                  <a:pos x="T0" y="T1"/>
                </a:cxn>
                <a:cxn ang="0">
                  <a:pos x="T2" y="T3"/>
                </a:cxn>
                <a:cxn ang="0">
                  <a:pos x="T4" y="T5"/>
                </a:cxn>
                <a:cxn ang="0">
                  <a:pos x="T6" y="T7"/>
                </a:cxn>
                <a:cxn ang="0">
                  <a:pos x="T8" y="T9"/>
                </a:cxn>
                <a:cxn ang="0">
                  <a:pos x="T10" y="T11"/>
                </a:cxn>
                <a:cxn ang="0">
                  <a:pos x="T12" y="T13"/>
                </a:cxn>
              </a:cxnLst>
              <a:rect b="b" l="0" r="r" t="0"/>
              <a:pathLst>
                <a:path h="622" w="194">
                  <a:moveTo>
                    <a:pt x="71" y="620"/>
                  </a:moveTo>
                  <a:cubicBezTo>
                    <a:pt x="74" y="246"/>
                    <a:pt x="74" y="246"/>
                    <a:pt x="74" y="246"/>
                  </a:cubicBezTo>
                  <a:cubicBezTo>
                    <a:pt x="169" y="217"/>
                    <a:pt x="188" y="221"/>
                    <a:pt x="194" y="194"/>
                  </a:cubicBezTo>
                  <a:cubicBezTo>
                    <a:pt x="192" y="0"/>
                    <a:pt x="192" y="0"/>
                    <a:pt x="192" y="0"/>
                  </a:cubicBezTo>
                  <a:cubicBezTo>
                    <a:pt x="176" y="96"/>
                    <a:pt x="0" y="191"/>
                    <a:pt x="0" y="234"/>
                  </a:cubicBezTo>
                  <a:cubicBezTo>
                    <a:pt x="1" y="622"/>
                    <a:pt x="1" y="622"/>
                    <a:pt x="1" y="622"/>
                  </a:cubicBezTo>
                  <a:cubicBezTo>
                    <a:pt x="21" y="582"/>
                    <a:pt x="59" y="583"/>
                    <a:pt x="71" y="620"/>
                  </a:cubicBezTo>
                  <a:close/>
                </a:path>
              </a:pathLst>
            </a:custGeom>
            <a:solidFill>
              <a:schemeClr val="accent3"/>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7" name="Freeform 56"/>
            <p:cNvSpPr/>
            <p:nvPr/>
          </p:nvSpPr>
          <p:spPr bwMode="auto">
            <a:xfrm>
              <a:off x="6071357" y="2754325"/>
              <a:ext cx="91671" cy="60128"/>
            </a:xfrm>
            <a:custGeom>
              <a:gdLst>
                <a:gd fmla="*/ 10 w 39" name="T0"/>
                <a:gd fmla="*/ 6 h 26" name="T1"/>
                <a:gd fmla="*/ 3 w 39" name="T2"/>
                <a:gd fmla="*/ 14 h 26" name="T3"/>
                <a:gd fmla="*/ 9 w 39" name="T4"/>
                <a:gd fmla="*/ 21 h 26" name="T5"/>
                <a:gd fmla="*/ 27 w 39" name="T6"/>
                <a:gd fmla="*/ 0 h 26" name="T7"/>
                <a:gd fmla="*/ 39 w 39" name="T8"/>
                <a:gd fmla="*/ 13 h 26" name="T9"/>
                <a:gd fmla="*/ 29 w 39" name="T10"/>
                <a:gd fmla="*/ 26 h 26" name="T11"/>
                <a:gd fmla="*/ 27 w 39" name="T12"/>
                <a:gd fmla="*/ 23 h 26" name="T13"/>
                <a:gd fmla="*/ 35 w 39" name="T14"/>
                <a:gd fmla="*/ 13 h 26" name="T15"/>
                <a:gd fmla="*/ 28 w 39" name="T16"/>
                <a:gd fmla="*/ 4 h 26" name="T17"/>
                <a:gd fmla="*/ 10 w 39" name="T18"/>
                <a:gd fmla="*/ 26 h 26" name="T19"/>
                <a:gd fmla="*/ 0 w 39" name="T20"/>
                <a:gd fmla="*/ 14 h 26" name="T21"/>
                <a:gd fmla="*/ 9 w 39" name="T22"/>
                <a:gd fmla="*/ 2 h 26" name="T23"/>
                <a:gd fmla="*/ 10 w 39" name="T24"/>
                <a:gd fmla="*/ 6 h 2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 w="39">
                  <a:moveTo>
                    <a:pt x="10" y="6"/>
                  </a:moveTo>
                  <a:cubicBezTo>
                    <a:pt x="6" y="7"/>
                    <a:pt x="3" y="10"/>
                    <a:pt x="3" y="14"/>
                  </a:cubicBezTo>
                  <a:cubicBezTo>
                    <a:pt x="3" y="19"/>
                    <a:pt x="5" y="21"/>
                    <a:pt x="9" y="21"/>
                  </a:cubicBezTo>
                  <a:cubicBezTo>
                    <a:pt x="17" y="22"/>
                    <a:pt x="15" y="0"/>
                    <a:pt x="27" y="0"/>
                  </a:cubicBezTo>
                  <a:cubicBezTo>
                    <a:pt x="33" y="0"/>
                    <a:pt x="39" y="3"/>
                    <a:pt x="39" y="13"/>
                  </a:cubicBezTo>
                  <a:cubicBezTo>
                    <a:pt x="39" y="21"/>
                    <a:pt x="33" y="24"/>
                    <a:pt x="29" y="26"/>
                  </a:cubicBezTo>
                  <a:cubicBezTo>
                    <a:pt x="27" y="23"/>
                    <a:pt x="27" y="23"/>
                    <a:pt x="27" y="23"/>
                  </a:cubicBezTo>
                  <a:cubicBezTo>
                    <a:pt x="31" y="21"/>
                    <a:pt x="35" y="18"/>
                    <a:pt x="35" y="13"/>
                  </a:cubicBezTo>
                  <a:cubicBezTo>
                    <a:pt x="35" y="7"/>
                    <a:pt x="32" y="4"/>
                    <a:pt x="28" y="4"/>
                  </a:cubicBezTo>
                  <a:cubicBezTo>
                    <a:pt x="19" y="4"/>
                    <a:pt x="21" y="26"/>
                    <a:pt x="10" y="26"/>
                  </a:cubicBezTo>
                  <a:cubicBezTo>
                    <a:pt x="4" y="26"/>
                    <a:pt x="0" y="21"/>
                    <a:pt x="0" y="14"/>
                  </a:cubicBezTo>
                  <a:cubicBezTo>
                    <a:pt x="0" y="8"/>
                    <a:pt x="3" y="4"/>
                    <a:pt x="9" y="2"/>
                  </a:cubicBezTo>
                  <a:lnTo>
                    <a:pt x="10" y="6"/>
                  </a:ln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8" name="Freeform 57"/>
            <p:cNvSpPr>
              <a:spLocks noEditPoints="1"/>
            </p:cNvSpPr>
            <p:nvPr/>
          </p:nvSpPr>
          <p:spPr bwMode="auto">
            <a:xfrm>
              <a:off x="6071357" y="2674482"/>
              <a:ext cx="88714" cy="69986"/>
            </a:xfrm>
            <a:custGeom>
              <a:gdLst>
                <a:gd fmla="*/ 90 w 90" name="T0"/>
                <a:gd fmla="*/ 71 h 71" name="T1"/>
                <a:gd fmla="*/ 0 w 90" name="T2"/>
                <a:gd fmla="*/ 43 h 71" name="T3"/>
                <a:gd fmla="*/ 0 w 90" name="T4"/>
                <a:gd fmla="*/ 29 h 71" name="T5"/>
                <a:gd fmla="*/ 90 w 90" name="T6"/>
                <a:gd fmla="*/ 0 h 71" name="T7"/>
                <a:gd fmla="*/ 90 w 90" name="T8"/>
                <a:gd fmla="*/ 12 h 71" name="T9"/>
                <a:gd fmla="*/ 62 w 90" name="T10"/>
                <a:gd fmla="*/ 19 h 71" name="T11"/>
                <a:gd fmla="*/ 62 w 90" name="T12"/>
                <a:gd fmla="*/ 52 h 71" name="T13"/>
                <a:gd fmla="*/ 90 w 90" name="T14"/>
                <a:gd fmla="*/ 59 h 71" name="T15"/>
                <a:gd fmla="*/ 90 w 90" name="T16"/>
                <a:gd fmla="*/ 71 h 71" name="T17"/>
                <a:gd fmla="*/ 55 w 90" name="T18"/>
                <a:gd fmla="*/ 50 h 71" name="T19"/>
                <a:gd fmla="*/ 55 w 90" name="T20"/>
                <a:gd fmla="*/ 22 h 71" name="T21"/>
                <a:gd fmla="*/ 7 w 90" name="T22"/>
                <a:gd fmla="*/ 36 h 71" name="T23"/>
                <a:gd fmla="*/ 7 w 90" name="T24"/>
                <a:gd fmla="*/ 36 h 71" name="T25"/>
                <a:gd fmla="*/ 55 w 90" name="T26"/>
                <a:gd fmla="*/ 50 h 7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71" w="90">
                  <a:moveTo>
                    <a:pt x="90" y="71"/>
                  </a:moveTo>
                  <a:lnTo>
                    <a:pt x="0" y="43"/>
                  </a:lnTo>
                  <a:lnTo>
                    <a:pt x="0" y="29"/>
                  </a:lnTo>
                  <a:lnTo>
                    <a:pt x="90" y="0"/>
                  </a:lnTo>
                  <a:lnTo>
                    <a:pt x="90" y="12"/>
                  </a:lnTo>
                  <a:lnTo>
                    <a:pt x="62" y="19"/>
                  </a:lnTo>
                  <a:lnTo>
                    <a:pt x="62" y="52"/>
                  </a:lnTo>
                  <a:lnTo>
                    <a:pt x="90" y="59"/>
                  </a:lnTo>
                  <a:lnTo>
                    <a:pt x="90" y="71"/>
                  </a:lnTo>
                  <a:close/>
                  <a:moveTo>
                    <a:pt x="55" y="50"/>
                  </a:moveTo>
                  <a:lnTo>
                    <a:pt x="55" y="22"/>
                  </a:lnTo>
                  <a:lnTo>
                    <a:pt x="7" y="36"/>
                  </a:lnTo>
                  <a:lnTo>
                    <a:pt x="7" y="36"/>
                  </a:lnTo>
                  <a:lnTo>
                    <a:pt x="55" y="50"/>
                  </a:ln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9" name="Freeform 58"/>
            <p:cNvSpPr/>
            <p:nvPr/>
          </p:nvSpPr>
          <p:spPr bwMode="auto">
            <a:xfrm>
              <a:off x="6071357" y="2583796"/>
              <a:ext cx="88714" cy="74914"/>
            </a:xfrm>
            <a:custGeom>
              <a:gdLst>
                <a:gd fmla="*/ 90 w 90" name="T0"/>
                <a:gd fmla="*/ 10 h 76" name="T1"/>
                <a:gd fmla="*/ 10 w 90" name="T2"/>
                <a:gd fmla="*/ 10 h 76" name="T3"/>
                <a:gd fmla="*/ 10 w 90" name="T4"/>
                <a:gd fmla="*/ 10 h 76" name="T5"/>
                <a:gd fmla="*/ 90 w 90" name="T6"/>
                <a:gd fmla="*/ 36 h 76" name="T7"/>
                <a:gd fmla="*/ 90 w 90" name="T8"/>
                <a:gd fmla="*/ 43 h 76" name="T9"/>
                <a:gd fmla="*/ 10 w 90" name="T10"/>
                <a:gd fmla="*/ 69 h 76" name="T11"/>
                <a:gd fmla="*/ 10 w 90" name="T12"/>
                <a:gd fmla="*/ 69 h 76" name="T13"/>
                <a:gd fmla="*/ 90 w 90" name="T14"/>
                <a:gd fmla="*/ 69 h 76" name="T15"/>
                <a:gd fmla="*/ 90 w 90" name="T16"/>
                <a:gd fmla="*/ 76 h 76" name="T17"/>
                <a:gd fmla="*/ 0 w 90" name="T18"/>
                <a:gd fmla="*/ 76 h 76" name="T19"/>
                <a:gd fmla="*/ 0 w 90" name="T20"/>
                <a:gd fmla="*/ 62 h 76" name="T21"/>
                <a:gd fmla="*/ 74 w 90" name="T22"/>
                <a:gd fmla="*/ 38 h 76" name="T23"/>
                <a:gd fmla="*/ 74 w 90" name="T24"/>
                <a:gd fmla="*/ 38 h 76" name="T25"/>
                <a:gd fmla="*/ 0 w 90" name="T26"/>
                <a:gd fmla="*/ 17 h 76" name="T27"/>
                <a:gd fmla="*/ 0 w 90" name="T28"/>
                <a:gd fmla="*/ 0 h 76" name="T29"/>
                <a:gd fmla="*/ 90 w 90" name="T30"/>
                <a:gd fmla="*/ 0 h 76" name="T31"/>
                <a:gd fmla="*/ 90 w 90" name="T32"/>
                <a:gd fmla="*/ 10 h 7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76" w="90">
                  <a:moveTo>
                    <a:pt x="90" y="10"/>
                  </a:moveTo>
                  <a:lnTo>
                    <a:pt x="10" y="10"/>
                  </a:lnTo>
                  <a:lnTo>
                    <a:pt x="10" y="10"/>
                  </a:lnTo>
                  <a:lnTo>
                    <a:pt x="90" y="36"/>
                  </a:lnTo>
                  <a:lnTo>
                    <a:pt x="90" y="43"/>
                  </a:lnTo>
                  <a:lnTo>
                    <a:pt x="10" y="69"/>
                  </a:lnTo>
                  <a:lnTo>
                    <a:pt x="10" y="69"/>
                  </a:lnTo>
                  <a:lnTo>
                    <a:pt x="90" y="69"/>
                  </a:lnTo>
                  <a:lnTo>
                    <a:pt x="90" y="76"/>
                  </a:lnTo>
                  <a:lnTo>
                    <a:pt x="0" y="76"/>
                  </a:lnTo>
                  <a:lnTo>
                    <a:pt x="0" y="62"/>
                  </a:lnTo>
                  <a:lnTo>
                    <a:pt x="74" y="38"/>
                  </a:lnTo>
                  <a:lnTo>
                    <a:pt x="74" y="38"/>
                  </a:lnTo>
                  <a:lnTo>
                    <a:pt x="0" y="17"/>
                  </a:lnTo>
                  <a:lnTo>
                    <a:pt x="0" y="0"/>
                  </a:lnTo>
                  <a:lnTo>
                    <a:pt x="90" y="0"/>
                  </a:lnTo>
                  <a:lnTo>
                    <a:pt x="90" y="10"/>
                  </a:ln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0" name="Freeform 59"/>
            <p:cNvSpPr>
              <a:spLocks noEditPoints="1"/>
            </p:cNvSpPr>
            <p:nvPr/>
          </p:nvSpPr>
          <p:spPr bwMode="auto">
            <a:xfrm>
              <a:off x="6071357" y="2501982"/>
              <a:ext cx="88714" cy="56186"/>
            </a:xfrm>
            <a:custGeom>
              <a:gdLst>
                <a:gd fmla="*/ 38 w 38" name="T0"/>
                <a:gd fmla="*/ 24 h 24" name="T1"/>
                <a:gd fmla="*/ 0 w 38" name="T2"/>
                <a:gd fmla="*/ 24 h 24" name="T3"/>
                <a:gd fmla="*/ 0 w 38" name="T4"/>
                <a:gd fmla="*/ 11 h 24" name="T5"/>
                <a:gd fmla="*/ 11 w 38" name="T6"/>
                <a:gd fmla="*/ 0 h 24" name="T7"/>
                <a:gd fmla="*/ 21 w 38" name="T8"/>
                <a:gd fmla="*/ 13 h 24" name="T9"/>
                <a:gd fmla="*/ 21 w 38" name="T10"/>
                <a:gd fmla="*/ 20 h 24" name="T11"/>
                <a:gd fmla="*/ 38 w 38" name="T12"/>
                <a:gd fmla="*/ 20 h 24" name="T13"/>
                <a:gd fmla="*/ 38 w 38" name="T14"/>
                <a:gd fmla="*/ 24 h 24" name="T15"/>
                <a:gd fmla="*/ 18 w 38" name="T16"/>
                <a:gd fmla="*/ 20 h 24" name="T17"/>
                <a:gd fmla="*/ 18 w 38" name="T18"/>
                <a:gd fmla="*/ 13 h 24" name="T19"/>
                <a:gd fmla="*/ 11 w 38" name="T20"/>
                <a:gd fmla="*/ 4 h 24" name="T21"/>
                <a:gd fmla="*/ 4 w 38" name="T22"/>
                <a:gd fmla="*/ 12 h 24" name="T23"/>
                <a:gd fmla="*/ 4 w 38" name="T24"/>
                <a:gd fmla="*/ 20 h 24" name="T25"/>
                <a:gd fmla="*/ 18 w 38" name="T26"/>
                <a:gd fmla="*/ 20 h 2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4" w="38">
                  <a:moveTo>
                    <a:pt x="38" y="24"/>
                  </a:moveTo>
                  <a:cubicBezTo>
                    <a:pt x="0" y="24"/>
                    <a:pt x="0" y="24"/>
                    <a:pt x="0" y="24"/>
                  </a:cubicBezTo>
                  <a:cubicBezTo>
                    <a:pt x="0" y="11"/>
                    <a:pt x="0" y="11"/>
                    <a:pt x="0" y="11"/>
                  </a:cubicBezTo>
                  <a:cubicBezTo>
                    <a:pt x="0" y="3"/>
                    <a:pt x="5" y="0"/>
                    <a:pt x="11" y="0"/>
                  </a:cubicBezTo>
                  <a:cubicBezTo>
                    <a:pt x="17" y="0"/>
                    <a:pt x="21" y="4"/>
                    <a:pt x="21" y="13"/>
                  </a:cubicBezTo>
                  <a:cubicBezTo>
                    <a:pt x="21" y="20"/>
                    <a:pt x="21" y="20"/>
                    <a:pt x="21" y="20"/>
                  </a:cubicBezTo>
                  <a:cubicBezTo>
                    <a:pt x="38" y="20"/>
                    <a:pt x="38" y="20"/>
                    <a:pt x="38" y="20"/>
                  </a:cubicBezTo>
                  <a:lnTo>
                    <a:pt x="38" y="24"/>
                  </a:lnTo>
                  <a:close/>
                  <a:moveTo>
                    <a:pt x="18" y="20"/>
                  </a:moveTo>
                  <a:cubicBezTo>
                    <a:pt x="18" y="13"/>
                    <a:pt x="18" y="13"/>
                    <a:pt x="18" y="13"/>
                  </a:cubicBezTo>
                  <a:cubicBezTo>
                    <a:pt x="18" y="6"/>
                    <a:pt x="15" y="4"/>
                    <a:pt x="11" y="4"/>
                  </a:cubicBezTo>
                  <a:cubicBezTo>
                    <a:pt x="6" y="4"/>
                    <a:pt x="4" y="6"/>
                    <a:pt x="4" y="12"/>
                  </a:cubicBezTo>
                  <a:cubicBezTo>
                    <a:pt x="4" y="20"/>
                    <a:pt x="4" y="20"/>
                    <a:pt x="4" y="20"/>
                  </a:cubicBezTo>
                  <a:lnTo>
                    <a:pt x="18" y="20"/>
                  </a:ln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1" name="Freeform 60"/>
            <p:cNvSpPr/>
            <p:nvPr/>
          </p:nvSpPr>
          <p:spPr bwMode="auto">
            <a:xfrm>
              <a:off x="6071357" y="2431997"/>
              <a:ext cx="88714" cy="51257"/>
            </a:xfrm>
            <a:custGeom>
              <a:gdLst>
                <a:gd fmla="*/ 90 w 90" name="T0"/>
                <a:gd fmla="*/ 52 h 52" name="T1"/>
                <a:gd fmla="*/ 0 w 90" name="T2"/>
                <a:gd fmla="*/ 52 h 52" name="T3"/>
                <a:gd fmla="*/ 0 w 90" name="T4"/>
                <a:gd fmla="*/ 43 h 52" name="T5"/>
                <a:gd fmla="*/ 81 w 90" name="T6"/>
                <a:gd fmla="*/ 43 h 52" name="T7"/>
                <a:gd fmla="*/ 81 w 90" name="T8"/>
                <a:gd fmla="*/ 0 h 52" name="T9"/>
                <a:gd fmla="*/ 90 w 90" name="T10"/>
                <a:gd fmla="*/ 0 h 52" name="T11"/>
                <a:gd fmla="*/ 90 w 90" name="T12"/>
                <a:gd fmla="*/ 52 h 52" name="T13"/>
              </a:gdLst>
              <a:cxnLst>
                <a:cxn ang="0">
                  <a:pos x="T0" y="T1"/>
                </a:cxn>
                <a:cxn ang="0">
                  <a:pos x="T2" y="T3"/>
                </a:cxn>
                <a:cxn ang="0">
                  <a:pos x="T4" y="T5"/>
                </a:cxn>
                <a:cxn ang="0">
                  <a:pos x="T6" y="T7"/>
                </a:cxn>
                <a:cxn ang="0">
                  <a:pos x="T8" y="T9"/>
                </a:cxn>
                <a:cxn ang="0">
                  <a:pos x="T10" y="T11"/>
                </a:cxn>
                <a:cxn ang="0">
                  <a:pos x="T12" y="T13"/>
                </a:cxn>
              </a:cxnLst>
              <a:rect b="b" l="0" r="r" t="0"/>
              <a:pathLst>
                <a:path h="52" w="90">
                  <a:moveTo>
                    <a:pt x="90" y="52"/>
                  </a:moveTo>
                  <a:lnTo>
                    <a:pt x="0" y="52"/>
                  </a:lnTo>
                  <a:lnTo>
                    <a:pt x="0" y="43"/>
                  </a:lnTo>
                  <a:lnTo>
                    <a:pt x="81" y="43"/>
                  </a:lnTo>
                  <a:lnTo>
                    <a:pt x="81" y="0"/>
                  </a:lnTo>
                  <a:lnTo>
                    <a:pt x="90" y="0"/>
                  </a:lnTo>
                  <a:lnTo>
                    <a:pt x="90" y="52"/>
                  </a:ln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2" name="Freeform 61"/>
            <p:cNvSpPr/>
            <p:nvPr/>
          </p:nvSpPr>
          <p:spPr bwMode="auto">
            <a:xfrm>
              <a:off x="6071357" y="2360040"/>
              <a:ext cx="88714" cy="56186"/>
            </a:xfrm>
            <a:custGeom>
              <a:gdLst>
                <a:gd fmla="*/ 0 w 90" name="T0"/>
                <a:gd fmla="*/ 2 h 57" name="T1"/>
                <a:gd fmla="*/ 10 w 90" name="T2"/>
                <a:gd fmla="*/ 2 h 57" name="T3"/>
                <a:gd fmla="*/ 10 w 90" name="T4"/>
                <a:gd fmla="*/ 47 h 57" name="T5"/>
                <a:gd fmla="*/ 41 w 90" name="T6"/>
                <a:gd fmla="*/ 47 h 57" name="T7"/>
                <a:gd fmla="*/ 41 w 90" name="T8"/>
                <a:gd fmla="*/ 17 h 57" name="T9"/>
                <a:gd fmla="*/ 48 w 90" name="T10"/>
                <a:gd fmla="*/ 17 h 57" name="T11"/>
                <a:gd fmla="*/ 48 w 90" name="T12"/>
                <a:gd fmla="*/ 47 h 57" name="T13"/>
                <a:gd fmla="*/ 81 w 90" name="T14"/>
                <a:gd fmla="*/ 47 h 57" name="T15"/>
                <a:gd fmla="*/ 81 w 90" name="T16"/>
                <a:gd fmla="*/ 0 h 57" name="T17"/>
                <a:gd fmla="*/ 90 w 90" name="T18"/>
                <a:gd fmla="*/ 0 h 57" name="T19"/>
                <a:gd fmla="*/ 90 w 90" name="T20"/>
                <a:gd fmla="*/ 57 h 57" name="T21"/>
                <a:gd fmla="*/ 0 w 90" name="T22"/>
                <a:gd fmla="*/ 57 h 57" name="T23"/>
                <a:gd fmla="*/ 0 w 90" name="T24"/>
                <a:gd fmla="*/ 2 h 5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7" w="90">
                  <a:moveTo>
                    <a:pt x="0" y="2"/>
                  </a:moveTo>
                  <a:lnTo>
                    <a:pt x="10" y="2"/>
                  </a:lnTo>
                  <a:lnTo>
                    <a:pt x="10" y="47"/>
                  </a:lnTo>
                  <a:lnTo>
                    <a:pt x="41" y="47"/>
                  </a:lnTo>
                  <a:lnTo>
                    <a:pt x="41" y="17"/>
                  </a:lnTo>
                  <a:lnTo>
                    <a:pt x="48" y="17"/>
                  </a:lnTo>
                  <a:lnTo>
                    <a:pt x="48" y="47"/>
                  </a:lnTo>
                  <a:lnTo>
                    <a:pt x="81" y="47"/>
                  </a:lnTo>
                  <a:lnTo>
                    <a:pt x="81" y="0"/>
                  </a:lnTo>
                  <a:lnTo>
                    <a:pt x="90" y="0"/>
                  </a:lnTo>
                  <a:lnTo>
                    <a:pt x="90" y="57"/>
                  </a:lnTo>
                  <a:lnTo>
                    <a:pt x="0" y="57"/>
                  </a:lnTo>
                  <a:lnTo>
                    <a:pt x="0" y="2"/>
                  </a:ln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3" name="Freeform 62"/>
            <p:cNvSpPr/>
            <p:nvPr/>
          </p:nvSpPr>
          <p:spPr bwMode="auto">
            <a:xfrm>
              <a:off x="6071357" y="2252597"/>
              <a:ext cx="88714" cy="61114"/>
            </a:xfrm>
            <a:custGeom>
              <a:gdLst>
                <a:gd fmla="*/ 10 w 90" name="T0"/>
                <a:gd fmla="*/ 26 h 62" name="T1"/>
                <a:gd fmla="*/ 90 w 90" name="T2"/>
                <a:gd fmla="*/ 26 h 62" name="T3"/>
                <a:gd fmla="*/ 90 w 90" name="T4"/>
                <a:gd fmla="*/ 36 h 62" name="T5"/>
                <a:gd fmla="*/ 10 w 90" name="T6"/>
                <a:gd fmla="*/ 36 h 62" name="T7"/>
                <a:gd fmla="*/ 10 w 90" name="T8"/>
                <a:gd fmla="*/ 62 h 62" name="T9"/>
                <a:gd fmla="*/ 0 w 90" name="T10"/>
                <a:gd fmla="*/ 62 h 62" name="T11"/>
                <a:gd fmla="*/ 0 w 90" name="T12"/>
                <a:gd fmla="*/ 0 h 62" name="T13"/>
                <a:gd fmla="*/ 10 w 90" name="T14"/>
                <a:gd fmla="*/ 0 h 62" name="T15"/>
                <a:gd fmla="*/ 10 w 90" name="T16"/>
                <a:gd fmla="*/ 26 h 6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2" w="90">
                  <a:moveTo>
                    <a:pt x="10" y="26"/>
                  </a:moveTo>
                  <a:lnTo>
                    <a:pt x="90" y="26"/>
                  </a:lnTo>
                  <a:lnTo>
                    <a:pt x="90" y="36"/>
                  </a:lnTo>
                  <a:lnTo>
                    <a:pt x="10" y="36"/>
                  </a:lnTo>
                  <a:lnTo>
                    <a:pt x="10" y="62"/>
                  </a:lnTo>
                  <a:lnTo>
                    <a:pt x="0" y="62"/>
                  </a:lnTo>
                  <a:lnTo>
                    <a:pt x="0" y="0"/>
                  </a:lnTo>
                  <a:lnTo>
                    <a:pt x="10" y="0"/>
                  </a:lnTo>
                  <a:lnTo>
                    <a:pt x="10" y="26"/>
                  </a:ln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4" name="Freeform 63"/>
            <p:cNvSpPr/>
            <p:nvPr/>
          </p:nvSpPr>
          <p:spPr bwMode="auto">
            <a:xfrm>
              <a:off x="6071357" y="2180640"/>
              <a:ext cx="88714" cy="56186"/>
            </a:xfrm>
            <a:custGeom>
              <a:gdLst>
                <a:gd fmla="*/ 0 w 90" name="T0"/>
                <a:gd fmla="*/ 2 h 57" name="T1"/>
                <a:gd fmla="*/ 10 w 90" name="T2"/>
                <a:gd fmla="*/ 2 h 57" name="T3"/>
                <a:gd fmla="*/ 10 w 90" name="T4"/>
                <a:gd fmla="*/ 47 h 57" name="T5"/>
                <a:gd fmla="*/ 41 w 90" name="T6"/>
                <a:gd fmla="*/ 47 h 57" name="T7"/>
                <a:gd fmla="*/ 41 w 90" name="T8"/>
                <a:gd fmla="*/ 17 h 57" name="T9"/>
                <a:gd fmla="*/ 48 w 90" name="T10"/>
                <a:gd fmla="*/ 17 h 57" name="T11"/>
                <a:gd fmla="*/ 48 w 90" name="T12"/>
                <a:gd fmla="*/ 47 h 57" name="T13"/>
                <a:gd fmla="*/ 81 w 90" name="T14"/>
                <a:gd fmla="*/ 47 h 57" name="T15"/>
                <a:gd fmla="*/ 81 w 90" name="T16"/>
                <a:gd fmla="*/ 0 h 57" name="T17"/>
                <a:gd fmla="*/ 90 w 90" name="T18"/>
                <a:gd fmla="*/ 0 h 57" name="T19"/>
                <a:gd fmla="*/ 90 w 90" name="T20"/>
                <a:gd fmla="*/ 57 h 57" name="T21"/>
                <a:gd fmla="*/ 0 w 90" name="T22"/>
                <a:gd fmla="*/ 57 h 57" name="T23"/>
                <a:gd fmla="*/ 0 w 90" name="T24"/>
                <a:gd fmla="*/ 2 h 5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7" w="90">
                  <a:moveTo>
                    <a:pt x="0" y="2"/>
                  </a:moveTo>
                  <a:lnTo>
                    <a:pt x="10" y="2"/>
                  </a:lnTo>
                  <a:lnTo>
                    <a:pt x="10" y="47"/>
                  </a:lnTo>
                  <a:lnTo>
                    <a:pt x="41" y="47"/>
                  </a:lnTo>
                  <a:lnTo>
                    <a:pt x="41" y="17"/>
                  </a:lnTo>
                  <a:lnTo>
                    <a:pt x="48" y="17"/>
                  </a:lnTo>
                  <a:lnTo>
                    <a:pt x="48" y="47"/>
                  </a:lnTo>
                  <a:lnTo>
                    <a:pt x="81" y="47"/>
                  </a:lnTo>
                  <a:lnTo>
                    <a:pt x="81" y="0"/>
                  </a:lnTo>
                  <a:lnTo>
                    <a:pt x="90" y="0"/>
                  </a:lnTo>
                  <a:lnTo>
                    <a:pt x="90" y="57"/>
                  </a:lnTo>
                  <a:lnTo>
                    <a:pt x="0" y="57"/>
                  </a:lnTo>
                  <a:lnTo>
                    <a:pt x="0" y="2"/>
                  </a:ln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5" name="Freeform 64"/>
            <p:cNvSpPr/>
            <p:nvPr/>
          </p:nvSpPr>
          <p:spPr bwMode="auto">
            <a:xfrm>
              <a:off x="6071357" y="2108683"/>
              <a:ext cx="88714" cy="65057"/>
            </a:xfrm>
            <a:custGeom>
              <a:gdLst>
                <a:gd fmla="*/ 90 w 90" name="T0"/>
                <a:gd fmla="*/ 54 h 66" name="T1"/>
                <a:gd fmla="*/ 90 w 90" name="T2"/>
                <a:gd fmla="*/ 66 h 66" name="T3"/>
                <a:gd fmla="*/ 43 w 90" name="T4"/>
                <a:gd fmla="*/ 40 h 66" name="T5"/>
                <a:gd fmla="*/ 0 w 90" name="T6"/>
                <a:gd fmla="*/ 64 h 66" name="T7"/>
                <a:gd fmla="*/ 0 w 90" name="T8"/>
                <a:gd fmla="*/ 52 h 66" name="T9"/>
                <a:gd fmla="*/ 33 w 90" name="T10"/>
                <a:gd fmla="*/ 33 h 66" name="T11"/>
                <a:gd fmla="*/ 0 w 90" name="T12"/>
                <a:gd fmla="*/ 14 h 66" name="T13"/>
                <a:gd fmla="*/ 0 w 90" name="T14"/>
                <a:gd fmla="*/ 4 h 66" name="T15"/>
                <a:gd fmla="*/ 43 w 90" name="T16"/>
                <a:gd fmla="*/ 28 h 66" name="T17"/>
                <a:gd fmla="*/ 90 w 90" name="T18"/>
                <a:gd fmla="*/ 0 h 66" name="T19"/>
                <a:gd fmla="*/ 90 w 90" name="T20"/>
                <a:gd fmla="*/ 11 h 66" name="T21"/>
                <a:gd fmla="*/ 52 w 90" name="T22"/>
                <a:gd fmla="*/ 33 h 66" name="T23"/>
                <a:gd fmla="*/ 90 w 90" name="T24"/>
                <a:gd fmla="*/ 54 h 6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6" w="90">
                  <a:moveTo>
                    <a:pt x="90" y="54"/>
                  </a:moveTo>
                  <a:lnTo>
                    <a:pt x="90" y="66"/>
                  </a:lnTo>
                  <a:lnTo>
                    <a:pt x="43" y="40"/>
                  </a:lnTo>
                  <a:lnTo>
                    <a:pt x="0" y="64"/>
                  </a:lnTo>
                  <a:lnTo>
                    <a:pt x="0" y="52"/>
                  </a:lnTo>
                  <a:lnTo>
                    <a:pt x="33" y="33"/>
                  </a:lnTo>
                  <a:lnTo>
                    <a:pt x="0" y="14"/>
                  </a:lnTo>
                  <a:lnTo>
                    <a:pt x="0" y="4"/>
                  </a:lnTo>
                  <a:lnTo>
                    <a:pt x="43" y="28"/>
                  </a:lnTo>
                  <a:lnTo>
                    <a:pt x="90" y="0"/>
                  </a:lnTo>
                  <a:lnTo>
                    <a:pt x="90" y="11"/>
                  </a:lnTo>
                  <a:lnTo>
                    <a:pt x="52" y="33"/>
                  </a:lnTo>
                  <a:lnTo>
                    <a:pt x="90" y="54"/>
                  </a:ln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6" name="Freeform 65"/>
            <p:cNvSpPr/>
            <p:nvPr/>
          </p:nvSpPr>
          <p:spPr bwMode="auto">
            <a:xfrm>
              <a:off x="6071357" y="2042640"/>
              <a:ext cx="88714" cy="61114"/>
            </a:xfrm>
            <a:custGeom>
              <a:gdLst>
                <a:gd fmla="*/ 10 w 90" name="T0"/>
                <a:gd fmla="*/ 26 h 62" name="T1"/>
                <a:gd fmla="*/ 90 w 90" name="T2"/>
                <a:gd fmla="*/ 26 h 62" name="T3"/>
                <a:gd fmla="*/ 90 w 90" name="T4"/>
                <a:gd fmla="*/ 36 h 62" name="T5"/>
                <a:gd fmla="*/ 10 w 90" name="T6"/>
                <a:gd fmla="*/ 36 h 62" name="T7"/>
                <a:gd fmla="*/ 10 w 90" name="T8"/>
                <a:gd fmla="*/ 62 h 62" name="T9"/>
                <a:gd fmla="*/ 0 w 90" name="T10"/>
                <a:gd fmla="*/ 62 h 62" name="T11"/>
                <a:gd fmla="*/ 0 w 90" name="T12"/>
                <a:gd fmla="*/ 0 h 62" name="T13"/>
                <a:gd fmla="*/ 10 w 90" name="T14"/>
                <a:gd fmla="*/ 0 h 62" name="T15"/>
                <a:gd fmla="*/ 10 w 90" name="T16"/>
                <a:gd fmla="*/ 26 h 6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2" w="90">
                  <a:moveTo>
                    <a:pt x="10" y="26"/>
                  </a:moveTo>
                  <a:lnTo>
                    <a:pt x="90" y="26"/>
                  </a:lnTo>
                  <a:lnTo>
                    <a:pt x="90" y="36"/>
                  </a:lnTo>
                  <a:lnTo>
                    <a:pt x="10" y="36"/>
                  </a:lnTo>
                  <a:lnTo>
                    <a:pt x="10" y="62"/>
                  </a:lnTo>
                  <a:lnTo>
                    <a:pt x="0" y="62"/>
                  </a:lnTo>
                  <a:lnTo>
                    <a:pt x="0" y="0"/>
                  </a:lnTo>
                  <a:lnTo>
                    <a:pt x="10" y="0"/>
                  </a:lnTo>
                  <a:lnTo>
                    <a:pt x="10" y="26"/>
                  </a:lnTo>
                  <a:close/>
                </a:path>
              </a:pathLst>
            </a:custGeom>
            <a:solidFill>
              <a:schemeClr val="tx2"/>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9" name="Freeform 78"/>
            <p:cNvSpPr/>
            <p:nvPr/>
          </p:nvSpPr>
          <p:spPr bwMode="auto">
            <a:xfrm>
              <a:off x="5188158" y="3751866"/>
              <a:ext cx="196157" cy="428785"/>
            </a:xfrm>
            <a:custGeom>
              <a:gdLst>
                <a:gd fmla="*/ 4 w 84" name="T0"/>
                <a:gd fmla="*/ 184 h 184" name="T1"/>
                <a:gd fmla="*/ 4 w 84" name="T2"/>
                <a:gd fmla="*/ 168 h 184" name="T3"/>
                <a:gd fmla="*/ 35 w 84" name="T4"/>
                <a:gd fmla="*/ 168 h 184" name="T5"/>
                <a:gd fmla="*/ 35 w 84" name="T6"/>
                <a:gd fmla="*/ 21 h 184" name="T7"/>
                <a:gd fmla="*/ 0 w 84" name="T8"/>
                <a:gd fmla="*/ 25 h 184" name="T9"/>
                <a:gd fmla="*/ 0 w 84" name="T10"/>
                <a:gd fmla="*/ 13 h 184" name="T11"/>
                <a:gd fmla="*/ 35 w 84" name="T12"/>
                <a:gd fmla="*/ 0 h 184" name="T13"/>
                <a:gd fmla="*/ 53 w 84" name="T14"/>
                <a:gd fmla="*/ 0 h 184" name="T15"/>
                <a:gd fmla="*/ 53 w 84" name="T16"/>
                <a:gd fmla="*/ 168 h 184" name="T17"/>
                <a:gd fmla="*/ 84 w 84" name="T18"/>
                <a:gd fmla="*/ 168 h 184" name="T19"/>
                <a:gd fmla="*/ 84 w 84" name="T20"/>
                <a:gd fmla="*/ 184 h 184" name="T21"/>
                <a:gd fmla="*/ 4 w 84" name="T22"/>
                <a:gd fmla="*/ 184 h 18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84" w="84">
                  <a:moveTo>
                    <a:pt x="4" y="184"/>
                  </a:moveTo>
                  <a:cubicBezTo>
                    <a:pt x="4" y="168"/>
                    <a:pt x="4" y="168"/>
                    <a:pt x="4" y="168"/>
                  </a:cubicBezTo>
                  <a:cubicBezTo>
                    <a:pt x="35" y="168"/>
                    <a:pt x="35" y="168"/>
                    <a:pt x="35" y="168"/>
                  </a:cubicBezTo>
                  <a:cubicBezTo>
                    <a:pt x="35" y="21"/>
                    <a:pt x="35" y="21"/>
                    <a:pt x="35" y="21"/>
                  </a:cubicBezTo>
                  <a:cubicBezTo>
                    <a:pt x="0" y="25"/>
                    <a:pt x="0" y="25"/>
                    <a:pt x="0" y="25"/>
                  </a:cubicBezTo>
                  <a:cubicBezTo>
                    <a:pt x="0" y="13"/>
                    <a:pt x="0" y="13"/>
                    <a:pt x="0" y="13"/>
                  </a:cubicBezTo>
                  <a:cubicBezTo>
                    <a:pt x="13" y="9"/>
                    <a:pt x="27" y="5"/>
                    <a:pt x="35" y="0"/>
                  </a:cubicBezTo>
                  <a:cubicBezTo>
                    <a:pt x="53" y="0"/>
                    <a:pt x="53" y="0"/>
                    <a:pt x="53" y="0"/>
                  </a:cubicBezTo>
                  <a:cubicBezTo>
                    <a:pt x="53" y="168"/>
                    <a:pt x="53" y="168"/>
                    <a:pt x="53" y="168"/>
                  </a:cubicBezTo>
                  <a:cubicBezTo>
                    <a:pt x="84" y="168"/>
                    <a:pt x="84" y="168"/>
                    <a:pt x="84" y="168"/>
                  </a:cubicBezTo>
                  <a:cubicBezTo>
                    <a:pt x="84" y="184"/>
                    <a:pt x="84" y="184"/>
                    <a:pt x="84" y="184"/>
                  </a:cubicBezTo>
                  <a:lnTo>
                    <a:pt x="4" y="184"/>
                  </a:lnTo>
                  <a:close/>
                </a:path>
              </a:pathLst>
            </a:custGeom>
            <a:solidFill>
              <a:schemeClr val="bg1"/>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0" name="Freeform 79"/>
            <p:cNvSpPr/>
            <p:nvPr/>
          </p:nvSpPr>
          <p:spPr bwMode="auto">
            <a:xfrm>
              <a:off x="6878655" y="2903167"/>
              <a:ext cx="273042" cy="426814"/>
            </a:xfrm>
            <a:custGeom>
              <a:gdLst>
                <a:gd fmla="*/ 117 w 117" name="T0"/>
                <a:gd fmla="*/ 183 h 183" name="T1"/>
                <a:gd fmla="*/ 0 w 117" name="T2"/>
                <a:gd fmla="*/ 183 h 183" name="T3"/>
                <a:gd fmla="*/ 0 w 117" name="T4"/>
                <a:gd fmla="*/ 164 h 183" name="T5"/>
                <a:gd fmla="*/ 98 w 117" name="T6"/>
                <a:gd fmla="*/ 48 h 183" name="T7"/>
                <a:gd fmla="*/ 62 w 117" name="T8"/>
                <a:gd fmla="*/ 15 h 183" name="T9"/>
                <a:gd fmla="*/ 19 w 117" name="T10"/>
                <a:gd fmla="*/ 54 h 183" name="T11"/>
                <a:gd fmla="*/ 1 w 117" name="T12"/>
                <a:gd fmla="*/ 50 h 183" name="T13"/>
                <a:gd fmla="*/ 62 w 117" name="T14"/>
                <a:gd fmla="*/ 0 h 183" name="T15"/>
                <a:gd fmla="*/ 117 w 117" name="T16"/>
                <a:gd fmla="*/ 48 h 183" name="T17"/>
                <a:gd fmla="*/ 19 w 117" name="T18"/>
                <a:gd fmla="*/ 167 h 183" name="T19"/>
                <a:gd fmla="*/ 117 w 117" name="T20"/>
                <a:gd fmla="*/ 167 h 183" name="T21"/>
                <a:gd fmla="*/ 117 w 117" name="T22"/>
                <a:gd fmla="*/ 183 h 18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83" w="117">
                  <a:moveTo>
                    <a:pt x="117" y="183"/>
                  </a:moveTo>
                  <a:cubicBezTo>
                    <a:pt x="0" y="183"/>
                    <a:pt x="0" y="183"/>
                    <a:pt x="0" y="183"/>
                  </a:cubicBezTo>
                  <a:cubicBezTo>
                    <a:pt x="0" y="164"/>
                    <a:pt x="0" y="164"/>
                    <a:pt x="0" y="164"/>
                  </a:cubicBezTo>
                  <a:cubicBezTo>
                    <a:pt x="31" y="100"/>
                    <a:pt x="98" y="97"/>
                    <a:pt x="98" y="48"/>
                  </a:cubicBezTo>
                  <a:cubicBezTo>
                    <a:pt x="98" y="27"/>
                    <a:pt x="85" y="15"/>
                    <a:pt x="62" y="15"/>
                  </a:cubicBezTo>
                  <a:cubicBezTo>
                    <a:pt x="36" y="15"/>
                    <a:pt x="22" y="36"/>
                    <a:pt x="19" y="54"/>
                  </a:cubicBezTo>
                  <a:cubicBezTo>
                    <a:pt x="1" y="50"/>
                    <a:pt x="1" y="50"/>
                    <a:pt x="1" y="50"/>
                  </a:cubicBezTo>
                  <a:cubicBezTo>
                    <a:pt x="7" y="25"/>
                    <a:pt x="22" y="0"/>
                    <a:pt x="62" y="0"/>
                  </a:cubicBezTo>
                  <a:cubicBezTo>
                    <a:pt x="92" y="0"/>
                    <a:pt x="117" y="17"/>
                    <a:pt x="117" y="48"/>
                  </a:cubicBezTo>
                  <a:cubicBezTo>
                    <a:pt x="117" y="103"/>
                    <a:pt x="38" y="118"/>
                    <a:pt x="19" y="167"/>
                  </a:cubicBezTo>
                  <a:cubicBezTo>
                    <a:pt x="117" y="167"/>
                    <a:pt x="117" y="167"/>
                    <a:pt x="117" y="167"/>
                  </a:cubicBezTo>
                  <a:lnTo>
                    <a:pt x="117" y="183"/>
                  </a:lnTo>
                  <a:close/>
                </a:path>
              </a:pathLst>
            </a:custGeom>
            <a:solidFill>
              <a:schemeClr val="bg1"/>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1" name="Freeform 80"/>
            <p:cNvSpPr/>
            <p:nvPr/>
          </p:nvSpPr>
          <p:spPr bwMode="auto">
            <a:xfrm>
              <a:off x="5029459" y="1938155"/>
              <a:ext cx="291771" cy="433714"/>
            </a:xfrm>
            <a:custGeom>
              <a:gdLst>
                <a:gd fmla="*/ 14 w 125" name="T0"/>
                <a:gd fmla="*/ 140 h 186" name="T1"/>
                <a:gd fmla="*/ 64 w 125" name="T2"/>
                <a:gd fmla="*/ 170 h 186" name="T3"/>
                <a:gd fmla="*/ 106 w 125" name="T4"/>
                <a:gd fmla="*/ 135 h 186" name="T5"/>
                <a:gd fmla="*/ 55 w 125" name="T6"/>
                <a:gd fmla="*/ 94 h 186" name="T7"/>
                <a:gd fmla="*/ 38 w 125" name="T8"/>
                <a:gd fmla="*/ 94 h 186" name="T9"/>
                <a:gd fmla="*/ 38 w 125" name="T10"/>
                <a:gd fmla="*/ 79 h 186" name="T11"/>
                <a:gd fmla="*/ 48 w 125" name="T12"/>
                <a:gd fmla="*/ 79 h 186" name="T13"/>
                <a:gd fmla="*/ 100 w 125" name="T14"/>
                <a:gd fmla="*/ 45 h 186" name="T15"/>
                <a:gd fmla="*/ 67 w 125" name="T16"/>
                <a:gd fmla="*/ 15 h 186" name="T17"/>
                <a:gd fmla="*/ 23 w 125" name="T18"/>
                <a:gd fmla="*/ 40 h 186" name="T19"/>
                <a:gd fmla="*/ 9 w 125" name="T20"/>
                <a:gd fmla="*/ 30 h 186" name="T21"/>
                <a:gd fmla="*/ 67 w 125" name="T22"/>
                <a:gd fmla="*/ 0 h 186" name="T23"/>
                <a:gd fmla="*/ 119 w 125" name="T24"/>
                <a:gd fmla="*/ 45 h 186" name="T25"/>
                <a:gd fmla="*/ 91 w 125" name="T26"/>
                <a:gd fmla="*/ 85 h 186" name="T27"/>
                <a:gd fmla="*/ 125 w 125" name="T28"/>
                <a:gd fmla="*/ 133 h 186" name="T29"/>
                <a:gd fmla="*/ 64 w 125" name="T30"/>
                <a:gd fmla="*/ 186 h 186" name="T31"/>
                <a:gd fmla="*/ 0 w 125" name="T32"/>
                <a:gd fmla="*/ 150 h 186" name="T33"/>
                <a:gd fmla="*/ 14 w 125" name="T34"/>
                <a:gd fmla="*/ 140 h 186"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86" w="125">
                  <a:moveTo>
                    <a:pt x="14" y="140"/>
                  </a:moveTo>
                  <a:cubicBezTo>
                    <a:pt x="28" y="159"/>
                    <a:pt x="45" y="170"/>
                    <a:pt x="64" y="170"/>
                  </a:cubicBezTo>
                  <a:cubicBezTo>
                    <a:pt x="90" y="170"/>
                    <a:pt x="106" y="157"/>
                    <a:pt x="106" y="135"/>
                  </a:cubicBezTo>
                  <a:cubicBezTo>
                    <a:pt x="106" y="110"/>
                    <a:pt x="91" y="94"/>
                    <a:pt x="55" y="94"/>
                  </a:cubicBezTo>
                  <a:cubicBezTo>
                    <a:pt x="38" y="94"/>
                    <a:pt x="38" y="94"/>
                    <a:pt x="38" y="94"/>
                  </a:cubicBezTo>
                  <a:cubicBezTo>
                    <a:pt x="38" y="79"/>
                    <a:pt x="38" y="79"/>
                    <a:pt x="38" y="79"/>
                  </a:cubicBezTo>
                  <a:cubicBezTo>
                    <a:pt x="48" y="79"/>
                    <a:pt x="48" y="79"/>
                    <a:pt x="48" y="79"/>
                  </a:cubicBezTo>
                  <a:cubicBezTo>
                    <a:pt x="84" y="79"/>
                    <a:pt x="100" y="67"/>
                    <a:pt x="100" y="45"/>
                  </a:cubicBezTo>
                  <a:cubicBezTo>
                    <a:pt x="100" y="27"/>
                    <a:pt x="84" y="15"/>
                    <a:pt x="67" y="15"/>
                  </a:cubicBezTo>
                  <a:cubicBezTo>
                    <a:pt x="45" y="15"/>
                    <a:pt x="35" y="25"/>
                    <a:pt x="23" y="40"/>
                  </a:cubicBezTo>
                  <a:cubicBezTo>
                    <a:pt x="9" y="30"/>
                    <a:pt x="9" y="30"/>
                    <a:pt x="9" y="30"/>
                  </a:cubicBezTo>
                  <a:cubicBezTo>
                    <a:pt x="21" y="13"/>
                    <a:pt x="38" y="0"/>
                    <a:pt x="67" y="0"/>
                  </a:cubicBezTo>
                  <a:cubicBezTo>
                    <a:pt x="99" y="0"/>
                    <a:pt x="119" y="16"/>
                    <a:pt x="119" y="45"/>
                  </a:cubicBezTo>
                  <a:cubicBezTo>
                    <a:pt x="119" y="67"/>
                    <a:pt x="105" y="79"/>
                    <a:pt x="91" y="85"/>
                  </a:cubicBezTo>
                  <a:cubicBezTo>
                    <a:pt x="119" y="96"/>
                    <a:pt x="125" y="116"/>
                    <a:pt x="125" y="133"/>
                  </a:cubicBezTo>
                  <a:cubicBezTo>
                    <a:pt x="125" y="164"/>
                    <a:pt x="102" y="186"/>
                    <a:pt x="64" y="186"/>
                  </a:cubicBezTo>
                  <a:cubicBezTo>
                    <a:pt x="29" y="186"/>
                    <a:pt x="8" y="164"/>
                    <a:pt x="0" y="150"/>
                  </a:cubicBezTo>
                  <a:lnTo>
                    <a:pt x="14" y="140"/>
                  </a:lnTo>
                  <a:close/>
                </a:path>
              </a:pathLst>
            </a:custGeom>
            <a:solidFill>
              <a:schemeClr val="bg1"/>
            </a:solidFill>
            <a:ln>
              <a:noFill/>
            </a:ln>
            <a:extLst/>
          </p:spPr>
          <p:txBody>
            <a:bodyPr anchor="t" anchorCtr="0" bIns="48201" compatLnSpc="1" lIns="96400" numCol="1" rIns="96400" tIns="48201" vert="horz" wrap="square">
              <a:prstTxWarp prst="textNoShape">
                <a:avLst/>
              </a:prstTxWarp>
            </a:bodyPr>
            <a:lstStyle/>
            <a:p>
              <a:pPr algn="just">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 name="Group 4"/>
          <p:cNvGrpSpPr/>
          <p:nvPr/>
        </p:nvGrpSpPr>
        <p:grpSpPr>
          <a:xfrm>
            <a:off x="5593805" y="2232616"/>
            <a:ext cx="2273958" cy="486212"/>
            <a:chOff x="7665253" y="2591639"/>
            <a:chExt cx="3033214" cy="648317"/>
          </a:xfrm>
        </p:grpSpPr>
        <p:sp>
          <p:nvSpPr>
            <p:cNvPr id="83" name="TextBox 82"/>
            <p:cNvSpPr txBox="1"/>
            <p:nvPr/>
          </p:nvSpPr>
          <p:spPr>
            <a:xfrm>
              <a:off x="7665253" y="2591639"/>
              <a:ext cx="1429772" cy="365779"/>
            </a:xfrm>
            <a:prstGeom prst="rect">
              <a:avLst/>
            </a:prstGeom>
            <a:noFill/>
          </p:spPr>
          <p:txBody>
            <a:bodyPr rtlCol="0" wrap="none">
              <a:spAutoFit/>
            </a:bodyPr>
            <a:lstStyle/>
            <a:p>
              <a:pPr>
                <a:lnSpc>
                  <a:spcPct val="120000"/>
                </a:lnSpc>
              </a:pPr>
              <a:r>
                <a:rPr altLang="en-US" lang="zh-CN" sz="10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84" name="Rectangle 83"/>
            <p:cNvSpPr/>
            <p:nvPr/>
          </p:nvSpPr>
          <p:spPr>
            <a:xfrm>
              <a:off x="7665253" y="2821487"/>
              <a:ext cx="3033214" cy="414550"/>
            </a:xfrm>
            <a:prstGeom prst="rect">
              <a:avLst/>
            </a:prstGeom>
          </p:spPr>
          <p:txBody>
            <a:bodyPr wrap="square">
              <a:spAutoFit/>
            </a:bodyPr>
            <a:lstStyle/>
            <a:p>
              <a:pPr>
                <a:lnSpc>
                  <a:spcPct val="120000"/>
                </a:lnSpc>
              </a:pPr>
              <a:r>
                <a:rPr altLang="zh-CN"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4" name="Group 17"/>
          <p:cNvGrpSpPr/>
          <p:nvPr/>
        </p:nvGrpSpPr>
        <p:grpSpPr>
          <a:xfrm>
            <a:off x="1402406" y="1616532"/>
            <a:ext cx="2273958" cy="482634"/>
            <a:chOff x="1358936" y="1745738"/>
            <a:chExt cx="3033214" cy="643546"/>
          </a:xfrm>
        </p:grpSpPr>
        <p:sp>
          <p:nvSpPr>
            <p:cNvPr id="85" name="TextBox 84"/>
            <p:cNvSpPr txBox="1"/>
            <p:nvPr/>
          </p:nvSpPr>
          <p:spPr>
            <a:xfrm>
              <a:off x="2932852" y="1745738"/>
              <a:ext cx="1429772" cy="365779"/>
            </a:xfrm>
            <a:prstGeom prst="rect">
              <a:avLst/>
            </a:prstGeom>
            <a:noFill/>
          </p:spPr>
          <p:txBody>
            <a:bodyPr rtlCol="0" wrap="none">
              <a:spAutoFit/>
            </a:bodyPr>
            <a:lstStyle/>
            <a:p>
              <a:pPr algn="r">
                <a:lnSpc>
                  <a:spcPct val="120000"/>
                </a:lnSpc>
              </a:pPr>
              <a:r>
                <a:rPr altLang="en-US" lang="zh-CN" sz="10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86" name="Rectangle 85"/>
            <p:cNvSpPr/>
            <p:nvPr/>
          </p:nvSpPr>
          <p:spPr>
            <a:xfrm>
              <a:off x="1358936" y="1970815"/>
              <a:ext cx="3033214" cy="414550"/>
            </a:xfrm>
            <a:prstGeom prst="rect">
              <a:avLst/>
            </a:prstGeom>
          </p:spPr>
          <p:txBody>
            <a:bodyPr wrap="square">
              <a:spAutoFit/>
            </a:bodyPr>
            <a:lstStyle/>
            <a:p>
              <a:pPr algn="r">
                <a:lnSpc>
                  <a:spcPct val="120000"/>
                </a:lnSpc>
              </a:pPr>
              <a:r>
                <a:rPr altLang="zh-CN"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5" name="Group 18"/>
          <p:cNvGrpSpPr/>
          <p:nvPr/>
        </p:nvGrpSpPr>
        <p:grpSpPr>
          <a:xfrm>
            <a:off x="1402406" y="2595013"/>
            <a:ext cx="2273958" cy="480325"/>
            <a:chOff x="1358936" y="3460013"/>
            <a:chExt cx="3033214" cy="640468"/>
          </a:xfrm>
        </p:grpSpPr>
        <p:sp>
          <p:nvSpPr>
            <p:cNvPr id="87" name="TextBox 86"/>
            <p:cNvSpPr txBox="1"/>
            <p:nvPr/>
          </p:nvSpPr>
          <p:spPr>
            <a:xfrm>
              <a:off x="2932852" y="3460013"/>
              <a:ext cx="1429772" cy="365780"/>
            </a:xfrm>
            <a:prstGeom prst="rect">
              <a:avLst/>
            </a:prstGeom>
            <a:noFill/>
          </p:spPr>
          <p:txBody>
            <a:bodyPr rtlCol="0" wrap="none">
              <a:spAutoFit/>
            </a:bodyPr>
            <a:lstStyle/>
            <a:p>
              <a:pPr algn="r">
                <a:lnSpc>
                  <a:spcPct val="120000"/>
                </a:lnSpc>
              </a:pPr>
              <a:r>
                <a:rPr altLang="en-US" lang="zh-CN" sz="10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88" name="Rectangle 87"/>
            <p:cNvSpPr/>
            <p:nvPr/>
          </p:nvSpPr>
          <p:spPr>
            <a:xfrm>
              <a:off x="1358936" y="3682013"/>
              <a:ext cx="3033214" cy="414550"/>
            </a:xfrm>
            <a:prstGeom prst="rect">
              <a:avLst/>
            </a:prstGeom>
          </p:spPr>
          <p:txBody>
            <a:bodyPr wrap="square">
              <a:spAutoFit/>
            </a:bodyPr>
            <a:lstStyle/>
            <a:p>
              <a:pPr algn="r">
                <a:lnSpc>
                  <a:spcPct val="120000"/>
                </a:lnSpc>
              </a:pPr>
              <a:r>
                <a:rPr altLang="zh-CN"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18" name="Group 19"/>
          <p:cNvGrpSpPr/>
          <p:nvPr/>
        </p:nvGrpSpPr>
        <p:grpSpPr>
          <a:xfrm>
            <a:off x="987932" y="3571183"/>
            <a:ext cx="2918545" cy="922435"/>
            <a:chOff x="873251" y="5128108"/>
            <a:chExt cx="3893022" cy="1229981"/>
          </a:xfrm>
        </p:grpSpPr>
        <p:sp>
          <p:nvSpPr>
            <p:cNvPr id="89" name="Rectangle 88"/>
            <p:cNvSpPr/>
            <p:nvPr/>
          </p:nvSpPr>
          <p:spPr>
            <a:xfrm>
              <a:off x="873251" y="5128108"/>
              <a:ext cx="3893022" cy="122998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nSpc>
                  <a:spcPct val="120000"/>
                </a:lnSpc>
              </a:pPr>
              <a:endParaRPr lang="en-GB"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90" name="Rectangle 89"/>
            <p:cNvSpPr/>
            <p:nvPr/>
          </p:nvSpPr>
          <p:spPr>
            <a:xfrm>
              <a:off x="1083372" y="5440701"/>
              <a:ext cx="3478696" cy="414551"/>
            </a:xfrm>
            <a:prstGeom prst="rect">
              <a:avLst/>
            </a:prstGeom>
          </p:spPr>
          <p:txBody>
            <a:bodyPr wrap="square">
              <a:spAutoFit/>
            </a:bodyPr>
            <a:lstStyle/>
            <a:p>
              <a:pPr algn="r">
                <a:lnSpc>
                  <a:spcPct val="120000"/>
                </a:lnSpc>
              </a:pPr>
              <a:r>
                <a:rPr altLang="zh-CN"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sp>
        <p:nvSpPr>
          <p:cNvPr id="93" name="Freeform 92"/>
          <p:cNvSpPr>
            <a:spLocks noEditPoints="1"/>
          </p:cNvSpPr>
          <p:nvPr/>
        </p:nvSpPr>
        <p:spPr bwMode="auto">
          <a:xfrm>
            <a:off x="7385186" y="3272142"/>
            <a:ext cx="296140" cy="311990"/>
          </a:xfrm>
          <a:custGeom>
            <a:gdLst>
              <a:gd fmla="*/ 20 w 96" name="T0"/>
              <a:gd fmla="*/ 86 h 101" name="T1"/>
              <a:gd fmla="*/ 7 w 96" name="T2"/>
              <a:gd fmla="*/ 58 h 101" name="T3"/>
              <a:gd fmla="*/ 18 w 96" name="T4"/>
              <a:gd fmla="*/ 29 h 101" name="T5"/>
              <a:gd fmla="*/ 42 w 96" name="T6"/>
              <a:gd fmla="*/ 17 h 101" name="T7"/>
              <a:gd fmla="*/ 41 w 96" name="T8"/>
              <a:gd fmla="*/ 9 h 101" name="T9"/>
              <a:gd fmla="*/ 36 w 96" name="T10"/>
              <a:gd fmla="*/ 10 h 101" name="T11"/>
              <a:gd fmla="*/ 35 w 96" name="T12"/>
              <a:gd fmla="*/ 5 h 101" name="T13"/>
              <a:gd fmla="*/ 48 w 96" name="T14"/>
              <a:gd fmla="*/ 3 h 101" name="T15"/>
              <a:gd fmla="*/ 49 w 96" name="T16"/>
              <a:gd fmla="*/ 8 h 101" name="T17"/>
              <a:gd fmla="*/ 44 w 96" name="T18"/>
              <a:gd fmla="*/ 9 h 101" name="T19"/>
              <a:gd fmla="*/ 46 w 96" name="T20"/>
              <a:gd fmla="*/ 16 h 101" name="T21"/>
              <a:gd fmla="*/ 74 w 96" name="T22"/>
              <a:gd fmla="*/ 27 h 101" name="T23"/>
              <a:gd fmla="*/ 87 w 96" name="T24"/>
              <a:gd fmla="*/ 54 h 101" name="T25"/>
              <a:gd fmla="*/ 77 w 96" name="T26"/>
              <a:gd fmla="*/ 83 h 101" name="T27"/>
              <a:gd fmla="*/ 75 w 96" name="T28"/>
              <a:gd fmla="*/ 85 h 101" name="T29"/>
              <a:gd fmla="*/ 79 w 96" name="T30"/>
              <a:gd fmla="*/ 101 h 101" name="T31"/>
              <a:gd fmla="*/ 74 w 96" name="T32"/>
              <a:gd fmla="*/ 101 h 101" name="T33"/>
              <a:gd fmla="*/ 63 w 96" name="T34"/>
              <a:gd fmla="*/ 93 h 101" name="T35"/>
              <a:gd fmla="*/ 49 w 96" name="T36"/>
              <a:gd fmla="*/ 96 h 101" name="T37"/>
              <a:gd fmla="*/ 32 w 96" name="T38"/>
              <a:gd fmla="*/ 93 h 101" name="T39"/>
              <a:gd fmla="*/ 22 w 96" name="T40"/>
              <a:gd fmla="*/ 101 h 101" name="T41"/>
              <a:gd fmla="*/ 17 w 96" name="T42"/>
              <a:gd fmla="*/ 101 h 101" name="T43"/>
              <a:gd fmla="*/ 21 w 96" name="T44"/>
              <a:gd fmla="*/ 86 h 101" name="T45"/>
              <a:gd fmla="*/ 20 w 96" name="T46"/>
              <a:gd fmla="*/ 86 h 101" name="T47"/>
              <a:gd fmla="*/ 82 w 96" name="T48"/>
              <a:gd fmla="*/ 6 h 101" name="T49"/>
              <a:gd fmla="*/ 60 w 96" name="T50"/>
              <a:gd fmla="*/ 11 h 101" name="T51"/>
              <a:gd fmla="*/ 92 w 96" name="T52"/>
              <a:gd fmla="*/ 31 h 101" name="T53"/>
              <a:gd fmla="*/ 88 w 96" name="T54"/>
              <a:gd fmla="*/ 9 h 101" name="T55"/>
              <a:gd fmla="*/ 92 w 96" name="T56"/>
              <a:gd fmla="*/ 3 h 101" name="T57"/>
              <a:gd fmla="*/ 86 w 96" name="T58"/>
              <a:gd fmla="*/ 0 h 101" name="T59"/>
              <a:gd fmla="*/ 82 w 96" name="T60"/>
              <a:gd fmla="*/ 6 h 101" name="T61"/>
              <a:gd fmla="*/ 14 w 96" name="T62"/>
              <a:gd fmla="*/ 6 h 101" name="T63"/>
              <a:gd fmla="*/ 10 w 96" name="T64"/>
              <a:gd fmla="*/ 0 h 101" name="T65"/>
              <a:gd fmla="*/ 4 w 96" name="T66"/>
              <a:gd fmla="*/ 3 h 101" name="T67"/>
              <a:gd fmla="*/ 8 w 96" name="T68"/>
              <a:gd fmla="*/ 9 h 101" name="T69"/>
              <a:gd fmla="*/ 4 w 96" name="T70"/>
              <a:gd fmla="*/ 31 h 101" name="T71"/>
              <a:gd fmla="*/ 36 w 96" name="T72"/>
              <a:gd fmla="*/ 11 h 101" name="T73"/>
              <a:gd fmla="*/ 14 w 96" name="T74"/>
              <a:gd fmla="*/ 6 h 101" name="T75"/>
              <a:gd fmla="*/ 43 w 96" name="T76"/>
              <a:gd fmla="*/ 54 h 101" name="T77"/>
              <a:gd fmla="*/ 42 w 96" name="T78"/>
              <a:gd fmla="*/ 56 h 101" name="T79"/>
              <a:gd fmla="*/ 22 w 96" name="T80"/>
              <a:gd fmla="*/ 61 h 101" name="T81"/>
              <a:gd fmla="*/ 22 w 96" name="T82"/>
              <a:gd fmla="*/ 64 h 101" name="T83"/>
              <a:gd fmla="*/ 43 w 96" name="T84"/>
              <a:gd fmla="*/ 59 h 101" name="T85"/>
              <a:gd fmla="*/ 46 w 96" name="T86"/>
              <a:gd fmla="*/ 61 h 101" name="T87"/>
              <a:gd fmla="*/ 54 w 96" name="T88"/>
              <a:gd fmla="*/ 58 h 101" name="T89"/>
              <a:gd fmla="*/ 50 w 96" name="T90"/>
              <a:gd fmla="*/ 50 h 101" name="T91"/>
              <a:gd fmla="*/ 49 w 96" name="T92"/>
              <a:gd fmla="*/ 50 h 101" name="T93"/>
              <a:gd fmla="*/ 41 w 96" name="T94"/>
              <a:gd fmla="*/ 37 h 101" name="T95"/>
              <a:gd fmla="*/ 38 w 96" name="T96"/>
              <a:gd fmla="*/ 39 h 101" name="T97"/>
              <a:gd fmla="*/ 44 w 96" name="T98"/>
              <a:gd fmla="*/ 52 h 101" name="T99"/>
              <a:gd fmla="*/ 43 w 96" name="T100"/>
              <a:gd fmla="*/ 54 h 101" name="T101"/>
              <a:gd fmla="*/ 18 w 96" name="T102"/>
              <a:gd fmla="*/ 58 h 101" name="T103"/>
              <a:gd fmla="*/ 28 w 96" name="T104"/>
              <a:gd fmla="*/ 78 h 101" name="T105"/>
              <a:gd fmla="*/ 49 w 96" name="T106"/>
              <a:gd fmla="*/ 85 h 101" name="T107"/>
              <a:gd fmla="*/ 69 w 96" name="T108"/>
              <a:gd fmla="*/ 76 h 101" name="T109"/>
              <a:gd fmla="*/ 76 w 96" name="T110"/>
              <a:gd fmla="*/ 55 h 101" name="T111"/>
              <a:gd fmla="*/ 67 w 96" name="T112"/>
              <a:gd fmla="*/ 35 h 101" name="T113"/>
              <a:gd fmla="*/ 46 w 96" name="T114"/>
              <a:gd fmla="*/ 27 h 101" name="T115"/>
              <a:gd fmla="*/ 26 w 96" name="T116"/>
              <a:gd fmla="*/ 37 h 101" name="T117"/>
              <a:gd fmla="*/ 18 w 96" name="T118"/>
              <a:gd fmla="*/ 58 h 10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00" w="96">
                <a:moveTo>
                  <a:pt x="20" y="86"/>
                </a:moveTo>
                <a:cubicBezTo>
                  <a:pt x="12" y="78"/>
                  <a:pt x="8" y="68"/>
                  <a:pt x="7" y="58"/>
                </a:cubicBezTo>
                <a:cubicBezTo>
                  <a:pt x="7" y="48"/>
                  <a:pt x="10" y="38"/>
                  <a:pt x="18" y="29"/>
                </a:cubicBezTo>
                <a:cubicBezTo>
                  <a:pt x="24" y="22"/>
                  <a:pt x="33" y="18"/>
                  <a:pt x="42" y="17"/>
                </a:cubicBezTo>
                <a:cubicBezTo>
                  <a:pt x="41" y="9"/>
                  <a:pt x="41" y="9"/>
                  <a:pt x="41" y="9"/>
                </a:cubicBezTo>
                <a:cubicBezTo>
                  <a:pt x="36" y="10"/>
                  <a:pt x="36" y="10"/>
                  <a:pt x="36" y="10"/>
                </a:cubicBezTo>
                <a:cubicBezTo>
                  <a:pt x="35" y="5"/>
                  <a:pt x="35" y="5"/>
                  <a:pt x="35" y="5"/>
                </a:cubicBezTo>
                <a:cubicBezTo>
                  <a:pt x="48" y="3"/>
                  <a:pt x="48" y="3"/>
                  <a:pt x="48" y="3"/>
                </a:cubicBezTo>
                <a:cubicBezTo>
                  <a:pt x="49" y="8"/>
                  <a:pt x="49" y="8"/>
                  <a:pt x="49" y="8"/>
                </a:cubicBezTo>
                <a:cubicBezTo>
                  <a:pt x="44" y="9"/>
                  <a:pt x="44" y="9"/>
                  <a:pt x="44" y="9"/>
                </a:cubicBezTo>
                <a:cubicBezTo>
                  <a:pt x="46" y="16"/>
                  <a:pt x="46" y="16"/>
                  <a:pt x="46" y="16"/>
                </a:cubicBezTo>
                <a:cubicBezTo>
                  <a:pt x="56" y="16"/>
                  <a:pt x="66" y="19"/>
                  <a:pt x="74" y="27"/>
                </a:cubicBezTo>
                <a:cubicBezTo>
                  <a:pt x="82" y="34"/>
                  <a:pt x="87" y="44"/>
                  <a:pt x="87" y="54"/>
                </a:cubicBezTo>
                <a:cubicBezTo>
                  <a:pt x="88" y="65"/>
                  <a:pt x="84" y="75"/>
                  <a:pt x="77" y="83"/>
                </a:cubicBezTo>
                <a:cubicBezTo>
                  <a:pt x="76" y="84"/>
                  <a:pt x="76" y="84"/>
                  <a:pt x="75" y="85"/>
                </a:cubicBezTo>
                <a:cubicBezTo>
                  <a:pt x="79" y="101"/>
                  <a:pt x="79" y="101"/>
                  <a:pt x="79" y="101"/>
                </a:cubicBezTo>
                <a:cubicBezTo>
                  <a:pt x="74" y="101"/>
                  <a:pt x="74" y="101"/>
                  <a:pt x="74" y="101"/>
                </a:cubicBezTo>
                <a:cubicBezTo>
                  <a:pt x="63" y="93"/>
                  <a:pt x="63" y="93"/>
                  <a:pt x="63" y="93"/>
                </a:cubicBezTo>
                <a:cubicBezTo>
                  <a:pt x="59" y="95"/>
                  <a:pt x="54" y="96"/>
                  <a:pt x="49" y="96"/>
                </a:cubicBezTo>
                <a:cubicBezTo>
                  <a:pt x="44" y="96"/>
                  <a:pt x="38" y="95"/>
                  <a:pt x="32" y="93"/>
                </a:cubicBezTo>
                <a:cubicBezTo>
                  <a:pt x="22" y="101"/>
                  <a:pt x="22" y="101"/>
                  <a:pt x="22" y="101"/>
                </a:cubicBezTo>
                <a:cubicBezTo>
                  <a:pt x="17" y="101"/>
                  <a:pt x="17" y="101"/>
                  <a:pt x="17" y="101"/>
                </a:cubicBezTo>
                <a:cubicBezTo>
                  <a:pt x="21" y="86"/>
                  <a:pt x="21" y="86"/>
                  <a:pt x="21" y="86"/>
                </a:cubicBezTo>
                <a:cubicBezTo>
                  <a:pt x="20" y="86"/>
                  <a:pt x="20" y="86"/>
                  <a:pt x="20" y="86"/>
                </a:cubicBezTo>
                <a:close/>
                <a:moveTo>
                  <a:pt x="82" y="6"/>
                </a:moveTo>
                <a:cubicBezTo>
                  <a:pt x="74" y="3"/>
                  <a:pt x="66" y="5"/>
                  <a:pt x="60" y="11"/>
                </a:cubicBezTo>
                <a:cubicBezTo>
                  <a:pt x="92" y="31"/>
                  <a:pt x="92" y="31"/>
                  <a:pt x="92" y="31"/>
                </a:cubicBezTo>
                <a:cubicBezTo>
                  <a:pt x="96" y="24"/>
                  <a:pt x="94" y="15"/>
                  <a:pt x="88" y="9"/>
                </a:cubicBezTo>
                <a:cubicBezTo>
                  <a:pt x="92" y="3"/>
                  <a:pt x="92" y="3"/>
                  <a:pt x="92" y="3"/>
                </a:cubicBezTo>
                <a:cubicBezTo>
                  <a:pt x="86" y="0"/>
                  <a:pt x="86" y="0"/>
                  <a:pt x="86" y="0"/>
                </a:cubicBezTo>
                <a:cubicBezTo>
                  <a:pt x="82" y="6"/>
                  <a:pt x="82" y="6"/>
                  <a:pt x="82" y="6"/>
                </a:cubicBezTo>
                <a:close/>
                <a:moveTo>
                  <a:pt x="14" y="6"/>
                </a:moveTo>
                <a:cubicBezTo>
                  <a:pt x="10" y="0"/>
                  <a:pt x="10" y="0"/>
                  <a:pt x="10" y="0"/>
                </a:cubicBezTo>
                <a:cubicBezTo>
                  <a:pt x="4" y="3"/>
                  <a:pt x="4" y="3"/>
                  <a:pt x="4" y="3"/>
                </a:cubicBezTo>
                <a:cubicBezTo>
                  <a:pt x="8" y="9"/>
                  <a:pt x="8" y="9"/>
                  <a:pt x="8" y="9"/>
                </a:cubicBezTo>
                <a:cubicBezTo>
                  <a:pt x="2" y="15"/>
                  <a:pt x="0" y="24"/>
                  <a:pt x="4" y="31"/>
                </a:cubicBezTo>
                <a:cubicBezTo>
                  <a:pt x="36" y="11"/>
                  <a:pt x="36" y="11"/>
                  <a:pt x="36" y="11"/>
                </a:cubicBezTo>
                <a:cubicBezTo>
                  <a:pt x="30" y="5"/>
                  <a:pt x="21" y="3"/>
                  <a:pt x="14" y="6"/>
                </a:cubicBezTo>
                <a:close/>
                <a:moveTo>
                  <a:pt x="43" y="54"/>
                </a:moveTo>
                <a:cubicBezTo>
                  <a:pt x="42" y="55"/>
                  <a:pt x="42" y="55"/>
                  <a:pt x="42" y="56"/>
                </a:cubicBezTo>
                <a:cubicBezTo>
                  <a:pt x="35" y="57"/>
                  <a:pt x="28" y="58"/>
                  <a:pt x="22" y="61"/>
                </a:cubicBezTo>
                <a:cubicBezTo>
                  <a:pt x="22" y="62"/>
                  <a:pt x="22" y="63"/>
                  <a:pt x="22" y="64"/>
                </a:cubicBezTo>
                <a:cubicBezTo>
                  <a:pt x="29" y="63"/>
                  <a:pt x="37" y="62"/>
                  <a:pt x="43" y="59"/>
                </a:cubicBezTo>
                <a:cubicBezTo>
                  <a:pt x="44" y="60"/>
                  <a:pt x="45" y="61"/>
                  <a:pt x="46" y="61"/>
                </a:cubicBezTo>
                <a:cubicBezTo>
                  <a:pt x="49" y="62"/>
                  <a:pt x="53" y="61"/>
                  <a:pt x="54" y="58"/>
                </a:cubicBezTo>
                <a:cubicBezTo>
                  <a:pt x="55" y="55"/>
                  <a:pt x="53" y="51"/>
                  <a:pt x="50" y="50"/>
                </a:cubicBezTo>
                <a:cubicBezTo>
                  <a:pt x="50" y="50"/>
                  <a:pt x="49" y="50"/>
                  <a:pt x="49" y="50"/>
                </a:cubicBezTo>
                <a:cubicBezTo>
                  <a:pt x="47" y="46"/>
                  <a:pt x="44" y="41"/>
                  <a:pt x="41" y="37"/>
                </a:cubicBezTo>
                <a:cubicBezTo>
                  <a:pt x="40" y="38"/>
                  <a:pt x="39" y="39"/>
                  <a:pt x="38" y="39"/>
                </a:cubicBezTo>
                <a:cubicBezTo>
                  <a:pt x="39" y="44"/>
                  <a:pt x="41" y="48"/>
                  <a:pt x="44" y="52"/>
                </a:cubicBezTo>
                <a:cubicBezTo>
                  <a:pt x="43" y="52"/>
                  <a:pt x="43" y="53"/>
                  <a:pt x="43" y="54"/>
                </a:cubicBezTo>
                <a:close/>
                <a:moveTo>
                  <a:pt x="18" y="58"/>
                </a:moveTo>
                <a:cubicBezTo>
                  <a:pt x="19" y="65"/>
                  <a:pt x="22" y="72"/>
                  <a:pt x="28" y="78"/>
                </a:cubicBezTo>
                <a:cubicBezTo>
                  <a:pt x="34" y="83"/>
                  <a:pt x="41" y="86"/>
                  <a:pt x="49" y="85"/>
                </a:cubicBezTo>
                <a:cubicBezTo>
                  <a:pt x="56" y="85"/>
                  <a:pt x="63" y="82"/>
                  <a:pt x="69" y="76"/>
                </a:cubicBezTo>
                <a:cubicBezTo>
                  <a:pt x="74" y="70"/>
                  <a:pt x="77" y="62"/>
                  <a:pt x="76" y="55"/>
                </a:cubicBezTo>
                <a:cubicBezTo>
                  <a:pt x="76" y="47"/>
                  <a:pt x="73" y="40"/>
                  <a:pt x="67" y="35"/>
                </a:cubicBezTo>
                <a:cubicBezTo>
                  <a:pt x="61" y="29"/>
                  <a:pt x="53" y="27"/>
                  <a:pt x="46" y="27"/>
                </a:cubicBezTo>
                <a:cubicBezTo>
                  <a:pt x="38" y="28"/>
                  <a:pt x="31" y="31"/>
                  <a:pt x="26" y="37"/>
                </a:cubicBezTo>
                <a:cubicBezTo>
                  <a:pt x="20" y="43"/>
                  <a:pt x="18" y="50"/>
                  <a:pt x="18" y="58"/>
                </a:cubicBezTo>
                <a:close/>
              </a:path>
            </a:pathLst>
          </a:custGeom>
          <a:solidFill>
            <a:schemeClr val="accent3"/>
          </a:solidFill>
          <a:ln>
            <a:noFill/>
          </a:ln>
        </p:spPr>
        <p:txBody>
          <a:bodyPr anchor="t" anchorCtr="0" bIns="34280" compatLnSpc="1" lIns="68560" numCol="1" rIns="68560" tIns="34280"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94" name="Freeform 93"/>
          <p:cNvSpPr>
            <a:spLocks noEditPoints="1"/>
          </p:cNvSpPr>
          <p:nvPr/>
        </p:nvSpPr>
        <p:spPr bwMode="auto">
          <a:xfrm>
            <a:off x="5822807" y="3272142"/>
            <a:ext cx="281832" cy="287660"/>
          </a:xfrm>
          <a:custGeom>
            <a:gdLst>
              <a:gd fmla="*/ 87 w 91" name="T0"/>
              <a:gd fmla="*/ 39 h 93" name="T1"/>
              <a:gd fmla="*/ 91 w 91" name="T2"/>
              <a:gd fmla="*/ 46 h 93" name="T3"/>
              <a:gd fmla="*/ 91 w 91" name="T4"/>
              <a:gd fmla="*/ 83 h 93" name="T5"/>
              <a:gd fmla="*/ 81 w 91" name="T6"/>
              <a:gd fmla="*/ 93 h 93" name="T7"/>
              <a:gd fmla="*/ 10 w 91" name="T8"/>
              <a:gd fmla="*/ 93 h 93" name="T9"/>
              <a:gd fmla="*/ 0 w 91" name="T10"/>
              <a:gd fmla="*/ 83 h 93" name="T11"/>
              <a:gd fmla="*/ 0 w 91" name="T12"/>
              <a:gd fmla="*/ 46 h 93" name="T13"/>
              <a:gd fmla="*/ 3 w 91" name="T14"/>
              <a:gd fmla="*/ 40 h 93" name="T15"/>
              <a:gd fmla="*/ 3 w 91" name="T16"/>
              <a:gd fmla="*/ 40 h 93" name="T17"/>
              <a:gd fmla="*/ 3 w 91" name="T18"/>
              <a:gd fmla="*/ 40 h 93" name="T19"/>
              <a:gd fmla="*/ 3 w 91" name="T20"/>
              <a:gd fmla="*/ 39 h 93" name="T21"/>
              <a:gd fmla="*/ 40 w 91" name="T22"/>
              <a:gd fmla="*/ 3 h 93" name="T23"/>
              <a:gd fmla="*/ 51 w 91" name="T24"/>
              <a:gd fmla="*/ 3 h 93" name="T25"/>
              <a:gd fmla="*/ 87 w 91" name="T26"/>
              <a:gd fmla="*/ 39 h 93" name="T27"/>
              <a:gd fmla="*/ 16 w 91" name="T28"/>
              <a:gd fmla="*/ 30 h 93" name="T29"/>
              <a:gd fmla="*/ 16 w 91" name="T30"/>
              <a:gd fmla="*/ 52 h 93" name="T31"/>
              <a:gd fmla="*/ 46 w 91" name="T32"/>
              <a:gd fmla="*/ 75 h 93" name="T33"/>
              <a:gd fmla="*/ 73 w 91" name="T34"/>
              <a:gd fmla="*/ 54 h 93" name="T35"/>
              <a:gd fmla="*/ 73 w 91" name="T36"/>
              <a:gd fmla="*/ 30 h 93" name="T37"/>
              <a:gd fmla="*/ 16 w 91" name="T38"/>
              <a:gd fmla="*/ 30 h 93" name="T39"/>
              <a:gd fmla="*/ 26 w 91" name="T40"/>
              <a:gd fmla="*/ 35 h 93" name="T41"/>
              <a:gd fmla="*/ 26 w 91" name="T42"/>
              <a:gd fmla="*/ 39 h 93" name="T43"/>
              <a:gd fmla="*/ 64 w 91" name="T44"/>
              <a:gd fmla="*/ 39 h 93" name="T45"/>
              <a:gd fmla="*/ 64 w 91" name="T46"/>
              <a:gd fmla="*/ 35 h 93" name="T47"/>
              <a:gd fmla="*/ 26 w 91" name="T48"/>
              <a:gd fmla="*/ 35 h 93" name="T49"/>
              <a:gd fmla="*/ 26 w 91" name="T50"/>
              <a:gd fmla="*/ 51 h 93" name="T51"/>
              <a:gd fmla="*/ 26 w 91" name="T52"/>
              <a:gd fmla="*/ 55 h 93" name="T53"/>
              <a:gd fmla="*/ 64 w 91" name="T54"/>
              <a:gd fmla="*/ 55 h 93" name="T55"/>
              <a:gd fmla="*/ 64 w 91" name="T56"/>
              <a:gd fmla="*/ 51 h 93" name="T57"/>
              <a:gd fmla="*/ 26 w 91" name="T58"/>
              <a:gd fmla="*/ 51 h 93" name="T59"/>
              <a:gd fmla="*/ 26 w 91" name="T60"/>
              <a:gd fmla="*/ 43 h 93" name="T61"/>
              <a:gd fmla="*/ 26 w 91" name="T62"/>
              <a:gd fmla="*/ 47 h 93" name="T63"/>
              <a:gd fmla="*/ 64 w 91" name="T64"/>
              <a:gd fmla="*/ 47 h 93" name="T65"/>
              <a:gd fmla="*/ 64 w 91" name="T66"/>
              <a:gd fmla="*/ 43 h 93" name="T67"/>
              <a:gd fmla="*/ 26 w 91" name="T68"/>
              <a:gd fmla="*/ 43 h 93" name="T69"/>
              <a:gd fmla="*/ 10 w 91" name="T70"/>
              <a:gd fmla="*/ 87 h 93" name="T71"/>
              <a:gd fmla="*/ 28 w 91" name="T72"/>
              <a:gd fmla="*/ 70 h 93" name="T73"/>
              <a:gd fmla="*/ 28 w 91" name="T74"/>
              <a:gd fmla="*/ 67 h 93" name="T75"/>
              <a:gd fmla="*/ 26 w 91" name="T76"/>
              <a:gd fmla="*/ 67 h 93" name="T77"/>
              <a:gd fmla="*/ 8 w 91" name="T78"/>
              <a:gd fmla="*/ 84 h 93" name="T79"/>
              <a:gd fmla="*/ 8 w 91" name="T80"/>
              <a:gd fmla="*/ 87 h 93" name="T81"/>
              <a:gd fmla="*/ 10 w 91" name="T82"/>
              <a:gd fmla="*/ 87 h 93" name="T83"/>
              <a:gd fmla="*/ 85 w 91" name="T84"/>
              <a:gd fmla="*/ 84 h 93" name="T85"/>
              <a:gd fmla="*/ 67 w 91" name="T86"/>
              <a:gd fmla="*/ 67 h 93" name="T87"/>
              <a:gd fmla="*/ 64 w 91" name="T88"/>
              <a:gd fmla="*/ 67 h 93" name="T89"/>
              <a:gd fmla="*/ 64 w 91" name="T90"/>
              <a:gd fmla="*/ 70 h 93" name="T91"/>
              <a:gd fmla="*/ 82 w 91" name="T92"/>
              <a:gd fmla="*/ 87 h 93" name="T93"/>
              <a:gd fmla="*/ 85 w 91" name="T94"/>
              <a:gd fmla="*/ 87 h 93" name="T95"/>
              <a:gd fmla="*/ 85 w 91" name="T96"/>
              <a:gd fmla="*/ 84 h 93"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93" w="91">
                <a:moveTo>
                  <a:pt x="87" y="39"/>
                </a:moveTo>
                <a:cubicBezTo>
                  <a:pt x="89" y="40"/>
                  <a:pt x="91" y="43"/>
                  <a:pt x="91" y="46"/>
                </a:cubicBezTo>
                <a:cubicBezTo>
                  <a:pt x="91" y="83"/>
                  <a:pt x="91" y="83"/>
                  <a:pt x="91" y="83"/>
                </a:cubicBezTo>
                <a:cubicBezTo>
                  <a:pt x="91" y="89"/>
                  <a:pt x="86" y="93"/>
                  <a:pt x="81" y="93"/>
                </a:cubicBezTo>
                <a:cubicBezTo>
                  <a:pt x="10" y="93"/>
                  <a:pt x="10" y="93"/>
                  <a:pt x="10" y="93"/>
                </a:cubicBezTo>
                <a:cubicBezTo>
                  <a:pt x="5" y="93"/>
                  <a:pt x="0" y="89"/>
                  <a:pt x="0" y="83"/>
                </a:cubicBezTo>
                <a:cubicBezTo>
                  <a:pt x="0" y="46"/>
                  <a:pt x="0" y="46"/>
                  <a:pt x="0" y="46"/>
                </a:cubicBezTo>
                <a:cubicBezTo>
                  <a:pt x="0" y="44"/>
                  <a:pt x="1" y="41"/>
                  <a:pt x="3" y="40"/>
                </a:cubicBezTo>
                <a:cubicBezTo>
                  <a:pt x="3" y="40"/>
                  <a:pt x="3" y="40"/>
                  <a:pt x="3" y="40"/>
                </a:cubicBezTo>
                <a:cubicBezTo>
                  <a:pt x="3" y="40"/>
                  <a:pt x="3" y="40"/>
                  <a:pt x="3" y="40"/>
                </a:cubicBezTo>
                <a:cubicBezTo>
                  <a:pt x="3" y="40"/>
                  <a:pt x="3" y="40"/>
                  <a:pt x="3" y="39"/>
                </a:cubicBezTo>
                <a:cubicBezTo>
                  <a:pt x="40" y="3"/>
                  <a:pt x="40" y="3"/>
                  <a:pt x="40" y="3"/>
                </a:cubicBezTo>
                <a:cubicBezTo>
                  <a:pt x="43" y="0"/>
                  <a:pt x="47" y="0"/>
                  <a:pt x="51" y="3"/>
                </a:cubicBezTo>
                <a:cubicBezTo>
                  <a:pt x="87" y="39"/>
                  <a:pt x="87" y="39"/>
                  <a:pt x="87" y="39"/>
                </a:cubicBezTo>
                <a:close/>
                <a:moveTo>
                  <a:pt x="16" y="30"/>
                </a:moveTo>
                <a:cubicBezTo>
                  <a:pt x="16" y="52"/>
                  <a:pt x="16" y="52"/>
                  <a:pt x="16" y="52"/>
                </a:cubicBezTo>
                <a:cubicBezTo>
                  <a:pt x="46" y="75"/>
                  <a:pt x="46" y="75"/>
                  <a:pt x="46" y="75"/>
                </a:cubicBezTo>
                <a:cubicBezTo>
                  <a:pt x="73" y="54"/>
                  <a:pt x="73" y="54"/>
                  <a:pt x="73" y="54"/>
                </a:cubicBezTo>
                <a:cubicBezTo>
                  <a:pt x="73" y="30"/>
                  <a:pt x="73" y="30"/>
                  <a:pt x="73" y="30"/>
                </a:cubicBezTo>
                <a:cubicBezTo>
                  <a:pt x="16" y="30"/>
                  <a:pt x="16" y="30"/>
                  <a:pt x="16" y="30"/>
                </a:cubicBezTo>
                <a:close/>
                <a:moveTo>
                  <a:pt x="26" y="35"/>
                </a:moveTo>
                <a:cubicBezTo>
                  <a:pt x="26" y="39"/>
                  <a:pt x="26" y="39"/>
                  <a:pt x="26" y="39"/>
                </a:cubicBezTo>
                <a:cubicBezTo>
                  <a:pt x="64" y="39"/>
                  <a:pt x="64" y="39"/>
                  <a:pt x="64" y="39"/>
                </a:cubicBezTo>
                <a:cubicBezTo>
                  <a:pt x="64" y="35"/>
                  <a:pt x="64" y="35"/>
                  <a:pt x="64" y="35"/>
                </a:cubicBezTo>
                <a:cubicBezTo>
                  <a:pt x="26" y="35"/>
                  <a:pt x="26" y="35"/>
                  <a:pt x="26" y="35"/>
                </a:cubicBezTo>
                <a:close/>
                <a:moveTo>
                  <a:pt x="26" y="51"/>
                </a:moveTo>
                <a:cubicBezTo>
                  <a:pt x="26" y="55"/>
                  <a:pt x="26" y="55"/>
                  <a:pt x="26" y="55"/>
                </a:cubicBezTo>
                <a:cubicBezTo>
                  <a:pt x="64" y="55"/>
                  <a:pt x="64" y="55"/>
                  <a:pt x="64" y="55"/>
                </a:cubicBezTo>
                <a:cubicBezTo>
                  <a:pt x="64" y="51"/>
                  <a:pt x="64" y="51"/>
                  <a:pt x="64" y="51"/>
                </a:cubicBezTo>
                <a:cubicBezTo>
                  <a:pt x="26" y="51"/>
                  <a:pt x="26" y="51"/>
                  <a:pt x="26" y="51"/>
                </a:cubicBezTo>
                <a:close/>
                <a:moveTo>
                  <a:pt x="26" y="43"/>
                </a:moveTo>
                <a:cubicBezTo>
                  <a:pt x="26" y="47"/>
                  <a:pt x="26" y="47"/>
                  <a:pt x="26" y="47"/>
                </a:cubicBezTo>
                <a:cubicBezTo>
                  <a:pt x="64" y="47"/>
                  <a:pt x="64" y="47"/>
                  <a:pt x="64" y="47"/>
                </a:cubicBezTo>
                <a:cubicBezTo>
                  <a:pt x="64" y="43"/>
                  <a:pt x="64" y="43"/>
                  <a:pt x="64" y="43"/>
                </a:cubicBezTo>
                <a:cubicBezTo>
                  <a:pt x="26" y="43"/>
                  <a:pt x="26" y="43"/>
                  <a:pt x="26" y="43"/>
                </a:cubicBezTo>
                <a:close/>
                <a:moveTo>
                  <a:pt x="10" y="87"/>
                </a:moveTo>
                <a:cubicBezTo>
                  <a:pt x="28" y="70"/>
                  <a:pt x="28" y="70"/>
                  <a:pt x="28" y="70"/>
                </a:cubicBezTo>
                <a:cubicBezTo>
                  <a:pt x="29" y="69"/>
                  <a:pt x="29" y="68"/>
                  <a:pt x="28" y="67"/>
                </a:cubicBezTo>
                <a:cubicBezTo>
                  <a:pt x="28" y="66"/>
                  <a:pt x="27" y="66"/>
                  <a:pt x="26" y="67"/>
                </a:cubicBezTo>
                <a:cubicBezTo>
                  <a:pt x="8" y="84"/>
                  <a:pt x="8" y="84"/>
                  <a:pt x="8" y="84"/>
                </a:cubicBezTo>
                <a:cubicBezTo>
                  <a:pt x="7" y="85"/>
                  <a:pt x="7" y="86"/>
                  <a:pt x="8" y="87"/>
                </a:cubicBezTo>
                <a:cubicBezTo>
                  <a:pt x="8" y="88"/>
                  <a:pt x="10" y="88"/>
                  <a:pt x="10" y="87"/>
                </a:cubicBezTo>
                <a:close/>
                <a:moveTo>
                  <a:pt x="85" y="84"/>
                </a:moveTo>
                <a:cubicBezTo>
                  <a:pt x="67" y="67"/>
                  <a:pt x="67" y="67"/>
                  <a:pt x="67" y="67"/>
                </a:cubicBezTo>
                <a:cubicBezTo>
                  <a:pt x="66" y="66"/>
                  <a:pt x="65" y="66"/>
                  <a:pt x="64" y="67"/>
                </a:cubicBezTo>
                <a:cubicBezTo>
                  <a:pt x="63" y="68"/>
                  <a:pt x="63" y="69"/>
                  <a:pt x="64" y="70"/>
                </a:cubicBezTo>
                <a:cubicBezTo>
                  <a:pt x="82" y="87"/>
                  <a:pt x="82" y="87"/>
                  <a:pt x="82" y="87"/>
                </a:cubicBezTo>
                <a:cubicBezTo>
                  <a:pt x="83" y="88"/>
                  <a:pt x="84" y="88"/>
                  <a:pt x="85" y="87"/>
                </a:cubicBezTo>
                <a:cubicBezTo>
                  <a:pt x="85" y="86"/>
                  <a:pt x="85" y="85"/>
                  <a:pt x="85" y="84"/>
                </a:cubicBezTo>
                <a:close/>
              </a:path>
            </a:pathLst>
          </a:custGeom>
          <a:solidFill>
            <a:schemeClr val="accent1"/>
          </a:solidFill>
          <a:ln>
            <a:noFill/>
          </a:ln>
        </p:spPr>
        <p:txBody>
          <a:bodyPr anchor="t" anchorCtr="0" bIns="34280" compatLnSpc="1" lIns="68560" numCol="1" rIns="68560" tIns="34280"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95" name="Freeform 94"/>
          <p:cNvSpPr>
            <a:spLocks noEditPoints="1"/>
          </p:cNvSpPr>
          <p:nvPr/>
        </p:nvSpPr>
        <p:spPr bwMode="auto">
          <a:xfrm>
            <a:off x="6634143" y="3227494"/>
            <a:ext cx="285275" cy="332307"/>
          </a:xfrm>
          <a:custGeom>
            <a:gdLst>
              <a:gd fmla="*/ 233 w 233" name="T0"/>
              <a:gd fmla="*/ 118 h 271" name="T1"/>
              <a:gd fmla="*/ 205 w 233" name="T2"/>
              <a:gd fmla="*/ 262 h 271" name="T3"/>
              <a:gd fmla="*/ 200 w 233" name="T4"/>
              <a:gd fmla="*/ 271 h 271" name="T5"/>
              <a:gd fmla="*/ 175 w 233" name="T6"/>
              <a:gd fmla="*/ 262 h 271" name="T7"/>
              <a:gd fmla="*/ 57 w 233" name="T8"/>
              <a:gd fmla="*/ 271 h 271" name="T9"/>
              <a:gd fmla="*/ 32 w 233" name="T10"/>
              <a:gd fmla="*/ 262 h 271" name="T11"/>
              <a:gd fmla="*/ 0 w 233" name="T12"/>
              <a:gd fmla="*/ 234 h 271" name="T13"/>
              <a:gd fmla="*/ 28 w 233" name="T14"/>
              <a:gd fmla="*/ 90 h 271" name="T15"/>
              <a:gd fmla="*/ 56 w 233" name="T16"/>
              <a:gd fmla="*/ 20 h 271" name="T17"/>
              <a:gd fmla="*/ 122 w 233" name="T18"/>
              <a:gd fmla="*/ 0 h 271" name="T19"/>
              <a:gd fmla="*/ 103 w 233" name="T20"/>
              <a:gd fmla="*/ 65 h 271" name="T21"/>
              <a:gd fmla="*/ 61 w 233" name="T22"/>
              <a:gd fmla="*/ 84 h 271" name="T23"/>
              <a:gd fmla="*/ 43 w 233" name="T24"/>
              <a:gd fmla="*/ 31 h 271" name="T25"/>
              <a:gd fmla="*/ 80 w 233" name="T26"/>
              <a:gd fmla="*/ 137 h 271" name="T27"/>
              <a:gd fmla="*/ 55 w 233" name="T28"/>
              <a:gd fmla="*/ 181 h 271" name="T29"/>
              <a:gd fmla="*/ 80 w 233" name="T30"/>
              <a:gd fmla="*/ 137 h 271" name="T31"/>
              <a:gd fmla="*/ 180 w 233" name="T32"/>
              <a:gd fmla="*/ 126 h 271" name="T33"/>
              <a:gd fmla="*/ 214 w 233" name="T34"/>
              <a:gd fmla="*/ 119 h 271" name="T35"/>
              <a:gd fmla="*/ 196 w 233" name="T36"/>
              <a:gd fmla="*/ 205 h 271" name="T37"/>
              <a:gd fmla="*/ 196 w 233" name="T38"/>
              <a:gd fmla="*/ 225 h 271" name="T39"/>
              <a:gd fmla="*/ 196 w 233" name="T40"/>
              <a:gd fmla="*/ 205 h 271" name="T41"/>
              <a:gd fmla="*/ 187 w 233" name="T42"/>
              <a:gd fmla="*/ 185 h 271" name="T43"/>
              <a:gd fmla="*/ 206 w 233" name="T44"/>
              <a:gd fmla="*/ 185 h 271" name="T45"/>
              <a:gd fmla="*/ 180 w 233" name="T46"/>
              <a:gd fmla="*/ 151 h 271" name="T47"/>
              <a:gd fmla="*/ 214 w 233" name="T48"/>
              <a:gd fmla="*/ 158 h 271" name="T49"/>
              <a:gd fmla="*/ 180 w 233" name="T50"/>
              <a:gd fmla="*/ 151 h 271" name="T51"/>
              <a:gd fmla="*/ 180 w 233" name="T52"/>
              <a:gd fmla="*/ 147 h 271" name="T53"/>
              <a:gd fmla="*/ 214 w 233" name="T54"/>
              <a:gd fmla="*/ 141 h 271" name="T55"/>
              <a:gd fmla="*/ 180 w 233" name="T56"/>
              <a:gd fmla="*/ 130 h 271" name="T57"/>
              <a:gd fmla="*/ 214 w 233" name="T58"/>
              <a:gd fmla="*/ 136 h 271" name="T59"/>
              <a:gd fmla="*/ 180 w 233" name="T60"/>
              <a:gd fmla="*/ 130 h 271" name="T61"/>
              <a:gd fmla="*/ 34 w 233" name="T62"/>
              <a:gd fmla="*/ 159 h 271" name="T63"/>
              <a:gd fmla="*/ 71 w 233" name="T64"/>
              <a:gd fmla="*/ 226 h 271" name="T65"/>
              <a:gd fmla="*/ 170 w 233" name="T66"/>
              <a:gd fmla="*/ 189 h 271" name="T67"/>
              <a:gd fmla="*/ 133 w 233" name="T68"/>
              <a:gd fmla="*/ 122 h 27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71" w="233">
                <a:moveTo>
                  <a:pt x="205" y="90"/>
                </a:moveTo>
                <a:cubicBezTo>
                  <a:pt x="221" y="90"/>
                  <a:pt x="233" y="103"/>
                  <a:pt x="233" y="118"/>
                </a:cubicBezTo>
                <a:cubicBezTo>
                  <a:pt x="233" y="234"/>
                  <a:pt x="233" y="234"/>
                  <a:pt x="233" y="234"/>
                </a:cubicBezTo>
                <a:cubicBezTo>
                  <a:pt x="233" y="250"/>
                  <a:pt x="221" y="262"/>
                  <a:pt x="205" y="262"/>
                </a:cubicBezTo>
                <a:cubicBezTo>
                  <a:pt x="200" y="262"/>
                  <a:pt x="200" y="262"/>
                  <a:pt x="200" y="262"/>
                </a:cubicBezTo>
                <a:cubicBezTo>
                  <a:pt x="200" y="271"/>
                  <a:pt x="200" y="271"/>
                  <a:pt x="200" y="271"/>
                </a:cubicBezTo>
                <a:cubicBezTo>
                  <a:pt x="175" y="271"/>
                  <a:pt x="175" y="271"/>
                  <a:pt x="175" y="271"/>
                </a:cubicBezTo>
                <a:cubicBezTo>
                  <a:pt x="175" y="262"/>
                  <a:pt x="175" y="262"/>
                  <a:pt x="175" y="262"/>
                </a:cubicBezTo>
                <a:cubicBezTo>
                  <a:pt x="57" y="262"/>
                  <a:pt x="57" y="262"/>
                  <a:pt x="57" y="262"/>
                </a:cubicBezTo>
                <a:cubicBezTo>
                  <a:pt x="57" y="271"/>
                  <a:pt x="57" y="271"/>
                  <a:pt x="57" y="271"/>
                </a:cubicBezTo>
                <a:cubicBezTo>
                  <a:pt x="32" y="271"/>
                  <a:pt x="32" y="271"/>
                  <a:pt x="32" y="271"/>
                </a:cubicBezTo>
                <a:cubicBezTo>
                  <a:pt x="32" y="262"/>
                  <a:pt x="32" y="262"/>
                  <a:pt x="32" y="262"/>
                </a:cubicBezTo>
                <a:cubicBezTo>
                  <a:pt x="28" y="262"/>
                  <a:pt x="28" y="262"/>
                  <a:pt x="28" y="262"/>
                </a:cubicBezTo>
                <a:cubicBezTo>
                  <a:pt x="13" y="262"/>
                  <a:pt x="0" y="250"/>
                  <a:pt x="0" y="234"/>
                </a:cubicBezTo>
                <a:cubicBezTo>
                  <a:pt x="0" y="118"/>
                  <a:pt x="0" y="118"/>
                  <a:pt x="0" y="118"/>
                </a:cubicBezTo>
                <a:cubicBezTo>
                  <a:pt x="0" y="103"/>
                  <a:pt x="13" y="90"/>
                  <a:pt x="28" y="90"/>
                </a:cubicBezTo>
                <a:cubicBezTo>
                  <a:pt x="91" y="90"/>
                  <a:pt x="155" y="90"/>
                  <a:pt x="205" y="90"/>
                </a:cubicBezTo>
                <a:close/>
                <a:moveTo>
                  <a:pt x="56" y="20"/>
                </a:moveTo>
                <a:cubicBezTo>
                  <a:pt x="87" y="57"/>
                  <a:pt x="87" y="57"/>
                  <a:pt x="87" y="57"/>
                </a:cubicBezTo>
                <a:cubicBezTo>
                  <a:pt x="122" y="0"/>
                  <a:pt x="122" y="0"/>
                  <a:pt x="122" y="0"/>
                </a:cubicBezTo>
                <a:cubicBezTo>
                  <a:pt x="137" y="9"/>
                  <a:pt x="137" y="9"/>
                  <a:pt x="137" y="9"/>
                </a:cubicBezTo>
                <a:cubicBezTo>
                  <a:pt x="103" y="65"/>
                  <a:pt x="103" y="65"/>
                  <a:pt x="103" y="65"/>
                </a:cubicBezTo>
                <a:cubicBezTo>
                  <a:pt x="110" y="69"/>
                  <a:pt x="114" y="76"/>
                  <a:pt x="116" y="84"/>
                </a:cubicBezTo>
                <a:cubicBezTo>
                  <a:pt x="61" y="84"/>
                  <a:pt x="61" y="84"/>
                  <a:pt x="61" y="84"/>
                </a:cubicBezTo>
                <a:cubicBezTo>
                  <a:pt x="62" y="77"/>
                  <a:pt x="66" y="70"/>
                  <a:pt x="72" y="66"/>
                </a:cubicBezTo>
                <a:cubicBezTo>
                  <a:pt x="43" y="31"/>
                  <a:pt x="43" y="31"/>
                  <a:pt x="43" y="31"/>
                </a:cubicBezTo>
                <a:cubicBezTo>
                  <a:pt x="56" y="20"/>
                  <a:pt x="56" y="20"/>
                  <a:pt x="56" y="20"/>
                </a:cubicBezTo>
                <a:close/>
                <a:moveTo>
                  <a:pt x="80" y="137"/>
                </a:moveTo>
                <a:cubicBezTo>
                  <a:pt x="71" y="132"/>
                  <a:pt x="58" y="137"/>
                  <a:pt x="51" y="149"/>
                </a:cubicBezTo>
                <a:cubicBezTo>
                  <a:pt x="44" y="161"/>
                  <a:pt x="46" y="175"/>
                  <a:pt x="55" y="181"/>
                </a:cubicBezTo>
                <a:cubicBezTo>
                  <a:pt x="64" y="186"/>
                  <a:pt x="69" y="175"/>
                  <a:pt x="76" y="163"/>
                </a:cubicBezTo>
                <a:cubicBezTo>
                  <a:pt x="83" y="151"/>
                  <a:pt x="89" y="142"/>
                  <a:pt x="80" y="137"/>
                </a:cubicBezTo>
                <a:close/>
                <a:moveTo>
                  <a:pt x="180" y="119"/>
                </a:moveTo>
                <a:cubicBezTo>
                  <a:pt x="180" y="126"/>
                  <a:pt x="180" y="126"/>
                  <a:pt x="180" y="126"/>
                </a:cubicBezTo>
                <a:cubicBezTo>
                  <a:pt x="214" y="126"/>
                  <a:pt x="214" y="126"/>
                  <a:pt x="214" y="126"/>
                </a:cubicBezTo>
                <a:cubicBezTo>
                  <a:pt x="214" y="119"/>
                  <a:pt x="214" y="119"/>
                  <a:pt x="214" y="119"/>
                </a:cubicBezTo>
                <a:cubicBezTo>
                  <a:pt x="180" y="119"/>
                  <a:pt x="180" y="119"/>
                  <a:pt x="180" y="119"/>
                </a:cubicBezTo>
                <a:close/>
                <a:moveTo>
                  <a:pt x="196" y="205"/>
                </a:moveTo>
                <a:cubicBezTo>
                  <a:pt x="191" y="205"/>
                  <a:pt x="187" y="210"/>
                  <a:pt x="187" y="215"/>
                </a:cubicBezTo>
                <a:cubicBezTo>
                  <a:pt x="187" y="220"/>
                  <a:pt x="191" y="225"/>
                  <a:pt x="196" y="225"/>
                </a:cubicBezTo>
                <a:cubicBezTo>
                  <a:pt x="202" y="225"/>
                  <a:pt x="206" y="220"/>
                  <a:pt x="206" y="215"/>
                </a:cubicBezTo>
                <a:cubicBezTo>
                  <a:pt x="206" y="210"/>
                  <a:pt x="202" y="205"/>
                  <a:pt x="196" y="205"/>
                </a:cubicBezTo>
                <a:close/>
                <a:moveTo>
                  <a:pt x="196" y="176"/>
                </a:moveTo>
                <a:cubicBezTo>
                  <a:pt x="191" y="176"/>
                  <a:pt x="187" y="180"/>
                  <a:pt x="187" y="185"/>
                </a:cubicBezTo>
                <a:cubicBezTo>
                  <a:pt x="187" y="191"/>
                  <a:pt x="191" y="195"/>
                  <a:pt x="196" y="195"/>
                </a:cubicBezTo>
                <a:cubicBezTo>
                  <a:pt x="202" y="195"/>
                  <a:pt x="206" y="191"/>
                  <a:pt x="206" y="185"/>
                </a:cubicBezTo>
                <a:cubicBezTo>
                  <a:pt x="206" y="180"/>
                  <a:pt x="202" y="176"/>
                  <a:pt x="196" y="176"/>
                </a:cubicBezTo>
                <a:close/>
                <a:moveTo>
                  <a:pt x="180" y="151"/>
                </a:moveTo>
                <a:cubicBezTo>
                  <a:pt x="180" y="158"/>
                  <a:pt x="180" y="158"/>
                  <a:pt x="180" y="158"/>
                </a:cubicBezTo>
                <a:cubicBezTo>
                  <a:pt x="214" y="158"/>
                  <a:pt x="214" y="158"/>
                  <a:pt x="214" y="158"/>
                </a:cubicBezTo>
                <a:cubicBezTo>
                  <a:pt x="214" y="151"/>
                  <a:pt x="214" y="151"/>
                  <a:pt x="214" y="151"/>
                </a:cubicBezTo>
                <a:cubicBezTo>
                  <a:pt x="180" y="151"/>
                  <a:pt x="180" y="151"/>
                  <a:pt x="180" y="151"/>
                </a:cubicBezTo>
                <a:close/>
                <a:moveTo>
                  <a:pt x="180" y="141"/>
                </a:moveTo>
                <a:cubicBezTo>
                  <a:pt x="180" y="147"/>
                  <a:pt x="180" y="147"/>
                  <a:pt x="180" y="147"/>
                </a:cubicBezTo>
                <a:cubicBezTo>
                  <a:pt x="214" y="147"/>
                  <a:pt x="214" y="147"/>
                  <a:pt x="214" y="147"/>
                </a:cubicBezTo>
                <a:cubicBezTo>
                  <a:pt x="214" y="141"/>
                  <a:pt x="214" y="141"/>
                  <a:pt x="214" y="141"/>
                </a:cubicBezTo>
                <a:cubicBezTo>
                  <a:pt x="180" y="141"/>
                  <a:pt x="180" y="141"/>
                  <a:pt x="180" y="141"/>
                </a:cubicBezTo>
                <a:close/>
                <a:moveTo>
                  <a:pt x="180" y="130"/>
                </a:moveTo>
                <a:cubicBezTo>
                  <a:pt x="180" y="136"/>
                  <a:pt x="180" y="136"/>
                  <a:pt x="180" y="136"/>
                </a:cubicBezTo>
                <a:cubicBezTo>
                  <a:pt x="214" y="136"/>
                  <a:pt x="214" y="136"/>
                  <a:pt x="214" y="136"/>
                </a:cubicBezTo>
                <a:cubicBezTo>
                  <a:pt x="214" y="130"/>
                  <a:pt x="214" y="130"/>
                  <a:pt x="214" y="130"/>
                </a:cubicBezTo>
                <a:cubicBezTo>
                  <a:pt x="180" y="130"/>
                  <a:pt x="180" y="130"/>
                  <a:pt x="180" y="130"/>
                </a:cubicBezTo>
                <a:close/>
                <a:moveTo>
                  <a:pt x="71" y="122"/>
                </a:moveTo>
                <a:cubicBezTo>
                  <a:pt x="51" y="122"/>
                  <a:pt x="34" y="139"/>
                  <a:pt x="34" y="159"/>
                </a:cubicBezTo>
                <a:cubicBezTo>
                  <a:pt x="34" y="189"/>
                  <a:pt x="34" y="189"/>
                  <a:pt x="34" y="189"/>
                </a:cubicBezTo>
                <a:cubicBezTo>
                  <a:pt x="34" y="210"/>
                  <a:pt x="51" y="226"/>
                  <a:pt x="71" y="226"/>
                </a:cubicBezTo>
                <a:cubicBezTo>
                  <a:pt x="133" y="226"/>
                  <a:pt x="133" y="226"/>
                  <a:pt x="133" y="226"/>
                </a:cubicBezTo>
                <a:cubicBezTo>
                  <a:pt x="153" y="226"/>
                  <a:pt x="170" y="210"/>
                  <a:pt x="170" y="189"/>
                </a:cubicBezTo>
                <a:cubicBezTo>
                  <a:pt x="170" y="159"/>
                  <a:pt x="170" y="159"/>
                  <a:pt x="170" y="159"/>
                </a:cubicBezTo>
                <a:cubicBezTo>
                  <a:pt x="170" y="139"/>
                  <a:pt x="153" y="122"/>
                  <a:pt x="133" y="122"/>
                </a:cubicBezTo>
                <a:lnTo>
                  <a:pt x="71" y="122"/>
                </a:lnTo>
                <a:close/>
              </a:path>
            </a:pathLst>
          </a:custGeom>
          <a:solidFill>
            <a:schemeClr val="accent2"/>
          </a:solidFill>
          <a:ln>
            <a:noFill/>
          </a:ln>
          <a:extLst/>
        </p:spPr>
        <p:txBody>
          <a:bodyPr anchor="t" anchorCtr="0" bIns="34280" compatLnSpc="1" lIns="68560" numCol="1" rIns="68560" tIns="34280"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7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96" name="Rectangle 95"/>
          <p:cNvSpPr/>
          <p:nvPr/>
        </p:nvSpPr>
        <p:spPr>
          <a:xfrm>
            <a:off x="5713416" y="3653523"/>
            <a:ext cx="590764" cy="229604"/>
          </a:xfrm>
          <a:prstGeom prst="rect">
            <a:avLst/>
          </a:prstGeom>
        </p:spPr>
        <p:txBody>
          <a:bodyPr bIns="32506" lIns="65012" rIns="65012" tIns="32506" wrap="square">
            <a:spAutoFit/>
          </a:bodyPr>
          <a:lstStyle/>
          <a:p>
            <a:pPr algn="ctr">
              <a:lnSpc>
                <a:spcPct val="120000"/>
              </a:lnSpc>
            </a:pPr>
            <a:r>
              <a:rPr altLang="en-US" lang="zh-CN" sz="9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文字内容</a:t>
            </a:r>
          </a:p>
        </p:txBody>
      </p:sp>
      <p:sp>
        <p:nvSpPr>
          <p:cNvPr id="97" name="Rectangle 96"/>
          <p:cNvSpPr/>
          <p:nvPr/>
        </p:nvSpPr>
        <p:spPr>
          <a:xfrm>
            <a:off x="6516529" y="3653523"/>
            <a:ext cx="590764" cy="229604"/>
          </a:xfrm>
          <a:prstGeom prst="rect">
            <a:avLst/>
          </a:prstGeom>
        </p:spPr>
        <p:txBody>
          <a:bodyPr bIns="32506" lIns="65012" rIns="65012" tIns="32506" wrap="square">
            <a:spAutoFit/>
          </a:bodyPr>
          <a:lstStyle/>
          <a:p>
            <a:pPr algn="ctr">
              <a:lnSpc>
                <a:spcPct val="120000"/>
              </a:lnSpc>
            </a:pPr>
            <a:r>
              <a:rPr altLang="en-US" lang="zh-CN" sz="9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文字内容</a:t>
            </a:r>
          </a:p>
        </p:txBody>
      </p:sp>
      <p:sp>
        <p:nvSpPr>
          <p:cNvPr id="98" name="Rectangle 97"/>
          <p:cNvSpPr/>
          <p:nvPr/>
        </p:nvSpPr>
        <p:spPr>
          <a:xfrm>
            <a:off x="7276998" y="3653523"/>
            <a:ext cx="590764" cy="229604"/>
          </a:xfrm>
          <a:prstGeom prst="rect">
            <a:avLst/>
          </a:prstGeom>
        </p:spPr>
        <p:txBody>
          <a:bodyPr bIns="32506" lIns="65012" rIns="65012" tIns="32506" wrap="square">
            <a:spAutoFit/>
          </a:bodyPr>
          <a:lstStyle/>
          <a:p>
            <a:pPr algn="ctr">
              <a:lnSpc>
                <a:spcPct val="120000"/>
              </a:lnSpc>
            </a:pPr>
            <a:r>
              <a:rPr altLang="en-US" lang="zh-CN" sz="9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文字内容</a:t>
            </a:r>
          </a:p>
        </p:txBody>
      </p:sp>
    </p:spTree>
    <p:extLst>
      <p:ext uri="{BB962C8B-B14F-4D97-AF65-F5344CB8AC3E}">
        <p14:creationId val="3238644038"/>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10" presetSubtype="0">
                                  <p:stCondLst>
                                    <p:cond delay="0"/>
                                  </p:stCondLst>
                                  <p:childTnLst>
                                    <p:set>
                                      <p:cBhvr>
                                        <p:cTn dur="1" fill="hold" id="12">
                                          <p:stCondLst>
                                            <p:cond delay="0"/>
                                          </p:stCondLst>
                                        </p:cTn>
                                        <p:tgtEl>
                                          <p:spTgt spid="3"/>
                                        </p:tgtEl>
                                        <p:attrNameLst>
                                          <p:attrName>style.visibility</p:attrName>
                                        </p:attrNameLst>
                                      </p:cBhvr>
                                      <p:to>
                                        <p:strVal val="visible"/>
                                      </p:to>
                                    </p:set>
                                    <p:animEffect filter="fade" transition="in">
                                      <p:cBhvr>
                                        <p:cTn dur="500" id="13"/>
                                        <p:tgtEl>
                                          <p:spTgt spid="3"/>
                                        </p:tgtEl>
                                      </p:cBhvr>
                                    </p:animEffect>
                                  </p:childTnLst>
                                </p:cTn>
                              </p:par>
                            </p:childTnLst>
                          </p:cTn>
                        </p:par>
                        <p:par>
                          <p:cTn fill="hold" id="14" nodeType="afterGroup">
                            <p:stCondLst>
                              <p:cond delay="1500"/>
                            </p:stCondLst>
                            <p:childTnLst>
                              <p:par>
                                <p:cTn fill="hold" id="15" nodeType="afterEffect" presetClass="entr" presetID="10" presetSubtype="0">
                                  <p:stCondLst>
                                    <p:cond delay="0"/>
                                  </p:stCondLst>
                                  <p:childTnLst>
                                    <p:set>
                                      <p:cBhvr>
                                        <p:cTn dur="1" fill="hold" id="16">
                                          <p:stCondLst>
                                            <p:cond delay="0"/>
                                          </p:stCondLst>
                                        </p:cTn>
                                        <p:tgtEl>
                                          <p:spTgt spid="4"/>
                                        </p:tgtEl>
                                        <p:attrNameLst>
                                          <p:attrName>style.visibility</p:attrName>
                                        </p:attrNameLst>
                                      </p:cBhvr>
                                      <p:to>
                                        <p:strVal val="visible"/>
                                      </p:to>
                                    </p:set>
                                    <p:animEffect filter="fade" transition="in">
                                      <p:cBhvr>
                                        <p:cTn dur="500" id="17"/>
                                        <p:tgtEl>
                                          <p:spTgt spid="4"/>
                                        </p:tgtEl>
                                      </p:cBhvr>
                                    </p:animEffect>
                                  </p:childTnLst>
                                </p:cTn>
                              </p:par>
                            </p:childTnLst>
                          </p:cTn>
                        </p:par>
                        <p:par>
                          <p:cTn fill="hold" id="18" nodeType="afterGroup">
                            <p:stCondLst>
                              <p:cond delay="2000"/>
                            </p:stCondLst>
                            <p:childTnLst>
                              <p:par>
                                <p:cTn fill="hold" id="19" nodeType="afterEffect" presetClass="entr" presetID="10" presetSubtype="0">
                                  <p:stCondLst>
                                    <p:cond delay="0"/>
                                  </p:stCondLst>
                                  <p:childTnLst>
                                    <p:set>
                                      <p:cBhvr>
                                        <p:cTn dur="1" fill="hold" id="20">
                                          <p:stCondLst>
                                            <p:cond delay="0"/>
                                          </p:stCondLst>
                                        </p:cTn>
                                        <p:tgtEl>
                                          <p:spTgt spid="5"/>
                                        </p:tgtEl>
                                        <p:attrNameLst>
                                          <p:attrName>style.visibility</p:attrName>
                                        </p:attrNameLst>
                                      </p:cBhvr>
                                      <p:to>
                                        <p:strVal val="visible"/>
                                      </p:to>
                                    </p:set>
                                    <p:animEffect filter="fade" transition="in">
                                      <p:cBhvr>
                                        <p:cTn dur="500" id="21"/>
                                        <p:tgtEl>
                                          <p:spTgt spid="5"/>
                                        </p:tgtEl>
                                      </p:cBhvr>
                                    </p:animEffect>
                                  </p:childTnLst>
                                </p:cTn>
                              </p:par>
                            </p:childTnLst>
                          </p:cTn>
                        </p:par>
                        <p:par>
                          <p:cTn fill="hold" id="22" nodeType="afterGroup">
                            <p:stCondLst>
                              <p:cond delay="2500"/>
                            </p:stCondLst>
                            <p:childTnLst>
                              <p:par>
                                <p:cTn fill="hold" grpId="0" id="23" nodeType="afterEffect" presetClass="entr" presetID="53" presetSubtype="0">
                                  <p:stCondLst>
                                    <p:cond delay="0"/>
                                  </p:stCondLst>
                                  <p:childTnLst>
                                    <p:set>
                                      <p:cBhvr>
                                        <p:cTn dur="1" fill="hold" id="24">
                                          <p:stCondLst>
                                            <p:cond delay="0"/>
                                          </p:stCondLst>
                                        </p:cTn>
                                        <p:tgtEl>
                                          <p:spTgt spid="94"/>
                                        </p:tgtEl>
                                        <p:attrNameLst>
                                          <p:attrName>style.visibility</p:attrName>
                                        </p:attrNameLst>
                                      </p:cBhvr>
                                      <p:to>
                                        <p:strVal val="visible"/>
                                      </p:to>
                                    </p:set>
                                    <p:anim calcmode="lin" valueType="num">
                                      <p:cBhvr>
                                        <p:cTn dur="500" fill="hold" id="25"/>
                                        <p:tgtEl>
                                          <p:spTgt spid="94"/>
                                        </p:tgtEl>
                                        <p:attrNameLst>
                                          <p:attrName>ppt_w</p:attrName>
                                        </p:attrNameLst>
                                      </p:cBhvr>
                                      <p:tavLst>
                                        <p:tav tm="0">
                                          <p:val>
                                            <p:fltVal val="0"/>
                                          </p:val>
                                        </p:tav>
                                        <p:tav tm="100000">
                                          <p:val>
                                            <p:strVal val="#ppt_w"/>
                                          </p:val>
                                        </p:tav>
                                      </p:tavLst>
                                    </p:anim>
                                    <p:anim calcmode="lin" valueType="num">
                                      <p:cBhvr>
                                        <p:cTn dur="500" fill="hold" id="26"/>
                                        <p:tgtEl>
                                          <p:spTgt spid="94"/>
                                        </p:tgtEl>
                                        <p:attrNameLst>
                                          <p:attrName>ppt_h</p:attrName>
                                        </p:attrNameLst>
                                      </p:cBhvr>
                                      <p:tavLst>
                                        <p:tav tm="0">
                                          <p:val>
                                            <p:fltVal val="0"/>
                                          </p:val>
                                        </p:tav>
                                        <p:tav tm="100000">
                                          <p:val>
                                            <p:strVal val="#ppt_h"/>
                                          </p:val>
                                        </p:tav>
                                      </p:tavLst>
                                    </p:anim>
                                    <p:animEffect filter="fade" transition="in">
                                      <p:cBhvr>
                                        <p:cTn dur="500" id="27"/>
                                        <p:tgtEl>
                                          <p:spTgt spid="94"/>
                                        </p:tgtEl>
                                      </p:cBhvr>
                                    </p:animEffect>
                                  </p:childTnLst>
                                </p:cTn>
                              </p:par>
                              <p:par>
                                <p:cTn fill="hold" grpId="0" id="28" nodeType="withEffect" presetClass="entr" presetID="12" presetSubtype="1">
                                  <p:stCondLst>
                                    <p:cond delay="0"/>
                                  </p:stCondLst>
                                  <p:childTnLst>
                                    <p:set>
                                      <p:cBhvr>
                                        <p:cTn dur="1" fill="hold" id="29">
                                          <p:stCondLst>
                                            <p:cond delay="0"/>
                                          </p:stCondLst>
                                        </p:cTn>
                                        <p:tgtEl>
                                          <p:spTgt spid="96"/>
                                        </p:tgtEl>
                                        <p:attrNameLst>
                                          <p:attrName>style.visibility</p:attrName>
                                        </p:attrNameLst>
                                      </p:cBhvr>
                                      <p:to>
                                        <p:strVal val="visible"/>
                                      </p:to>
                                    </p:set>
                                    <p:anim calcmode="lin" valueType="num">
                                      <p:cBhvr additive="base">
                                        <p:cTn dur="500" id="30"/>
                                        <p:tgtEl>
                                          <p:spTgt spid="96"/>
                                        </p:tgtEl>
                                        <p:attrNameLst>
                                          <p:attrName>ppt_y</p:attrName>
                                        </p:attrNameLst>
                                      </p:cBhvr>
                                      <p:tavLst>
                                        <p:tav tm="0">
                                          <p:val>
                                            <p:strVal val="#ppt_y-#ppt_h*1.125000"/>
                                          </p:val>
                                        </p:tav>
                                        <p:tav tm="100000">
                                          <p:val>
                                            <p:strVal val="#ppt_y"/>
                                          </p:val>
                                        </p:tav>
                                      </p:tavLst>
                                    </p:anim>
                                    <p:animEffect filter="wipe(down)" transition="in">
                                      <p:cBhvr>
                                        <p:cTn dur="500" id="31"/>
                                        <p:tgtEl>
                                          <p:spTgt spid="96"/>
                                        </p:tgtEl>
                                      </p:cBhvr>
                                    </p:animEffect>
                                  </p:childTnLst>
                                </p:cTn>
                              </p:par>
                            </p:childTnLst>
                          </p:cTn>
                        </p:par>
                        <p:par>
                          <p:cTn fill="hold" id="32" nodeType="afterGroup">
                            <p:stCondLst>
                              <p:cond delay="3000"/>
                            </p:stCondLst>
                            <p:childTnLst>
                              <p:par>
                                <p:cTn fill="hold" grpId="0" id="33" nodeType="afterEffect" presetClass="entr" presetID="53" presetSubtype="0">
                                  <p:stCondLst>
                                    <p:cond delay="0"/>
                                  </p:stCondLst>
                                  <p:childTnLst>
                                    <p:set>
                                      <p:cBhvr>
                                        <p:cTn dur="1" fill="hold" id="34">
                                          <p:stCondLst>
                                            <p:cond delay="0"/>
                                          </p:stCondLst>
                                        </p:cTn>
                                        <p:tgtEl>
                                          <p:spTgt spid="95"/>
                                        </p:tgtEl>
                                        <p:attrNameLst>
                                          <p:attrName>style.visibility</p:attrName>
                                        </p:attrNameLst>
                                      </p:cBhvr>
                                      <p:to>
                                        <p:strVal val="visible"/>
                                      </p:to>
                                    </p:set>
                                    <p:anim calcmode="lin" valueType="num">
                                      <p:cBhvr>
                                        <p:cTn dur="500" fill="hold" id="35"/>
                                        <p:tgtEl>
                                          <p:spTgt spid="95"/>
                                        </p:tgtEl>
                                        <p:attrNameLst>
                                          <p:attrName>ppt_w</p:attrName>
                                        </p:attrNameLst>
                                      </p:cBhvr>
                                      <p:tavLst>
                                        <p:tav tm="0">
                                          <p:val>
                                            <p:fltVal val="0"/>
                                          </p:val>
                                        </p:tav>
                                        <p:tav tm="100000">
                                          <p:val>
                                            <p:strVal val="#ppt_w"/>
                                          </p:val>
                                        </p:tav>
                                      </p:tavLst>
                                    </p:anim>
                                    <p:anim calcmode="lin" valueType="num">
                                      <p:cBhvr>
                                        <p:cTn dur="500" fill="hold" id="36"/>
                                        <p:tgtEl>
                                          <p:spTgt spid="95"/>
                                        </p:tgtEl>
                                        <p:attrNameLst>
                                          <p:attrName>ppt_h</p:attrName>
                                        </p:attrNameLst>
                                      </p:cBhvr>
                                      <p:tavLst>
                                        <p:tav tm="0">
                                          <p:val>
                                            <p:fltVal val="0"/>
                                          </p:val>
                                        </p:tav>
                                        <p:tav tm="100000">
                                          <p:val>
                                            <p:strVal val="#ppt_h"/>
                                          </p:val>
                                        </p:tav>
                                      </p:tavLst>
                                    </p:anim>
                                    <p:animEffect filter="fade" transition="in">
                                      <p:cBhvr>
                                        <p:cTn dur="500" id="37"/>
                                        <p:tgtEl>
                                          <p:spTgt spid="95"/>
                                        </p:tgtEl>
                                      </p:cBhvr>
                                    </p:animEffect>
                                  </p:childTnLst>
                                </p:cTn>
                              </p:par>
                              <p:par>
                                <p:cTn fill="hold" grpId="0" id="38" nodeType="withEffect" presetClass="entr" presetID="12" presetSubtype="1">
                                  <p:stCondLst>
                                    <p:cond delay="0"/>
                                  </p:stCondLst>
                                  <p:childTnLst>
                                    <p:set>
                                      <p:cBhvr>
                                        <p:cTn dur="1" fill="hold" id="39">
                                          <p:stCondLst>
                                            <p:cond delay="0"/>
                                          </p:stCondLst>
                                        </p:cTn>
                                        <p:tgtEl>
                                          <p:spTgt spid="97"/>
                                        </p:tgtEl>
                                        <p:attrNameLst>
                                          <p:attrName>style.visibility</p:attrName>
                                        </p:attrNameLst>
                                      </p:cBhvr>
                                      <p:to>
                                        <p:strVal val="visible"/>
                                      </p:to>
                                    </p:set>
                                    <p:anim calcmode="lin" valueType="num">
                                      <p:cBhvr additive="base">
                                        <p:cTn dur="500" id="40"/>
                                        <p:tgtEl>
                                          <p:spTgt spid="97"/>
                                        </p:tgtEl>
                                        <p:attrNameLst>
                                          <p:attrName>ppt_y</p:attrName>
                                        </p:attrNameLst>
                                      </p:cBhvr>
                                      <p:tavLst>
                                        <p:tav tm="0">
                                          <p:val>
                                            <p:strVal val="#ppt_y-#ppt_h*1.125000"/>
                                          </p:val>
                                        </p:tav>
                                        <p:tav tm="100000">
                                          <p:val>
                                            <p:strVal val="#ppt_y"/>
                                          </p:val>
                                        </p:tav>
                                      </p:tavLst>
                                    </p:anim>
                                    <p:animEffect filter="wipe(down)" transition="in">
                                      <p:cBhvr>
                                        <p:cTn dur="500" id="41"/>
                                        <p:tgtEl>
                                          <p:spTgt spid="97"/>
                                        </p:tgtEl>
                                      </p:cBhvr>
                                    </p:animEffect>
                                  </p:childTnLst>
                                </p:cTn>
                              </p:par>
                            </p:childTnLst>
                          </p:cTn>
                        </p:par>
                        <p:par>
                          <p:cTn fill="hold" id="42" nodeType="afterGroup">
                            <p:stCondLst>
                              <p:cond delay="3500"/>
                            </p:stCondLst>
                            <p:childTnLst>
                              <p:par>
                                <p:cTn fill="hold" grpId="0" id="43" nodeType="afterEffect" presetClass="entr" presetID="53" presetSubtype="0">
                                  <p:stCondLst>
                                    <p:cond delay="0"/>
                                  </p:stCondLst>
                                  <p:childTnLst>
                                    <p:set>
                                      <p:cBhvr>
                                        <p:cTn dur="1" fill="hold" id="44">
                                          <p:stCondLst>
                                            <p:cond delay="0"/>
                                          </p:stCondLst>
                                        </p:cTn>
                                        <p:tgtEl>
                                          <p:spTgt spid="93"/>
                                        </p:tgtEl>
                                        <p:attrNameLst>
                                          <p:attrName>style.visibility</p:attrName>
                                        </p:attrNameLst>
                                      </p:cBhvr>
                                      <p:to>
                                        <p:strVal val="visible"/>
                                      </p:to>
                                    </p:set>
                                    <p:anim calcmode="lin" valueType="num">
                                      <p:cBhvr>
                                        <p:cTn dur="500" fill="hold" id="45"/>
                                        <p:tgtEl>
                                          <p:spTgt spid="93"/>
                                        </p:tgtEl>
                                        <p:attrNameLst>
                                          <p:attrName>ppt_w</p:attrName>
                                        </p:attrNameLst>
                                      </p:cBhvr>
                                      <p:tavLst>
                                        <p:tav tm="0">
                                          <p:val>
                                            <p:fltVal val="0"/>
                                          </p:val>
                                        </p:tav>
                                        <p:tav tm="100000">
                                          <p:val>
                                            <p:strVal val="#ppt_w"/>
                                          </p:val>
                                        </p:tav>
                                      </p:tavLst>
                                    </p:anim>
                                    <p:anim calcmode="lin" valueType="num">
                                      <p:cBhvr>
                                        <p:cTn dur="500" fill="hold" id="46"/>
                                        <p:tgtEl>
                                          <p:spTgt spid="93"/>
                                        </p:tgtEl>
                                        <p:attrNameLst>
                                          <p:attrName>ppt_h</p:attrName>
                                        </p:attrNameLst>
                                      </p:cBhvr>
                                      <p:tavLst>
                                        <p:tav tm="0">
                                          <p:val>
                                            <p:fltVal val="0"/>
                                          </p:val>
                                        </p:tav>
                                        <p:tav tm="100000">
                                          <p:val>
                                            <p:strVal val="#ppt_h"/>
                                          </p:val>
                                        </p:tav>
                                      </p:tavLst>
                                    </p:anim>
                                    <p:animEffect filter="fade" transition="in">
                                      <p:cBhvr>
                                        <p:cTn dur="500" id="47"/>
                                        <p:tgtEl>
                                          <p:spTgt spid="93"/>
                                        </p:tgtEl>
                                      </p:cBhvr>
                                    </p:animEffect>
                                  </p:childTnLst>
                                </p:cTn>
                              </p:par>
                              <p:par>
                                <p:cTn fill="hold" grpId="0" id="48" nodeType="withEffect" presetClass="entr" presetID="12" presetSubtype="1">
                                  <p:stCondLst>
                                    <p:cond delay="0"/>
                                  </p:stCondLst>
                                  <p:childTnLst>
                                    <p:set>
                                      <p:cBhvr>
                                        <p:cTn dur="1" fill="hold" id="49">
                                          <p:stCondLst>
                                            <p:cond delay="0"/>
                                          </p:stCondLst>
                                        </p:cTn>
                                        <p:tgtEl>
                                          <p:spTgt spid="98"/>
                                        </p:tgtEl>
                                        <p:attrNameLst>
                                          <p:attrName>style.visibility</p:attrName>
                                        </p:attrNameLst>
                                      </p:cBhvr>
                                      <p:to>
                                        <p:strVal val="visible"/>
                                      </p:to>
                                    </p:set>
                                    <p:anim calcmode="lin" valueType="num">
                                      <p:cBhvr additive="base">
                                        <p:cTn dur="500" id="50"/>
                                        <p:tgtEl>
                                          <p:spTgt spid="98"/>
                                        </p:tgtEl>
                                        <p:attrNameLst>
                                          <p:attrName>ppt_y</p:attrName>
                                        </p:attrNameLst>
                                      </p:cBhvr>
                                      <p:tavLst>
                                        <p:tav tm="0">
                                          <p:val>
                                            <p:strVal val="#ppt_y-#ppt_h*1.125000"/>
                                          </p:val>
                                        </p:tav>
                                        <p:tav tm="100000">
                                          <p:val>
                                            <p:strVal val="#ppt_y"/>
                                          </p:val>
                                        </p:tav>
                                      </p:tavLst>
                                    </p:anim>
                                    <p:animEffect filter="wipe(down)" transition="in">
                                      <p:cBhvr>
                                        <p:cTn dur="500" id="51"/>
                                        <p:tgtEl>
                                          <p:spTgt spid="98"/>
                                        </p:tgtEl>
                                      </p:cBhvr>
                                    </p:animEffect>
                                  </p:childTnLst>
                                </p:cTn>
                              </p:par>
                            </p:childTnLst>
                          </p:cTn>
                        </p:par>
                        <p:par>
                          <p:cTn fill="hold" id="52" nodeType="afterGroup">
                            <p:stCondLst>
                              <p:cond delay="4000"/>
                            </p:stCondLst>
                            <p:childTnLst>
                              <p:par>
                                <p:cTn fill="hold" id="53" nodeType="afterEffect" presetClass="entr" presetID="42" presetSubtype="0">
                                  <p:stCondLst>
                                    <p:cond delay="0"/>
                                  </p:stCondLst>
                                  <p:childTnLst>
                                    <p:set>
                                      <p:cBhvr>
                                        <p:cTn dur="1" fill="hold" id="54">
                                          <p:stCondLst>
                                            <p:cond delay="0"/>
                                          </p:stCondLst>
                                        </p:cTn>
                                        <p:tgtEl>
                                          <p:spTgt spid="18"/>
                                        </p:tgtEl>
                                        <p:attrNameLst>
                                          <p:attrName>style.visibility</p:attrName>
                                        </p:attrNameLst>
                                      </p:cBhvr>
                                      <p:to>
                                        <p:strVal val="visible"/>
                                      </p:to>
                                    </p:set>
                                    <p:animEffect filter="fade" transition="in">
                                      <p:cBhvr>
                                        <p:cTn dur="1000" id="55"/>
                                        <p:tgtEl>
                                          <p:spTgt spid="18"/>
                                        </p:tgtEl>
                                      </p:cBhvr>
                                    </p:animEffect>
                                    <p:anim calcmode="lin" valueType="num">
                                      <p:cBhvr>
                                        <p:cTn dur="1000" fill="hold" id="56"/>
                                        <p:tgtEl>
                                          <p:spTgt spid="18"/>
                                        </p:tgtEl>
                                        <p:attrNameLst>
                                          <p:attrName>ppt_x</p:attrName>
                                        </p:attrNameLst>
                                      </p:cBhvr>
                                      <p:tavLst>
                                        <p:tav tm="0">
                                          <p:val>
                                            <p:strVal val="#ppt_x"/>
                                          </p:val>
                                        </p:tav>
                                        <p:tav tm="100000">
                                          <p:val>
                                            <p:strVal val="#ppt_x"/>
                                          </p:val>
                                        </p:tav>
                                      </p:tavLst>
                                    </p:anim>
                                    <p:anim calcmode="lin" valueType="num">
                                      <p:cBhvr>
                                        <p:cTn dur="1000" fill="hold" id="57"/>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3"/>
      <p:bldP grpId="0" spid="94"/>
      <p:bldP grpId="0" spid="95"/>
      <p:bldP grpId="0" spid="96"/>
      <p:bldP grpId="0" spid="97"/>
      <p:bldP grpId="0" spid="98"/>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extBox 60"/>
          <p:cNvSpPr txBox="1"/>
          <p:nvPr/>
        </p:nvSpPr>
        <p:spPr>
          <a:xfrm>
            <a:off x="2415703" y="3783624"/>
            <a:ext cx="914400" cy="182880"/>
          </a:xfrm>
          <a:prstGeom prst="rect">
            <a:avLst/>
          </a:prstGeom>
          <a:noFill/>
        </p:spPr>
        <p:txBody>
          <a:bodyPr anchor="t" bIns="0" lIns="0" rIns="0" rtlCol="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单击编辑标题</a:t>
            </a:r>
          </a:p>
        </p:txBody>
      </p:sp>
      <p:sp>
        <p:nvSpPr>
          <p:cNvPr id="5" name="Oval 62"/>
          <p:cNvSpPr>
            <a:spLocks noChangeAspect="1"/>
          </p:cNvSpPr>
          <p:nvPr/>
        </p:nvSpPr>
        <p:spPr>
          <a:xfrm>
            <a:off x="2196537" y="3763341"/>
            <a:ext cx="200121" cy="1944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0" rIns="91430" rtlCol="0" tIns="45715"/>
          <a:lstStyle/>
          <a:p>
            <a:pPr algn="ctr"/>
            <a:endParaRPr lang="en-US">
              <a:solidFill>
                <a:schemeClr val="bg1"/>
              </a:solidFill>
              <a:latin charset="-122" panose="020b0503020204020204" pitchFamily="34" typeface="微软雅黑"/>
              <a:ea charset="-122" panose="020b0503020204020204" pitchFamily="34" typeface="微软雅黑"/>
            </a:endParaRPr>
          </a:p>
        </p:txBody>
      </p:sp>
      <p:sp>
        <p:nvSpPr>
          <p:cNvPr id="6" name="TextBox 57"/>
          <p:cNvSpPr txBox="1"/>
          <p:nvPr/>
        </p:nvSpPr>
        <p:spPr>
          <a:xfrm>
            <a:off x="3768667" y="3783624"/>
            <a:ext cx="914400" cy="182880"/>
          </a:xfrm>
          <a:prstGeom prst="rect">
            <a:avLst/>
          </a:prstGeom>
          <a:noFill/>
        </p:spPr>
        <p:txBody>
          <a:bodyPr anchor="t" bIns="0" lIns="0" rIns="0" rtlCol="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单击编辑标题</a:t>
            </a:r>
          </a:p>
        </p:txBody>
      </p:sp>
      <p:sp>
        <p:nvSpPr>
          <p:cNvPr id="7" name="Oval 58"/>
          <p:cNvSpPr>
            <a:spLocks noChangeAspect="1"/>
          </p:cNvSpPr>
          <p:nvPr/>
        </p:nvSpPr>
        <p:spPr>
          <a:xfrm>
            <a:off x="3549111" y="3763341"/>
            <a:ext cx="200121" cy="1944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0" rIns="91430" rtlCol="0" tIns="45715"/>
          <a:lstStyle/>
          <a:p>
            <a:pPr algn="ctr"/>
            <a:endParaRPr lang="en-US" sz="1200">
              <a:solidFill>
                <a:schemeClr val="bg1"/>
              </a:solidFill>
              <a:latin charset="-122" panose="020b0503020204020204" pitchFamily="34" typeface="微软雅黑"/>
              <a:ea charset="-122" panose="020b0503020204020204" pitchFamily="34" typeface="微软雅黑"/>
            </a:endParaRPr>
          </a:p>
        </p:txBody>
      </p:sp>
      <p:sp>
        <p:nvSpPr>
          <p:cNvPr id="8" name="TextBox 48"/>
          <p:cNvSpPr txBox="1"/>
          <p:nvPr/>
        </p:nvSpPr>
        <p:spPr>
          <a:xfrm>
            <a:off x="5167940" y="3791320"/>
            <a:ext cx="914400" cy="182880"/>
          </a:xfrm>
          <a:prstGeom prst="rect">
            <a:avLst/>
          </a:prstGeom>
          <a:noFill/>
        </p:spPr>
        <p:txBody>
          <a:bodyPr anchor="t" bIns="0" lIns="0" rIns="0" rtlCol="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单击编辑标题</a:t>
            </a:r>
          </a:p>
        </p:txBody>
      </p:sp>
      <p:sp>
        <p:nvSpPr>
          <p:cNvPr id="9" name="Oval 55"/>
          <p:cNvSpPr>
            <a:spLocks noChangeAspect="1"/>
          </p:cNvSpPr>
          <p:nvPr/>
        </p:nvSpPr>
        <p:spPr>
          <a:xfrm>
            <a:off x="4910876" y="3763341"/>
            <a:ext cx="200121" cy="1944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0" rIns="91430" rtlCol="0" tIns="45715"/>
          <a:lstStyle/>
          <a:p>
            <a:pPr algn="ctr"/>
            <a:endParaRPr lang="en-US" sz="1200">
              <a:solidFill>
                <a:schemeClr val="bg1"/>
              </a:solidFill>
              <a:latin charset="-122" panose="020b0503020204020204" pitchFamily="34" typeface="微软雅黑"/>
              <a:ea charset="-122" panose="020b0503020204020204" pitchFamily="34" typeface="微软雅黑"/>
            </a:endParaRPr>
          </a:p>
        </p:txBody>
      </p:sp>
      <p:sp>
        <p:nvSpPr>
          <p:cNvPr id="10" name="TextBox 40"/>
          <p:cNvSpPr txBox="1"/>
          <p:nvPr/>
        </p:nvSpPr>
        <p:spPr>
          <a:xfrm>
            <a:off x="6401383" y="3791320"/>
            <a:ext cx="914400" cy="182880"/>
          </a:xfrm>
          <a:prstGeom prst="rect">
            <a:avLst/>
          </a:prstGeom>
          <a:noFill/>
        </p:spPr>
        <p:txBody>
          <a:bodyPr anchor="t" bIns="0" lIns="0" rIns="0" rtlCol="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单击编辑标题</a:t>
            </a:r>
          </a:p>
        </p:txBody>
      </p:sp>
      <p:sp>
        <p:nvSpPr>
          <p:cNvPr id="11" name="Oval 47"/>
          <p:cNvSpPr>
            <a:spLocks noChangeAspect="1"/>
          </p:cNvSpPr>
          <p:nvPr/>
        </p:nvSpPr>
        <p:spPr>
          <a:xfrm>
            <a:off x="6180290" y="3763341"/>
            <a:ext cx="200121" cy="19445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0" rIns="91430" rtlCol="0" tIns="45715"/>
          <a:lstStyle/>
          <a:p>
            <a:pPr algn="ctr"/>
            <a:endParaRPr lang="en-US" sz="1200">
              <a:solidFill>
                <a:schemeClr val="bg1"/>
              </a:solidFill>
              <a:latin charset="-122" panose="020b0503020204020204" pitchFamily="34" typeface="微软雅黑"/>
              <a:ea charset="-122" panose="020b0503020204020204" pitchFamily="34" typeface="微软雅黑"/>
            </a:endParaRPr>
          </a:p>
        </p:txBody>
      </p:sp>
      <p:sp>
        <p:nvSpPr>
          <p:cNvPr id="12" name="Shape 78"/>
          <p:cNvSpPr/>
          <p:nvPr/>
        </p:nvSpPr>
        <p:spPr>
          <a:xfrm>
            <a:off x="5481565" y="2000277"/>
            <a:ext cx="1573148" cy="1573634"/>
          </a:xfrm>
          <a:prstGeom prst="leftCircularArrow">
            <a:avLst>
              <a:gd fmla="val 4456" name="adj1"/>
              <a:gd fmla="val 565841" name="adj2"/>
              <a:gd fmla="val 2341352" name="adj3"/>
              <a:gd fmla="val 9024489" name="adj4"/>
              <a:gd fmla="val 5199" name="adj5"/>
            </a:avLst>
          </a:prstGeom>
          <a:solidFill>
            <a:schemeClr val="accent3"/>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p:txBody>
      </p:sp>
      <p:sp>
        <p:nvSpPr>
          <p:cNvPr id="13" name="Shape 69"/>
          <p:cNvSpPr/>
          <p:nvPr/>
        </p:nvSpPr>
        <p:spPr>
          <a:xfrm>
            <a:off x="1966554" y="2000277"/>
            <a:ext cx="1573148" cy="1573634"/>
          </a:xfrm>
          <a:prstGeom prst="leftCircularArrow">
            <a:avLst>
              <a:gd fmla="val 4456" name="adj1"/>
              <a:gd fmla="val 565841" name="adj2"/>
              <a:gd fmla="val 2341352" name="adj3"/>
              <a:gd fmla="val 9024489" name="adj4"/>
              <a:gd fmla="val 5199" name="adj5"/>
            </a:avLst>
          </a:prstGeom>
          <a:solidFill>
            <a:schemeClr val="accent1"/>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p:txBody>
      </p:sp>
      <p:sp>
        <p:nvSpPr>
          <p:cNvPr id="14" name="Freeform 68"/>
          <p:cNvSpPr/>
          <p:nvPr/>
        </p:nvSpPr>
        <p:spPr>
          <a:xfrm>
            <a:off x="1308868" y="1966927"/>
            <a:ext cx="1239477" cy="1022626"/>
          </a:xfrm>
          <a:custGeom>
            <a:gdLst>
              <a:gd fmla="*/ 0 w 1368949" name="connsiteX0"/>
              <a:gd fmla="*/ 112910 h 1129097" name="connsiteY0"/>
              <a:gd fmla="*/ 33071 w 1368949" name="connsiteX1"/>
              <a:gd fmla="*/ 33071 h 1129097" name="connsiteY1"/>
              <a:gd fmla="*/ 112911 w 1368949" name="connsiteX2"/>
              <a:gd fmla="*/ 1 h 1129097" name="connsiteY2"/>
              <a:gd fmla="*/ 1256039 w 1368949" name="connsiteX3"/>
              <a:gd fmla="*/ 0 h 1129097" name="connsiteY3"/>
              <a:gd fmla="*/ 1335878 w 1368949" name="connsiteX4"/>
              <a:gd fmla="*/ 33071 h 1129097" name="connsiteY4"/>
              <a:gd fmla="*/ 1368948 w 1368949" name="connsiteX5"/>
              <a:gd fmla="*/ 112911 h 1129097" name="connsiteY5"/>
              <a:gd fmla="*/ 1368949 w 1368949" name="connsiteX6"/>
              <a:gd fmla="*/ 1016187 h 1129097" name="connsiteY6"/>
              <a:gd fmla="*/ 1335878 w 1368949" name="connsiteX7"/>
              <a:gd fmla="*/ 1096026 h 1129097" name="connsiteY7"/>
              <a:gd fmla="*/ 1256039 w 1368949" name="connsiteX8"/>
              <a:gd fmla="*/ 1129097 h 1129097" name="connsiteY8"/>
              <a:gd fmla="*/ 112910 w 1368949" name="connsiteX9"/>
              <a:gd fmla="*/ 1129097 h 1129097" name="connsiteY9"/>
              <a:gd fmla="*/ 33071 w 1368949" name="connsiteX10"/>
              <a:gd fmla="*/ 1096026 h 1129097" name="connsiteY10"/>
              <a:gd fmla="*/ 0 w 1368949" name="connsiteX11"/>
              <a:gd fmla="*/ 1016187 h 1129097" name="connsiteY11"/>
              <a:gd fmla="*/ 0 w 1368949" name="connsiteX12"/>
              <a:gd fmla="*/ 112910 h 1129097"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129097" w="1368949">
                <a:moveTo>
                  <a:pt x="0" y="112910"/>
                </a:moveTo>
                <a:cubicBezTo>
                  <a:pt x="0" y="82964"/>
                  <a:pt x="11896" y="54245"/>
                  <a:pt x="33071" y="33071"/>
                </a:cubicBezTo>
                <a:cubicBezTo>
                  <a:pt x="54246" y="11896"/>
                  <a:pt x="82965" y="0"/>
                  <a:pt x="112911" y="1"/>
                </a:cubicBezTo>
                <a:lnTo>
                  <a:pt x="1256039" y="0"/>
                </a:lnTo>
                <a:cubicBezTo>
                  <a:pt x="1285985" y="0"/>
                  <a:pt x="1314704" y="11896"/>
                  <a:pt x="1335878" y="33071"/>
                </a:cubicBezTo>
                <a:cubicBezTo>
                  <a:pt x="1357053" y="54246"/>
                  <a:pt x="1368949" y="82965"/>
                  <a:pt x="1368948" y="112911"/>
                </a:cubicBezTo>
                <a:cubicBezTo>
                  <a:pt x="1368948" y="414003"/>
                  <a:pt x="1368949" y="715095"/>
                  <a:pt x="1368949" y="1016187"/>
                </a:cubicBezTo>
                <a:cubicBezTo>
                  <a:pt x="1368949" y="1046133"/>
                  <a:pt x="1357053" y="1074852"/>
                  <a:pt x="1335878" y="1096026"/>
                </a:cubicBezTo>
                <a:cubicBezTo>
                  <a:pt x="1314703" y="1117201"/>
                  <a:pt x="1285984" y="1129097"/>
                  <a:pt x="1256039" y="1129097"/>
                </a:cubicBezTo>
                <a:lnTo>
                  <a:pt x="112910" y="1129097"/>
                </a:lnTo>
                <a:cubicBezTo>
                  <a:pt x="82964" y="1129097"/>
                  <a:pt x="54245" y="1117201"/>
                  <a:pt x="33071" y="1096026"/>
                </a:cubicBezTo>
                <a:cubicBezTo>
                  <a:pt x="11896" y="1074851"/>
                  <a:pt x="0" y="1046132"/>
                  <a:pt x="0" y="1016187"/>
                </a:cubicBezTo>
                <a:lnTo>
                  <a:pt x="0" y="112910"/>
                </a:lnTo>
                <a:close/>
              </a:path>
            </a:pathLst>
          </a:custGeom>
          <a:noFill/>
          <a:ln>
            <a:solidFill>
              <a:schemeClr val="accent1"/>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313620" lIns="71696" numCol="1" rIns="71696" spcCol="1270" spcFirstLastPara="0" tIns="71696" vert="horz" wrap="square">
            <a:noAutofit/>
          </a:bodyPr>
          <a:lstStyle/>
          <a:p>
            <a:pPr defTabSz="1066693" indent="-228577" lvl="1" marL="228577">
              <a:lnSpc>
                <a:spcPct val="90000"/>
              </a:lnSpc>
              <a:spcAft>
                <a:spcPct val="15000"/>
              </a:spcAft>
            </a:pPr>
            <a:endParaRPr lang="en-US" sz="2399">
              <a:solidFill>
                <a:schemeClr val="bg1"/>
              </a:solidFill>
              <a:latin charset="-122" panose="020b0503020204020204" pitchFamily="34" typeface="微软雅黑"/>
              <a:ea charset="-122" panose="020b0503020204020204" pitchFamily="34" typeface="微软雅黑"/>
            </a:endParaRPr>
          </a:p>
        </p:txBody>
      </p:sp>
      <p:sp>
        <p:nvSpPr>
          <p:cNvPr id="15" name="Freeform 70"/>
          <p:cNvSpPr/>
          <p:nvPr/>
        </p:nvSpPr>
        <p:spPr>
          <a:xfrm>
            <a:off x="1584310" y="2770419"/>
            <a:ext cx="1101759" cy="438268"/>
          </a:xfrm>
          <a:custGeom>
            <a:gdLst>
              <a:gd fmla="*/ 0 w 1216844" name="connsiteX0"/>
              <a:gd fmla="*/ 48390 h 483898" name="connsiteY0"/>
              <a:gd fmla="*/ 14173 w 1216844" name="connsiteX1"/>
              <a:gd fmla="*/ 14173 h 483898" name="connsiteY1"/>
              <a:gd fmla="*/ 48390 w 1216844" name="connsiteX2"/>
              <a:gd fmla="*/ 0 h 483898" name="connsiteY2"/>
              <a:gd fmla="*/ 1168454 w 1216844" name="connsiteX3"/>
              <a:gd fmla="*/ 0 h 483898" name="connsiteY3"/>
              <a:gd fmla="*/ 1202671 w 1216844" name="connsiteX4"/>
              <a:gd fmla="*/ 14173 h 483898" name="connsiteY4"/>
              <a:gd fmla="*/ 1216844 w 1216844" name="connsiteX5"/>
              <a:gd fmla="*/ 48390 h 483898" name="connsiteY5"/>
              <a:gd fmla="*/ 1216844 w 1216844" name="connsiteX6"/>
              <a:gd fmla="*/ 435508 h 483898" name="connsiteY6"/>
              <a:gd fmla="*/ 1202671 w 1216844" name="connsiteX7"/>
              <a:gd fmla="*/ 469725 h 483898" name="connsiteY7"/>
              <a:gd fmla="*/ 1168454 w 1216844" name="connsiteX8"/>
              <a:gd fmla="*/ 483898 h 483898" name="connsiteY8"/>
              <a:gd fmla="*/ 48390 w 1216844" name="connsiteX9"/>
              <a:gd fmla="*/ 483898 h 483898" name="connsiteY9"/>
              <a:gd fmla="*/ 14173 w 1216844" name="connsiteX10"/>
              <a:gd fmla="*/ 469725 h 483898" name="connsiteY10"/>
              <a:gd fmla="*/ 0 w 1216844" name="connsiteX11"/>
              <a:gd fmla="*/ 435508 h 483898" name="connsiteY11"/>
              <a:gd fmla="*/ 0 w 1216844" name="connsiteX12"/>
              <a:gd fmla="*/ 48390 h 483898"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483898" w="1216844">
                <a:moveTo>
                  <a:pt x="0" y="48390"/>
                </a:moveTo>
                <a:cubicBezTo>
                  <a:pt x="0" y="35556"/>
                  <a:pt x="5098" y="23248"/>
                  <a:pt x="14173" y="14173"/>
                </a:cubicBezTo>
                <a:cubicBezTo>
                  <a:pt x="23248" y="5098"/>
                  <a:pt x="35556" y="0"/>
                  <a:pt x="48390" y="0"/>
                </a:cubicBezTo>
                <a:lnTo>
                  <a:pt x="1168454" y="0"/>
                </a:lnTo>
                <a:cubicBezTo>
                  <a:pt x="1181288" y="0"/>
                  <a:pt x="1193596" y="5098"/>
                  <a:pt x="1202671" y="14173"/>
                </a:cubicBezTo>
                <a:cubicBezTo>
                  <a:pt x="1211746" y="23248"/>
                  <a:pt x="1216844" y="35556"/>
                  <a:pt x="1216844" y="48390"/>
                </a:cubicBezTo>
                <a:lnTo>
                  <a:pt x="1216844" y="435508"/>
                </a:lnTo>
                <a:cubicBezTo>
                  <a:pt x="1216844" y="448342"/>
                  <a:pt x="1211746" y="460650"/>
                  <a:pt x="1202671" y="469725"/>
                </a:cubicBezTo>
                <a:cubicBezTo>
                  <a:pt x="1193596" y="478800"/>
                  <a:pt x="1181288" y="483898"/>
                  <a:pt x="1168454" y="483898"/>
                </a:cubicBezTo>
                <a:lnTo>
                  <a:pt x="48390" y="483898"/>
                </a:lnTo>
                <a:cubicBezTo>
                  <a:pt x="35556" y="483898"/>
                  <a:pt x="23248" y="478800"/>
                  <a:pt x="14173" y="469725"/>
                </a:cubicBezTo>
                <a:cubicBezTo>
                  <a:pt x="5098" y="460650"/>
                  <a:pt x="0" y="448342"/>
                  <a:pt x="0" y="435508"/>
                </a:cubicBezTo>
                <a:lnTo>
                  <a:pt x="0" y="48390"/>
                </a:lnTo>
                <a:close/>
              </a:path>
            </a:pathLst>
          </a:custGeom>
          <a:solidFill>
            <a:schemeClr val="accent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48458" lIns="65601" numCol="1" rIns="65601" spcCol="1270" spcFirstLastPara="0" tIns="48458" vert="horz" wrap="square">
            <a:noAutofit/>
          </a:bodyPr>
          <a:lstStyle/>
          <a:p>
            <a:pPr algn="ctr" defTabSz="1200030">
              <a:lnSpc>
                <a:spcPct val="90000"/>
              </a:lnSpc>
              <a:spcAft>
                <a:spcPct val="35000"/>
              </a:spcAft>
            </a:pPr>
            <a:r>
              <a:rPr b="1" lang="en-US" sz="1400">
                <a:solidFill>
                  <a:schemeClr val="bg1"/>
                </a:solidFill>
                <a:latin charset="-122" panose="020b0503020204020204" pitchFamily="34" typeface="微软雅黑"/>
                <a:ea charset="-122" panose="020b0503020204020204" pitchFamily="34" typeface="微软雅黑"/>
              </a:rPr>
              <a:t>90%</a:t>
            </a:r>
          </a:p>
        </p:txBody>
      </p:sp>
      <p:sp>
        <p:nvSpPr>
          <p:cNvPr id="16" name="Circular Arrow 72"/>
          <p:cNvSpPr/>
          <p:nvPr/>
        </p:nvSpPr>
        <p:spPr>
          <a:xfrm>
            <a:off x="3667239" y="1372277"/>
            <a:ext cx="1731527" cy="1732061"/>
          </a:xfrm>
          <a:prstGeom prst="circularArrow">
            <a:avLst>
              <a:gd fmla="val 4049" name="adj1"/>
              <a:gd fmla="val 508999" name="adj2"/>
              <a:gd fmla="val 19315490" name="adj3"/>
              <a:gd fmla="val 12575511" name="adj4"/>
              <a:gd fmla="val 4723" name="adj5"/>
            </a:avLst>
          </a:prstGeom>
          <a:solidFill>
            <a:schemeClr val="accent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p:txBody>
      </p:sp>
      <p:sp>
        <p:nvSpPr>
          <p:cNvPr id="17" name="Freeform 71"/>
          <p:cNvSpPr/>
          <p:nvPr/>
        </p:nvSpPr>
        <p:spPr>
          <a:xfrm>
            <a:off x="3019883" y="1966927"/>
            <a:ext cx="1239477" cy="1022626"/>
          </a:xfrm>
          <a:custGeom>
            <a:gdLst>
              <a:gd fmla="*/ 0 w 1368949" name="connsiteX0"/>
              <a:gd fmla="*/ 112910 h 1129097" name="connsiteY0"/>
              <a:gd fmla="*/ 33071 w 1368949" name="connsiteX1"/>
              <a:gd fmla="*/ 33071 h 1129097" name="connsiteY1"/>
              <a:gd fmla="*/ 112911 w 1368949" name="connsiteX2"/>
              <a:gd fmla="*/ 1 h 1129097" name="connsiteY2"/>
              <a:gd fmla="*/ 1256039 w 1368949" name="connsiteX3"/>
              <a:gd fmla="*/ 0 h 1129097" name="connsiteY3"/>
              <a:gd fmla="*/ 1335878 w 1368949" name="connsiteX4"/>
              <a:gd fmla="*/ 33071 h 1129097" name="connsiteY4"/>
              <a:gd fmla="*/ 1368948 w 1368949" name="connsiteX5"/>
              <a:gd fmla="*/ 112911 h 1129097" name="connsiteY5"/>
              <a:gd fmla="*/ 1368949 w 1368949" name="connsiteX6"/>
              <a:gd fmla="*/ 1016187 h 1129097" name="connsiteY6"/>
              <a:gd fmla="*/ 1335878 w 1368949" name="connsiteX7"/>
              <a:gd fmla="*/ 1096026 h 1129097" name="connsiteY7"/>
              <a:gd fmla="*/ 1256039 w 1368949" name="connsiteX8"/>
              <a:gd fmla="*/ 1129097 h 1129097" name="connsiteY8"/>
              <a:gd fmla="*/ 112910 w 1368949" name="connsiteX9"/>
              <a:gd fmla="*/ 1129097 h 1129097" name="connsiteY9"/>
              <a:gd fmla="*/ 33071 w 1368949" name="connsiteX10"/>
              <a:gd fmla="*/ 1096026 h 1129097" name="connsiteY10"/>
              <a:gd fmla="*/ 0 w 1368949" name="connsiteX11"/>
              <a:gd fmla="*/ 1016187 h 1129097" name="connsiteY11"/>
              <a:gd fmla="*/ 0 w 1368949" name="connsiteX12"/>
              <a:gd fmla="*/ 112910 h 1129097"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129097" w="1368949">
                <a:moveTo>
                  <a:pt x="0" y="112910"/>
                </a:moveTo>
                <a:cubicBezTo>
                  <a:pt x="0" y="82964"/>
                  <a:pt x="11896" y="54245"/>
                  <a:pt x="33071" y="33071"/>
                </a:cubicBezTo>
                <a:cubicBezTo>
                  <a:pt x="54246" y="11896"/>
                  <a:pt x="82965" y="0"/>
                  <a:pt x="112911" y="1"/>
                </a:cubicBezTo>
                <a:lnTo>
                  <a:pt x="1256039" y="0"/>
                </a:lnTo>
                <a:cubicBezTo>
                  <a:pt x="1285985" y="0"/>
                  <a:pt x="1314704" y="11896"/>
                  <a:pt x="1335878" y="33071"/>
                </a:cubicBezTo>
                <a:cubicBezTo>
                  <a:pt x="1357053" y="54246"/>
                  <a:pt x="1368949" y="82965"/>
                  <a:pt x="1368948" y="112911"/>
                </a:cubicBezTo>
                <a:cubicBezTo>
                  <a:pt x="1368948" y="414003"/>
                  <a:pt x="1368949" y="715095"/>
                  <a:pt x="1368949" y="1016187"/>
                </a:cubicBezTo>
                <a:cubicBezTo>
                  <a:pt x="1368949" y="1046133"/>
                  <a:pt x="1357053" y="1074852"/>
                  <a:pt x="1335878" y="1096026"/>
                </a:cubicBezTo>
                <a:cubicBezTo>
                  <a:pt x="1314703" y="1117201"/>
                  <a:pt x="1285984" y="1129097"/>
                  <a:pt x="1256039" y="1129097"/>
                </a:cubicBezTo>
                <a:lnTo>
                  <a:pt x="112910" y="1129097"/>
                </a:lnTo>
                <a:cubicBezTo>
                  <a:pt x="82964" y="1129097"/>
                  <a:pt x="54245" y="1117201"/>
                  <a:pt x="33071" y="1096026"/>
                </a:cubicBezTo>
                <a:cubicBezTo>
                  <a:pt x="11896" y="1074851"/>
                  <a:pt x="0" y="1046132"/>
                  <a:pt x="0" y="1016187"/>
                </a:cubicBezTo>
                <a:lnTo>
                  <a:pt x="0" y="112910"/>
                </a:lnTo>
                <a:close/>
              </a:path>
            </a:pathLst>
          </a:custGeom>
          <a:noFill/>
          <a:ln>
            <a:solidFill>
              <a:schemeClr val="accent2"/>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71697" lIns="71696" numCol="1" rIns="71696" spcCol="1270" spcFirstLastPara="0" tIns="313619" vert="horz" wrap="square">
            <a:noAutofit/>
          </a:bodyPr>
          <a:lstStyle/>
          <a:p>
            <a:pPr defTabSz="1066693" indent="-228577" lvl="1" marL="228577">
              <a:lnSpc>
                <a:spcPct val="90000"/>
              </a:lnSpc>
              <a:spcAft>
                <a:spcPct val="15000"/>
              </a:spcAft>
              <a:buChar char="••"/>
            </a:pPr>
            <a:endParaRPr lang="en-US" sz="2399">
              <a:solidFill>
                <a:schemeClr val="bg1"/>
              </a:solidFill>
              <a:latin charset="-122" panose="020b0503020204020204" pitchFamily="34" typeface="微软雅黑"/>
              <a:ea charset="-122" panose="020b0503020204020204" pitchFamily="34" typeface="微软雅黑"/>
            </a:endParaRPr>
          </a:p>
        </p:txBody>
      </p:sp>
      <p:sp>
        <p:nvSpPr>
          <p:cNvPr id="18" name="Freeform 73"/>
          <p:cNvSpPr/>
          <p:nvPr/>
        </p:nvSpPr>
        <p:spPr>
          <a:xfrm>
            <a:off x="3295324" y="1747795"/>
            <a:ext cx="1101759" cy="438268"/>
          </a:xfrm>
          <a:custGeom>
            <a:gdLst>
              <a:gd fmla="*/ 0 w 1216844" name="connsiteX0"/>
              <a:gd fmla="*/ 48390 h 483898" name="connsiteY0"/>
              <a:gd fmla="*/ 14173 w 1216844" name="connsiteX1"/>
              <a:gd fmla="*/ 14173 h 483898" name="connsiteY1"/>
              <a:gd fmla="*/ 48390 w 1216844" name="connsiteX2"/>
              <a:gd fmla="*/ 0 h 483898" name="connsiteY2"/>
              <a:gd fmla="*/ 1168454 w 1216844" name="connsiteX3"/>
              <a:gd fmla="*/ 0 h 483898" name="connsiteY3"/>
              <a:gd fmla="*/ 1202671 w 1216844" name="connsiteX4"/>
              <a:gd fmla="*/ 14173 h 483898" name="connsiteY4"/>
              <a:gd fmla="*/ 1216844 w 1216844" name="connsiteX5"/>
              <a:gd fmla="*/ 48390 h 483898" name="connsiteY5"/>
              <a:gd fmla="*/ 1216844 w 1216844" name="connsiteX6"/>
              <a:gd fmla="*/ 435508 h 483898" name="connsiteY6"/>
              <a:gd fmla="*/ 1202671 w 1216844" name="connsiteX7"/>
              <a:gd fmla="*/ 469725 h 483898" name="connsiteY7"/>
              <a:gd fmla="*/ 1168454 w 1216844" name="connsiteX8"/>
              <a:gd fmla="*/ 483898 h 483898" name="connsiteY8"/>
              <a:gd fmla="*/ 48390 w 1216844" name="connsiteX9"/>
              <a:gd fmla="*/ 483898 h 483898" name="connsiteY9"/>
              <a:gd fmla="*/ 14173 w 1216844" name="connsiteX10"/>
              <a:gd fmla="*/ 469725 h 483898" name="connsiteY10"/>
              <a:gd fmla="*/ 0 w 1216844" name="connsiteX11"/>
              <a:gd fmla="*/ 435508 h 483898" name="connsiteY11"/>
              <a:gd fmla="*/ 0 w 1216844" name="connsiteX12"/>
              <a:gd fmla="*/ 48390 h 483898"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483898" w="1216844">
                <a:moveTo>
                  <a:pt x="0" y="48390"/>
                </a:moveTo>
                <a:cubicBezTo>
                  <a:pt x="0" y="35556"/>
                  <a:pt x="5098" y="23248"/>
                  <a:pt x="14173" y="14173"/>
                </a:cubicBezTo>
                <a:cubicBezTo>
                  <a:pt x="23248" y="5098"/>
                  <a:pt x="35556" y="0"/>
                  <a:pt x="48390" y="0"/>
                </a:cubicBezTo>
                <a:lnTo>
                  <a:pt x="1168454" y="0"/>
                </a:lnTo>
                <a:cubicBezTo>
                  <a:pt x="1181288" y="0"/>
                  <a:pt x="1193596" y="5098"/>
                  <a:pt x="1202671" y="14173"/>
                </a:cubicBezTo>
                <a:cubicBezTo>
                  <a:pt x="1211746" y="23248"/>
                  <a:pt x="1216844" y="35556"/>
                  <a:pt x="1216844" y="48390"/>
                </a:cubicBezTo>
                <a:lnTo>
                  <a:pt x="1216844" y="435508"/>
                </a:lnTo>
                <a:cubicBezTo>
                  <a:pt x="1216844" y="448342"/>
                  <a:pt x="1211746" y="460650"/>
                  <a:pt x="1202671" y="469725"/>
                </a:cubicBezTo>
                <a:cubicBezTo>
                  <a:pt x="1193596" y="478800"/>
                  <a:pt x="1181288" y="483898"/>
                  <a:pt x="1168454" y="483898"/>
                </a:cubicBezTo>
                <a:lnTo>
                  <a:pt x="48390" y="483898"/>
                </a:lnTo>
                <a:cubicBezTo>
                  <a:pt x="35556" y="483898"/>
                  <a:pt x="23248" y="478800"/>
                  <a:pt x="14173" y="469725"/>
                </a:cubicBezTo>
                <a:cubicBezTo>
                  <a:pt x="5098" y="460650"/>
                  <a:pt x="0" y="448342"/>
                  <a:pt x="0" y="435508"/>
                </a:cubicBezTo>
                <a:lnTo>
                  <a:pt x="0" y="48390"/>
                </a:ln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48458" lIns="65601" numCol="1" rIns="65601" spcCol="1270" spcFirstLastPara="0" tIns="48458" vert="horz" wrap="square">
            <a:noAutofit/>
          </a:bodyPr>
          <a:lstStyle/>
          <a:p>
            <a:pPr algn="ctr" defTabSz="1200030">
              <a:lnSpc>
                <a:spcPct val="90000"/>
              </a:lnSpc>
              <a:spcAft>
                <a:spcPct val="35000"/>
              </a:spcAft>
            </a:pPr>
            <a:r>
              <a:rPr b="1" lang="en-US" sz="1400">
                <a:solidFill>
                  <a:schemeClr val="bg1"/>
                </a:solidFill>
                <a:latin charset="-122" panose="020b0503020204020204" pitchFamily="34" typeface="微软雅黑"/>
                <a:ea charset="-122" panose="020b0503020204020204" pitchFamily="34" typeface="微软雅黑"/>
              </a:rPr>
              <a:t>80%</a:t>
            </a:r>
          </a:p>
        </p:txBody>
      </p:sp>
      <p:sp>
        <p:nvSpPr>
          <p:cNvPr id="19" name="Freeform 74"/>
          <p:cNvSpPr/>
          <p:nvPr/>
        </p:nvSpPr>
        <p:spPr>
          <a:xfrm>
            <a:off x="4730897" y="1966927"/>
            <a:ext cx="1239477" cy="1022626"/>
          </a:xfrm>
          <a:custGeom>
            <a:gdLst>
              <a:gd fmla="*/ 0 w 1368949" name="connsiteX0"/>
              <a:gd fmla="*/ 112910 h 1129097" name="connsiteY0"/>
              <a:gd fmla="*/ 33071 w 1368949" name="connsiteX1"/>
              <a:gd fmla="*/ 33071 h 1129097" name="connsiteY1"/>
              <a:gd fmla="*/ 112911 w 1368949" name="connsiteX2"/>
              <a:gd fmla="*/ 1 h 1129097" name="connsiteY2"/>
              <a:gd fmla="*/ 1256039 w 1368949" name="connsiteX3"/>
              <a:gd fmla="*/ 0 h 1129097" name="connsiteY3"/>
              <a:gd fmla="*/ 1335878 w 1368949" name="connsiteX4"/>
              <a:gd fmla="*/ 33071 h 1129097" name="connsiteY4"/>
              <a:gd fmla="*/ 1368948 w 1368949" name="connsiteX5"/>
              <a:gd fmla="*/ 112911 h 1129097" name="connsiteY5"/>
              <a:gd fmla="*/ 1368949 w 1368949" name="connsiteX6"/>
              <a:gd fmla="*/ 1016187 h 1129097" name="connsiteY6"/>
              <a:gd fmla="*/ 1335878 w 1368949" name="connsiteX7"/>
              <a:gd fmla="*/ 1096026 h 1129097" name="connsiteY7"/>
              <a:gd fmla="*/ 1256039 w 1368949" name="connsiteX8"/>
              <a:gd fmla="*/ 1129097 h 1129097" name="connsiteY8"/>
              <a:gd fmla="*/ 112910 w 1368949" name="connsiteX9"/>
              <a:gd fmla="*/ 1129097 h 1129097" name="connsiteY9"/>
              <a:gd fmla="*/ 33071 w 1368949" name="connsiteX10"/>
              <a:gd fmla="*/ 1096026 h 1129097" name="connsiteY10"/>
              <a:gd fmla="*/ 0 w 1368949" name="connsiteX11"/>
              <a:gd fmla="*/ 1016187 h 1129097" name="connsiteY11"/>
              <a:gd fmla="*/ 0 w 1368949" name="connsiteX12"/>
              <a:gd fmla="*/ 112910 h 1129097"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129097" w="1368949">
                <a:moveTo>
                  <a:pt x="0" y="112910"/>
                </a:moveTo>
                <a:cubicBezTo>
                  <a:pt x="0" y="82964"/>
                  <a:pt x="11896" y="54245"/>
                  <a:pt x="33071" y="33071"/>
                </a:cubicBezTo>
                <a:cubicBezTo>
                  <a:pt x="54246" y="11896"/>
                  <a:pt x="82965" y="0"/>
                  <a:pt x="112911" y="1"/>
                </a:cubicBezTo>
                <a:lnTo>
                  <a:pt x="1256039" y="0"/>
                </a:lnTo>
                <a:cubicBezTo>
                  <a:pt x="1285985" y="0"/>
                  <a:pt x="1314704" y="11896"/>
                  <a:pt x="1335878" y="33071"/>
                </a:cubicBezTo>
                <a:cubicBezTo>
                  <a:pt x="1357053" y="54246"/>
                  <a:pt x="1368949" y="82965"/>
                  <a:pt x="1368948" y="112911"/>
                </a:cubicBezTo>
                <a:cubicBezTo>
                  <a:pt x="1368948" y="414003"/>
                  <a:pt x="1368949" y="715095"/>
                  <a:pt x="1368949" y="1016187"/>
                </a:cubicBezTo>
                <a:cubicBezTo>
                  <a:pt x="1368949" y="1046133"/>
                  <a:pt x="1357053" y="1074852"/>
                  <a:pt x="1335878" y="1096026"/>
                </a:cubicBezTo>
                <a:cubicBezTo>
                  <a:pt x="1314703" y="1117201"/>
                  <a:pt x="1285984" y="1129097"/>
                  <a:pt x="1256039" y="1129097"/>
                </a:cubicBezTo>
                <a:lnTo>
                  <a:pt x="112910" y="1129097"/>
                </a:lnTo>
                <a:cubicBezTo>
                  <a:pt x="82964" y="1129097"/>
                  <a:pt x="54245" y="1117201"/>
                  <a:pt x="33071" y="1096026"/>
                </a:cubicBezTo>
                <a:cubicBezTo>
                  <a:pt x="11896" y="1074851"/>
                  <a:pt x="0" y="1046132"/>
                  <a:pt x="0" y="1016187"/>
                </a:cubicBezTo>
                <a:lnTo>
                  <a:pt x="0" y="112910"/>
                </a:lnTo>
                <a:close/>
              </a:path>
            </a:pathLst>
          </a:custGeom>
          <a:noFill/>
          <a:ln>
            <a:solidFill>
              <a:schemeClr val="accent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313620" lIns="71696" numCol="1" rIns="71696" spcCol="1270" spcFirstLastPara="0" tIns="71696" vert="horz" wrap="square">
            <a:noAutofit/>
          </a:bodyPr>
          <a:lstStyle/>
          <a:p>
            <a:pPr defTabSz="1066693" indent="-228577" lvl="1" marL="228577">
              <a:lnSpc>
                <a:spcPct val="90000"/>
              </a:lnSpc>
              <a:spcAft>
                <a:spcPct val="15000"/>
              </a:spcAft>
              <a:buChar char="••"/>
            </a:pPr>
            <a:endParaRPr lang="en-US" sz="2399">
              <a:solidFill>
                <a:schemeClr val="bg1"/>
              </a:solidFill>
              <a:latin charset="-122" panose="020b0503020204020204" pitchFamily="34" typeface="微软雅黑"/>
              <a:ea charset="-122" panose="020b0503020204020204" pitchFamily="34" typeface="微软雅黑"/>
            </a:endParaRPr>
          </a:p>
        </p:txBody>
      </p:sp>
      <p:sp>
        <p:nvSpPr>
          <p:cNvPr id="20" name="Freeform 75"/>
          <p:cNvSpPr/>
          <p:nvPr/>
        </p:nvSpPr>
        <p:spPr>
          <a:xfrm>
            <a:off x="5006336" y="2770419"/>
            <a:ext cx="1101759" cy="438268"/>
          </a:xfrm>
          <a:custGeom>
            <a:gdLst>
              <a:gd fmla="*/ 0 w 1216844" name="connsiteX0"/>
              <a:gd fmla="*/ 48390 h 483898" name="connsiteY0"/>
              <a:gd fmla="*/ 14173 w 1216844" name="connsiteX1"/>
              <a:gd fmla="*/ 14173 h 483898" name="connsiteY1"/>
              <a:gd fmla="*/ 48390 w 1216844" name="connsiteX2"/>
              <a:gd fmla="*/ 0 h 483898" name="connsiteY2"/>
              <a:gd fmla="*/ 1168454 w 1216844" name="connsiteX3"/>
              <a:gd fmla="*/ 0 h 483898" name="connsiteY3"/>
              <a:gd fmla="*/ 1202671 w 1216844" name="connsiteX4"/>
              <a:gd fmla="*/ 14173 h 483898" name="connsiteY4"/>
              <a:gd fmla="*/ 1216844 w 1216844" name="connsiteX5"/>
              <a:gd fmla="*/ 48390 h 483898" name="connsiteY5"/>
              <a:gd fmla="*/ 1216844 w 1216844" name="connsiteX6"/>
              <a:gd fmla="*/ 435508 h 483898" name="connsiteY6"/>
              <a:gd fmla="*/ 1202671 w 1216844" name="connsiteX7"/>
              <a:gd fmla="*/ 469725 h 483898" name="connsiteY7"/>
              <a:gd fmla="*/ 1168454 w 1216844" name="connsiteX8"/>
              <a:gd fmla="*/ 483898 h 483898" name="connsiteY8"/>
              <a:gd fmla="*/ 48390 w 1216844" name="connsiteX9"/>
              <a:gd fmla="*/ 483898 h 483898" name="connsiteY9"/>
              <a:gd fmla="*/ 14173 w 1216844" name="connsiteX10"/>
              <a:gd fmla="*/ 469725 h 483898" name="connsiteY10"/>
              <a:gd fmla="*/ 0 w 1216844" name="connsiteX11"/>
              <a:gd fmla="*/ 435508 h 483898" name="connsiteY11"/>
              <a:gd fmla="*/ 0 w 1216844" name="connsiteX12"/>
              <a:gd fmla="*/ 48390 h 483898"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483898" w="1216844">
                <a:moveTo>
                  <a:pt x="0" y="48390"/>
                </a:moveTo>
                <a:cubicBezTo>
                  <a:pt x="0" y="35556"/>
                  <a:pt x="5098" y="23248"/>
                  <a:pt x="14173" y="14173"/>
                </a:cubicBezTo>
                <a:cubicBezTo>
                  <a:pt x="23248" y="5098"/>
                  <a:pt x="35556" y="0"/>
                  <a:pt x="48390" y="0"/>
                </a:cubicBezTo>
                <a:lnTo>
                  <a:pt x="1168454" y="0"/>
                </a:lnTo>
                <a:cubicBezTo>
                  <a:pt x="1181288" y="0"/>
                  <a:pt x="1193596" y="5098"/>
                  <a:pt x="1202671" y="14173"/>
                </a:cubicBezTo>
                <a:cubicBezTo>
                  <a:pt x="1211746" y="23248"/>
                  <a:pt x="1216844" y="35556"/>
                  <a:pt x="1216844" y="48390"/>
                </a:cubicBezTo>
                <a:lnTo>
                  <a:pt x="1216844" y="435508"/>
                </a:lnTo>
                <a:cubicBezTo>
                  <a:pt x="1216844" y="448342"/>
                  <a:pt x="1211746" y="460650"/>
                  <a:pt x="1202671" y="469725"/>
                </a:cubicBezTo>
                <a:cubicBezTo>
                  <a:pt x="1193596" y="478800"/>
                  <a:pt x="1181288" y="483898"/>
                  <a:pt x="1168454" y="483898"/>
                </a:cubicBezTo>
                <a:lnTo>
                  <a:pt x="48390" y="483898"/>
                </a:lnTo>
                <a:cubicBezTo>
                  <a:pt x="35556" y="483898"/>
                  <a:pt x="23248" y="478800"/>
                  <a:pt x="14173" y="469725"/>
                </a:cubicBezTo>
                <a:cubicBezTo>
                  <a:pt x="5098" y="460650"/>
                  <a:pt x="0" y="448342"/>
                  <a:pt x="0" y="435508"/>
                </a:cubicBezTo>
                <a:lnTo>
                  <a:pt x="0" y="48390"/>
                </a:ln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48458" lIns="65601" numCol="1" rIns="65601" spcCol="1270" spcFirstLastPara="0" tIns="48458" vert="horz" wrap="square">
            <a:noAutofit/>
          </a:bodyPr>
          <a:lstStyle/>
          <a:p>
            <a:pPr algn="ctr" defTabSz="1200030">
              <a:lnSpc>
                <a:spcPct val="90000"/>
              </a:lnSpc>
              <a:spcAft>
                <a:spcPct val="35000"/>
              </a:spcAft>
            </a:pPr>
            <a:r>
              <a:rPr b="1" lang="en-US" sz="1400">
                <a:solidFill>
                  <a:schemeClr val="bg1"/>
                </a:solidFill>
                <a:latin charset="-122" panose="020b0503020204020204" pitchFamily="34" typeface="微软雅黑"/>
                <a:ea charset="-122" panose="020b0503020204020204" pitchFamily="34" typeface="微软雅黑"/>
              </a:rPr>
              <a:t>90%</a:t>
            </a:r>
          </a:p>
        </p:txBody>
      </p:sp>
      <p:sp>
        <p:nvSpPr>
          <p:cNvPr id="21" name="Freeform 76"/>
          <p:cNvSpPr/>
          <p:nvPr/>
        </p:nvSpPr>
        <p:spPr>
          <a:xfrm>
            <a:off x="6457935" y="1966927"/>
            <a:ext cx="1239477" cy="1022626"/>
          </a:xfrm>
          <a:custGeom>
            <a:gdLst>
              <a:gd fmla="*/ 0 w 1368949" name="connsiteX0"/>
              <a:gd fmla="*/ 112910 h 1129097" name="connsiteY0"/>
              <a:gd fmla="*/ 33071 w 1368949" name="connsiteX1"/>
              <a:gd fmla="*/ 33071 h 1129097" name="connsiteY1"/>
              <a:gd fmla="*/ 112911 w 1368949" name="connsiteX2"/>
              <a:gd fmla="*/ 1 h 1129097" name="connsiteY2"/>
              <a:gd fmla="*/ 1256039 w 1368949" name="connsiteX3"/>
              <a:gd fmla="*/ 0 h 1129097" name="connsiteY3"/>
              <a:gd fmla="*/ 1335878 w 1368949" name="connsiteX4"/>
              <a:gd fmla="*/ 33071 h 1129097" name="connsiteY4"/>
              <a:gd fmla="*/ 1368948 w 1368949" name="connsiteX5"/>
              <a:gd fmla="*/ 112911 h 1129097" name="connsiteY5"/>
              <a:gd fmla="*/ 1368949 w 1368949" name="connsiteX6"/>
              <a:gd fmla="*/ 1016187 h 1129097" name="connsiteY6"/>
              <a:gd fmla="*/ 1335878 w 1368949" name="connsiteX7"/>
              <a:gd fmla="*/ 1096026 h 1129097" name="connsiteY7"/>
              <a:gd fmla="*/ 1256039 w 1368949" name="connsiteX8"/>
              <a:gd fmla="*/ 1129097 h 1129097" name="connsiteY8"/>
              <a:gd fmla="*/ 112910 w 1368949" name="connsiteX9"/>
              <a:gd fmla="*/ 1129097 h 1129097" name="connsiteY9"/>
              <a:gd fmla="*/ 33071 w 1368949" name="connsiteX10"/>
              <a:gd fmla="*/ 1096026 h 1129097" name="connsiteY10"/>
              <a:gd fmla="*/ 0 w 1368949" name="connsiteX11"/>
              <a:gd fmla="*/ 1016187 h 1129097" name="connsiteY11"/>
              <a:gd fmla="*/ 0 w 1368949" name="connsiteX12"/>
              <a:gd fmla="*/ 112910 h 1129097"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129097" w="1368949">
                <a:moveTo>
                  <a:pt x="0" y="112910"/>
                </a:moveTo>
                <a:cubicBezTo>
                  <a:pt x="0" y="82964"/>
                  <a:pt x="11896" y="54245"/>
                  <a:pt x="33071" y="33071"/>
                </a:cubicBezTo>
                <a:cubicBezTo>
                  <a:pt x="54246" y="11896"/>
                  <a:pt x="82965" y="0"/>
                  <a:pt x="112911" y="1"/>
                </a:cubicBezTo>
                <a:lnTo>
                  <a:pt x="1256039" y="0"/>
                </a:lnTo>
                <a:cubicBezTo>
                  <a:pt x="1285985" y="0"/>
                  <a:pt x="1314704" y="11896"/>
                  <a:pt x="1335878" y="33071"/>
                </a:cubicBezTo>
                <a:cubicBezTo>
                  <a:pt x="1357053" y="54246"/>
                  <a:pt x="1368949" y="82965"/>
                  <a:pt x="1368948" y="112911"/>
                </a:cubicBezTo>
                <a:cubicBezTo>
                  <a:pt x="1368948" y="414003"/>
                  <a:pt x="1368949" y="715095"/>
                  <a:pt x="1368949" y="1016187"/>
                </a:cubicBezTo>
                <a:cubicBezTo>
                  <a:pt x="1368949" y="1046133"/>
                  <a:pt x="1357053" y="1074852"/>
                  <a:pt x="1335878" y="1096026"/>
                </a:cubicBezTo>
                <a:cubicBezTo>
                  <a:pt x="1314703" y="1117201"/>
                  <a:pt x="1285984" y="1129097"/>
                  <a:pt x="1256039" y="1129097"/>
                </a:cubicBezTo>
                <a:lnTo>
                  <a:pt x="112910" y="1129097"/>
                </a:lnTo>
                <a:cubicBezTo>
                  <a:pt x="82964" y="1129097"/>
                  <a:pt x="54245" y="1117201"/>
                  <a:pt x="33071" y="1096026"/>
                </a:cubicBezTo>
                <a:cubicBezTo>
                  <a:pt x="11896" y="1074851"/>
                  <a:pt x="0" y="1046132"/>
                  <a:pt x="0" y="1016187"/>
                </a:cubicBezTo>
                <a:lnTo>
                  <a:pt x="0" y="112910"/>
                </a:lnTo>
                <a:close/>
              </a:path>
            </a:pathLst>
          </a:custGeom>
          <a:noFill/>
          <a:ln>
            <a:solidFill>
              <a:schemeClr val="accent4"/>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71697" lIns="71696" numCol="1" rIns="71696" spcCol="1270" spcFirstLastPara="0" tIns="313619" vert="horz" wrap="square">
            <a:noAutofit/>
          </a:bodyPr>
          <a:lstStyle/>
          <a:p>
            <a:pPr defTabSz="1066693" indent="-228577" lvl="1" marL="228577">
              <a:lnSpc>
                <a:spcPct val="90000"/>
              </a:lnSpc>
              <a:spcAft>
                <a:spcPct val="15000"/>
              </a:spcAft>
              <a:buChar char="••"/>
            </a:pPr>
            <a:endParaRPr lang="en-US" sz="2399">
              <a:solidFill>
                <a:schemeClr val="bg1"/>
              </a:solidFill>
              <a:latin charset="-122" panose="020b0503020204020204" pitchFamily="34" typeface="微软雅黑"/>
              <a:ea charset="-122" panose="020b0503020204020204" pitchFamily="34" typeface="微软雅黑"/>
            </a:endParaRPr>
          </a:p>
        </p:txBody>
      </p:sp>
      <p:sp>
        <p:nvSpPr>
          <p:cNvPr id="22" name="Freeform 77"/>
          <p:cNvSpPr/>
          <p:nvPr/>
        </p:nvSpPr>
        <p:spPr>
          <a:xfrm>
            <a:off x="6733373" y="1747795"/>
            <a:ext cx="1101759" cy="438268"/>
          </a:xfrm>
          <a:custGeom>
            <a:gdLst>
              <a:gd fmla="*/ 0 w 1216844" name="connsiteX0"/>
              <a:gd fmla="*/ 48390 h 483898" name="connsiteY0"/>
              <a:gd fmla="*/ 14173 w 1216844" name="connsiteX1"/>
              <a:gd fmla="*/ 14173 h 483898" name="connsiteY1"/>
              <a:gd fmla="*/ 48390 w 1216844" name="connsiteX2"/>
              <a:gd fmla="*/ 0 h 483898" name="connsiteY2"/>
              <a:gd fmla="*/ 1168454 w 1216844" name="connsiteX3"/>
              <a:gd fmla="*/ 0 h 483898" name="connsiteY3"/>
              <a:gd fmla="*/ 1202671 w 1216844" name="connsiteX4"/>
              <a:gd fmla="*/ 14173 h 483898" name="connsiteY4"/>
              <a:gd fmla="*/ 1216844 w 1216844" name="connsiteX5"/>
              <a:gd fmla="*/ 48390 h 483898" name="connsiteY5"/>
              <a:gd fmla="*/ 1216844 w 1216844" name="connsiteX6"/>
              <a:gd fmla="*/ 435508 h 483898" name="connsiteY6"/>
              <a:gd fmla="*/ 1202671 w 1216844" name="connsiteX7"/>
              <a:gd fmla="*/ 469725 h 483898" name="connsiteY7"/>
              <a:gd fmla="*/ 1168454 w 1216844" name="connsiteX8"/>
              <a:gd fmla="*/ 483898 h 483898" name="connsiteY8"/>
              <a:gd fmla="*/ 48390 w 1216844" name="connsiteX9"/>
              <a:gd fmla="*/ 483898 h 483898" name="connsiteY9"/>
              <a:gd fmla="*/ 14173 w 1216844" name="connsiteX10"/>
              <a:gd fmla="*/ 469725 h 483898" name="connsiteY10"/>
              <a:gd fmla="*/ 0 w 1216844" name="connsiteX11"/>
              <a:gd fmla="*/ 435508 h 483898" name="connsiteY11"/>
              <a:gd fmla="*/ 0 w 1216844" name="connsiteX12"/>
              <a:gd fmla="*/ 48390 h 483898"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483898" w="1216844">
                <a:moveTo>
                  <a:pt x="0" y="48390"/>
                </a:moveTo>
                <a:cubicBezTo>
                  <a:pt x="0" y="35556"/>
                  <a:pt x="5098" y="23248"/>
                  <a:pt x="14173" y="14173"/>
                </a:cubicBezTo>
                <a:cubicBezTo>
                  <a:pt x="23248" y="5098"/>
                  <a:pt x="35556" y="0"/>
                  <a:pt x="48390" y="0"/>
                </a:cubicBezTo>
                <a:lnTo>
                  <a:pt x="1168454" y="0"/>
                </a:lnTo>
                <a:cubicBezTo>
                  <a:pt x="1181288" y="0"/>
                  <a:pt x="1193596" y="5098"/>
                  <a:pt x="1202671" y="14173"/>
                </a:cubicBezTo>
                <a:cubicBezTo>
                  <a:pt x="1211746" y="23248"/>
                  <a:pt x="1216844" y="35556"/>
                  <a:pt x="1216844" y="48390"/>
                </a:cubicBezTo>
                <a:lnTo>
                  <a:pt x="1216844" y="435508"/>
                </a:lnTo>
                <a:cubicBezTo>
                  <a:pt x="1216844" y="448342"/>
                  <a:pt x="1211746" y="460650"/>
                  <a:pt x="1202671" y="469725"/>
                </a:cubicBezTo>
                <a:cubicBezTo>
                  <a:pt x="1193596" y="478800"/>
                  <a:pt x="1181288" y="483898"/>
                  <a:pt x="1168454" y="483898"/>
                </a:cubicBezTo>
                <a:lnTo>
                  <a:pt x="48390" y="483898"/>
                </a:lnTo>
                <a:cubicBezTo>
                  <a:pt x="35556" y="483898"/>
                  <a:pt x="23248" y="478800"/>
                  <a:pt x="14173" y="469725"/>
                </a:cubicBezTo>
                <a:cubicBezTo>
                  <a:pt x="5098" y="460650"/>
                  <a:pt x="0" y="448342"/>
                  <a:pt x="0" y="435508"/>
                </a:cubicBezTo>
                <a:lnTo>
                  <a:pt x="0" y="48390"/>
                </a:ln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48458" lIns="65601" numCol="1" rIns="65601" spcCol="1270" spcFirstLastPara="0" tIns="48458" vert="horz" wrap="square">
            <a:noAutofit/>
          </a:bodyPr>
          <a:lstStyle/>
          <a:p>
            <a:pPr algn="ctr" defTabSz="1200030">
              <a:lnSpc>
                <a:spcPct val="90000"/>
              </a:lnSpc>
              <a:spcAft>
                <a:spcPct val="35000"/>
              </a:spcAft>
            </a:pPr>
            <a:r>
              <a:rPr b="1" lang="en-US" sz="1400">
                <a:solidFill>
                  <a:schemeClr val="bg1"/>
                </a:solidFill>
                <a:latin charset="-122" panose="020b0503020204020204" pitchFamily="34" typeface="微软雅黑"/>
                <a:ea charset="-122" panose="020b0503020204020204" pitchFamily="34" typeface="微软雅黑"/>
              </a:rPr>
              <a:t>50%</a:t>
            </a:r>
          </a:p>
        </p:txBody>
      </p:sp>
      <p:sp>
        <p:nvSpPr>
          <p:cNvPr id="23" name="Freeform 66"/>
          <p:cNvSpPr>
            <a:spLocks noEditPoints="1"/>
          </p:cNvSpPr>
          <p:nvPr/>
        </p:nvSpPr>
        <p:spPr bwMode="auto">
          <a:xfrm>
            <a:off x="1720485" y="2186061"/>
            <a:ext cx="416244" cy="486350"/>
          </a:xfrm>
          <a:custGeom>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b="b" l="0" r="r" t="0"/>
            <a:pathLst>
              <a:path h="64" w="55">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chemeClr val="accent1"/>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24" name="Freeform 34"/>
          <p:cNvSpPr>
            <a:spLocks noEditPoints="1"/>
          </p:cNvSpPr>
          <p:nvPr/>
        </p:nvSpPr>
        <p:spPr bwMode="auto">
          <a:xfrm rot="5400000">
            <a:off x="3414231" y="2367373"/>
            <a:ext cx="450782" cy="355315"/>
          </a:xfrm>
          <a:custGeom>
            <a:cxnLst>
              <a:cxn ang="0">
                <a:pos x="72" y="54"/>
              </a:cxn>
              <a:cxn ang="0">
                <a:pos x="70" y="57"/>
              </a:cxn>
              <a:cxn ang="0">
                <a:pos x="3" y="57"/>
              </a:cxn>
              <a:cxn ang="0">
                <a:pos x="0" y="54"/>
              </a:cxn>
              <a:cxn ang="0">
                <a:pos x="0" y="49"/>
              </a:cxn>
              <a:cxn ang="0">
                <a:pos x="3" y="47"/>
              </a:cxn>
              <a:cxn ang="0">
                <a:pos x="70" y="47"/>
              </a:cxn>
              <a:cxn ang="0">
                <a:pos x="72" y="49"/>
              </a:cxn>
              <a:cxn ang="0">
                <a:pos x="72" y="54"/>
              </a:cxn>
              <a:cxn ang="0">
                <a:pos x="72" y="24"/>
              </a:cxn>
              <a:cxn ang="0">
                <a:pos x="70" y="26"/>
              </a:cxn>
              <a:cxn ang="0">
                <a:pos x="8" y="26"/>
              </a:cxn>
              <a:cxn ang="0">
                <a:pos x="6" y="24"/>
              </a:cxn>
              <a:cxn ang="0">
                <a:pos x="6" y="18"/>
              </a:cxn>
              <a:cxn ang="0">
                <a:pos x="8" y="16"/>
              </a:cxn>
              <a:cxn ang="0">
                <a:pos x="70" y="16"/>
              </a:cxn>
              <a:cxn ang="0">
                <a:pos x="72" y="18"/>
              </a:cxn>
              <a:cxn ang="0">
                <a:pos x="72" y="24"/>
              </a:cxn>
              <a:cxn ang="0">
                <a:pos x="72" y="39"/>
              </a:cxn>
              <a:cxn ang="0">
                <a:pos x="70" y="42"/>
              </a:cxn>
              <a:cxn ang="0">
                <a:pos x="18" y="42"/>
              </a:cxn>
              <a:cxn ang="0">
                <a:pos x="16" y="39"/>
              </a:cxn>
              <a:cxn ang="0">
                <a:pos x="16" y="34"/>
              </a:cxn>
              <a:cxn ang="0">
                <a:pos x="18" y="31"/>
              </a:cxn>
              <a:cxn ang="0">
                <a:pos x="70" y="31"/>
              </a:cxn>
              <a:cxn ang="0">
                <a:pos x="72" y="34"/>
              </a:cxn>
              <a:cxn ang="0">
                <a:pos x="72" y="39"/>
              </a:cxn>
              <a:cxn ang="0">
                <a:pos x="72" y="8"/>
              </a:cxn>
              <a:cxn ang="0">
                <a:pos x="70" y="11"/>
              </a:cxn>
              <a:cxn ang="0">
                <a:pos x="24" y="11"/>
              </a:cxn>
              <a:cxn ang="0">
                <a:pos x="21" y="8"/>
              </a:cxn>
              <a:cxn ang="0">
                <a:pos x="21" y="3"/>
              </a:cxn>
              <a:cxn ang="0">
                <a:pos x="24" y="0"/>
              </a:cxn>
              <a:cxn ang="0">
                <a:pos x="70" y="0"/>
              </a:cxn>
              <a:cxn ang="0">
                <a:pos x="72" y="3"/>
              </a:cxn>
              <a:cxn ang="0">
                <a:pos x="72" y="8"/>
              </a:cxn>
            </a:cxnLst>
            <a:rect b="b" l="0" r="r" t="0"/>
            <a:pathLst>
              <a:path h="57" w="72">
                <a:moveTo>
                  <a:pt x="72" y="54"/>
                </a:moveTo>
                <a:cubicBezTo>
                  <a:pt x="72" y="56"/>
                  <a:pt x="71" y="57"/>
                  <a:pt x="70" y="57"/>
                </a:cubicBezTo>
                <a:cubicBezTo>
                  <a:pt x="3" y="57"/>
                  <a:pt x="3" y="57"/>
                  <a:pt x="3" y="57"/>
                </a:cubicBezTo>
                <a:cubicBezTo>
                  <a:pt x="2" y="57"/>
                  <a:pt x="0" y="56"/>
                  <a:pt x="0" y="54"/>
                </a:cubicBezTo>
                <a:cubicBezTo>
                  <a:pt x="0" y="49"/>
                  <a:pt x="0" y="49"/>
                  <a:pt x="0" y="49"/>
                </a:cubicBezTo>
                <a:cubicBezTo>
                  <a:pt x="0" y="48"/>
                  <a:pt x="2" y="47"/>
                  <a:pt x="3" y="47"/>
                </a:cubicBezTo>
                <a:cubicBezTo>
                  <a:pt x="70" y="47"/>
                  <a:pt x="70" y="47"/>
                  <a:pt x="70" y="47"/>
                </a:cubicBezTo>
                <a:cubicBezTo>
                  <a:pt x="71" y="47"/>
                  <a:pt x="72" y="48"/>
                  <a:pt x="72" y="49"/>
                </a:cubicBezTo>
                <a:lnTo>
                  <a:pt x="72" y="54"/>
                </a:lnTo>
                <a:close/>
                <a:moveTo>
                  <a:pt x="72" y="24"/>
                </a:moveTo>
                <a:cubicBezTo>
                  <a:pt x="72" y="25"/>
                  <a:pt x="71" y="26"/>
                  <a:pt x="70" y="26"/>
                </a:cubicBezTo>
                <a:cubicBezTo>
                  <a:pt x="8" y="26"/>
                  <a:pt x="8" y="26"/>
                  <a:pt x="8" y="26"/>
                </a:cubicBezTo>
                <a:cubicBezTo>
                  <a:pt x="7" y="26"/>
                  <a:pt x="6" y="25"/>
                  <a:pt x="6" y="24"/>
                </a:cubicBezTo>
                <a:cubicBezTo>
                  <a:pt x="6" y="18"/>
                  <a:pt x="6" y="18"/>
                  <a:pt x="6" y="18"/>
                </a:cubicBezTo>
                <a:cubicBezTo>
                  <a:pt x="6" y="17"/>
                  <a:pt x="7" y="16"/>
                  <a:pt x="8" y="16"/>
                </a:cubicBezTo>
                <a:cubicBezTo>
                  <a:pt x="70" y="16"/>
                  <a:pt x="70" y="16"/>
                  <a:pt x="70" y="16"/>
                </a:cubicBezTo>
                <a:cubicBezTo>
                  <a:pt x="71" y="16"/>
                  <a:pt x="72" y="17"/>
                  <a:pt x="72" y="18"/>
                </a:cubicBezTo>
                <a:lnTo>
                  <a:pt x="72" y="24"/>
                </a:lnTo>
                <a:close/>
                <a:moveTo>
                  <a:pt x="72" y="39"/>
                </a:moveTo>
                <a:cubicBezTo>
                  <a:pt x="72" y="40"/>
                  <a:pt x="71" y="42"/>
                  <a:pt x="70" y="42"/>
                </a:cubicBezTo>
                <a:cubicBezTo>
                  <a:pt x="18" y="42"/>
                  <a:pt x="18" y="42"/>
                  <a:pt x="18" y="42"/>
                </a:cubicBezTo>
                <a:cubicBezTo>
                  <a:pt x="17" y="42"/>
                  <a:pt x="16" y="40"/>
                  <a:pt x="16" y="39"/>
                </a:cubicBezTo>
                <a:cubicBezTo>
                  <a:pt x="16" y="34"/>
                  <a:pt x="16" y="34"/>
                  <a:pt x="16" y="34"/>
                </a:cubicBezTo>
                <a:cubicBezTo>
                  <a:pt x="16" y="32"/>
                  <a:pt x="17" y="31"/>
                  <a:pt x="18" y="31"/>
                </a:cubicBezTo>
                <a:cubicBezTo>
                  <a:pt x="70" y="31"/>
                  <a:pt x="70" y="31"/>
                  <a:pt x="70" y="31"/>
                </a:cubicBezTo>
                <a:cubicBezTo>
                  <a:pt x="71" y="31"/>
                  <a:pt x="72" y="32"/>
                  <a:pt x="72" y="34"/>
                </a:cubicBezTo>
                <a:lnTo>
                  <a:pt x="72" y="39"/>
                </a:lnTo>
                <a:close/>
                <a:moveTo>
                  <a:pt x="72" y="8"/>
                </a:moveTo>
                <a:cubicBezTo>
                  <a:pt x="72" y="10"/>
                  <a:pt x="71" y="11"/>
                  <a:pt x="70" y="11"/>
                </a:cubicBezTo>
                <a:cubicBezTo>
                  <a:pt x="24" y="11"/>
                  <a:pt x="24" y="11"/>
                  <a:pt x="24" y="11"/>
                </a:cubicBezTo>
                <a:cubicBezTo>
                  <a:pt x="22" y="11"/>
                  <a:pt x="21" y="10"/>
                  <a:pt x="21" y="8"/>
                </a:cubicBezTo>
                <a:cubicBezTo>
                  <a:pt x="21" y="3"/>
                  <a:pt x="21" y="3"/>
                  <a:pt x="21" y="3"/>
                </a:cubicBezTo>
                <a:cubicBezTo>
                  <a:pt x="21" y="2"/>
                  <a:pt x="22" y="0"/>
                  <a:pt x="24" y="0"/>
                </a:cubicBezTo>
                <a:cubicBezTo>
                  <a:pt x="70" y="0"/>
                  <a:pt x="70" y="0"/>
                  <a:pt x="70" y="0"/>
                </a:cubicBezTo>
                <a:cubicBezTo>
                  <a:pt x="71" y="0"/>
                  <a:pt x="72" y="2"/>
                  <a:pt x="72" y="3"/>
                </a:cubicBezTo>
                <a:lnTo>
                  <a:pt x="72" y="8"/>
                </a:lnTo>
                <a:close/>
              </a:path>
            </a:pathLst>
          </a:custGeom>
          <a:solidFill>
            <a:schemeClr val="accent2"/>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25" name="Freeform 62"/>
          <p:cNvSpPr>
            <a:spLocks noEditPoints="1"/>
          </p:cNvSpPr>
          <p:nvPr/>
        </p:nvSpPr>
        <p:spPr bwMode="auto">
          <a:xfrm>
            <a:off x="5127119" y="2168503"/>
            <a:ext cx="447032" cy="450746"/>
          </a:xfrm>
          <a:custGeom>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b="b" l="0" r="r" t="0"/>
            <a:pathLst>
              <a:path h="57" w="57">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accent3"/>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26" name="Freeform 155"/>
          <p:cNvSpPr/>
          <p:nvPr/>
        </p:nvSpPr>
        <p:spPr bwMode="auto">
          <a:xfrm>
            <a:off x="6894709" y="2360735"/>
            <a:ext cx="365927" cy="366040"/>
          </a:xfrm>
          <a:custGeom>
            <a:cxnLst>
              <a:cxn ang="0">
                <a:pos x="31" y="62"/>
              </a:cxn>
              <a:cxn ang="0">
                <a:pos x="8" y="51"/>
              </a:cxn>
              <a:cxn ang="0">
                <a:pos x="8" y="49"/>
              </a:cxn>
              <a:cxn ang="0">
                <a:pos x="13" y="44"/>
              </a:cxn>
              <a:cxn ang="0">
                <a:pos x="14" y="43"/>
              </a:cxn>
              <a:cxn ang="0">
                <a:pos x="15" y="44"/>
              </a:cxn>
              <a:cxn ang="0">
                <a:pos x="31" y="52"/>
              </a:cxn>
              <a:cxn ang="0">
                <a:pos x="52" y="31"/>
              </a:cxn>
              <a:cxn ang="0">
                <a:pos x="31" y="11"/>
              </a:cxn>
              <a:cxn ang="0">
                <a:pos x="17" y="16"/>
              </a:cxn>
              <a:cxn ang="0">
                <a:pos x="23" y="22"/>
              </a:cxn>
              <a:cxn ang="0">
                <a:pos x="23" y="25"/>
              </a:cxn>
              <a:cxn ang="0">
                <a:pos x="21" y="26"/>
              </a:cxn>
              <a:cxn ang="0">
                <a:pos x="3" y="26"/>
              </a:cxn>
              <a:cxn ang="0">
                <a:pos x="0" y="24"/>
              </a:cxn>
              <a:cxn ang="0">
                <a:pos x="0" y="6"/>
              </a:cxn>
              <a:cxn ang="0">
                <a:pos x="2" y="3"/>
              </a:cxn>
              <a:cxn ang="0">
                <a:pos x="5" y="4"/>
              </a:cxn>
              <a:cxn ang="0">
                <a:pos x="10" y="9"/>
              </a:cxn>
              <a:cxn ang="0">
                <a:pos x="31" y="0"/>
              </a:cxn>
              <a:cxn ang="0">
                <a:pos x="62" y="31"/>
              </a:cxn>
              <a:cxn ang="0">
                <a:pos x="31" y="62"/>
              </a:cxn>
            </a:cxnLst>
            <a:rect b="b" l="0" r="r" t="0"/>
            <a:pathLst>
              <a:path h="62" w="62">
                <a:moveTo>
                  <a:pt x="31" y="62"/>
                </a:moveTo>
                <a:cubicBezTo>
                  <a:pt x="22" y="62"/>
                  <a:pt x="13" y="58"/>
                  <a:pt x="8" y="51"/>
                </a:cubicBezTo>
                <a:cubicBezTo>
                  <a:pt x="7" y="50"/>
                  <a:pt x="7" y="50"/>
                  <a:pt x="8" y="49"/>
                </a:cubicBezTo>
                <a:cubicBezTo>
                  <a:pt x="13" y="44"/>
                  <a:pt x="13" y="44"/>
                  <a:pt x="13" y="44"/>
                </a:cubicBezTo>
                <a:cubicBezTo>
                  <a:pt x="13" y="44"/>
                  <a:pt x="14" y="43"/>
                  <a:pt x="14" y="43"/>
                </a:cubicBezTo>
                <a:cubicBezTo>
                  <a:pt x="15" y="43"/>
                  <a:pt x="15" y="44"/>
                  <a:pt x="15" y="44"/>
                </a:cubicBezTo>
                <a:cubicBezTo>
                  <a:pt x="19" y="49"/>
                  <a:pt x="25" y="52"/>
                  <a:pt x="31" y="52"/>
                </a:cubicBezTo>
                <a:cubicBezTo>
                  <a:pt x="43" y="52"/>
                  <a:pt x="52" y="43"/>
                  <a:pt x="52" y="31"/>
                </a:cubicBezTo>
                <a:cubicBezTo>
                  <a:pt x="52" y="20"/>
                  <a:pt x="43" y="11"/>
                  <a:pt x="31" y="11"/>
                </a:cubicBezTo>
                <a:cubicBezTo>
                  <a:pt x="26" y="11"/>
                  <a:pt x="21" y="13"/>
                  <a:pt x="17" y="16"/>
                </a:cubicBezTo>
                <a:cubicBezTo>
                  <a:pt x="23" y="22"/>
                  <a:pt x="23" y="22"/>
                  <a:pt x="23" y="22"/>
                </a:cubicBezTo>
                <a:cubicBezTo>
                  <a:pt x="24" y="23"/>
                  <a:pt x="24" y="24"/>
                  <a:pt x="23" y="25"/>
                </a:cubicBezTo>
                <a:cubicBezTo>
                  <a:pt x="23" y="26"/>
                  <a:pt x="22" y="26"/>
                  <a:pt x="21" y="26"/>
                </a:cubicBezTo>
                <a:cubicBezTo>
                  <a:pt x="3" y="26"/>
                  <a:pt x="3" y="26"/>
                  <a:pt x="3" y="26"/>
                </a:cubicBezTo>
                <a:cubicBezTo>
                  <a:pt x="2" y="26"/>
                  <a:pt x="0" y="25"/>
                  <a:pt x="0" y="24"/>
                </a:cubicBezTo>
                <a:cubicBezTo>
                  <a:pt x="0" y="6"/>
                  <a:pt x="0" y="6"/>
                  <a:pt x="0" y="6"/>
                </a:cubicBezTo>
                <a:cubicBezTo>
                  <a:pt x="0" y="5"/>
                  <a:pt x="1" y="4"/>
                  <a:pt x="2" y="3"/>
                </a:cubicBezTo>
                <a:cubicBezTo>
                  <a:pt x="3" y="3"/>
                  <a:pt x="4" y="3"/>
                  <a:pt x="5" y="4"/>
                </a:cubicBezTo>
                <a:cubicBezTo>
                  <a:pt x="10" y="9"/>
                  <a:pt x="10" y="9"/>
                  <a:pt x="10" y="9"/>
                </a:cubicBezTo>
                <a:cubicBezTo>
                  <a:pt x="16" y="4"/>
                  <a:pt x="23" y="0"/>
                  <a:pt x="31" y="0"/>
                </a:cubicBezTo>
                <a:cubicBezTo>
                  <a:pt x="48" y="0"/>
                  <a:pt x="62" y="14"/>
                  <a:pt x="62" y="31"/>
                </a:cubicBezTo>
                <a:cubicBezTo>
                  <a:pt x="62" y="48"/>
                  <a:pt x="48" y="62"/>
                  <a:pt x="31" y="62"/>
                </a:cubicBezTo>
                <a:close/>
              </a:path>
            </a:pathLst>
          </a:custGeom>
          <a:solidFill>
            <a:schemeClr val="accent4"/>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Tree>
    <p:extLst>
      <p:ext uri="{BB962C8B-B14F-4D97-AF65-F5344CB8AC3E}">
        <p14:creationId val="1518746694"/>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afterEffect" presetClass="entr" presetID="2" presetSubtype="2">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500" fill="hold" id="7"/>
                                        <p:tgtEl>
                                          <p:spTgt spid="14"/>
                                        </p:tgtEl>
                                        <p:attrNameLst>
                                          <p:attrName>ppt_x</p:attrName>
                                        </p:attrNameLst>
                                      </p:cBhvr>
                                      <p:tavLst>
                                        <p:tav tm="0">
                                          <p:val>
                                            <p:strVal val="1+#ppt_w/2"/>
                                          </p:val>
                                        </p:tav>
                                        <p:tav tm="100000">
                                          <p:val>
                                            <p:strVal val="#ppt_x"/>
                                          </p:val>
                                        </p:tav>
                                      </p:tavLst>
                                    </p:anim>
                                    <p:anim calcmode="lin" valueType="num">
                                      <p:cBhvr additive="base">
                                        <p:cTn dur="500" fill="hold" id="8"/>
                                        <p:tgtEl>
                                          <p:spTgt spid="1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53" presetSubtype="0">
                                  <p:stCondLst>
                                    <p:cond delay="0"/>
                                  </p:stCondLst>
                                  <p:childTnLst>
                                    <p:set>
                                      <p:cBhvr>
                                        <p:cTn dur="1" fill="hold" id="11">
                                          <p:stCondLst>
                                            <p:cond delay="0"/>
                                          </p:stCondLst>
                                        </p:cTn>
                                        <p:tgtEl>
                                          <p:spTgt spid="23"/>
                                        </p:tgtEl>
                                        <p:attrNameLst>
                                          <p:attrName>style.visibility</p:attrName>
                                        </p:attrNameLst>
                                      </p:cBhvr>
                                      <p:to>
                                        <p:strVal val="visible"/>
                                      </p:to>
                                    </p:set>
                                    <p:anim calcmode="lin" valueType="num">
                                      <p:cBhvr>
                                        <p:cTn dur="500" fill="hold" id="12"/>
                                        <p:tgtEl>
                                          <p:spTgt spid="23"/>
                                        </p:tgtEl>
                                        <p:attrNameLst>
                                          <p:attrName>ppt_w</p:attrName>
                                        </p:attrNameLst>
                                      </p:cBhvr>
                                      <p:tavLst>
                                        <p:tav tm="0">
                                          <p:val>
                                            <p:fltVal val="0"/>
                                          </p:val>
                                        </p:tav>
                                        <p:tav tm="100000">
                                          <p:val>
                                            <p:strVal val="#ppt_w"/>
                                          </p:val>
                                        </p:tav>
                                      </p:tavLst>
                                    </p:anim>
                                    <p:anim calcmode="lin" valueType="num">
                                      <p:cBhvr>
                                        <p:cTn dur="500" fill="hold" id="13"/>
                                        <p:tgtEl>
                                          <p:spTgt spid="23"/>
                                        </p:tgtEl>
                                        <p:attrNameLst>
                                          <p:attrName>ppt_h</p:attrName>
                                        </p:attrNameLst>
                                      </p:cBhvr>
                                      <p:tavLst>
                                        <p:tav tm="0">
                                          <p:val>
                                            <p:fltVal val="0"/>
                                          </p:val>
                                        </p:tav>
                                        <p:tav tm="100000">
                                          <p:val>
                                            <p:strVal val="#ppt_h"/>
                                          </p:val>
                                        </p:tav>
                                      </p:tavLst>
                                    </p:anim>
                                    <p:animEffect filter="fade" transition="in">
                                      <p:cBhvr>
                                        <p:cTn dur="500" id="14"/>
                                        <p:tgtEl>
                                          <p:spTgt spid="23"/>
                                        </p:tgtEl>
                                      </p:cBhvr>
                                    </p:animEffect>
                                  </p:childTnLst>
                                </p:cTn>
                              </p:par>
                            </p:childTnLst>
                          </p:cTn>
                        </p:par>
                        <p:par>
                          <p:cTn fill="hold" id="15" nodeType="afterGroup">
                            <p:stCondLst>
                              <p:cond delay="1000"/>
                            </p:stCondLst>
                            <p:childTnLst>
                              <p:par>
                                <p:cTn fill="hold" grpId="0" id="16" nodeType="afterEffect" presetClass="entr" presetID="53" presetSubtype="0">
                                  <p:stCondLst>
                                    <p:cond delay="0"/>
                                  </p:stCondLst>
                                  <p:childTnLst>
                                    <p:set>
                                      <p:cBhvr>
                                        <p:cTn dur="1" fill="hold" id="17">
                                          <p:stCondLst>
                                            <p:cond delay="0"/>
                                          </p:stCondLst>
                                        </p:cTn>
                                        <p:tgtEl>
                                          <p:spTgt spid="15"/>
                                        </p:tgtEl>
                                        <p:attrNameLst>
                                          <p:attrName>style.visibility</p:attrName>
                                        </p:attrNameLst>
                                      </p:cBhvr>
                                      <p:to>
                                        <p:strVal val="visible"/>
                                      </p:to>
                                    </p:set>
                                    <p:anim calcmode="lin" valueType="num">
                                      <p:cBhvr>
                                        <p:cTn dur="500" fill="hold" id="18"/>
                                        <p:tgtEl>
                                          <p:spTgt spid="15"/>
                                        </p:tgtEl>
                                        <p:attrNameLst>
                                          <p:attrName>ppt_w</p:attrName>
                                        </p:attrNameLst>
                                      </p:cBhvr>
                                      <p:tavLst>
                                        <p:tav tm="0">
                                          <p:val>
                                            <p:fltVal val="0"/>
                                          </p:val>
                                        </p:tav>
                                        <p:tav tm="100000">
                                          <p:val>
                                            <p:strVal val="#ppt_w"/>
                                          </p:val>
                                        </p:tav>
                                      </p:tavLst>
                                    </p:anim>
                                    <p:anim calcmode="lin" valueType="num">
                                      <p:cBhvr>
                                        <p:cTn dur="500" fill="hold" id="19"/>
                                        <p:tgtEl>
                                          <p:spTgt spid="15"/>
                                        </p:tgtEl>
                                        <p:attrNameLst>
                                          <p:attrName>ppt_h</p:attrName>
                                        </p:attrNameLst>
                                      </p:cBhvr>
                                      <p:tavLst>
                                        <p:tav tm="0">
                                          <p:val>
                                            <p:fltVal val="0"/>
                                          </p:val>
                                        </p:tav>
                                        <p:tav tm="100000">
                                          <p:val>
                                            <p:strVal val="#ppt_h"/>
                                          </p:val>
                                        </p:tav>
                                      </p:tavLst>
                                    </p:anim>
                                    <p:animEffect filter="fade" transition="in">
                                      <p:cBhvr>
                                        <p:cTn dur="500" id="20"/>
                                        <p:tgtEl>
                                          <p:spTgt spid="15"/>
                                        </p:tgtEl>
                                      </p:cBhvr>
                                    </p:animEffect>
                                  </p:childTnLst>
                                </p:cTn>
                              </p:par>
                            </p:childTnLst>
                          </p:cTn>
                        </p:par>
                        <p:par>
                          <p:cTn fill="hold" id="21" nodeType="afterGroup">
                            <p:stCondLst>
                              <p:cond delay="1500"/>
                            </p:stCondLst>
                            <p:childTnLst>
                              <p:par>
                                <p:cTn fill="hold" id="22" nodeType="afterEffect" presetClass="entr" presetID="18" presetSubtype="3">
                                  <p:stCondLst>
                                    <p:cond delay="0"/>
                                  </p:stCondLst>
                                  <p:childTnLst>
                                    <p:set>
                                      <p:cBhvr>
                                        <p:cTn dur="1" fill="hold" id="23">
                                          <p:stCondLst>
                                            <p:cond delay="0"/>
                                          </p:stCondLst>
                                        </p:cTn>
                                        <p:tgtEl>
                                          <p:spTgt spid="13"/>
                                        </p:tgtEl>
                                        <p:attrNameLst>
                                          <p:attrName>style.visibility</p:attrName>
                                        </p:attrNameLst>
                                      </p:cBhvr>
                                      <p:to>
                                        <p:strVal val="visible"/>
                                      </p:to>
                                    </p:set>
                                    <p:animEffect filter="strips(upRight)" transition="in">
                                      <p:cBhvr>
                                        <p:cTn dur="500" id="24"/>
                                        <p:tgtEl>
                                          <p:spTgt spid="13"/>
                                        </p:tgtEl>
                                      </p:cBhvr>
                                    </p:animEffect>
                                  </p:childTnLst>
                                </p:cTn>
                              </p:par>
                            </p:childTnLst>
                          </p:cTn>
                        </p:par>
                        <p:par>
                          <p:cTn fill="hold" id="25" nodeType="afterGroup">
                            <p:stCondLst>
                              <p:cond delay="2000"/>
                            </p:stCondLst>
                            <p:childTnLst>
                              <p:par>
                                <p:cTn accel="50000" decel="50000" fill="hold" grpId="0" id="26" nodeType="afterEffect" presetClass="entr" presetID="2" presetSubtype="2">
                                  <p:stCondLst>
                                    <p:cond delay="0"/>
                                  </p:stCondLst>
                                  <p:childTnLst>
                                    <p:set>
                                      <p:cBhvr>
                                        <p:cTn dur="1" fill="hold" id="27">
                                          <p:stCondLst>
                                            <p:cond delay="0"/>
                                          </p:stCondLst>
                                        </p:cTn>
                                        <p:tgtEl>
                                          <p:spTgt spid="17"/>
                                        </p:tgtEl>
                                        <p:attrNameLst>
                                          <p:attrName>style.visibility</p:attrName>
                                        </p:attrNameLst>
                                      </p:cBhvr>
                                      <p:to>
                                        <p:strVal val="visible"/>
                                      </p:to>
                                    </p:set>
                                    <p:anim calcmode="lin" valueType="num">
                                      <p:cBhvr additive="base">
                                        <p:cTn dur="500" fill="hold" id="28"/>
                                        <p:tgtEl>
                                          <p:spTgt spid="17"/>
                                        </p:tgtEl>
                                        <p:attrNameLst>
                                          <p:attrName>ppt_x</p:attrName>
                                        </p:attrNameLst>
                                      </p:cBhvr>
                                      <p:tavLst>
                                        <p:tav tm="0">
                                          <p:val>
                                            <p:strVal val="1+#ppt_w/2"/>
                                          </p:val>
                                        </p:tav>
                                        <p:tav tm="100000">
                                          <p:val>
                                            <p:strVal val="#ppt_x"/>
                                          </p:val>
                                        </p:tav>
                                      </p:tavLst>
                                    </p:anim>
                                    <p:anim calcmode="lin" valueType="num">
                                      <p:cBhvr additive="base">
                                        <p:cTn dur="500" fill="hold" id="29"/>
                                        <p:tgtEl>
                                          <p:spTgt spid="17"/>
                                        </p:tgtEl>
                                        <p:attrNameLst>
                                          <p:attrName>ppt_y</p:attrName>
                                        </p:attrNameLst>
                                      </p:cBhvr>
                                      <p:tavLst>
                                        <p:tav tm="0">
                                          <p:val>
                                            <p:strVal val="#ppt_y"/>
                                          </p:val>
                                        </p:tav>
                                        <p:tav tm="100000">
                                          <p:val>
                                            <p:strVal val="#ppt_y"/>
                                          </p:val>
                                        </p:tav>
                                      </p:tavLst>
                                    </p:anim>
                                  </p:childTnLst>
                                </p:cTn>
                              </p:par>
                            </p:childTnLst>
                          </p:cTn>
                        </p:par>
                        <p:par>
                          <p:cTn fill="hold" id="30" nodeType="afterGroup">
                            <p:stCondLst>
                              <p:cond delay="2500"/>
                            </p:stCondLst>
                            <p:childTnLst>
                              <p:par>
                                <p:cTn fill="hold" grpId="0" id="31" nodeType="afterEffect" presetClass="entr" presetID="53" presetSubtype="0">
                                  <p:stCondLst>
                                    <p:cond delay="0"/>
                                  </p:stCondLst>
                                  <p:childTnLst>
                                    <p:set>
                                      <p:cBhvr>
                                        <p:cTn dur="1" fill="hold" id="32">
                                          <p:stCondLst>
                                            <p:cond delay="0"/>
                                          </p:stCondLst>
                                        </p:cTn>
                                        <p:tgtEl>
                                          <p:spTgt spid="24"/>
                                        </p:tgtEl>
                                        <p:attrNameLst>
                                          <p:attrName>style.visibility</p:attrName>
                                        </p:attrNameLst>
                                      </p:cBhvr>
                                      <p:to>
                                        <p:strVal val="visible"/>
                                      </p:to>
                                    </p:set>
                                    <p:anim calcmode="lin" valueType="num">
                                      <p:cBhvr>
                                        <p:cTn dur="500" fill="hold" id="33"/>
                                        <p:tgtEl>
                                          <p:spTgt spid="24"/>
                                        </p:tgtEl>
                                        <p:attrNameLst>
                                          <p:attrName>ppt_w</p:attrName>
                                        </p:attrNameLst>
                                      </p:cBhvr>
                                      <p:tavLst>
                                        <p:tav tm="0">
                                          <p:val>
                                            <p:fltVal val="0"/>
                                          </p:val>
                                        </p:tav>
                                        <p:tav tm="100000">
                                          <p:val>
                                            <p:strVal val="#ppt_w"/>
                                          </p:val>
                                        </p:tav>
                                      </p:tavLst>
                                    </p:anim>
                                    <p:anim calcmode="lin" valueType="num">
                                      <p:cBhvr>
                                        <p:cTn dur="500" fill="hold" id="34"/>
                                        <p:tgtEl>
                                          <p:spTgt spid="24"/>
                                        </p:tgtEl>
                                        <p:attrNameLst>
                                          <p:attrName>ppt_h</p:attrName>
                                        </p:attrNameLst>
                                      </p:cBhvr>
                                      <p:tavLst>
                                        <p:tav tm="0">
                                          <p:val>
                                            <p:fltVal val="0"/>
                                          </p:val>
                                        </p:tav>
                                        <p:tav tm="100000">
                                          <p:val>
                                            <p:strVal val="#ppt_h"/>
                                          </p:val>
                                        </p:tav>
                                      </p:tavLst>
                                    </p:anim>
                                    <p:animEffect filter="fade" transition="in">
                                      <p:cBhvr>
                                        <p:cTn dur="500" id="35"/>
                                        <p:tgtEl>
                                          <p:spTgt spid="24"/>
                                        </p:tgtEl>
                                      </p:cBhvr>
                                    </p:animEffect>
                                  </p:childTnLst>
                                </p:cTn>
                              </p:par>
                            </p:childTnLst>
                          </p:cTn>
                        </p:par>
                        <p:par>
                          <p:cTn fill="hold" id="36" nodeType="afterGroup">
                            <p:stCondLst>
                              <p:cond delay="3000"/>
                            </p:stCondLst>
                            <p:childTnLst>
                              <p:par>
                                <p:cTn fill="hold" grpId="0" id="37" nodeType="afterEffect" presetClass="entr" presetID="53" presetSubtype="0">
                                  <p:stCondLst>
                                    <p:cond delay="0"/>
                                  </p:stCondLst>
                                  <p:childTnLst>
                                    <p:set>
                                      <p:cBhvr>
                                        <p:cTn dur="1" fill="hold" id="38">
                                          <p:stCondLst>
                                            <p:cond delay="0"/>
                                          </p:stCondLst>
                                        </p:cTn>
                                        <p:tgtEl>
                                          <p:spTgt spid="18"/>
                                        </p:tgtEl>
                                        <p:attrNameLst>
                                          <p:attrName>style.visibility</p:attrName>
                                        </p:attrNameLst>
                                      </p:cBhvr>
                                      <p:to>
                                        <p:strVal val="visible"/>
                                      </p:to>
                                    </p:set>
                                    <p:anim calcmode="lin" valueType="num">
                                      <p:cBhvr>
                                        <p:cTn dur="500" fill="hold" id="39"/>
                                        <p:tgtEl>
                                          <p:spTgt spid="18"/>
                                        </p:tgtEl>
                                        <p:attrNameLst>
                                          <p:attrName>ppt_w</p:attrName>
                                        </p:attrNameLst>
                                      </p:cBhvr>
                                      <p:tavLst>
                                        <p:tav tm="0">
                                          <p:val>
                                            <p:fltVal val="0"/>
                                          </p:val>
                                        </p:tav>
                                        <p:tav tm="100000">
                                          <p:val>
                                            <p:strVal val="#ppt_w"/>
                                          </p:val>
                                        </p:tav>
                                      </p:tavLst>
                                    </p:anim>
                                    <p:anim calcmode="lin" valueType="num">
                                      <p:cBhvr>
                                        <p:cTn dur="500" fill="hold" id="40"/>
                                        <p:tgtEl>
                                          <p:spTgt spid="18"/>
                                        </p:tgtEl>
                                        <p:attrNameLst>
                                          <p:attrName>ppt_h</p:attrName>
                                        </p:attrNameLst>
                                      </p:cBhvr>
                                      <p:tavLst>
                                        <p:tav tm="0">
                                          <p:val>
                                            <p:fltVal val="0"/>
                                          </p:val>
                                        </p:tav>
                                        <p:tav tm="100000">
                                          <p:val>
                                            <p:strVal val="#ppt_h"/>
                                          </p:val>
                                        </p:tav>
                                      </p:tavLst>
                                    </p:anim>
                                    <p:animEffect filter="fade" transition="in">
                                      <p:cBhvr>
                                        <p:cTn dur="500" id="41"/>
                                        <p:tgtEl>
                                          <p:spTgt spid="18"/>
                                        </p:tgtEl>
                                      </p:cBhvr>
                                    </p:animEffect>
                                  </p:childTnLst>
                                </p:cTn>
                              </p:par>
                            </p:childTnLst>
                          </p:cTn>
                        </p:par>
                        <p:par>
                          <p:cTn fill="hold" id="42" nodeType="afterGroup">
                            <p:stCondLst>
                              <p:cond delay="3500"/>
                            </p:stCondLst>
                            <p:childTnLst>
                              <p:par>
                                <p:cTn fill="hold" id="43" nodeType="afterEffect" presetClass="entr" presetID="18" presetSubtype="6">
                                  <p:stCondLst>
                                    <p:cond delay="0"/>
                                  </p:stCondLst>
                                  <p:childTnLst>
                                    <p:set>
                                      <p:cBhvr>
                                        <p:cTn dur="1" fill="hold" id="44">
                                          <p:stCondLst>
                                            <p:cond delay="0"/>
                                          </p:stCondLst>
                                        </p:cTn>
                                        <p:tgtEl>
                                          <p:spTgt spid="16"/>
                                        </p:tgtEl>
                                        <p:attrNameLst>
                                          <p:attrName>style.visibility</p:attrName>
                                        </p:attrNameLst>
                                      </p:cBhvr>
                                      <p:to>
                                        <p:strVal val="visible"/>
                                      </p:to>
                                    </p:set>
                                    <p:animEffect filter="strips(downRight)" transition="in">
                                      <p:cBhvr>
                                        <p:cTn dur="500" id="45"/>
                                        <p:tgtEl>
                                          <p:spTgt spid="16"/>
                                        </p:tgtEl>
                                      </p:cBhvr>
                                    </p:animEffect>
                                  </p:childTnLst>
                                </p:cTn>
                              </p:par>
                            </p:childTnLst>
                          </p:cTn>
                        </p:par>
                        <p:par>
                          <p:cTn fill="hold" id="46" nodeType="afterGroup">
                            <p:stCondLst>
                              <p:cond delay="4000"/>
                            </p:stCondLst>
                            <p:childTnLst>
                              <p:par>
                                <p:cTn accel="50000" decel="50000" fill="hold" grpId="0" id="47" nodeType="afterEffect" presetClass="entr" presetID="2" presetSubtype="2">
                                  <p:stCondLst>
                                    <p:cond delay="0"/>
                                  </p:stCondLst>
                                  <p:childTnLst>
                                    <p:set>
                                      <p:cBhvr>
                                        <p:cTn dur="1" fill="hold" id="48">
                                          <p:stCondLst>
                                            <p:cond delay="0"/>
                                          </p:stCondLst>
                                        </p:cTn>
                                        <p:tgtEl>
                                          <p:spTgt spid="19"/>
                                        </p:tgtEl>
                                        <p:attrNameLst>
                                          <p:attrName>style.visibility</p:attrName>
                                        </p:attrNameLst>
                                      </p:cBhvr>
                                      <p:to>
                                        <p:strVal val="visible"/>
                                      </p:to>
                                    </p:set>
                                    <p:anim calcmode="lin" valueType="num">
                                      <p:cBhvr additive="base">
                                        <p:cTn dur="500" fill="hold" id="49"/>
                                        <p:tgtEl>
                                          <p:spTgt spid="19"/>
                                        </p:tgtEl>
                                        <p:attrNameLst>
                                          <p:attrName>ppt_x</p:attrName>
                                        </p:attrNameLst>
                                      </p:cBhvr>
                                      <p:tavLst>
                                        <p:tav tm="0">
                                          <p:val>
                                            <p:strVal val="1+#ppt_w/2"/>
                                          </p:val>
                                        </p:tav>
                                        <p:tav tm="100000">
                                          <p:val>
                                            <p:strVal val="#ppt_x"/>
                                          </p:val>
                                        </p:tav>
                                      </p:tavLst>
                                    </p:anim>
                                    <p:anim calcmode="lin" valueType="num">
                                      <p:cBhvr additive="base">
                                        <p:cTn dur="500" fill="hold" id="50"/>
                                        <p:tgtEl>
                                          <p:spTgt spid="19"/>
                                        </p:tgtEl>
                                        <p:attrNameLst>
                                          <p:attrName>ppt_y</p:attrName>
                                        </p:attrNameLst>
                                      </p:cBhvr>
                                      <p:tavLst>
                                        <p:tav tm="0">
                                          <p:val>
                                            <p:strVal val="#ppt_y"/>
                                          </p:val>
                                        </p:tav>
                                        <p:tav tm="100000">
                                          <p:val>
                                            <p:strVal val="#ppt_y"/>
                                          </p:val>
                                        </p:tav>
                                      </p:tavLst>
                                    </p:anim>
                                  </p:childTnLst>
                                </p:cTn>
                              </p:par>
                            </p:childTnLst>
                          </p:cTn>
                        </p:par>
                        <p:par>
                          <p:cTn fill="hold" id="51" nodeType="afterGroup">
                            <p:stCondLst>
                              <p:cond delay="4500"/>
                            </p:stCondLst>
                            <p:childTnLst>
                              <p:par>
                                <p:cTn fill="hold" grpId="0" id="52" nodeType="afterEffect" presetClass="entr" presetID="53" presetSubtype="0">
                                  <p:stCondLst>
                                    <p:cond delay="0"/>
                                  </p:stCondLst>
                                  <p:childTnLst>
                                    <p:set>
                                      <p:cBhvr>
                                        <p:cTn dur="1" fill="hold" id="53">
                                          <p:stCondLst>
                                            <p:cond delay="0"/>
                                          </p:stCondLst>
                                        </p:cTn>
                                        <p:tgtEl>
                                          <p:spTgt spid="25"/>
                                        </p:tgtEl>
                                        <p:attrNameLst>
                                          <p:attrName>style.visibility</p:attrName>
                                        </p:attrNameLst>
                                      </p:cBhvr>
                                      <p:to>
                                        <p:strVal val="visible"/>
                                      </p:to>
                                    </p:set>
                                    <p:anim calcmode="lin" valueType="num">
                                      <p:cBhvr>
                                        <p:cTn dur="500" fill="hold" id="54"/>
                                        <p:tgtEl>
                                          <p:spTgt spid="25"/>
                                        </p:tgtEl>
                                        <p:attrNameLst>
                                          <p:attrName>ppt_w</p:attrName>
                                        </p:attrNameLst>
                                      </p:cBhvr>
                                      <p:tavLst>
                                        <p:tav tm="0">
                                          <p:val>
                                            <p:fltVal val="0"/>
                                          </p:val>
                                        </p:tav>
                                        <p:tav tm="100000">
                                          <p:val>
                                            <p:strVal val="#ppt_w"/>
                                          </p:val>
                                        </p:tav>
                                      </p:tavLst>
                                    </p:anim>
                                    <p:anim calcmode="lin" valueType="num">
                                      <p:cBhvr>
                                        <p:cTn dur="500" fill="hold" id="55"/>
                                        <p:tgtEl>
                                          <p:spTgt spid="25"/>
                                        </p:tgtEl>
                                        <p:attrNameLst>
                                          <p:attrName>ppt_h</p:attrName>
                                        </p:attrNameLst>
                                      </p:cBhvr>
                                      <p:tavLst>
                                        <p:tav tm="0">
                                          <p:val>
                                            <p:fltVal val="0"/>
                                          </p:val>
                                        </p:tav>
                                        <p:tav tm="100000">
                                          <p:val>
                                            <p:strVal val="#ppt_h"/>
                                          </p:val>
                                        </p:tav>
                                      </p:tavLst>
                                    </p:anim>
                                    <p:animEffect filter="fade" transition="in">
                                      <p:cBhvr>
                                        <p:cTn dur="500" id="56"/>
                                        <p:tgtEl>
                                          <p:spTgt spid="25"/>
                                        </p:tgtEl>
                                      </p:cBhvr>
                                    </p:animEffect>
                                  </p:childTnLst>
                                </p:cTn>
                              </p:par>
                            </p:childTnLst>
                          </p:cTn>
                        </p:par>
                        <p:par>
                          <p:cTn fill="hold" id="57" nodeType="afterGroup">
                            <p:stCondLst>
                              <p:cond delay="5000"/>
                            </p:stCondLst>
                            <p:childTnLst>
                              <p:par>
                                <p:cTn fill="hold" grpId="0" id="58" nodeType="afterEffect" presetClass="entr" presetID="53" presetSubtype="0">
                                  <p:stCondLst>
                                    <p:cond delay="0"/>
                                  </p:stCondLst>
                                  <p:childTnLst>
                                    <p:set>
                                      <p:cBhvr>
                                        <p:cTn dur="1" fill="hold" id="59">
                                          <p:stCondLst>
                                            <p:cond delay="0"/>
                                          </p:stCondLst>
                                        </p:cTn>
                                        <p:tgtEl>
                                          <p:spTgt spid="20"/>
                                        </p:tgtEl>
                                        <p:attrNameLst>
                                          <p:attrName>style.visibility</p:attrName>
                                        </p:attrNameLst>
                                      </p:cBhvr>
                                      <p:to>
                                        <p:strVal val="visible"/>
                                      </p:to>
                                    </p:set>
                                    <p:anim calcmode="lin" valueType="num">
                                      <p:cBhvr>
                                        <p:cTn dur="500" fill="hold" id="60"/>
                                        <p:tgtEl>
                                          <p:spTgt spid="20"/>
                                        </p:tgtEl>
                                        <p:attrNameLst>
                                          <p:attrName>ppt_w</p:attrName>
                                        </p:attrNameLst>
                                      </p:cBhvr>
                                      <p:tavLst>
                                        <p:tav tm="0">
                                          <p:val>
                                            <p:fltVal val="0"/>
                                          </p:val>
                                        </p:tav>
                                        <p:tav tm="100000">
                                          <p:val>
                                            <p:strVal val="#ppt_w"/>
                                          </p:val>
                                        </p:tav>
                                      </p:tavLst>
                                    </p:anim>
                                    <p:anim calcmode="lin" valueType="num">
                                      <p:cBhvr>
                                        <p:cTn dur="500" fill="hold" id="61"/>
                                        <p:tgtEl>
                                          <p:spTgt spid="20"/>
                                        </p:tgtEl>
                                        <p:attrNameLst>
                                          <p:attrName>ppt_h</p:attrName>
                                        </p:attrNameLst>
                                      </p:cBhvr>
                                      <p:tavLst>
                                        <p:tav tm="0">
                                          <p:val>
                                            <p:fltVal val="0"/>
                                          </p:val>
                                        </p:tav>
                                        <p:tav tm="100000">
                                          <p:val>
                                            <p:strVal val="#ppt_h"/>
                                          </p:val>
                                        </p:tav>
                                      </p:tavLst>
                                    </p:anim>
                                    <p:animEffect filter="fade" transition="in">
                                      <p:cBhvr>
                                        <p:cTn dur="500" id="62"/>
                                        <p:tgtEl>
                                          <p:spTgt spid="20"/>
                                        </p:tgtEl>
                                      </p:cBhvr>
                                    </p:animEffect>
                                  </p:childTnLst>
                                </p:cTn>
                              </p:par>
                            </p:childTnLst>
                          </p:cTn>
                        </p:par>
                        <p:par>
                          <p:cTn fill="hold" id="63" nodeType="afterGroup">
                            <p:stCondLst>
                              <p:cond delay="5500"/>
                            </p:stCondLst>
                            <p:childTnLst>
                              <p:par>
                                <p:cTn fill="hold" id="64" nodeType="afterEffect" presetClass="entr" presetID="18" presetSubtype="3">
                                  <p:stCondLst>
                                    <p:cond delay="0"/>
                                  </p:stCondLst>
                                  <p:childTnLst>
                                    <p:set>
                                      <p:cBhvr>
                                        <p:cTn dur="1" fill="hold" id="65">
                                          <p:stCondLst>
                                            <p:cond delay="0"/>
                                          </p:stCondLst>
                                        </p:cTn>
                                        <p:tgtEl>
                                          <p:spTgt spid="12"/>
                                        </p:tgtEl>
                                        <p:attrNameLst>
                                          <p:attrName>style.visibility</p:attrName>
                                        </p:attrNameLst>
                                      </p:cBhvr>
                                      <p:to>
                                        <p:strVal val="visible"/>
                                      </p:to>
                                    </p:set>
                                    <p:animEffect filter="strips(upRight)" transition="in">
                                      <p:cBhvr>
                                        <p:cTn dur="500" id="66"/>
                                        <p:tgtEl>
                                          <p:spTgt spid="12"/>
                                        </p:tgtEl>
                                      </p:cBhvr>
                                    </p:animEffect>
                                  </p:childTnLst>
                                </p:cTn>
                              </p:par>
                            </p:childTnLst>
                          </p:cTn>
                        </p:par>
                        <p:par>
                          <p:cTn fill="hold" id="67" nodeType="afterGroup">
                            <p:stCondLst>
                              <p:cond delay="6000"/>
                            </p:stCondLst>
                            <p:childTnLst>
                              <p:par>
                                <p:cTn accel="50000" decel="50000" fill="hold" grpId="0" id="68" nodeType="afterEffect" presetClass="entr" presetID="2" presetSubtype="2">
                                  <p:stCondLst>
                                    <p:cond delay="0"/>
                                  </p:stCondLst>
                                  <p:childTnLst>
                                    <p:set>
                                      <p:cBhvr>
                                        <p:cTn dur="1" fill="hold" id="69">
                                          <p:stCondLst>
                                            <p:cond delay="0"/>
                                          </p:stCondLst>
                                        </p:cTn>
                                        <p:tgtEl>
                                          <p:spTgt spid="21"/>
                                        </p:tgtEl>
                                        <p:attrNameLst>
                                          <p:attrName>style.visibility</p:attrName>
                                        </p:attrNameLst>
                                      </p:cBhvr>
                                      <p:to>
                                        <p:strVal val="visible"/>
                                      </p:to>
                                    </p:set>
                                    <p:anim calcmode="lin" valueType="num">
                                      <p:cBhvr additive="base">
                                        <p:cTn dur="500" fill="hold" id="70"/>
                                        <p:tgtEl>
                                          <p:spTgt spid="21"/>
                                        </p:tgtEl>
                                        <p:attrNameLst>
                                          <p:attrName>ppt_x</p:attrName>
                                        </p:attrNameLst>
                                      </p:cBhvr>
                                      <p:tavLst>
                                        <p:tav tm="0">
                                          <p:val>
                                            <p:strVal val="1+#ppt_w/2"/>
                                          </p:val>
                                        </p:tav>
                                        <p:tav tm="100000">
                                          <p:val>
                                            <p:strVal val="#ppt_x"/>
                                          </p:val>
                                        </p:tav>
                                      </p:tavLst>
                                    </p:anim>
                                    <p:anim calcmode="lin" valueType="num">
                                      <p:cBhvr additive="base">
                                        <p:cTn dur="500" fill="hold" id="71"/>
                                        <p:tgtEl>
                                          <p:spTgt spid="21"/>
                                        </p:tgtEl>
                                        <p:attrNameLst>
                                          <p:attrName>ppt_y</p:attrName>
                                        </p:attrNameLst>
                                      </p:cBhvr>
                                      <p:tavLst>
                                        <p:tav tm="0">
                                          <p:val>
                                            <p:strVal val="#ppt_y"/>
                                          </p:val>
                                        </p:tav>
                                        <p:tav tm="100000">
                                          <p:val>
                                            <p:strVal val="#ppt_y"/>
                                          </p:val>
                                        </p:tav>
                                      </p:tavLst>
                                    </p:anim>
                                  </p:childTnLst>
                                </p:cTn>
                              </p:par>
                            </p:childTnLst>
                          </p:cTn>
                        </p:par>
                        <p:par>
                          <p:cTn fill="hold" id="72" nodeType="afterGroup">
                            <p:stCondLst>
                              <p:cond delay="6500"/>
                            </p:stCondLst>
                            <p:childTnLst>
                              <p:par>
                                <p:cTn fill="hold" grpId="0" id="73" nodeType="afterEffect" presetClass="entr" presetID="53" presetSubtype="0">
                                  <p:stCondLst>
                                    <p:cond delay="0"/>
                                  </p:stCondLst>
                                  <p:childTnLst>
                                    <p:set>
                                      <p:cBhvr>
                                        <p:cTn dur="1" fill="hold" id="74">
                                          <p:stCondLst>
                                            <p:cond delay="0"/>
                                          </p:stCondLst>
                                        </p:cTn>
                                        <p:tgtEl>
                                          <p:spTgt spid="26"/>
                                        </p:tgtEl>
                                        <p:attrNameLst>
                                          <p:attrName>style.visibility</p:attrName>
                                        </p:attrNameLst>
                                      </p:cBhvr>
                                      <p:to>
                                        <p:strVal val="visible"/>
                                      </p:to>
                                    </p:set>
                                    <p:anim calcmode="lin" valueType="num">
                                      <p:cBhvr>
                                        <p:cTn dur="500" fill="hold" id="75"/>
                                        <p:tgtEl>
                                          <p:spTgt spid="26"/>
                                        </p:tgtEl>
                                        <p:attrNameLst>
                                          <p:attrName>ppt_w</p:attrName>
                                        </p:attrNameLst>
                                      </p:cBhvr>
                                      <p:tavLst>
                                        <p:tav tm="0">
                                          <p:val>
                                            <p:fltVal val="0"/>
                                          </p:val>
                                        </p:tav>
                                        <p:tav tm="100000">
                                          <p:val>
                                            <p:strVal val="#ppt_w"/>
                                          </p:val>
                                        </p:tav>
                                      </p:tavLst>
                                    </p:anim>
                                    <p:anim calcmode="lin" valueType="num">
                                      <p:cBhvr>
                                        <p:cTn dur="500" fill="hold" id="76"/>
                                        <p:tgtEl>
                                          <p:spTgt spid="26"/>
                                        </p:tgtEl>
                                        <p:attrNameLst>
                                          <p:attrName>ppt_h</p:attrName>
                                        </p:attrNameLst>
                                      </p:cBhvr>
                                      <p:tavLst>
                                        <p:tav tm="0">
                                          <p:val>
                                            <p:fltVal val="0"/>
                                          </p:val>
                                        </p:tav>
                                        <p:tav tm="100000">
                                          <p:val>
                                            <p:strVal val="#ppt_h"/>
                                          </p:val>
                                        </p:tav>
                                      </p:tavLst>
                                    </p:anim>
                                    <p:animEffect filter="fade" transition="in">
                                      <p:cBhvr>
                                        <p:cTn dur="500" id="77"/>
                                        <p:tgtEl>
                                          <p:spTgt spid="26"/>
                                        </p:tgtEl>
                                      </p:cBhvr>
                                    </p:animEffect>
                                  </p:childTnLst>
                                </p:cTn>
                              </p:par>
                            </p:childTnLst>
                          </p:cTn>
                        </p:par>
                        <p:par>
                          <p:cTn fill="hold" id="78" nodeType="afterGroup">
                            <p:stCondLst>
                              <p:cond delay="7000"/>
                            </p:stCondLst>
                            <p:childTnLst>
                              <p:par>
                                <p:cTn fill="hold" grpId="0" id="79" nodeType="afterEffect" presetClass="entr" presetID="53" presetSubtype="0">
                                  <p:stCondLst>
                                    <p:cond delay="0"/>
                                  </p:stCondLst>
                                  <p:childTnLst>
                                    <p:set>
                                      <p:cBhvr>
                                        <p:cTn dur="1" fill="hold" id="80">
                                          <p:stCondLst>
                                            <p:cond delay="0"/>
                                          </p:stCondLst>
                                        </p:cTn>
                                        <p:tgtEl>
                                          <p:spTgt spid="22"/>
                                        </p:tgtEl>
                                        <p:attrNameLst>
                                          <p:attrName>style.visibility</p:attrName>
                                        </p:attrNameLst>
                                      </p:cBhvr>
                                      <p:to>
                                        <p:strVal val="visible"/>
                                      </p:to>
                                    </p:set>
                                    <p:anim calcmode="lin" valueType="num">
                                      <p:cBhvr>
                                        <p:cTn dur="500" fill="hold" id="81"/>
                                        <p:tgtEl>
                                          <p:spTgt spid="22"/>
                                        </p:tgtEl>
                                        <p:attrNameLst>
                                          <p:attrName>ppt_w</p:attrName>
                                        </p:attrNameLst>
                                      </p:cBhvr>
                                      <p:tavLst>
                                        <p:tav tm="0">
                                          <p:val>
                                            <p:fltVal val="0"/>
                                          </p:val>
                                        </p:tav>
                                        <p:tav tm="100000">
                                          <p:val>
                                            <p:strVal val="#ppt_w"/>
                                          </p:val>
                                        </p:tav>
                                      </p:tavLst>
                                    </p:anim>
                                    <p:anim calcmode="lin" valueType="num">
                                      <p:cBhvr>
                                        <p:cTn dur="500" fill="hold" id="82"/>
                                        <p:tgtEl>
                                          <p:spTgt spid="22"/>
                                        </p:tgtEl>
                                        <p:attrNameLst>
                                          <p:attrName>ppt_h</p:attrName>
                                        </p:attrNameLst>
                                      </p:cBhvr>
                                      <p:tavLst>
                                        <p:tav tm="0">
                                          <p:val>
                                            <p:fltVal val="0"/>
                                          </p:val>
                                        </p:tav>
                                        <p:tav tm="100000">
                                          <p:val>
                                            <p:strVal val="#ppt_h"/>
                                          </p:val>
                                        </p:tav>
                                      </p:tavLst>
                                    </p:anim>
                                    <p:animEffect filter="fade" transition="in">
                                      <p:cBhvr>
                                        <p:cTn dur="500" id="83"/>
                                        <p:tgtEl>
                                          <p:spTgt spid="22"/>
                                        </p:tgtEl>
                                      </p:cBhvr>
                                    </p:animEffect>
                                  </p:childTnLst>
                                </p:cTn>
                              </p:par>
                            </p:childTnLst>
                          </p:cTn>
                        </p:par>
                        <p:par>
                          <p:cTn fill="hold" id="84" nodeType="afterGroup">
                            <p:stCondLst>
                              <p:cond delay="7500"/>
                            </p:stCondLst>
                            <p:childTnLst>
                              <p:par>
                                <p:cTn fill="hold" grpId="0" id="85" nodeType="afterEffect" presetClass="entr" presetID="53" presetSubtype="0">
                                  <p:stCondLst>
                                    <p:cond delay="0"/>
                                  </p:stCondLst>
                                  <p:childTnLst>
                                    <p:set>
                                      <p:cBhvr>
                                        <p:cTn dur="1" fill="hold" id="86">
                                          <p:stCondLst>
                                            <p:cond delay="0"/>
                                          </p:stCondLst>
                                        </p:cTn>
                                        <p:tgtEl>
                                          <p:spTgt spid="5"/>
                                        </p:tgtEl>
                                        <p:attrNameLst>
                                          <p:attrName>style.visibility</p:attrName>
                                        </p:attrNameLst>
                                      </p:cBhvr>
                                      <p:to>
                                        <p:strVal val="visible"/>
                                      </p:to>
                                    </p:set>
                                    <p:anim calcmode="lin" valueType="num">
                                      <p:cBhvr>
                                        <p:cTn dur="500" fill="hold" id="87"/>
                                        <p:tgtEl>
                                          <p:spTgt spid="5"/>
                                        </p:tgtEl>
                                        <p:attrNameLst>
                                          <p:attrName>ppt_w</p:attrName>
                                        </p:attrNameLst>
                                      </p:cBhvr>
                                      <p:tavLst>
                                        <p:tav tm="0">
                                          <p:val>
                                            <p:fltVal val="0"/>
                                          </p:val>
                                        </p:tav>
                                        <p:tav tm="100000">
                                          <p:val>
                                            <p:strVal val="#ppt_w"/>
                                          </p:val>
                                        </p:tav>
                                      </p:tavLst>
                                    </p:anim>
                                    <p:anim calcmode="lin" valueType="num">
                                      <p:cBhvr>
                                        <p:cTn dur="500" fill="hold" id="88"/>
                                        <p:tgtEl>
                                          <p:spTgt spid="5"/>
                                        </p:tgtEl>
                                        <p:attrNameLst>
                                          <p:attrName>ppt_h</p:attrName>
                                        </p:attrNameLst>
                                      </p:cBhvr>
                                      <p:tavLst>
                                        <p:tav tm="0">
                                          <p:val>
                                            <p:fltVal val="0"/>
                                          </p:val>
                                        </p:tav>
                                        <p:tav tm="100000">
                                          <p:val>
                                            <p:strVal val="#ppt_h"/>
                                          </p:val>
                                        </p:tav>
                                      </p:tavLst>
                                    </p:anim>
                                    <p:animEffect filter="fade" transition="in">
                                      <p:cBhvr>
                                        <p:cTn dur="500" id="89"/>
                                        <p:tgtEl>
                                          <p:spTgt spid="5"/>
                                        </p:tgtEl>
                                      </p:cBhvr>
                                    </p:animEffect>
                                  </p:childTnLst>
                                </p:cTn>
                              </p:par>
                              <p:par>
                                <p:cTn accel="50000" decel="50000" fill="hold" grpId="0" id="90" nodeType="withEffect" presetClass="entr" presetID="2" presetSubtype="4">
                                  <p:stCondLst>
                                    <p:cond delay="0"/>
                                  </p:stCondLst>
                                  <p:childTnLst>
                                    <p:set>
                                      <p:cBhvr>
                                        <p:cTn dur="1" fill="hold" id="91">
                                          <p:stCondLst>
                                            <p:cond delay="0"/>
                                          </p:stCondLst>
                                        </p:cTn>
                                        <p:tgtEl>
                                          <p:spTgt spid="3"/>
                                        </p:tgtEl>
                                        <p:attrNameLst>
                                          <p:attrName>style.visibility</p:attrName>
                                        </p:attrNameLst>
                                      </p:cBhvr>
                                      <p:to>
                                        <p:strVal val="visible"/>
                                      </p:to>
                                    </p:set>
                                    <p:anim calcmode="lin" valueType="num">
                                      <p:cBhvr additive="base">
                                        <p:cTn dur="500" fill="hold" id="92"/>
                                        <p:tgtEl>
                                          <p:spTgt spid="3"/>
                                        </p:tgtEl>
                                        <p:attrNameLst>
                                          <p:attrName>ppt_x</p:attrName>
                                        </p:attrNameLst>
                                      </p:cBhvr>
                                      <p:tavLst>
                                        <p:tav tm="0">
                                          <p:val>
                                            <p:strVal val="#ppt_x"/>
                                          </p:val>
                                        </p:tav>
                                        <p:tav tm="100000">
                                          <p:val>
                                            <p:strVal val="#ppt_x"/>
                                          </p:val>
                                        </p:tav>
                                      </p:tavLst>
                                    </p:anim>
                                    <p:anim calcmode="lin" valueType="num">
                                      <p:cBhvr additive="base">
                                        <p:cTn dur="500" fill="hold" id="93"/>
                                        <p:tgtEl>
                                          <p:spTgt spid="3"/>
                                        </p:tgtEl>
                                        <p:attrNameLst>
                                          <p:attrName>ppt_y</p:attrName>
                                        </p:attrNameLst>
                                      </p:cBhvr>
                                      <p:tavLst>
                                        <p:tav tm="0">
                                          <p:val>
                                            <p:strVal val="1+#ppt_h/2"/>
                                          </p:val>
                                        </p:tav>
                                        <p:tav tm="100000">
                                          <p:val>
                                            <p:strVal val="#ppt_y"/>
                                          </p:val>
                                        </p:tav>
                                      </p:tavLst>
                                    </p:anim>
                                  </p:childTnLst>
                                </p:cTn>
                              </p:par>
                            </p:childTnLst>
                          </p:cTn>
                        </p:par>
                        <p:par>
                          <p:cTn fill="hold" id="94" nodeType="afterGroup">
                            <p:stCondLst>
                              <p:cond delay="8000"/>
                            </p:stCondLst>
                            <p:childTnLst>
                              <p:par>
                                <p:cTn fill="hold" grpId="0" id="95" nodeType="afterEffect" presetClass="entr" presetID="53" presetSubtype="0">
                                  <p:stCondLst>
                                    <p:cond delay="0"/>
                                  </p:stCondLst>
                                  <p:childTnLst>
                                    <p:set>
                                      <p:cBhvr>
                                        <p:cTn dur="1" fill="hold" id="96">
                                          <p:stCondLst>
                                            <p:cond delay="0"/>
                                          </p:stCondLst>
                                        </p:cTn>
                                        <p:tgtEl>
                                          <p:spTgt spid="7"/>
                                        </p:tgtEl>
                                        <p:attrNameLst>
                                          <p:attrName>style.visibility</p:attrName>
                                        </p:attrNameLst>
                                      </p:cBhvr>
                                      <p:to>
                                        <p:strVal val="visible"/>
                                      </p:to>
                                    </p:set>
                                    <p:anim calcmode="lin" valueType="num">
                                      <p:cBhvr>
                                        <p:cTn dur="500" fill="hold" id="97"/>
                                        <p:tgtEl>
                                          <p:spTgt spid="7"/>
                                        </p:tgtEl>
                                        <p:attrNameLst>
                                          <p:attrName>ppt_w</p:attrName>
                                        </p:attrNameLst>
                                      </p:cBhvr>
                                      <p:tavLst>
                                        <p:tav tm="0">
                                          <p:val>
                                            <p:fltVal val="0"/>
                                          </p:val>
                                        </p:tav>
                                        <p:tav tm="100000">
                                          <p:val>
                                            <p:strVal val="#ppt_w"/>
                                          </p:val>
                                        </p:tav>
                                      </p:tavLst>
                                    </p:anim>
                                    <p:anim calcmode="lin" valueType="num">
                                      <p:cBhvr>
                                        <p:cTn dur="500" fill="hold" id="98"/>
                                        <p:tgtEl>
                                          <p:spTgt spid="7"/>
                                        </p:tgtEl>
                                        <p:attrNameLst>
                                          <p:attrName>ppt_h</p:attrName>
                                        </p:attrNameLst>
                                      </p:cBhvr>
                                      <p:tavLst>
                                        <p:tav tm="0">
                                          <p:val>
                                            <p:fltVal val="0"/>
                                          </p:val>
                                        </p:tav>
                                        <p:tav tm="100000">
                                          <p:val>
                                            <p:strVal val="#ppt_h"/>
                                          </p:val>
                                        </p:tav>
                                      </p:tavLst>
                                    </p:anim>
                                    <p:animEffect filter="fade" transition="in">
                                      <p:cBhvr>
                                        <p:cTn dur="500" id="99"/>
                                        <p:tgtEl>
                                          <p:spTgt spid="7"/>
                                        </p:tgtEl>
                                      </p:cBhvr>
                                    </p:animEffect>
                                  </p:childTnLst>
                                </p:cTn>
                              </p:par>
                              <p:par>
                                <p:cTn accel="50000" decel="50000" fill="hold" grpId="0" id="100" nodeType="withEffect" presetClass="entr" presetID="2" presetSubtype="4">
                                  <p:stCondLst>
                                    <p:cond delay="0"/>
                                  </p:stCondLst>
                                  <p:childTnLst>
                                    <p:set>
                                      <p:cBhvr>
                                        <p:cTn dur="1" fill="hold" id="101">
                                          <p:stCondLst>
                                            <p:cond delay="0"/>
                                          </p:stCondLst>
                                        </p:cTn>
                                        <p:tgtEl>
                                          <p:spTgt spid="6"/>
                                        </p:tgtEl>
                                        <p:attrNameLst>
                                          <p:attrName>style.visibility</p:attrName>
                                        </p:attrNameLst>
                                      </p:cBhvr>
                                      <p:to>
                                        <p:strVal val="visible"/>
                                      </p:to>
                                    </p:set>
                                    <p:anim calcmode="lin" valueType="num">
                                      <p:cBhvr additive="base">
                                        <p:cTn dur="500" fill="hold" id="102"/>
                                        <p:tgtEl>
                                          <p:spTgt spid="6"/>
                                        </p:tgtEl>
                                        <p:attrNameLst>
                                          <p:attrName>ppt_x</p:attrName>
                                        </p:attrNameLst>
                                      </p:cBhvr>
                                      <p:tavLst>
                                        <p:tav tm="0">
                                          <p:val>
                                            <p:strVal val="#ppt_x"/>
                                          </p:val>
                                        </p:tav>
                                        <p:tav tm="100000">
                                          <p:val>
                                            <p:strVal val="#ppt_x"/>
                                          </p:val>
                                        </p:tav>
                                      </p:tavLst>
                                    </p:anim>
                                    <p:anim calcmode="lin" valueType="num">
                                      <p:cBhvr additive="base">
                                        <p:cTn dur="500" fill="hold" id="103"/>
                                        <p:tgtEl>
                                          <p:spTgt spid="6"/>
                                        </p:tgtEl>
                                        <p:attrNameLst>
                                          <p:attrName>ppt_y</p:attrName>
                                        </p:attrNameLst>
                                      </p:cBhvr>
                                      <p:tavLst>
                                        <p:tav tm="0">
                                          <p:val>
                                            <p:strVal val="1+#ppt_h/2"/>
                                          </p:val>
                                        </p:tav>
                                        <p:tav tm="100000">
                                          <p:val>
                                            <p:strVal val="#ppt_y"/>
                                          </p:val>
                                        </p:tav>
                                      </p:tavLst>
                                    </p:anim>
                                  </p:childTnLst>
                                </p:cTn>
                              </p:par>
                            </p:childTnLst>
                          </p:cTn>
                        </p:par>
                        <p:par>
                          <p:cTn fill="hold" id="104" nodeType="afterGroup">
                            <p:stCondLst>
                              <p:cond delay="8500"/>
                            </p:stCondLst>
                            <p:childTnLst>
                              <p:par>
                                <p:cTn fill="hold" grpId="0" id="105" nodeType="afterEffect" presetClass="entr" presetID="53" presetSubtype="0">
                                  <p:stCondLst>
                                    <p:cond delay="0"/>
                                  </p:stCondLst>
                                  <p:childTnLst>
                                    <p:set>
                                      <p:cBhvr>
                                        <p:cTn dur="1" fill="hold" id="106">
                                          <p:stCondLst>
                                            <p:cond delay="0"/>
                                          </p:stCondLst>
                                        </p:cTn>
                                        <p:tgtEl>
                                          <p:spTgt spid="9"/>
                                        </p:tgtEl>
                                        <p:attrNameLst>
                                          <p:attrName>style.visibility</p:attrName>
                                        </p:attrNameLst>
                                      </p:cBhvr>
                                      <p:to>
                                        <p:strVal val="visible"/>
                                      </p:to>
                                    </p:set>
                                    <p:anim calcmode="lin" valueType="num">
                                      <p:cBhvr>
                                        <p:cTn dur="500" fill="hold" id="107"/>
                                        <p:tgtEl>
                                          <p:spTgt spid="9"/>
                                        </p:tgtEl>
                                        <p:attrNameLst>
                                          <p:attrName>ppt_w</p:attrName>
                                        </p:attrNameLst>
                                      </p:cBhvr>
                                      <p:tavLst>
                                        <p:tav tm="0">
                                          <p:val>
                                            <p:fltVal val="0"/>
                                          </p:val>
                                        </p:tav>
                                        <p:tav tm="100000">
                                          <p:val>
                                            <p:strVal val="#ppt_w"/>
                                          </p:val>
                                        </p:tav>
                                      </p:tavLst>
                                    </p:anim>
                                    <p:anim calcmode="lin" valueType="num">
                                      <p:cBhvr>
                                        <p:cTn dur="500" fill="hold" id="108"/>
                                        <p:tgtEl>
                                          <p:spTgt spid="9"/>
                                        </p:tgtEl>
                                        <p:attrNameLst>
                                          <p:attrName>ppt_h</p:attrName>
                                        </p:attrNameLst>
                                      </p:cBhvr>
                                      <p:tavLst>
                                        <p:tav tm="0">
                                          <p:val>
                                            <p:fltVal val="0"/>
                                          </p:val>
                                        </p:tav>
                                        <p:tav tm="100000">
                                          <p:val>
                                            <p:strVal val="#ppt_h"/>
                                          </p:val>
                                        </p:tav>
                                      </p:tavLst>
                                    </p:anim>
                                    <p:animEffect filter="fade" transition="in">
                                      <p:cBhvr>
                                        <p:cTn dur="500" id="109"/>
                                        <p:tgtEl>
                                          <p:spTgt spid="9"/>
                                        </p:tgtEl>
                                      </p:cBhvr>
                                    </p:animEffect>
                                  </p:childTnLst>
                                </p:cTn>
                              </p:par>
                              <p:par>
                                <p:cTn accel="50000" decel="50000" fill="hold" grpId="0" id="110" nodeType="withEffect" presetClass="entr" presetID="2" presetSubtype="4">
                                  <p:stCondLst>
                                    <p:cond delay="0"/>
                                  </p:stCondLst>
                                  <p:childTnLst>
                                    <p:set>
                                      <p:cBhvr>
                                        <p:cTn dur="1" fill="hold" id="111">
                                          <p:stCondLst>
                                            <p:cond delay="0"/>
                                          </p:stCondLst>
                                        </p:cTn>
                                        <p:tgtEl>
                                          <p:spTgt spid="8"/>
                                        </p:tgtEl>
                                        <p:attrNameLst>
                                          <p:attrName>style.visibility</p:attrName>
                                        </p:attrNameLst>
                                      </p:cBhvr>
                                      <p:to>
                                        <p:strVal val="visible"/>
                                      </p:to>
                                    </p:set>
                                    <p:anim calcmode="lin" valueType="num">
                                      <p:cBhvr additive="base">
                                        <p:cTn dur="500" fill="hold" id="112"/>
                                        <p:tgtEl>
                                          <p:spTgt spid="8"/>
                                        </p:tgtEl>
                                        <p:attrNameLst>
                                          <p:attrName>ppt_x</p:attrName>
                                        </p:attrNameLst>
                                      </p:cBhvr>
                                      <p:tavLst>
                                        <p:tav tm="0">
                                          <p:val>
                                            <p:strVal val="#ppt_x"/>
                                          </p:val>
                                        </p:tav>
                                        <p:tav tm="100000">
                                          <p:val>
                                            <p:strVal val="#ppt_x"/>
                                          </p:val>
                                        </p:tav>
                                      </p:tavLst>
                                    </p:anim>
                                    <p:anim calcmode="lin" valueType="num">
                                      <p:cBhvr additive="base">
                                        <p:cTn dur="500" fill="hold" id="113"/>
                                        <p:tgtEl>
                                          <p:spTgt spid="8"/>
                                        </p:tgtEl>
                                        <p:attrNameLst>
                                          <p:attrName>ppt_y</p:attrName>
                                        </p:attrNameLst>
                                      </p:cBhvr>
                                      <p:tavLst>
                                        <p:tav tm="0">
                                          <p:val>
                                            <p:strVal val="1+#ppt_h/2"/>
                                          </p:val>
                                        </p:tav>
                                        <p:tav tm="100000">
                                          <p:val>
                                            <p:strVal val="#ppt_y"/>
                                          </p:val>
                                        </p:tav>
                                      </p:tavLst>
                                    </p:anim>
                                  </p:childTnLst>
                                </p:cTn>
                              </p:par>
                            </p:childTnLst>
                          </p:cTn>
                        </p:par>
                        <p:par>
                          <p:cTn fill="hold" id="114" nodeType="afterGroup">
                            <p:stCondLst>
                              <p:cond delay="9000"/>
                            </p:stCondLst>
                            <p:childTnLst>
                              <p:par>
                                <p:cTn fill="hold" grpId="0" id="115" nodeType="afterEffect" presetClass="entr" presetID="53" presetSubtype="0">
                                  <p:stCondLst>
                                    <p:cond delay="0"/>
                                  </p:stCondLst>
                                  <p:childTnLst>
                                    <p:set>
                                      <p:cBhvr>
                                        <p:cTn dur="1" fill="hold" id="116">
                                          <p:stCondLst>
                                            <p:cond delay="0"/>
                                          </p:stCondLst>
                                        </p:cTn>
                                        <p:tgtEl>
                                          <p:spTgt spid="11"/>
                                        </p:tgtEl>
                                        <p:attrNameLst>
                                          <p:attrName>style.visibility</p:attrName>
                                        </p:attrNameLst>
                                      </p:cBhvr>
                                      <p:to>
                                        <p:strVal val="visible"/>
                                      </p:to>
                                    </p:set>
                                    <p:anim calcmode="lin" valueType="num">
                                      <p:cBhvr>
                                        <p:cTn dur="500" fill="hold" id="117"/>
                                        <p:tgtEl>
                                          <p:spTgt spid="11"/>
                                        </p:tgtEl>
                                        <p:attrNameLst>
                                          <p:attrName>ppt_w</p:attrName>
                                        </p:attrNameLst>
                                      </p:cBhvr>
                                      <p:tavLst>
                                        <p:tav tm="0">
                                          <p:val>
                                            <p:fltVal val="0"/>
                                          </p:val>
                                        </p:tav>
                                        <p:tav tm="100000">
                                          <p:val>
                                            <p:strVal val="#ppt_w"/>
                                          </p:val>
                                        </p:tav>
                                      </p:tavLst>
                                    </p:anim>
                                    <p:anim calcmode="lin" valueType="num">
                                      <p:cBhvr>
                                        <p:cTn dur="500" fill="hold" id="118"/>
                                        <p:tgtEl>
                                          <p:spTgt spid="11"/>
                                        </p:tgtEl>
                                        <p:attrNameLst>
                                          <p:attrName>ppt_h</p:attrName>
                                        </p:attrNameLst>
                                      </p:cBhvr>
                                      <p:tavLst>
                                        <p:tav tm="0">
                                          <p:val>
                                            <p:fltVal val="0"/>
                                          </p:val>
                                        </p:tav>
                                        <p:tav tm="100000">
                                          <p:val>
                                            <p:strVal val="#ppt_h"/>
                                          </p:val>
                                        </p:tav>
                                      </p:tavLst>
                                    </p:anim>
                                    <p:animEffect filter="fade" transition="in">
                                      <p:cBhvr>
                                        <p:cTn dur="500" id="119"/>
                                        <p:tgtEl>
                                          <p:spTgt spid="11"/>
                                        </p:tgtEl>
                                      </p:cBhvr>
                                    </p:animEffect>
                                  </p:childTnLst>
                                </p:cTn>
                              </p:par>
                              <p:par>
                                <p:cTn accel="50000" decel="50000" fill="hold" grpId="0" id="120" nodeType="withEffect" presetClass="entr" presetID="2" presetSubtype="4">
                                  <p:stCondLst>
                                    <p:cond delay="0"/>
                                  </p:stCondLst>
                                  <p:childTnLst>
                                    <p:set>
                                      <p:cBhvr>
                                        <p:cTn dur="1" fill="hold" id="121">
                                          <p:stCondLst>
                                            <p:cond delay="0"/>
                                          </p:stCondLst>
                                        </p:cTn>
                                        <p:tgtEl>
                                          <p:spTgt spid="10"/>
                                        </p:tgtEl>
                                        <p:attrNameLst>
                                          <p:attrName>style.visibility</p:attrName>
                                        </p:attrNameLst>
                                      </p:cBhvr>
                                      <p:to>
                                        <p:strVal val="visible"/>
                                      </p:to>
                                    </p:set>
                                    <p:anim calcmode="lin" valueType="num">
                                      <p:cBhvr additive="base">
                                        <p:cTn dur="500" fill="hold" id="122"/>
                                        <p:tgtEl>
                                          <p:spTgt spid="10"/>
                                        </p:tgtEl>
                                        <p:attrNameLst>
                                          <p:attrName>ppt_x</p:attrName>
                                        </p:attrNameLst>
                                      </p:cBhvr>
                                      <p:tavLst>
                                        <p:tav tm="0">
                                          <p:val>
                                            <p:strVal val="#ppt_x"/>
                                          </p:val>
                                        </p:tav>
                                        <p:tav tm="100000">
                                          <p:val>
                                            <p:strVal val="#ppt_x"/>
                                          </p:val>
                                        </p:tav>
                                      </p:tavLst>
                                    </p:anim>
                                    <p:anim calcmode="lin" valueType="num">
                                      <p:cBhvr additive="base">
                                        <p:cTn dur="500" fill="hold" id="123"/>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P grpId="0" spid="7"/>
      <p:bldP grpId="0" spid="8"/>
      <p:bldP grpId="0" spid="9"/>
      <p:bldP grpId="0" spid="10"/>
      <p:bldP grpId="0" spid="11"/>
      <p:bldP grpId="0" spid="14"/>
      <p:bldP grpId="0" spid="15"/>
      <p:bldP grpId="0" spid="17"/>
      <p:bldP grpId="0" spid="18"/>
      <p:bldP grpId="0" spid="19"/>
      <p:bldP grpId="0" spid="20"/>
      <p:bldP grpId="0" spid="21"/>
      <p:bldP grpId="0" spid="22"/>
      <p:bldP grpId="0" spid="23"/>
      <p:bldP grpId="0" spid="24"/>
      <p:bldP grpId="0" spid="25"/>
      <p:bldP grpId="0" spid="26"/>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1411" y="1246162"/>
            <a:ext cx="5645577" cy="3143854"/>
          </a:xfrm>
          <a:prstGeom prst="rect">
            <a:avLst/>
          </a:prstGeom>
          <a:blipFill dpi="0" rotWithShape="1">
            <a:blip r:embed="rId3">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lnSpc>
                <a:spcPct val="150000"/>
              </a:lnSpc>
            </a:pPr>
            <a:endParaRPr altLang="en-US" lang="zh-CN">
              <a:latin charset="0" panose="020b0604020202020204" pitchFamily="34" typeface="Arial"/>
              <a:ea charset="-122" panose="020b0503020204020204" pitchFamily="34" typeface="微软雅黑"/>
              <a:sym charset="0" panose="020b0604020202020204" pitchFamily="34" typeface="Arial"/>
            </a:endParaRPr>
          </a:p>
        </p:txBody>
      </p:sp>
      <p:sp>
        <p:nvSpPr>
          <p:cNvPr id="9" name="矩形 8"/>
          <p:cNvSpPr/>
          <p:nvPr/>
        </p:nvSpPr>
        <p:spPr>
          <a:xfrm>
            <a:off x="4835530" y="1443055"/>
            <a:ext cx="3729247" cy="10397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lnSpc>
                <a:spcPct val="150000"/>
              </a:lnSpc>
            </a:pPr>
            <a:endParaRPr altLang="en-US" lang="zh-CN" sz="1400">
              <a:latin charset="0" panose="020b0604020202020204" pitchFamily="34" typeface="Arial"/>
              <a:ea charset="-122" panose="020b0503020204020204" pitchFamily="34" typeface="微软雅黑"/>
              <a:sym charset="0" panose="020b0604020202020204" pitchFamily="34" typeface="Arial"/>
            </a:endParaRPr>
          </a:p>
        </p:txBody>
      </p:sp>
      <p:sp>
        <p:nvSpPr>
          <p:cNvPr id="13" name="矩形 12"/>
          <p:cNvSpPr/>
          <p:nvPr/>
        </p:nvSpPr>
        <p:spPr>
          <a:xfrm>
            <a:off x="5749369" y="3090651"/>
            <a:ext cx="2815409" cy="354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just"/>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sym charset="0" panose="020b0604020202020204" pitchFamily="34" typeface="Arial"/>
              </a:rPr>
              <a:t>请替换文字内容</a:t>
            </a:r>
          </a:p>
        </p:txBody>
      </p:sp>
      <p:sp>
        <p:nvSpPr>
          <p:cNvPr id="16" name="Content Placeholder 2"/>
          <p:cNvSpPr txBox="1"/>
          <p:nvPr/>
        </p:nvSpPr>
        <p:spPr>
          <a:xfrm>
            <a:off x="5749369" y="3483442"/>
            <a:ext cx="2815409" cy="731520"/>
          </a:xfrm>
          <a:prstGeom prst="rect">
            <a:avLst/>
          </a:prstGeom>
        </p:spPr>
        <p:txBody>
          <a:bodyPr anchor="t" bIns="0" lIns="0" rIns="0" rtlCol="0" tIns="0" vert="horz" wrap="square">
            <a:sp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请替换文字内容，点击添加相关标题文字，修改文字内容请替换文字内容，点击添加相关标题文字，修改文字内容,请替换文字内容，点击添加相关标题文字，修改文字内容</a:t>
            </a:r>
          </a:p>
        </p:txBody>
      </p:sp>
      <p:sp>
        <p:nvSpPr>
          <p:cNvPr id="17" name="Content Placeholder 2"/>
          <p:cNvSpPr txBox="1"/>
          <p:nvPr/>
        </p:nvSpPr>
        <p:spPr>
          <a:xfrm>
            <a:off x="5083900" y="1568959"/>
            <a:ext cx="3276153" cy="655320"/>
          </a:xfrm>
          <a:prstGeom prst="rect">
            <a:avLst/>
          </a:prstGeom>
        </p:spPr>
        <p:txBody>
          <a:bodyPr anchor="t" bIns="0" lIns="0" rIns="0" rtlCol="0" tIns="0" vert="horz" wrap="square">
            <a:sp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请替换文字内容，点击添加相关标题文字，修改文字内容请替换文字内容，点击添加相关标题文字，修改文字内容</a:t>
            </a:r>
          </a:p>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请替换文字内容，点击添加相关标题文字，修改文字内容</a:t>
            </a:r>
          </a:p>
        </p:txBody>
      </p:sp>
    </p:spTree>
    <p:extLst>
      <p:ext uri="{BB962C8B-B14F-4D97-AF65-F5344CB8AC3E}">
        <p14:creationId val="292513733"/>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3"/>
                                        </p:tgtEl>
                                        <p:attrNameLst>
                                          <p:attrName>style.visibility</p:attrName>
                                        </p:attrNameLst>
                                      </p:cBhvr>
                                      <p:to>
                                        <p:strVal val="visible"/>
                                      </p:to>
                                    </p:set>
                                    <p:animEffect filter="barn(inVertical)"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9"/>
                                        </p:tgtEl>
                                        <p:attrNameLst>
                                          <p:attrName>style.visibility</p:attrName>
                                        </p:attrNameLst>
                                      </p:cBhvr>
                                      <p:to>
                                        <p:strVal val="visible"/>
                                      </p:to>
                                    </p:set>
                                    <p:animEffect filter="wipe(left)" transition="in">
                                      <p:cBhvr>
                                        <p:cTn dur="500" id="11"/>
                                        <p:tgtEl>
                                          <p:spTgt spid="9"/>
                                        </p:tgtEl>
                                      </p:cBhvr>
                                    </p:animEffect>
                                  </p:childTnLst>
                                </p:cTn>
                              </p:par>
                            </p:childTnLst>
                          </p:cTn>
                        </p:par>
                        <p:par>
                          <p:cTn fill="hold" id="12" nodeType="afterGroup">
                            <p:stCondLst>
                              <p:cond delay="1000"/>
                            </p:stCondLst>
                            <p:childTnLst>
                              <p:par>
                                <p:cTn fill="hold" grpId="0" id="13" nodeType="afterEffect" presetClass="entr" presetID="2" presetSubtype="1">
                                  <p:stCondLst>
                                    <p:cond delay="0"/>
                                  </p:stCondLst>
                                  <p:childTnLst>
                                    <p:set>
                                      <p:cBhvr>
                                        <p:cTn dur="1" fill="hold" id="14">
                                          <p:stCondLst>
                                            <p:cond delay="0"/>
                                          </p:stCondLst>
                                        </p:cTn>
                                        <p:tgtEl>
                                          <p:spTgt spid="17"/>
                                        </p:tgtEl>
                                        <p:attrNameLst>
                                          <p:attrName>style.visibility</p:attrName>
                                        </p:attrNameLst>
                                      </p:cBhvr>
                                      <p:to>
                                        <p:strVal val="visible"/>
                                      </p:to>
                                    </p:set>
                                    <p:anim calcmode="lin" valueType="num">
                                      <p:cBhvr additive="base">
                                        <p:cTn dur="500" fill="hold" id="15"/>
                                        <p:tgtEl>
                                          <p:spTgt spid="17"/>
                                        </p:tgtEl>
                                        <p:attrNameLst>
                                          <p:attrName>ppt_x</p:attrName>
                                        </p:attrNameLst>
                                      </p:cBhvr>
                                      <p:tavLst>
                                        <p:tav tm="0">
                                          <p:val>
                                            <p:strVal val="#ppt_x"/>
                                          </p:val>
                                        </p:tav>
                                        <p:tav tm="100000">
                                          <p:val>
                                            <p:strVal val="#ppt_x"/>
                                          </p:val>
                                        </p:tav>
                                      </p:tavLst>
                                    </p:anim>
                                    <p:anim calcmode="lin" valueType="num">
                                      <p:cBhvr additive="base">
                                        <p:cTn dur="500" fill="hold" id="16"/>
                                        <p:tgtEl>
                                          <p:spTgt spid="17"/>
                                        </p:tgtEl>
                                        <p:attrNameLst>
                                          <p:attrName>ppt_y</p:attrName>
                                        </p:attrNameLst>
                                      </p:cBhvr>
                                      <p:tavLst>
                                        <p:tav tm="0">
                                          <p:val>
                                            <p:strVal val="0-#ppt_h/2"/>
                                          </p:val>
                                        </p:tav>
                                        <p:tav tm="100000">
                                          <p:val>
                                            <p:strVal val="#ppt_y"/>
                                          </p:val>
                                        </p:tav>
                                      </p:tavLst>
                                    </p:anim>
                                  </p:childTnLst>
                                </p:cTn>
                              </p:par>
                            </p:childTnLst>
                          </p:cTn>
                        </p:par>
                        <p:par>
                          <p:cTn fill="hold" id="17" nodeType="afterGroup">
                            <p:stCondLst>
                              <p:cond delay="1500"/>
                            </p:stCondLst>
                            <p:childTnLst>
                              <p:par>
                                <p:cTn fill="hold" grpId="0" id="18" nodeType="afterEffect" presetClass="entr" presetID="2" presetSubtype="1">
                                  <p:stCondLst>
                                    <p:cond delay="0"/>
                                  </p:stCondLst>
                                  <p:childTnLst>
                                    <p:set>
                                      <p:cBhvr>
                                        <p:cTn dur="1" fill="hold" id="19">
                                          <p:stCondLst>
                                            <p:cond delay="0"/>
                                          </p:stCondLst>
                                        </p:cTn>
                                        <p:tgtEl>
                                          <p:spTgt spid="16"/>
                                        </p:tgtEl>
                                        <p:attrNameLst>
                                          <p:attrName>style.visibility</p:attrName>
                                        </p:attrNameLst>
                                      </p:cBhvr>
                                      <p:to>
                                        <p:strVal val="visible"/>
                                      </p:to>
                                    </p:set>
                                    <p:anim calcmode="lin" valueType="num">
                                      <p:cBhvr additive="base">
                                        <p:cTn dur="500" fill="hold" id="20"/>
                                        <p:tgtEl>
                                          <p:spTgt spid="16"/>
                                        </p:tgtEl>
                                        <p:attrNameLst>
                                          <p:attrName>ppt_x</p:attrName>
                                        </p:attrNameLst>
                                      </p:cBhvr>
                                      <p:tavLst>
                                        <p:tav tm="0">
                                          <p:val>
                                            <p:strVal val="#ppt_x"/>
                                          </p:val>
                                        </p:tav>
                                        <p:tav tm="100000">
                                          <p:val>
                                            <p:strVal val="#ppt_x"/>
                                          </p:val>
                                        </p:tav>
                                      </p:tavLst>
                                    </p:anim>
                                    <p:anim calcmode="lin" valueType="num">
                                      <p:cBhvr additive="base">
                                        <p:cTn dur="500" fill="hold" id="21"/>
                                        <p:tgtEl>
                                          <p:spTgt spid="16"/>
                                        </p:tgtEl>
                                        <p:attrNameLst>
                                          <p:attrName>ppt_y</p:attrName>
                                        </p:attrNameLst>
                                      </p:cBhvr>
                                      <p:tavLst>
                                        <p:tav tm="0">
                                          <p:val>
                                            <p:strVal val="0-#ppt_h/2"/>
                                          </p:val>
                                        </p:tav>
                                        <p:tav tm="100000">
                                          <p:val>
                                            <p:strVal val="#ppt_y"/>
                                          </p:val>
                                        </p:tav>
                                      </p:tavLst>
                                    </p:anim>
                                  </p:childTnLst>
                                </p:cTn>
                              </p:par>
                            </p:childTnLst>
                          </p:cTn>
                        </p:par>
                        <p:par>
                          <p:cTn fill="hold" id="22" nodeType="afterGroup">
                            <p:stCondLst>
                              <p:cond delay="2000"/>
                            </p:stCondLst>
                            <p:childTnLst>
                              <p:par>
                                <p:cTn fill="hold" grpId="0" id="23" nodeType="afterEffect" presetClass="entr" presetID="22" presetSubtype="2">
                                  <p:stCondLst>
                                    <p:cond delay="0"/>
                                  </p:stCondLst>
                                  <p:childTnLst>
                                    <p:set>
                                      <p:cBhvr>
                                        <p:cTn dur="1" fill="hold" id="24">
                                          <p:stCondLst>
                                            <p:cond delay="0"/>
                                          </p:stCondLst>
                                        </p:cTn>
                                        <p:tgtEl>
                                          <p:spTgt spid="13"/>
                                        </p:tgtEl>
                                        <p:attrNameLst>
                                          <p:attrName>style.visibility</p:attrName>
                                        </p:attrNameLst>
                                      </p:cBhvr>
                                      <p:to>
                                        <p:strVal val="visible"/>
                                      </p:to>
                                    </p:set>
                                    <p:animEffect filter="wipe(right)" transition="in">
                                      <p:cBhvr>
                                        <p:cTn dur="500" id="25"/>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9"/>
      <p:bldP grpId="0" spid="13"/>
      <p:bldP grpId="0" spid="16"/>
      <p:bldP grpId="0" spid="17"/>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5"/>
          <p:cNvGrpSpPr/>
          <p:nvPr/>
        </p:nvGrpSpPr>
        <p:grpSpPr>
          <a:xfrm>
            <a:off x="4764602" y="3456708"/>
            <a:ext cx="1010641" cy="1008922"/>
            <a:chOff x="5186121" y="3507044"/>
            <a:chExt cx="1010953" cy="1008922"/>
          </a:xfrm>
        </p:grpSpPr>
        <p:sp>
          <p:nvSpPr>
            <p:cNvPr id="47" name="Freeform 12"/>
            <p:cNvSpPr/>
            <p:nvPr/>
          </p:nvSpPr>
          <p:spPr bwMode="auto">
            <a:xfrm flipH="1">
              <a:off x="5369846" y="4249282"/>
              <a:ext cx="141757" cy="266684"/>
            </a:xfrm>
            <a:custGeom>
              <a:gdLst>
                <a:gd fmla="*/ 20 w 152" name="T0"/>
                <a:gd fmla="*/ 0 h 286" name="T1"/>
                <a:gd fmla="*/ 0 w 152" name="T2"/>
                <a:gd fmla="*/ 149 h 286" name="T3"/>
                <a:gd fmla="*/ 139 w 152" name="T4"/>
                <a:gd fmla="*/ 286 h 286" name="T5"/>
                <a:gd fmla="*/ 152 w 152" name="T6"/>
                <a:gd fmla="*/ 132 h 286" name="T7"/>
                <a:gd fmla="*/ 20 w 152" name="T8"/>
                <a:gd fmla="*/ 0 h 28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6" w="152">
                  <a:moveTo>
                    <a:pt x="20" y="0"/>
                  </a:moveTo>
                  <a:lnTo>
                    <a:pt x="0" y="149"/>
                  </a:lnTo>
                  <a:lnTo>
                    <a:pt x="139" y="286"/>
                  </a:lnTo>
                  <a:lnTo>
                    <a:pt x="152" y="132"/>
                  </a:lnTo>
                  <a:lnTo>
                    <a:pt x="20" y="0"/>
                  </a:lnTo>
                  <a:close/>
                </a:path>
              </a:pathLst>
            </a:custGeom>
            <a:solidFill>
              <a:srgbClr val="F34A57"/>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48" name="Freeform 13"/>
            <p:cNvSpPr/>
            <p:nvPr/>
          </p:nvSpPr>
          <p:spPr bwMode="auto">
            <a:xfrm flipH="1">
              <a:off x="5369846" y="4249282"/>
              <a:ext cx="141757" cy="266684"/>
            </a:xfrm>
            <a:custGeom>
              <a:gdLst>
                <a:gd fmla="*/ 20 w 152" name="T0"/>
                <a:gd fmla="*/ 0 h 286" name="T1"/>
                <a:gd fmla="*/ 0 w 152" name="T2"/>
                <a:gd fmla="*/ 149 h 286" name="T3"/>
                <a:gd fmla="*/ 139 w 152" name="T4"/>
                <a:gd fmla="*/ 286 h 286" name="T5"/>
                <a:gd fmla="*/ 152 w 152" name="T6"/>
                <a:gd fmla="*/ 132 h 286" name="T7"/>
                <a:gd fmla="*/ 20 w 152" name="T8"/>
                <a:gd fmla="*/ 0 h 28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6" w="152">
                  <a:moveTo>
                    <a:pt x="20" y="0"/>
                  </a:moveTo>
                  <a:lnTo>
                    <a:pt x="0" y="149"/>
                  </a:lnTo>
                  <a:lnTo>
                    <a:pt x="139" y="286"/>
                  </a:lnTo>
                  <a:lnTo>
                    <a:pt x="152" y="132"/>
                  </a:lnTo>
                  <a:lnTo>
                    <a:pt x="2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49" name="Freeform 14"/>
            <p:cNvSpPr/>
            <p:nvPr/>
          </p:nvSpPr>
          <p:spPr bwMode="auto">
            <a:xfrm flipH="1">
              <a:off x="5186121" y="4189605"/>
              <a:ext cx="265795" cy="141734"/>
            </a:xfrm>
            <a:custGeom>
              <a:gdLst>
                <a:gd fmla="*/ 0 w 285" name="T0"/>
                <a:gd fmla="*/ 22 h 152" name="T1"/>
                <a:gd fmla="*/ 149 w 285" name="T2"/>
                <a:gd fmla="*/ 0 h 152" name="T3"/>
                <a:gd fmla="*/ 285 w 285" name="T4"/>
                <a:gd fmla="*/ 139 h 152" name="T5"/>
                <a:gd fmla="*/ 131 w 285" name="T6"/>
                <a:gd fmla="*/ 152 h 152" name="T7"/>
                <a:gd fmla="*/ 0 w 285"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5">
                  <a:moveTo>
                    <a:pt x="0" y="22"/>
                  </a:moveTo>
                  <a:lnTo>
                    <a:pt x="149" y="0"/>
                  </a:lnTo>
                  <a:lnTo>
                    <a:pt x="285" y="139"/>
                  </a:lnTo>
                  <a:lnTo>
                    <a:pt x="131" y="152"/>
                  </a:lnTo>
                  <a:lnTo>
                    <a:pt x="0" y="22"/>
                  </a:lnTo>
                  <a:close/>
                </a:path>
              </a:pathLst>
            </a:custGeom>
            <a:solidFill>
              <a:srgbClr val="F34A57"/>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0" name="Freeform 15"/>
            <p:cNvSpPr/>
            <p:nvPr/>
          </p:nvSpPr>
          <p:spPr bwMode="auto">
            <a:xfrm flipH="1">
              <a:off x="5186121" y="4189605"/>
              <a:ext cx="265795" cy="141734"/>
            </a:xfrm>
            <a:custGeom>
              <a:gdLst>
                <a:gd fmla="*/ 0 w 285" name="T0"/>
                <a:gd fmla="*/ 22 h 152" name="T1"/>
                <a:gd fmla="*/ 149 w 285" name="T2"/>
                <a:gd fmla="*/ 0 h 152" name="T3"/>
                <a:gd fmla="*/ 285 w 285" name="T4"/>
                <a:gd fmla="*/ 139 h 152" name="T5"/>
                <a:gd fmla="*/ 131 w 285" name="T6"/>
                <a:gd fmla="*/ 152 h 152" name="T7"/>
                <a:gd fmla="*/ 0 w 285"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5">
                  <a:moveTo>
                    <a:pt x="0" y="22"/>
                  </a:moveTo>
                  <a:lnTo>
                    <a:pt x="149" y="0"/>
                  </a:lnTo>
                  <a:lnTo>
                    <a:pt x="285" y="139"/>
                  </a:lnTo>
                  <a:lnTo>
                    <a:pt x="131" y="152"/>
                  </a:lnTo>
                  <a:lnTo>
                    <a:pt x="0" y="22"/>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1" name="Freeform 16"/>
            <p:cNvSpPr/>
            <p:nvPr/>
          </p:nvSpPr>
          <p:spPr bwMode="auto">
            <a:xfrm flipH="1">
              <a:off x="5453781" y="4286581"/>
              <a:ext cx="933" cy="1865"/>
            </a:xfrm>
            <a:custGeom>
              <a:gdLst>
                <a:gd fmla="*/ 0 w 1" name="T0"/>
                <a:gd fmla="*/ 0 h 2" name="T1"/>
                <a:gd fmla="*/ 0 w 1" name="T2"/>
                <a:gd fmla="*/ 0 h 2" name="T3"/>
                <a:gd fmla="*/ 1 w 1" name="T4"/>
                <a:gd fmla="*/ 2 h 2" name="T5"/>
                <a:gd fmla="*/ 0 w 1" name="T6"/>
                <a:gd fmla="*/ 0 h 2"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 w="1">
                  <a:moveTo>
                    <a:pt x="0" y="0"/>
                  </a:moveTo>
                  <a:lnTo>
                    <a:pt x="0" y="0"/>
                  </a:lnTo>
                  <a:lnTo>
                    <a:pt x="1" y="2"/>
                  </a:lnTo>
                  <a:lnTo>
                    <a:pt x="0"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2" name="Freeform 17"/>
            <p:cNvSpPr/>
            <p:nvPr/>
          </p:nvSpPr>
          <p:spPr bwMode="auto">
            <a:xfrm flipH="1">
              <a:off x="5453781" y="4286581"/>
              <a:ext cx="933" cy="1865"/>
            </a:xfrm>
            <a:custGeom>
              <a:gdLst>
                <a:gd fmla="*/ 0 w 1" name="T0"/>
                <a:gd fmla="*/ 0 h 2" name="T1"/>
                <a:gd fmla="*/ 0 w 1" name="T2"/>
                <a:gd fmla="*/ 0 h 2" name="T3"/>
                <a:gd fmla="*/ 1 w 1" name="T4"/>
                <a:gd fmla="*/ 2 h 2" name="T5"/>
                <a:gd fmla="*/ 0 w 1" name="T6"/>
                <a:gd fmla="*/ 0 h 2"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 w="1">
                  <a:moveTo>
                    <a:pt x="0" y="0"/>
                  </a:moveTo>
                  <a:lnTo>
                    <a:pt x="0" y="0"/>
                  </a:lnTo>
                  <a:lnTo>
                    <a:pt x="1" y="2"/>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3" name="Freeform 18"/>
            <p:cNvSpPr/>
            <p:nvPr/>
          </p:nvSpPr>
          <p:spPr bwMode="auto">
            <a:xfrm flipH="1">
              <a:off x="5450050" y="4286581"/>
              <a:ext cx="24248" cy="145464"/>
            </a:xfrm>
            <a:custGeom>
              <a:gdLst>
                <a:gd fmla="*/ 21 w 26" name="T0"/>
                <a:gd fmla="*/ 0 h 156" name="T1"/>
                <a:gd fmla="*/ 0 w 26" name="T2"/>
                <a:gd fmla="*/ 149 h 156" name="T3"/>
                <a:gd fmla="*/ 8 w 26" name="T4"/>
                <a:gd fmla="*/ 156 h 156" name="T5"/>
                <a:gd fmla="*/ 26 w 26" name="T6"/>
                <a:gd fmla="*/ 8 h 156" name="T7"/>
                <a:gd fmla="*/ 22 w 26" name="T8"/>
                <a:gd fmla="*/ 2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9"/>
                  </a:lnTo>
                  <a:lnTo>
                    <a:pt x="8" y="156"/>
                  </a:lnTo>
                  <a:lnTo>
                    <a:pt x="26" y="8"/>
                  </a:lnTo>
                  <a:lnTo>
                    <a:pt x="22" y="2"/>
                  </a:lnTo>
                  <a:lnTo>
                    <a:pt x="21"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4" name="Freeform 19"/>
            <p:cNvSpPr/>
            <p:nvPr/>
          </p:nvSpPr>
          <p:spPr bwMode="auto">
            <a:xfrm flipH="1">
              <a:off x="5450050" y="4286581"/>
              <a:ext cx="24248" cy="145464"/>
            </a:xfrm>
            <a:custGeom>
              <a:gdLst>
                <a:gd fmla="*/ 21 w 26" name="T0"/>
                <a:gd fmla="*/ 0 h 156" name="T1"/>
                <a:gd fmla="*/ 0 w 26" name="T2"/>
                <a:gd fmla="*/ 149 h 156" name="T3"/>
                <a:gd fmla="*/ 8 w 26" name="T4"/>
                <a:gd fmla="*/ 156 h 156" name="T5"/>
                <a:gd fmla="*/ 26 w 26" name="T6"/>
                <a:gd fmla="*/ 8 h 156" name="T7"/>
                <a:gd fmla="*/ 22 w 26" name="T8"/>
                <a:gd fmla="*/ 2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9"/>
                  </a:lnTo>
                  <a:lnTo>
                    <a:pt x="8" y="156"/>
                  </a:lnTo>
                  <a:lnTo>
                    <a:pt x="26" y="8"/>
                  </a:lnTo>
                  <a:lnTo>
                    <a:pt x="22" y="2"/>
                  </a:lnTo>
                  <a:lnTo>
                    <a:pt x="21"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5" name="Freeform 20"/>
            <p:cNvSpPr>
              <a:spLocks noEditPoints="1"/>
            </p:cNvSpPr>
            <p:nvPr/>
          </p:nvSpPr>
          <p:spPr bwMode="auto">
            <a:xfrm flipH="1">
              <a:off x="5410881" y="4327609"/>
              <a:ext cx="22383" cy="145464"/>
            </a:xfrm>
            <a:custGeom>
              <a:gdLst>
                <a:gd fmla="*/ 0 w 24" name="T0"/>
                <a:gd fmla="*/ 149 h 156" name="T1"/>
                <a:gd fmla="*/ 0 w 24" name="T2"/>
                <a:gd fmla="*/ 149 h 156" name="T3"/>
                <a:gd fmla="*/ 8 w 24" name="T4"/>
                <a:gd fmla="*/ 156 h 156" name="T5"/>
                <a:gd fmla="*/ 8 w 24" name="T6"/>
                <a:gd fmla="*/ 156 h 156" name="T7"/>
                <a:gd fmla="*/ 0 w 24" name="T8"/>
                <a:gd fmla="*/ 149 h 156" name="T9"/>
                <a:gd fmla="*/ 21 w 24" name="T10"/>
                <a:gd fmla="*/ 0 h 156" name="T11"/>
                <a:gd fmla="*/ 21 w 24" name="T12"/>
                <a:gd fmla="*/ 0 h 156" name="T13"/>
                <a:gd fmla="*/ 24 w 24" name="T14"/>
                <a:gd fmla="*/ 4 h 156" name="T15"/>
                <a:gd fmla="*/ 21 w 24" name="T16"/>
                <a:gd fmla="*/ 0 h 15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56" w="24">
                  <a:moveTo>
                    <a:pt x="0" y="149"/>
                  </a:moveTo>
                  <a:lnTo>
                    <a:pt x="0" y="149"/>
                  </a:lnTo>
                  <a:lnTo>
                    <a:pt x="8" y="156"/>
                  </a:lnTo>
                  <a:lnTo>
                    <a:pt x="0" y="149"/>
                  </a:lnTo>
                  <a:close/>
                  <a:moveTo>
                    <a:pt x="21" y="0"/>
                  </a:moveTo>
                  <a:lnTo>
                    <a:pt x="21" y="0"/>
                  </a:lnTo>
                  <a:lnTo>
                    <a:pt x="24" y="4"/>
                  </a:lnTo>
                  <a:lnTo>
                    <a:pt x="21"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6" name="Freeform 21"/>
            <p:cNvSpPr>
              <a:spLocks noEditPoints="1"/>
            </p:cNvSpPr>
            <p:nvPr/>
          </p:nvSpPr>
          <p:spPr bwMode="auto">
            <a:xfrm flipH="1">
              <a:off x="5410881" y="4327609"/>
              <a:ext cx="22383" cy="145464"/>
            </a:xfrm>
            <a:custGeom>
              <a:gdLst>
                <a:gd fmla="*/ 0 w 24" name="T0"/>
                <a:gd fmla="*/ 149 h 156" name="T1"/>
                <a:gd fmla="*/ 0 w 24" name="T2"/>
                <a:gd fmla="*/ 149 h 156" name="T3"/>
                <a:gd fmla="*/ 8 w 24" name="T4"/>
                <a:gd fmla="*/ 156 h 156" name="T5"/>
                <a:gd fmla="*/ 8 w 24" name="T6"/>
                <a:gd fmla="*/ 156 h 156" name="T7"/>
                <a:gd fmla="*/ 0 w 24" name="T8"/>
                <a:gd fmla="*/ 149 h 156" name="T9"/>
                <a:gd fmla="*/ 21 w 24" name="T10"/>
                <a:gd fmla="*/ 0 h 156" name="T11"/>
                <a:gd fmla="*/ 21 w 24" name="T12"/>
                <a:gd fmla="*/ 0 h 156" name="T13"/>
                <a:gd fmla="*/ 24 w 24" name="T14"/>
                <a:gd fmla="*/ 4 h 156" name="T15"/>
                <a:gd fmla="*/ 21 w 24" name="T16"/>
                <a:gd fmla="*/ 0 h 15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56" w="24">
                  <a:moveTo>
                    <a:pt x="0" y="149"/>
                  </a:moveTo>
                  <a:lnTo>
                    <a:pt x="0" y="149"/>
                  </a:lnTo>
                  <a:lnTo>
                    <a:pt x="8" y="156"/>
                  </a:lnTo>
                  <a:lnTo>
                    <a:pt x="0" y="149"/>
                  </a:lnTo>
                  <a:moveTo>
                    <a:pt x="21" y="0"/>
                  </a:moveTo>
                  <a:lnTo>
                    <a:pt x="21" y="0"/>
                  </a:lnTo>
                  <a:lnTo>
                    <a:pt x="24" y="4"/>
                  </a:lnTo>
                  <a:lnTo>
                    <a:pt x="21"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7" name="Freeform 22"/>
            <p:cNvSpPr/>
            <p:nvPr/>
          </p:nvSpPr>
          <p:spPr bwMode="auto">
            <a:xfrm flipH="1">
              <a:off x="5409015" y="4327609"/>
              <a:ext cx="24248" cy="145464"/>
            </a:xfrm>
            <a:custGeom>
              <a:gdLst>
                <a:gd fmla="*/ 21 w 26" name="T0"/>
                <a:gd fmla="*/ 0 h 156" name="T1"/>
                <a:gd fmla="*/ 0 w 26" name="T2"/>
                <a:gd fmla="*/ 149 h 156" name="T3"/>
                <a:gd fmla="*/ 8 w 26" name="T4"/>
                <a:gd fmla="*/ 156 h 156" name="T5"/>
                <a:gd fmla="*/ 26 w 26" name="T6"/>
                <a:gd fmla="*/ 8 h 156" name="T7"/>
                <a:gd fmla="*/ 24 w 26" name="T8"/>
                <a:gd fmla="*/ 4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9"/>
                  </a:lnTo>
                  <a:lnTo>
                    <a:pt x="8" y="156"/>
                  </a:lnTo>
                  <a:lnTo>
                    <a:pt x="26" y="8"/>
                  </a:lnTo>
                  <a:lnTo>
                    <a:pt x="24" y="4"/>
                  </a:lnTo>
                  <a:lnTo>
                    <a:pt x="21"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8" name="Freeform 23"/>
            <p:cNvSpPr/>
            <p:nvPr/>
          </p:nvSpPr>
          <p:spPr bwMode="auto">
            <a:xfrm flipH="1">
              <a:off x="5409015" y="4327609"/>
              <a:ext cx="24248" cy="145464"/>
            </a:xfrm>
            <a:custGeom>
              <a:gdLst>
                <a:gd fmla="*/ 21 w 26" name="T0"/>
                <a:gd fmla="*/ 0 h 156" name="T1"/>
                <a:gd fmla="*/ 0 w 26" name="T2"/>
                <a:gd fmla="*/ 149 h 156" name="T3"/>
                <a:gd fmla="*/ 8 w 26" name="T4"/>
                <a:gd fmla="*/ 156 h 156" name="T5"/>
                <a:gd fmla="*/ 26 w 26" name="T6"/>
                <a:gd fmla="*/ 8 h 156" name="T7"/>
                <a:gd fmla="*/ 24 w 26" name="T8"/>
                <a:gd fmla="*/ 4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9"/>
                  </a:lnTo>
                  <a:lnTo>
                    <a:pt x="8" y="156"/>
                  </a:lnTo>
                  <a:lnTo>
                    <a:pt x="26" y="8"/>
                  </a:lnTo>
                  <a:lnTo>
                    <a:pt x="24" y="4"/>
                  </a:lnTo>
                  <a:lnTo>
                    <a:pt x="21"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9" name="Freeform 24"/>
            <p:cNvSpPr>
              <a:spLocks noEditPoints="1"/>
            </p:cNvSpPr>
            <p:nvPr/>
          </p:nvSpPr>
          <p:spPr bwMode="auto">
            <a:xfrm flipH="1">
              <a:off x="5226223" y="4274459"/>
              <a:ext cx="152016" cy="22379"/>
            </a:xfrm>
            <a:custGeom>
              <a:gdLst>
                <a:gd fmla="*/ 7 w 163" name="T0"/>
                <a:gd fmla="*/ 15 h 24" name="T1"/>
                <a:gd fmla="*/ 0 w 163" name="T2"/>
                <a:gd fmla="*/ 17 h 24" name="T3"/>
                <a:gd fmla="*/ 7 w 163" name="T4"/>
                <a:gd fmla="*/ 24 h 24" name="T5"/>
                <a:gd fmla="*/ 15 w 163" name="T6"/>
                <a:gd fmla="*/ 24 h 24" name="T7"/>
                <a:gd fmla="*/ 7 w 163" name="T8"/>
                <a:gd fmla="*/ 15 h 24" name="T9"/>
                <a:gd fmla="*/ 160 w 163" name="T10"/>
                <a:gd fmla="*/ 0 h 24" name="T11"/>
                <a:gd fmla="*/ 160 w 163" name="T12"/>
                <a:gd fmla="*/ 0 h 24" name="T13"/>
                <a:gd fmla="*/ 163 w 163" name="T14"/>
                <a:gd fmla="*/ 4 h 24" name="T15"/>
                <a:gd fmla="*/ 160 w 163"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3">
                  <a:moveTo>
                    <a:pt x="7" y="15"/>
                  </a:moveTo>
                  <a:lnTo>
                    <a:pt x="0" y="17"/>
                  </a:lnTo>
                  <a:lnTo>
                    <a:pt x="7" y="24"/>
                  </a:lnTo>
                  <a:lnTo>
                    <a:pt x="15" y="24"/>
                  </a:lnTo>
                  <a:lnTo>
                    <a:pt x="7" y="15"/>
                  </a:lnTo>
                  <a:close/>
                  <a:moveTo>
                    <a:pt x="160" y="0"/>
                  </a:moveTo>
                  <a:lnTo>
                    <a:pt x="160" y="0"/>
                  </a:lnTo>
                  <a:lnTo>
                    <a:pt x="163" y="4"/>
                  </a:lnTo>
                  <a:lnTo>
                    <a:pt x="160"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60" name="Freeform 25"/>
            <p:cNvSpPr>
              <a:spLocks noEditPoints="1"/>
            </p:cNvSpPr>
            <p:nvPr/>
          </p:nvSpPr>
          <p:spPr bwMode="auto">
            <a:xfrm flipH="1">
              <a:off x="5226223" y="4274459"/>
              <a:ext cx="152016" cy="22379"/>
            </a:xfrm>
            <a:custGeom>
              <a:gdLst>
                <a:gd fmla="*/ 7 w 163" name="T0"/>
                <a:gd fmla="*/ 15 h 24" name="T1"/>
                <a:gd fmla="*/ 0 w 163" name="T2"/>
                <a:gd fmla="*/ 17 h 24" name="T3"/>
                <a:gd fmla="*/ 7 w 163" name="T4"/>
                <a:gd fmla="*/ 24 h 24" name="T5"/>
                <a:gd fmla="*/ 15 w 163" name="T6"/>
                <a:gd fmla="*/ 24 h 24" name="T7"/>
                <a:gd fmla="*/ 7 w 163" name="T8"/>
                <a:gd fmla="*/ 15 h 24" name="T9"/>
                <a:gd fmla="*/ 160 w 163" name="T10"/>
                <a:gd fmla="*/ 0 h 24" name="T11"/>
                <a:gd fmla="*/ 160 w 163" name="T12"/>
                <a:gd fmla="*/ 0 h 24" name="T13"/>
                <a:gd fmla="*/ 163 w 163" name="T14"/>
                <a:gd fmla="*/ 4 h 24" name="T15"/>
                <a:gd fmla="*/ 160 w 163"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3">
                  <a:moveTo>
                    <a:pt x="7" y="15"/>
                  </a:moveTo>
                  <a:lnTo>
                    <a:pt x="0" y="17"/>
                  </a:lnTo>
                  <a:lnTo>
                    <a:pt x="7" y="24"/>
                  </a:lnTo>
                  <a:lnTo>
                    <a:pt x="15" y="24"/>
                  </a:lnTo>
                  <a:lnTo>
                    <a:pt x="7" y="15"/>
                  </a:lnTo>
                  <a:moveTo>
                    <a:pt x="160" y="0"/>
                  </a:moveTo>
                  <a:lnTo>
                    <a:pt x="160" y="0"/>
                  </a:lnTo>
                  <a:lnTo>
                    <a:pt x="163" y="4"/>
                  </a:lnTo>
                  <a:lnTo>
                    <a:pt x="16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61" name="Freeform 26"/>
            <p:cNvSpPr/>
            <p:nvPr/>
          </p:nvSpPr>
          <p:spPr bwMode="auto">
            <a:xfrm flipH="1">
              <a:off x="5224358" y="4274459"/>
              <a:ext cx="147353" cy="22379"/>
            </a:xfrm>
            <a:custGeom>
              <a:gdLst>
                <a:gd fmla="*/ 153 w 158" name="T0"/>
                <a:gd fmla="*/ 0 h 24" name="T1"/>
                <a:gd fmla="*/ 0 w 158" name="T2"/>
                <a:gd fmla="*/ 15 h 24" name="T3"/>
                <a:gd fmla="*/ 8 w 158" name="T4"/>
                <a:gd fmla="*/ 24 h 24" name="T5"/>
                <a:gd fmla="*/ 158 w 158" name="T6"/>
                <a:gd fmla="*/ 6 h 24" name="T7"/>
                <a:gd fmla="*/ 156 w 158" name="T8"/>
                <a:gd fmla="*/ 4 h 24" name="T9"/>
                <a:gd fmla="*/ 153 w 158"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58">
                  <a:moveTo>
                    <a:pt x="153" y="0"/>
                  </a:moveTo>
                  <a:lnTo>
                    <a:pt x="0" y="15"/>
                  </a:lnTo>
                  <a:lnTo>
                    <a:pt x="8" y="24"/>
                  </a:lnTo>
                  <a:lnTo>
                    <a:pt x="158" y="6"/>
                  </a:lnTo>
                  <a:lnTo>
                    <a:pt x="156" y="4"/>
                  </a:lnTo>
                  <a:lnTo>
                    <a:pt x="153"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62" name="Freeform 27"/>
            <p:cNvSpPr/>
            <p:nvPr/>
          </p:nvSpPr>
          <p:spPr bwMode="auto">
            <a:xfrm flipH="1">
              <a:off x="5224358" y="4274459"/>
              <a:ext cx="147353" cy="22379"/>
            </a:xfrm>
            <a:custGeom>
              <a:gdLst>
                <a:gd fmla="*/ 153 w 158" name="T0"/>
                <a:gd fmla="*/ 0 h 24" name="T1"/>
                <a:gd fmla="*/ 0 w 158" name="T2"/>
                <a:gd fmla="*/ 15 h 24" name="T3"/>
                <a:gd fmla="*/ 8 w 158" name="T4"/>
                <a:gd fmla="*/ 24 h 24" name="T5"/>
                <a:gd fmla="*/ 158 w 158" name="T6"/>
                <a:gd fmla="*/ 6 h 24" name="T7"/>
                <a:gd fmla="*/ 156 w 158" name="T8"/>
                <a:gd fmla="*/ 4 h 24" name="T9"/>
                <a:gd fmla="*/ 153 w 158"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58">
                  <a:moveTo>
                    <a:pt x="153" y="0"/>
                  </a:moveTo>
                  <a:lnTo>
                    <a:pt x="0" y="15"/>
                  </a:lnTo>
                  <a:lnTo>
                    <a:pt x="8" y="24"/>
                  </a:lnTo>
                  <a:lnTo>
                    <a:pt x="158" y="6"/>
                  </a:lnTo>
                  <a:lnTo>
                    <a:pt x="156" y="4"/>
                  </a:lnTo>
                  <a:lnTo>
                    <a:pt x="153"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63" name="Freeform 28"/>
            <p:cNvSpPr>
              <a:spLocks noEditPoints="1"/>
            </p:cNvSpPr>
            <p:nvPr/>
          </p:nvSpPr>
          <p:spPr bwMode="auto">
            <a:xfrm flipH="1">
              <a:off x="5273786" y="4226903"/>
              <a:ext cx="150151" cy="22379"/>
            </a:xfrm>
            <a:custGeom>
              <a:gdLst>
                <a:gd fmla="*/ 5 w 161" name="T0"/>
                <a:gd fmla="*/ 17 h 24" name="T1"/>
                <a:gd fmla="*/ 0 w 161" name="T2"/>
                <a:gd fmla="*/ 17 h 24" name="T3"/>
                <a:gd fmla="*/ 7 w 161" name="T4"/>
                <a:gd fmla="*/ 24 h 24" name="T5"/>
                <a:gd fmla="*/ 12 w 161" name="T6"/>
                <a:gd fmla="*/ 24 h 24" name="T7"/>
                <a:gd fmla="*/ 5 w 161" name="T8"/>
                <a:gd fmla="*/ 17 h 24" name="T9"/>
                <a:gd fmla="*/ 159 w 161" name="T10"/>
                <a:gd fmla="*/ 0 h 24" name="T11"/>
                <a:gd fmla="*/ 159 w 161" name="T12"/>
                <a:gd fmla="*/ 0 h 24" name="T13"/>
                <a:gd fmla="*/ 161 w 161" name="T14"/>
                <a:gd fmla="*/ 2 h 24" name="T15"/>
                <a:gd fmla="*/ 159 w 161"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1">
                  <a:moveTo>
                    <a:pt x="5" y="17"/>
                  </a:moveTo>
                  <a:lnTo>
                    <a:pt x="0" y="17"/>
                  </a:lnTo>
                  <a:lnTo>
                    <a:pt x="7" y="24"/>
                  </a:lnTo>
                  <a:lnTo>
                    <a:pt x="12" y="24"/>
                  </a:lnTo>
                  <a:lnTo>
                    <a:pt x="5" y="17"/>
                  </a:lnTo>
                  <a:close/>
                  <a:moveTo>
                    <a:pt x="159" y="0"/>
                  </a:moveTo>
                  <a:lnTo>
                    <a:pt x="159" y="0"/>
                  </a:lnTo>
                  <a:lnTo>
                    <a:pt x="161" y="2"/>
                  </a:lnTo>
                  <a:lnTo>
                    <a:pt x="159"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64" name="Freeform 29"/>
            <p:cNvSpPr>
              <a:spLocks noEditPoints="1"/>
            </p:cNvSpPr>
            <p:nvPr/>
          </p:nvSpPr>
          <p:spPr bwMode="auto">
            <a:xfrm flipH="1">
              <a:off x="5273786" y="4226903"/>
              <a:ext cx="150151" cy="22379"/>
            </a:xfrm>
            <a:custGeom>
              <a:gdLst>
                <a:gd fmla="*/ 5 w 161" name="T0"/>
                <a:gd fmla="*/ 17 h 24" name="T1"/>
                <a:gd fmla="*/ 0 w 161" name="T2"/>
                <a:gd fmla="*/ 17 h 24" name="T3"/>
                <a:gd fmla="*/ 7 w 161" name="T4"/>
                <a:gd fmla="*/ 24 h 24" name="T5"/>
                <a:gd fmla="*/ 12 w 161" name="T6"/>
                <a:gd fmla="*/ 24 h 24" name="T7"/>
                <a:gd fmla="*/ 5 w 161" name="T8"/>
                <a:gd fmla="*/ 17 h 24" name="T9"/>
                <a:gd fmla="*/ 159 w 161" name="T10"/>
                <a:gd fmla="*/ 0 h 24" name="T11"/>
                <a:gd fmla="*/ 159 w 161" name="T12"/>
                <a:gd fmla="*/ 0 h 24" name="T13"/>
                <a:gd fmla="*/ 161 w 161" name="T14"/>
                <a:gd fmla="*/ 2 h 24" name="T15"/>
                <a:gd fmla="*/ 159 w 161"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1">
                  <a:moveTo>
                    <a:pt x="5" y="17"/>
                  </a:moveTo>
                  <a:lnTo>
                    <a:pt x="0" y="17"/>
                  </a:lnTo>
                  <a:lnTo>
                    <a:pt x="7" y="24"/>
                  </a:lnTo>
                  <a:lnTo>
                    <a:pt x="12" y="24"/>
                  </a:lnTo>
                  <a:lnTo>
                    <a:pt x="5" y="17"/>
                  </a:lnTo>
                  <a:moveTo>
                    <a:pt x="159" y="0"/>
                  </a:moveTo>
                  <a:lnTo>
                    <a:pt x="159" y="0"/>
                  </a:lnTo>
                  <a:lnTo>
                    <a:pt x="161" y="2"/>
                  </a:lnTo>
                  <a:lnTo>
                    <a:pt x="159"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65" name="Freeform 30"/>
            <p:cNvSpPr/>
            <p:nvPr/>
          </p:nvSpPr>
          <p:spPr bwMode="auto">
            <a:xfrm flipH="1">
              <a:off x="5270056" y="4226903"/>
              <a:ext cx="149218" cy="22379"/>
            </a:xfrm>
            <a:custGeom>
              <a:gdLst>
                <a:gd fmla="*/ 154 w 160" name="T0"/>
                <a:gd fmla="*/ 0 h 24" name="T1"/>
                <a:gd fmla="*/ 0 w 160" name="T2"/>
                <a:gd fmla="*/ 17 h 24" name="T3"/>
                <a:gd fmla="*/ 7 w 160" name="T4"/>
                <a:gd fmla="*/ 24 h 24" name="T5"/>
                <a:gd fmla="*/ 160 w 160" name="T6"/>
                <a:gd fmla="*/ 7 h 24" name="T7"/>
                <a:gd fmla="*/ 156 w 160" name="T8"/>
                <a:gd fmla="*/ 2 h 24" name="T9"/>
                <a:gd fmla="*/ 154 w 160"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60">
                  <a:moveTo>
                    <a:pt x="154" y="0"/>
                  </a:moveTo>
                  <a:lnTo>
                    <a:pt x="0" y="17"/>
                  </a:lnTo>
                  <a:lnTo>
                    <a:pt x="7" y="24"/>
                  </a:lnTo>
                  <a:lnTo>
                    <a:pt x="160" y="7"/>
                  </a:lnTo>
                  <a:lnTo>
                    <a:pt x="156" y="2"/>
                  </a:lnTo>
                  <a:lnTo>
                    <a:pt x="154"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66" name="Freeform 31"/>
            <p:cNvSpPr/>
            <p:nvPr/>
          </p:nvSpPr>
          <p:spPr bwMode="auto">
            <a:xfrm flipH="1">
              <a:off x="5270056" y="4226903"/>
              <a:ext cx="149218" cy="22379"/>
            </a:xfrm>
            <a:custGeom>
              <a:gdLst>
                <a:gd fmla="*/ 154 w 160" name="T0"/>
                <a:gd fmla="*/ 0 h 24" name="T1"/>
                <a:gd fmla="*/ 0 w 160" name="T2"/>
                <a:gd fmla="*/ 17 h 24" name="T3"/>
                <a:gd fmla="*/ 7 w 160" name="T4"/>
                <a:gd fmla="*/ 24 h 24" name="T5"/>
                <a:gd fmla="*/ 160 w 160" name="T6"/>
                <a:gd fmla="*/ 7 h 24" name="T7"/>
                <a:gd fmla="*/ 156 w 160" name="T8"/>
                <a:gd fmla="*/ 2 h 24" name="T9"/>
                <a:gd fmla="*/ 154 w 160"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60">
                  <a:moveTo>
                    <a:pt x="154" y="0"/>
                  </a:moveTo>
                  <a:lnTo>
                    <a:pt x="0" y="17"/>
                  </a:lnTo>
                  <a:lnTo>
                    <a:pt x="7" y="24"/>
                  </a:lnTo>
                  <a:lnTo>
                    <a:pt x="160" y="7"/>
                  </a:lnTo>
                  <a:lnTo>
                    <a:pt x="156" y="2"/>
                  </a:lnTo>
                  <a:lnTo>
                    <a:pt x="15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67" name="Freeform 32"/>
            <p:cNvSpPr/>
            <p:nvPr/>
          </p:nvSpPr>
          <p:spPr bwMode="auto">
            <a:xfrm flipH="1">
              <a:off x="5329743" y="3507044"/>
              <a:ext cx="867331" cy="865323"/>
            </a:xfrm>
            <a:custGeom>
              <a:gdLst>
                <a:gd fmla="*/ 81 w 507" name="T0"/>
                <a:gd fmla="*/ 31 h 506" name="T1"/>
                <a:gd fmla="*/ 81 w 507" name="T2"/>
                <a:gd fmla="*/ 31 h 506" name="T3"/>
                <a:gd fmla="*/ 0 w 507" name="T4"/>
                <a:gd fmla="*/ 0 h 506" name="T5"/>
                <a:gd fmla="*/ 37 w 507" name="T6"/>
                <a:gd fmla="*/ 79 h 506" name="T7"/>
                <a:gd fmla="*/ 37 w 507" name="T8"/>
                <a:gd fmla="*/ 79 h 506" name="T9"/>
                <a:gd fmla="*/ 888 w 507" name="T10"/>
                <a:gd fmla="*/ 928 h 506" name="T11"/>
                <a:gd fmla="*/ 930 w 507" name="T12"/>
                <a:gd fmla="*/ 884 h 506" name="T13"/>
                <a:gd fmla="*/ 81 w 507" name="T14"/>
                <a:gd fmla="*/ 31 h 50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06" w="507">
                  <a:moveTo>
                    <a:pt x="44" y="17"/>
                  </a:moveTo>
                  <a:cubicBezTo>
                    <a:pt x="44" y="17"/>
                    <a:pt x="44" y="17"/>
                    <a:pt x="44" y="17"/>
                  </a:cubicBezTo>
                  <a:cubicBezTo>
                    <a:pt x="41" y="14"/>
                    <a:pt x="0" y="0"/>
                    <a:pt x="0" y="0"/>
                  </a:cubicBezTo>
                  <a:cubicBezTo>
                    <a:pt x="0" y="0"/>
                    <a:pt x="16" y="40"/>
                    <a:pt x="20" y="43"/>
                  </a:cubicBezTo>
                  <a:cubicBezTo>
                    <a:pt x="20" y="43"/>
                    <a:pt x="20" y="43"/>
                    <a:pt x="20" y="43"/>
                  </a:cubicBezTo>
                  <a:cubicBezTo>
                    <a:pt x="484" y="506"/>
                    <a:pt x="484" y="506"/>
                    <a:pt x="484" y="506"/>
                  </a:cubicBezTo>
                  <a:cubicBezTo>
                    <a:pt x="507" y="482"/>
                    <a:pt x="507" y="482"/>
                    <a:pt x="507" y="482"/>
                  </a:cubicBezTo>
                  <a:lnTo>
                    <a:pt x="44" y="17"/>
                  </a:lnTo>
                  <a:close/>
                </a:path>
              </a:pathLst>
            </a:custGeom>
            <a:solidFill>
              <a:srgbClr val="5D4837"/>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grpSp>
      <p:grpSp>
        <p:nvGrpSpPr>
          <p:cNvPr id="3" name="组合 7"/>
          <p:cNvGrpSpPr/>
          <p:nvPr/>
        </p:nvGrpSpPr>
        <p:grpSpPr>
          <a:xfrm>
            <a:off x="5010899" y="2236102"/>
            <a:ext cx="1010642" cy="1007989"/>
            <a:chOff x="5107781" y="2781590"/>
            <a:chExt cx="1010954" cy="1007989"/>
          </a:xfrm>
        </p:grpSpPr>
        <p:sp>
          <p:nvSpPr>
            <p:cNvPr id="40" name="Freeform 5"/>
            <p:cNvSpPr/>
            <p:nvPr/>
          </p:nvSpPr>
          <p:spPr bwMode="auto">
            <a:xfrm flipH="1">
              <a:off x="5292439" y="3523828"/>
              <a:ext cx="141757" cy="265751"/>
            </a:xfrm>
            <a:custGeom>
              <a:gdLst>
                <a:gd fmla="*/ 22 w 152" name="T0"/>
                <a:gd fmla="*/ 0 h 285" name="T1"/>
                <a:gd fmla="*/ 0 w 152" name="T2"/>
                <a:gd fmla="*/ 149 h 285" name="T3"/>
                <a:gd fmla="*/ 139 w 152" name="T4"/>
                <a:gd fmla="*/ 285 h 285" name="T5"/>
                <a:gd fmla="*/ 152 w 152" name="T6"/>
                <a:gd fmla="*/ 131 h 285" name="T7"/>
                <a:gd fmla="*/ 22 w 152" name="T8"/>
                <a:gd fmla="*/ 0 h 28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5" w="152">
                  <a:moveTo>
                    <a:pt x="22" y="0"/>
                  </a:moveTo>
                  <a:lnTo>
                    <a:pt x="0" y="149"/>
                  </a:lnTo>
                  <a:lnTo>
                    <a:pt x="139" y="285"/>
                  </a:lnTo>
                  <a:lnTo>
                    <a:pt x="152" y="131"/>
                  </a:lnTo>
                  <a:lnTo>
                    <a:pt x="22" y="0"/>
                  </a:lnTo>
                  <a:close/>
                </a:path>
              </a:pathLst>
            </a:custGeom>
            <a:solidFill>
              <a:srgbClr val="F34A57"/>
            </a:solidFill>
            <a:ln>
              <a:noFill/>
            </a:ln>
            <a:extLst>
              <a:ext uri="{91240B29-F687-4F45-9708-019B960494DF}">
                <a14:hiddenLine w="9525">
                  <a:solidFill>
                    <a:srgbClr val="000000"/>
                  </a:solidFill>
                  <a:round/>
                </a14:hiddenLine>
              </a:ext>
            </a:extLst>
          </p:spPr>
          <p:txBody>
            <a:bodyPr/>
            <a:lstStyle/>
            <a:p>
              <a:endParaRPr altLang="en-US" lang="zh-CN"/>
            </a:p>
          </p:txBody>
        </p:sp>
        <p:sp>
          <p:nvSpPr>
            <p:cNvPr id="41" name="Freeform 6"/>
            <p:cNvSpPr/>
            <p:nvPr/>
          </p:nvSpPr>
          <p:spPr bwMode="auto">
            <a:xfrm flipH="1">
              <a:off x="5292439" y="3523828"/>
              <a:ext cx="141757" cy="265751"/>
            </a:xfrm>
            <a:custGeom>
              <a:gdLst>
                <a:gd fmla="*/ 22 w 152" name="T0"/>
                <a:gd fmla="*/ 0 h 285" name="T1"/>
                <a:gd fmla="*/ 0 w 152" name="T2"/>
                <a:gd fmla="*/ 149 h 285" name="T3"/>
                <a:gd fmla="*/ 139 w 152" name="T4"/>
                <a:gd fmla="*/ 285 h 285" name="T5"/>
                <a:gd fmla="*/ 152 w 152" name="T6"/>
                <a:gd fmla="*/ 131 h 285" name="T7"/>
                <a:gd fmla="*/ 22 w 152" name="T8"/>
                <a:gd fmla="*/ 0 h 28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5" w="152">
                  <a:moveTo>
                    <a:pt x="22" y="0"/>
                  </a:moveTo>
                  <a:lnTo>
                    <a:pt x="0" y="149"/>
                  </a:lnTo>
                  <a:lnTo>
                    <a:pt x="139" y="285"/>
                  </a:lnTo>
                  <a:lnTo>
                    <a:pt x="152" y="131"/>
                  </a:lnTo>
                  <a:lnTo>
                    <a:pt x="2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42" name="Freeform 7"/>
            <p:cNvSpPr/>
            <p:nvPr/>
          </p:nvSpPr>
          <p:spPr bwMode="auto">
            <a:xfrm flipH="1">
              <a:off x="5107781" y="3464151"/>
              <a:ext cx="266728" cy="141734"/>
            </a:xfrm>
            <a:custGeom>
              <a:gdLst>
                <a:gd fmla="*/ 0 w 286" name="T0"/>
                <a:gd fmla="*/ 22 h 152" name="T1"/>
                <a:gd fmla="*/ 150 w 286" name="T2"/>
                <a:gd fmla="*/ 0 h 152" name="T3"/>
                <a:gd fmla="*/ 286 w 286" name="T4"/>
                <a:gd fmla="*/ 139 h 152" name="T5"/>
                <a:gd fmla="*/ 132 w 286" name="T6"/>
                <a:gd fmla="*/ 152 h 152" name="T7"/>
                <a:gd fmla="*/ 0 w 286"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6">
                  <a:moveTo>
                    <a:pt x="0" y="22"/>
                  </a:moveTo>
                  <a:lnTo>
                    <a:pt x="150" y="0"/>
                  </a:lnTo>
                  <a:lnTo>
                    <a:pt x="286" y="139"/>
                  </a:lnTo>
                  <a:lnTo>
                    <a:pt x="132" y="152"/>
                  </a:lnTo>
                  <a:lnTo>
                    <a:pt x="0" y="22"/>
                  </a:lnTo>
                  <a:close/>
                </a:path>
              </a:pathLst>
            </a:custGeom>
            <a:solidFill>
              <a:srgbClr val="F34A57"/>
            </a:solidFill>
            <a:ln>
              <a:noFill/>
            </a:ln>
            <a:extLst>
              <a:ext uri="{91240B29-F687-4F45-9708-019B960494DF}">
                <a14:hiddenLine w="9525">
                  <a:solidFill>
                    <a:srgbClr val="000000"/>
                  </a:solidFill>
                  <a:round/>
                </a14:hiddenLine>
              </a:ext>
            </a:extLst>
          </p:spPr>
          <p:txBody>
            <a:bodyPr/>
            <a:lstStyle/>
            <a:p>
              <a:endParaRPr altLang="en-US" lang="zh-CN"/>
            </a:p>
          </p:txBody>
        </p:sp>
        <p:sp>
          <p:nvSpPr>
            <p:cNvPr id="43" name="Freeform 8"/>
            <p:cNvSpPr/>
            <p:nvPr/>
          </p:nvSpPr>
          <p:spPr bwMode="auto">
            <a:xfrm flipH="1">
              <a:off x="5107781" y="3464151"/>
              <a:ext cx="266728" cy="141734"/>
            </a:xfrm>
            <a:custGeom>
              <a:gdLst>
                <a:gd fmla="*/ 0 w 286" name="T0"/>
                <a:gd fmla="*/ 22 h 152" name="T1"/>
                <a:gd fmla="*/ 150 w 286" name="T2"/>
                <a:gd fmla="*/ 0 h 152" name="T3"/>
                <a:gd fmla="*/ 286 w 286" name="T4"/>
                <a:gd fmla="*/ 139 h 152" name="T5"/>
                <a:gd fmla="*/ 132 w 286" name="T6"/>
                <a:gd fmla="*/ 152 h 152" name="T7"/>
                <a:gd fmla="*/ 0 w 286"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6">
                  <a:moveTo>
                    <a:pt x="0" y="22"/>
                  </a:moveTo>
                  <a:lnTo>
                    <a:pt x="150" y="0"/>
                  </a:lnTo>
                  <a:lnTo>
                    <a:pt x="286" y="139"/>
                  </a:lnTo>
                  <a:lnTo>
                    <a:pt x="132" y="152"/>
                  </a:lnTo>
                  <a:lnTo>
                    <a:pt x="0" y="22"/>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44" name="Freeform 9"/>
            <p:cNvSpPr/>
            <p:nvPr/>
          </p:nvSpPr>
          <p:spPr bwMode="auto">
            <a:xfrm flipH="1">
              <a:off x="5191716" y="3501449"/>
              <a:ext cx="148286" cy="22379"/>
            </a:xfrm>
            <a:custGeom>
              <a:gdLst>
                <a:gd fmla="*/ 154 w 159" name="T0"/>
                <a:gd fmla="*/ 0 h 24" name="T1"/>
                <a:gd fmla="*/ 0 w 159" name="T2"/>
                <a:gd fmla="*/ 17 h 24" name="T3"/>
                <a:gd fmla="*/ 7 w 159" name="T4"/>
                <a:gd fmla="*/ 24 h 24" name="T5"/>
                <a:gd fmla="*/ 159 w 159" name="T6"/>
                <a:gd fmla="*/ 8 h 24" name="T7"/>
                <a:gd fmla="*/ 154 w 159" name="T8"/>
                <a:gd fmla="*/ 0 h 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 w="159">
                  <a:moveTo>
                    <a:pt x="154" y="0"/>
                  </a:moveTo>
                  <a:lnTo>
                    <a:pt x="0" y="17"/>
                  </a:lnTo>
                  <a:lnTo>
                    <a:pt x="7" y="24"/>
                  </a:lnTo>
                  <a:lnTo>
                    <a:pt x="159" y="8"/>
                  </a:lnTo>
                  <a:lnTo>
                    <a:pt x="154"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45" name="Freeform 10"/>
            <p:cNvSpPr/>
            <p:nvPr/>
          </p:nvSpPr>
          <p:spPr bwMode="auto">
            <a:xfrm flipH="1">
              <a:off x="5191716" y="3501449"/>
              <a:ext cx="148286" cy="22379"/>
            </a:xfrm>
            <a:custGeom>
              <a:gdLst>
                <a:gd fmla="*/ 154 w 159" name="T0"/>
                <a:gd fmla="*/ 0 h 24" name="T1"/>
                <a:gd fmla="*/ 0 w 159" name="T2"/>
                <a:gd fmla="*/ 17 h 24" name="T3"/>
                <a:gd fmla="*/ 7 w 159" name="T4"/>
                <a:gd fmla="*/ 24 h 24" name="T5"/>
                <a:gd fmla="*/ 159 w 159" name="T6"/>
                <a:gd fmla="*/ 8 h 24" name="T7"/>
                <a:gd fmla="*/ 154 w 159" name="T8"/>
                <a:gd fmla="*/ 0 h 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 w="159">
                  <a:moveTo>
                    <a:pt x="154" y="0"/>
                  </a:moveTo>
                  <a:lnTo>
                    <a:pt x="0" y="17"/>
                  </a:lnTo>
                  <a:lnTo>
                    <a:pt x="7" y="24"/>
                  </a:lnTo>
                  <a:lnTo>
                    <a:pt x="159" y="8"/>
                  </a:lnTo>
                  <a:lnTo>
                    <a:pt x="15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46" name="Freeform 11"/>
            <p:cNvSpPr/>
            <p:nvPr/>
          </p:nvSpPr>
          <p:spPr bwMode="auto">
            <a:xfrm flipH="1">
              <a:off x="5251404" y="2781590"/>
              <a:ext cx="867331" cy="864391"/>
            </a:xfrm>
            <a:custGeom>
              <a:gdLst>
                <a:gd fmla="*/ 79 w 507" name="T0"/>
                <a:gd fmla="*/ 31 h 505" name="T1"/>
                <a:gd fmla="*/ 79 w 507" name="T2"/>
                <a:gd fmla="*/ 31 h 505" name="T3"/>
                <a:gd fmla="*/ 0 w 507" name="T4"/>
                <a:gd fmla="*/ 0 h 505" name="T5"/>
                <a:gd fmla="*/ 35 w 507" name="T6"/>
                <a:gd fmla="*/ 79 h 505" name="T7"/>
                <a:gd fmla="*/ 35 w 507" name="T8"/>
                <a:gd fmla="*/ 79 h 505" name="T9"/>
                <a:gd fmla="*/ 886 w 507" name="T10"/>
                <a:gd fmla="*/ 927 h 505" name="T11"/>
                <a:gd fmla="*/ 930 w 507" name="T12"/>
                <a:gd fmla="*/ 885 h 505" name="T13"/>
                <a:gd fmla="*/ 79 w 507" name="T14"/>
                <a:gd fmla="*/ 31 h 505"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05" w="507">
                  <a:moveTo>
                    <a:pt x="43" y="17"/>
                  </a:moveTo>
                  <a:cubicBezTo>
                    <a:pt x="43" y="17"/>
                    <a:pt x="43" y="17"/>
                    <a:pt x="43" y="17"/>
                  </a:cubicBezTo>
                  <a:cubicBezTo>
                    <a:pt x="40" y="14"/>
                    <a:pt x="0" y="0"/>
                    <a:pt x="0" y="0"/>
                  </a:cubicBezTo>
                  <a:cubicBezTo>
                    <a:pt x="0" y="0"/>
                    <a:pt x="15" y="40"/>
                    <a:pt x="19" y="43"/>
                  </a:cubicBezTo>
                  <a:cubicBezTo>
                    <a:pt x="19" y="43"/>
                    <a:pt x="19" y="43"/>
                    <a:pt x="19" y="43"/>
                  </a:cubicBezTo>
                  <a:cubicBezTo>
                    <a:pt x="483" y="505"/>
                    <a:pt x="483" y="505"/>
                    <a:pt x="483" y="505"/>
                  </a:cubicBezTo>
                  <a:cubicBezTo>
                    <a:pt x="507" y="482"/>
                    <a:pt x="507" y="482"/>
                    <a:pt x="507" y="482"/>
                  </a:cubicBezTo>
                  <a:cubicBezTo>
                    <a:pt x="43" y="17"/>
                    <a:pt x="43" y="17"/>
                    <a:pt x="43" y="17"/>
                  </a:cubicBezTo>
                </a:path>
              </a:pathLst>
            </a:custGeom>
            <a:solidFill>
              <a:srgbClr val="5D4837"/>
            </a:solidFill>
            <a:ln>
              <a:noFill/>
            </a:ln>
            <a:extLst>
              <a:ext uri="{91240B29-F687-4F45-9708-019B960494DF}">
                <a14:hiddenLine w="9525">
                  <a:solidFill>
                    <a:srgbClr val="000000"/>
                  </a:solidFill>
                  <a:round/>
                </a14:hiddenLine>
              </a:ext>
            </a:extLst>
          </p:spPr>
          <p:txBody>
            <a:bodyPr/>
            <a:lstStyle/>
            <a:p>
              <a:endParaRPr altLang="en-US" lang="zh-CN"/>
            </a:p>
          </p:txBody>
        </p:sp>
        <p:sp>
          <p:nvSpPr>
            <p:cNvPr id="68" name="Freeform 33"/>
            <p:cNvSpPr/>
            <p:nvPr/>
          </p:nvSpPr>
          <p:spPr bwMode="auto">
            <a:xfrm flipH="1">
              <a:off x="5372643" y="3562059"/>
              <a:ext cx="24248" cy="145464"/>
            </a:xfrm>
            <a:custGeom>
              <a:gdLst>
                <a:gd fmla="*/ 20 w 26" name="T0"/>
                <a:gd fmla="*/ 0 h 156" name="T1"/>
                <a:gd fmla="*/ 0 w 26" name="T2"/>
                <a:gd fmla="*/ 148 h 156" name="T3"/>
                <a:gd fmla="*/ 7 w 26" name="T4"/>
                <a:gd fmla="*/ 156 h 156" name="T5"/>
                <a:gd fmla="*/ 26 w 26" name="T6"/>
                <a:gd fmla="*/ 7 h 156" name="T7"/>
                <a:gd fmla="*/ 24 w 26" name="T8"/>
                <a:gd fmla="*/ 1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8"/>
                  </a:lnTo>
                  <a:lnTo>
                    <a:pt x="7" y="156"/>
                  </a:lnTo>
                  <a:lnTo>
                    <a:pt x="26" y="7"/>
                  </a:lnTo>
                  <a:lnTo>
                    <a:pt x="24" y="1"/>
                  </a:lnTo>
                  <a:lnTo>
                    <a:pt x="20"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69" name="Freeform 34"/>
            <p:cNvSpPr/>
            <p:nvPr/>
          </p:nvSpPr>
          <p:spPr bwMode="auto">
            <a:xfrm flipH="1">
              <a:off x="5372643" y="3562059"/>
              <a:ext cx="24248" cy="145464"/>
            </a:xfrm>
            <a:custGeom>
              <a:gdLst>
                <a:gd fmla="*/ 20 w 26" name="T0"/>
                <a:gd fmla="*/ 0 h 156" name="T1"/>
                <a:gd fmla="*/ 0 w 26" name="T2"/>
                <a:gd fmla="*/ 148 h 156" name="T3"/>
                <a:gd fmla="*/ 7 w 26" name="T4"/>
                <a:gd fmla="*/ 156 h 156" name="T5"/>
                <a:gd fmla="*/ 26 w 26" name="T6"/>
                <a:gd fmla="*/ 7 h 156" name="T7"/>
                <a:gd fmla="*/ 24 w 26" name="T8"/>
                <a:gd fmla="*/ 1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8"/>
                  </a:lnTo>
                  <a:lnTo>
                    <a:pt x="7" y="156"/>
                  </a:lnTo>
                  <a:lnTo>
                    <a:pt x="26" y="7"/>
                  </a:lnTo>
                  <a:lnTo>
                    <a:pt x="24" y="1"/>
                  </a:lnTo>
                  <a:lnTo>
                    <a:pt x="2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70" name="Freeform 35"/>
            <p:cNvSpPr/>
            <p:nvPr/>
          </p:nvSpPr>
          <p:spPr bwMode="auto">
            <a:xfrm flipH="1">
              <a:off x="5374509" y="3562059"/>
              <a:ext cx="3730" cy="932"/>
            </a:xfrm>
            <a:custGeom>
              <a:gdLst>
                <a:gd fmla="*/ 0 w 4" name="T0"/>
                <a:gd fmla="*/ 0 h 1" name="T1"/>
                <a:gd fmla="*/ 0 w 4" name="T2"/>
                <a:gd fmla="*/ 0 h 1" name="T3"/>
                <a:gd fmla="*/ 4 w 4" name="T4"/>
                <a:gd fmla="*/ 1 h 1" name="T5"/>
                <a:gd fmla="*/ 0 w 4" name="T6"/>
                <a:gd fmla="*/ 0 h 1"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 w="4">
                  <a:moveTo>
                    <a:pt x="0" y="0"/>
                  </a:moveTo>
                  <a:lnTo>
                    <a:pt x="0" y="0"/>
                  </a:lnTo>
                  <a:lnTo>
                    <a:pt x="4" y="1"/>
                  </a:lnTo>
                  <a:lnTo>
                    <a:pt x="0" y="0"/>
                  </a:lnTo>
                  <a:close/>
                </a:path>
              </a:pathLst>
            </a:custGeom>
            <a:solidFill>
              <a:srgbClr val="301D0B"/>
            </a:solidFill>
            <a:ln>
              <a:noFill/>
            </a:ln>
            <a:extLst>
              <a:ext uri="{91240B29-F687-4F45-9708-019B960494DF}">
                <a14:hiddenLine w="9525">
                  <a:solidFill>
                    <a:srgbClr val="000000"/>
                  </a:solidFill>
                  <a:round/>
                </a14:hiddenLine>
              </a:ext>
            </a:extLst>
          </p:spPr>
          <p:txBody>
            <a:bodyPr/>
            <a:lstStyle/>
            <a:p>
              <a:endParaRPr altLang="en-US" lang="zh-CN"/>
            </a:p>
          </p:txBody>
        </p:sp>
        <p:sp>
          <p:nvSpPr>
            <p:cNvPr id="71" name="Freeform 36"/>
            <p:cNvSpPr/>
            <p:nvPr/>
          </p:nvSpPr>
          <p:spPr bwMode="auto">
            <a:xfrm flipH="1">
              <a:off x="5374509" y="3562059"/>
              <a:ext cx="3730" cy="932"/>
            </a:xfrm>
            <a:custGeom>
              <a:gdLst>
                <a:gd fmla="*/ 0 w 4" name="T0"/>
                <a:gd fmla="*/ 0 h 1" name="T1"/>
                <a:gd fmla="*/ 0 w 4" name="T2"/>
                <a:gd fmla="*/ 0 h 1" name="T3"/>
                <a:gd fmla="*/ 4 w 4" name="T4"/>
                <a:gd fmla="*/ 1 h 1" name="T5"/>
                <a:gd fmla="*/ 0 w 4" name="T6"/>
                <a:gd fmla="*/ 0 h 1"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 w="4">
                  <a:moveTo>
                    <a:pt x="0" y="0"/>
                  </a:moveTo>
                  <a:lnTo>
                    <a:pt x="0" y="0"/>
                  </a:lnTo>
                  <a:lnTo>
                    <a:pt x="4" y="1"/>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72" name="Freeform 37"/>
            <p:cNvSpPr/>
            <p:nvPr/>
          </p:nvSpPr>
          <p:spPr bwMode="auto">
            <a:xfrm flipH="1">
              <a:off x="5347463" y="3741092"/>
              <a:ext cx="6528" cy="7460"/>
            </a:xfrm>
            <a:custGeom>
              <a:gdLst>
                <a:gd fmla="*/ 0 w 7" name="T0"/>
                <a:gd fmla="*/ 0 h 8" name="T1"/>
                <a:gd fmla="*/ 0 w 7" name="T2"/>
                <a:gd fmla="*/ 0 h 8" name="T3"/>
                <a:gd fmla="*/ 7 w 7" name="T4"/>
                <a:gd fmla="*/ 8 h 8" name="T5"/>
                <a:gd fmla="*/ 7 w 7" name="T6"/>
                <a:gd fmla="*/ 8 h 8" name="T7"/>
                <a:gd fmla="*/ 0 w 7" name="T8"/>
                <a:gd fmla="*/ 0 h 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 w="7">
                  <a:moveTo>
                    <a:pt x="0" y="0"/>
                  </a:moveTo>
                  <a:lnTo>
                    <a:pt x="0" y="0"/>
                  </a:lnTo>
                  <a:lnTo>
                    <a:pt x="7" y="8"/>
                  </a:lnTo>
                  <a:lnTo>
                    <a:pt x="0"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p>
          </p:txBody>
        </p:sp>
        <p:sp>
          <p:nvSpPr>
            <p:cNvPr id="73" name="Freeform 38"/>
            <p:cNvSpPr/>
            <p:nvPr/>
          </p:nvSpPr>
          <p:spPr bwMode="auto">
            <a:xfrm flipH="1">
              <a:off x="5347463" y="3741092"/>
              <a:ext cx="6528" cy="7460"/>
            </a:xfrm>
            <a:custGeom>
              <a:gdLst>
                <a:gd fmla="*/ 0 w 7" name="T0"/>
                <a:gd fmla="*/ 0 h 8" name="T1"/>
                <a:gd fmla="*/ 0 w 7" name="T2"/>
                <a:gd fmla="*/ 0 h 8" name="T3"/>
                <a:gd fmla="*/ 7 w 7" name="T4"/>
                <a:gd fmla="*/ 8 h 8" name="T5"/>
                <a:gd fmla="*/ 7 w 7" name="T6"/>
                <a:gd fmla="*/ 8 h 8" name="T7"/>
                <a:gd fmla="*/ 0 w 7" name="T8"/>
                <a:gd fmla="*/ 0 h 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 w="7">
                  <a:moveTo>
                    <a:pt x="0" y="0"/>
                  </a:moveTo>
                  <a:lnTo>
                    <a:pt x="0" y="0"/>
                  </a:lnTo>
                  <a:lnTo>
                    <a:pt x="7" y="8"/>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74" name="Freeform 39"/>
            <p:cNvSpPr/>
            <p:nvPr/>
          </p:nvSpPr>
          <p:spPr bwMode="auto">
            <a:xfrm flipH="1">
              <a:off x="5329743" y="3603087"/>
              <a:ext cx="24248" cy="145464"/>
            </a:xfrm>
            <a:custGeom>
              <a:gdLst>
                <a:gd fmla="*/ 20 w 26" name="T0"/>
                <a:gd fmla="*/ 0 h 156" name="T1"/>
                <a:gd fmla="*/ 0 w 26" name="T2"/>
                <a:gd fmla="*/ 148 h 156" name="T3"/>
                <a:gd fmla="*/ 7 w 26" name="T4"/>
                <a:gd fmla="*/ 156 h 156" name="T5"/>
                <a:gd fmla="*/ 26 w 26" name="T6"/>
                <a:gd fmla="*/ 7 h 156" name="T7"/>
                <a:gd fmla="*/ 22 w 26" name="T8"/>
                <a:gd fmla="*/ 3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8"/>
                  </a:lnTo>
                  <a:lnTo>
                    <a:pt x="7" y="156"/>
                  </a:lnTo>
                  <a:lnTo>
                    <a:pt x="26" y="7"/>
                  </a:lnTo>
                  <a:lnTo>
                    <a:pt x="22" y="3"/>
                  </a:lnTo>
                  <a:lnTo>
                    <a:pt x="20"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75" name="Freeform 40"/>
            <p:cNvSpPr/>
            <p:nvPr/>
          </p:nvSpPr>
          <p:spPr bwMode="auto">
            <a:xfrm flipH="1">
              <a:off x="5329743" y="3603087"/>
              <a:ext cx="24248" cy="145464"/>
            </a:xfrm>
            <a:custGeom>
              <a:gdLst>
                <a:gd fmla="*/ 20 w 26" name="T0"/>
                <a:gd fmla="*/ 0 h 156" name="T1"/>
                <a:gd fmla="*/ 0 w 26" name="T2"/>
                <a:gd fmla="*/ 148 h 156" name="T3"/>
                <a:gd fmla="*/ 7 w 26" name="T4"/>
                <a:gd fmla="*/ 156 h 156" name="T5"/>
                <a:gd fmla="*/ 26 w 26" name="T6"/>
                <a:gd fmla="*/ 7 h 156" name="T7"/>
                <a:gd fmla="*/ 22 w 26" name="T8"/>
                <a:gd fmla="*/ 3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8"/>
                  </a:lnTo>
                  <a:lnTo>
                    <a:pt x="7" y="156"/>
                  </a:lnTo>
                  <a:lnTo>
                    <a:pt x="26" y="7"/>
                  </a:lnTo>
                  <a:lnTo>
                    <a:pt x="22" y="3"/>
                  </a:lnTo>
                  <a:lnTo>
                    <a:pt x="2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76" name="Freeform 41"/>
            <p:cNvSpPr/>
            <p:nvPr/>
          </p:nvSpPr>
          <p:spPr bwMode="auto">
            <a:xfrm flipH="1">
              <a:off x="5333474" y="3603087"/>
              <a:ext cx="1865" cy="2797"/>
            </a:xfrm>
            <a:custGeom>
              <a:gdLst>
                <a:gd fmla="*/ 0 w 2" name="T0"/>
                <a:gd fmla="*/ 0 h 3" name="T1"/>
                <a:gd fmla="*/ 0 w 2" name="T2"/>
                <a:gd fmla="*/ 0 h 3" name="T3"/>
                <a:gd fmla="*/ 2 w 2" name="T4"/>
                <a:gd fmla="*/ 3 h 3" name="T5"/>
                <a:gd fmla="*/ 0 w 2" name="T6"/>
                <a:gd fmla="*/ 0 h 3"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3" w="2">
                  <a:moveTo>
                    <a:pt x="0" y="0"/>
                  </a:moveTo>
                  <a:lnTo>
                    <a:pt x="0" y="0"/>
                  </a:lnTo>
                  <a:lnTo>
                    <a:pt x="2" y="3"/>
                  </a:lnTo>
                  <a:lnTo>
                    <a:pt x="0" y="0"/>
                  </a:lnTo>
                  <a:close/>
                </a:path>
              </a:pathLst>
            </a:custGeom>
            <a:solidFill>
              <a:srgbClr val="301D0B"/>
            </a:solidFill>
            <a:ln>
              <a:noFill/>
            </a:ln>
            <a:extLst>
              <a:ext uri="{91240B29-F687-4F45-9708-019B960494DF}">
                <a14:hiddenLine w="9525">
                  <a:solidFill>
                    <a:srgbClr val="000000"/>
                  </a:solidFill>
                  <a:round/>
                </a14:hiddenLine>
              </a:ext>
            </a:extLst>
          </p:spPr>
          <p:txBody>
            <a:bodyPr/>
            <a:lstStyle/>
            <a:p>
              <a:endParaRPr altLang="en-US" lang="zh-CN"/>
            </a:p>
          </p:txBody>
        </p:sp>
        <p:sp>
          <p:nvSpPr>
            <p:cNvPr id="77" name="Freeform 42"/>
            <p:cNvSpPr/>
            <p:nvPr/>
          </p:nvSpPr>
          <p:spPr bwMode="auto">
            <a:xfrm flipH="1">
              <a:off x="5333474" y="3603087"/>
              <a:ext cx="1865" cy="2797"/>
            </a:xfrm>
            <a:custGeom>
              <a:gdLst>
                <a:gd fmla="*/ 0 w 2" name="T0"/>
                <a:gd fmla="*/ 0 h 3" name="T1"/>
                <a:gd fmla="*/ 0 w 2" name="T2"/>
                <a:gd fmla="*/ 0 h 3" name="T3"/>
                <a:gd fmla="*/ 2 w 2" name="T4"/>
                <a:gd fmla="*/ 3 h 3" name="T5"/>
                <a:gd fmla="*/ 0 w 2" name="T6"/>
                <a:gd fmla="*/ 0 h 3"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3" w="2">
                  <a:moveTo>
                    <a:pt x="0" y="0"/>
                  </a:moveTo>
                  <a:lnTo>
                    <a:pt x="0" y="0"/>
                  </a:lnTo>
                  <a:lnTo>
                    <a:pt x="2" y="3"/>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78" name="Freeform 43"/>
            <p:cNvSpPr>
              <a:spLocks noEditPoints="1"/>
            </p:cNvSpPr>
            <p:nvPr/>
          </p:nvSpPr>
          <p:spPr bwMode="auto">
            <a:xfrm flipH="1">
              <a:off x="5148816" y="3549937"/>
              <a:ext cx="145488" cy="22379"/>
            </a:xfrm>
            <a:custGeom>
              <a:gdLst>
                <a:gd fmla="*/ 0 w 156" name="T0"/>
                <a:gd fmla="*/ 14 h 24" name="T1"/>
                <a:gd fmla="*/ 0 w 156" name="T2"/>
                <a:gd fmla="*/ 14 h 24" name="T3"/>
                <a:gd fmla="*/ 7 w 156" name="T4"/>
                <a:gd fmla="*/ 24 h 24" name="T5"/>
                <a:gd fmla="*/ 9 w 156" name="T6"/>
                <a:gd fmla="*/ 24 h 24" name="T7"/>
                <a:gd fmla="*/ 0 w 156" name="T8"/>
                <a:gd fmla="*/ 14 h 24" name="T9"/>
                <a:gd fmla="*/ 152 w 156" name="T10"/>
                <a:gd fmla="*/ 0 h 24" name="T11"/>
                <a:gd fmla="*/ 152 w 156" name="T12"/>
                <a:gd fmla="*/ 0 h 24" name="T13"/>
                <a:gd fmla="*/ 156 w 156" name="T14"/>
                <a:gd fmla="*/ 2 h 24" name="T15"/>
                <a:gd fmla="*/ 152 w 156"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56">
                  <a:moveTo>
                    <a:pt x="0" y="14"/>
                  </a:moveTo>
                  <a:lnTo>
                    <a:pt x="0" y="14"/>
                  </a:lnTo>
                  <a:lnTo>
                    <a:pt x="7" y="24"/>
                  </a:lnTo>
                  <a:lnTo>
                    <a:pt x="9" y="24"/>
                  </a:lnTo>
                  <a:lnTo>
                    <a:pt x="0" y="14"/>
                  </a:lnTo>
                  <a:close/>
                  <a:moveTo>
                    <a:pt x="152" y="0"/>
                  </a:moveTo>
                  <a:lnTo>
                    <a:pt x="152" y="0"/>
                  </a:lnTo>
                  <a:lnTo>
                    <a:pt x="156" y="2"/>
                  </a:lnTo>
                  <a:lnTo>
                    <a:pt x="152"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p>
          </p:txBody>
        </p:sp>
        <p:sp>
          <p:nvSpPr>
            <p:cNvPr id="79" name="Freeform 44"/>
            <p:cNvSpPr>
              <a:spLocks noEditPoints="1"/>
            </p:cNvSpPr>
            <p:nvPr/>
          </p:nvSpPr>
          <p:spPr bwMode="auto">
            <a:xfrm flipH="1">
              <a:off x="5148816" y="3549937"/>
              <a:ext cx="145488" cy="22379"/>
            </a:xfrm>
            <a:custGeom>
              <a:gdLst>
                <a:gd fmla="*/ 0 w 156" name="T0"/>
                <a:gd fmla="*/ 14 h 24" name="T1"/>
                <a:gd fmla="*/ 0 w 156" name="T2"/>
                <a:gd fmla="*/ 14 h 24" name="T3"/>
                <a:gd fmla="*/ 7 w 156" name="T4"/>
                <a:gd fmla="*/ 24 h 24" name="T5"/>
                <a:gd fmla="*/ 9 w 156" name="T6"/>
                <a:gd fmla="*/ 24 h 24" name="T7"/>
                <a:gd fmla="*/ 0 w 156" name="T8"/>
                <a:gd fmla="*/ 14 h 24" name="T9"/>
                <a:gd fmla="*/ 152 w 156" name="T10"/>
                <a:gd fmla="*/ 0 h 24" name="T11"/>
                <a:gd fmla="*/ 152 w 156" name="T12"/>
                <a:gd fmla="*/ 0 h 24" name="T13"/>
                <a:gd fmla="*/ 156 w 156" name="T14"/>
                <a:gd fmla="*/ 2 h 24" name="T15"/>
                <a:gd fmla="*/ 152 w 156"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56">
                  <a:moveTo>
                    <a:pt x="0" y="14"/>
                  </a:moveTo>
                  <a:lnTo>
                    <a:pt x="0" y="14"/>
                  </a:lnTo>
                  <a:lnTo>
                    <a:pt x="7" y="24"/>
                  </a:lnTo>
                  <a:lnTo>
                    <a:pt x="9" y="24"/>
                  </a:lnTo>
                  <a:lnTo>
                    <a:pt x="0" y="14"/>
                  </a:lnTo>
                  <a:moveTo>
                    <a:pt x="152" y="0"/>
                  </a:moveTo>
                  <a:lnTo>
                    <a:pt x="152" y="0"/>
                  </a:lnTo>
                  <a:lnTo>
                    <a:pt x="156" y="2"/>
                  </a:lnTo>
                  <a:lnTo>
                    <a:pt x="15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80" name="Freeform 45"/>
            <p:cNvSpPr/>
            <p:nvPr/>
          </p:nvSpPr>
          <p:spPr bwMode="auto">
            <a:xfrm flipH="1">
              <a:off x="5145086" y="3549937"/>
              <a:ext cx="149218" cy="22379"/>
            </a:xfrm>
            <a:custGeom>
              <a:gdLst>
                <a:gd fmla="*/ 152 w 160" name="T0"/>
                <a:gd fmla="*/ 0 h 24" name="T1"/>
                <a:gd fmla="*/ 0 w 160" name="T2"/>
                <a:gd fmla="*/ 14 h 24" name="T3"/>
                <a:gd fmla="*/ 9 w 160" name="T4"/>
                <a:gd fmla="*/ 24 h 24" name="T5"/>
                <a:gd fmla="*/ 160 w 160" name="T6"/>
                <a:gd fmla="*/ 5 h 24" name="T7"/>
                <a:gd fmla="*/ 156 w 160" name="T8"/>
                <a:gd fmla="*/ 2 h 24" name="T9"/>
                <a:gd fmla="*/ 152 w 160"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60">
                  <a:moveTo>
                    <a:pt x="152" y="0"/>
                  </a:moveTo>
                  <a:lnTo>
                    <a:pt x="0" y="14"/>
                  </a:lnTo>
                  <a:lnTo>
                    <a:pt x="9" y="24"/>
                  </a:lnTo>
                  <a:lnTo>
                    <a:pt x="160" y="5"/>
                  </a:lnTo>
                  <a:lnTo>
                    <a:pt x="156" y="2"/>
                  </a:lnTo>
                  <a:lnTo>
                    <a:pt x="152"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81" name="Freeform 46"/>
            <p:cNvSpPr/>
            <p:nvPr/>
          </p:nvSpPr>
          <p:spPr bwMode="auto">
            <a:xfrm flipH="1">
              <a:off x="5145086" y="3549937"/>
              <a:ext cx="149218" cy="22379"/>
            </a:xfrm>
            <a:custGeom>
              <a:gdLst>
                <a:gd fmla="*/ 152 w 160" name="T0"/>
                <a:gd fmla="*/ 0 h 24" name="T1"/>
                <a:gd fmla="*/ 0 w 160" name="T2"/>
                <a:gd fmla="*/ 14 h 24" name="T3"/>
                <a:gd fmla="*/ 9 w 160" name="T4"/>
                <a:gd fmla="*/ 24 h 24" name="T5"/>
                <a:gd fmla="*/ 160 w 160" name="T6"/>
                <a:gd fmla="*/ 5 h 24" name="T7"/>
                <a:gd fmla="*/ 156 w 160" name="T8"/>
                <a:gd fmla="*/ 2 h 24" name="T9"/>
                <a:gd fmla="*/ 152 w 160"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60">
                  <a:moveTo>
                    <a:pt x="152" y="0"/>
                  </a:moveTo>
                  <a:lnTo>
                    <a:pt x="0" y="14"/>
                  </a:lnTo>
                  <a:lnTo>
                    <a:pt x="9" y="24"/>
                  </a:lnTo>
                  <a:lnTo>
                    <a:pt x="160" y="5"/>
                  </a:lnTo>
                  <a:lnTo>
                    <a:pt x="156" y="2"/>
                  </a:lnTo>
                  <a:lnTo>
                    <a:pt x="15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82" name="Freeform 47"/>
            <p:cNvSpPr/>
            <p:nvPr/>
          </p:nvSpPr>
          <p:spPr bwMode="auto">
            <a:xfrm flipH="1">
              <a:off x="5287776" y="3562992"/>
              <a:ext cx="11191" cy="9325"/>
            </a:xfrm>
            <a:custGeom>
              <a:gdLst>
                <a:gd fmla="*/ 5 w 12" name="T0"/>
                <a:gd fmla="*/ 0 h 10" name="T1"/>
                <a:gd fmla="*/ 0 w 12" name="T2"/>
                <a:gd fmla="*/ 2 h 10" name="T3"/>
                <a:gd fmla="*/ 7 w 12" name="T4"/>
                <a:gd fmla="*/ 10 h 10" name="T5"/>
                <a:gd fmla="*/ 12 w 12" name="T6"/>
                <a:gd fmla="*/ 10 h 10" name="T7"/>
                <a:gd fmla="*/ 5 w 12" name="T8"/>
                <a:gd fmla="*/ 0 h 1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0" w="12">
                  <a:moveTo>
                    <a:pt x="5" y="0"/>
                  </a:moveTo>
                  <a:lnTo>
                    <a:pt x="0" y="2"/>
                  </a:lnTo>
                  <a:lnTo>
                    <a:pt x="7" y="10"/>
                  </a:lnTo>
                  <a:lnTo>
                    <a:pt x="12" y="10"/>
                  </a:lnTo>
                  <a:lnTo>
                    <a:pt x="5" y="0"/>
                  </a:lnTo>
                  <a:close/>
                </a:path>
              </a:pathLst>
            </a:custGeom>
            <a:solidFill>
              <a:srgbClr val="301D0B"/>
            </a:solidFill>
            <a:ln>
              <a:noFill/>
            </a:ln>
            <a:extLst>
              <a:ext uri="{91240B29-F687-4F45-9708-019B960494DF}">
                <a14:hiddenLine w="9525">
                  <a:solidFill>
                    <a:srgbClr val="000000"/>
                  </a:solidFill>
                  <a:round/>
                </a14:hiddenLine>
              </a:ext>
            </a:extLst>
          </p:spPr>
          <p:txBody>
            <a:bodyPr/>
            <a:lstStyle/>
            <a:p>
              <a:endParaRPr altLang="en-US" lang="zh-CN"/>
            </a:p>
          </p:txBody>
        </p:sp>
        <p:sp>
          <p:nvSpPr>
            <p:cNvPr id="83" name="Freeform 48"/>
            <p:cNvSpPr/>
            <p:nvPr/>
          </p:nvSpPr>
          <p:spPr bwMode="auto">
            <a:xfrm flipH="1">
              <a:off x="5287776" y="3562992"/>
              <a:ext cx="11191" cy="9325"/>
            </a:xfrm>
            <a:custGeom>
              <a:gdLst>
                <a:gd fmla="*/ 5 w 12" name="T0"/>
                <a:gd fmla="*/ 0 h 10" name="T1"/>
                <a:gd fmla="*/ 0 w 12" name="T2"/>
                <a:gd fmla="*/ 2 h 10" name="T3"/>
                <a:gd fmla="*/ 7 w 12" name="T4"/>
                <a:gd fmla="*/ 10 h 10" name="T5"/>
                <a:gd fmla="*/ 12 w 12" name="T6"/>
                <a:gd fmla="*/ 10 h 10" name="T7"/>
                <a:gd fmla="*/ 5 w 12" name="T8"/>
                <a:gd fmla="*/ 0 h 1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0" w="12">
                  <a:moveTo>
                    <a:pt x="5" y="0"/>
                  </a:moveTo>
                  <a:lnTo>
                    <a:pt x="0" y="2"/>
                  </a:lnTo>
                  <a:lnTo>
                    <a:pt x="7" y="10"/>
                  </a:lnTo>
                  <a:lnTo>
                    <a:pt x="12" y="10"/>
                  </a:lnTo>
                  <a:lnTo>
                    <a:pt x="5"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grpSp>
      <p:grpSp>
        <p:nvGrpSpPr>
          <p:cNvPr id="4" name="组合 1"/>
          <p:cNvGrpSpPr/>
          <p:nvPr/>
        </p:nvGrpSpPr>
        <p:grpSpPr>
          <a:xfrm>
            <a:off x="6005972" y="3463454"/>
            <a:ext cx="1010641" cy="1009854"/>
            <a:chOff x="6073970" y="3409136"/>
            <a:chExt cx="1010953" cy="1009854"/>
          </a:xfrm>
        </p:grpSpPr>
        <p:sp>
          <p:nvSpPr>
            <p:cNvPr id="84" name="Freeform 49"/>
            <p:cNvSpPr/>
            <p:nvPr/>
          </p:nvSpPr>
          <p:spPr bwMode="auto">
            <a:xfrm flipH="1">
              <a:off x="6259560" y="4151374"/>
              <a:ext cx="141757" cy="267616"/>
            </a:xfrm>
            <a:custGeom>
              <a:gdLst>
                <a:gd fmla="*/ 22 w 152" name="T0"/>
                <a:gd fmla="*/ 0 h 287" name="T1"/>
                <a:gd fmla="*/ 0 w 152" name="T2"/>
                <a:gd fmla="*/ 149 h 287" name="T3"/>
                <a:gd fmla="*/ 140 w 152" name="T4"/>
                <a:gd fmla="*/ 287 h 287" name="T5"/>
                <a:gd fmla="*/ 152 w 152" name="T6"/>
                <a:gd fmla="*/ 132 h 287" name="T7"/>
                <a:gd fmla="*/ 22 w 152" name="T8"/>
                <a:gd fmla="*/ 0 h 28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7" w="152">
                  <a:moveTo>
                    <a:pt x="22" y="0"/>
                  </a:moveTo>
                  <a:lnTo>
                    <a:pt x="0" y="149"/>
                  </a:lnTo>
                  <a:lnTo>
                    <a:pt x="140" y="287"/>
                  </a:lnTo>
                  <a:lnTo>
                    <a:pt x="152" y="132"/>
                  </a:lnTo>
                  <a:lnTo>
                    <a:pt x="22" y="0"/>
                  </a:lnTo>
                  <a:close/>
                </a:path>
              </a:pathLst>
            </a:custGeom>
            <a:solidFill>
              <a:srgbClr val="F34A57"/>
            </a:solidFill>
            <a:ln>
              <a:noFill/>
            </a:ln>
            <a:extLst>
              <a:ext uri="{91240B29-F687-4F45-9708-019B960494DF}">
                <a14:hiddenLine w="9525">
                  <a:solidFill>
                    <a:srgbClr val="000000"/>
                  </a:solidFill>
                  <a:round/>
                </a14:hiddenLine>
              </a:ext>
            </a:extLst>
          </p:spPr>
          <p:txBody>
            <a:bodyPr/>
            <a:lstStyle/>
            <a:p>
              <a:endParaRPr altLang="en-US" lang="zh-CN"/>
            </a:p>
          </p:txBody>
        </p:sp>
        <p:sp>
          <p:nvSpPr>
            <p:cNvPr id="85" name="Freeform 50"/>
            <p:cNvSpPr/>
            <p:nvPr/>
          </p:nvSpPr>
          <p:spPr bwMode="auto">
            <a:xfrm flipH="1">
              <a:off x="6259560" y="4151374"/>
              <a:ext cx="141757" cy="267616"/>
            </a:xfrm>
            <a:custGeom>
              <a:gdLst>
                <a:gd fmla="*/ 22 w 152" name="T0"/>
                <a:gd fmla="*/ 0 h 287" name="T1"/>
                <a:gd fmla="*/ 0 w 152" name="T2"/>
                <a:gd fmla="*/ 149 h 287" name="T3"/>
                <a:gd fmla="*/ 140 w 152" name="T4"/>
                <a:gd fmla="*/ 287 h 287" name="T5"/>
                <a:gd fmla="*/ 152 w 152" name="T6"/>
                <a:gd fmla="*/ 132 h 287" name="T7"/>
                <a:gd fmla="*/ 22 w 152" name="T8"/>
                <a:gd fmla="*/ 0 h 28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7" w="152">
                  <a:moveTo>
                    <a:pt x="22" y="0"/>
                  </a:moveTo>
                  <a:lnTo>
                    <a:pt x="0" y="149"/>
                  </a:lnTo>
                  <a:lnTo>
                    <a:pt x="140" y="287"/>
                  </a:lnTo>
                  <a:lnTo>
                    <a:pt x="152" y="132"/>
                  </a:lnTo>
                  <a:lnTo>
                    <a:pt x="2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86" name="Freeform 51"/>
            <p:cNvSpPr/>
            <p:nvPr/>
          </p:nvSpPr>
          <p:spPr bwMode="auto">
            <a:xfrm flipH="1">
              <a:off x="6073970" y="4091697"/>
              <a:ext cx="267660" cy="141734"/>
            </a:xfrm>
            <a:custGeom>
              <a:gdLst>
                <a:gd fmla="*/ 0 w 287" name="T0"/>
                <a:gd fmla="*/ 22 h 152" name="T1"/>
                <a:gd fmla="*/ 151 w 287" name="T2"/>
                <a:gd fmla="*/ 0 h 152" name="T3"/>
                <a:gd fmla="*/ 287 w 287" name="T4"/>
                <a:gd fmla="*/ 140 h 152" name="T5"/>
                <a:gd fmla="*/ 133 w 287" name="T6"/>
                <a:gd fmla="*/ 152 h 152" name="T7"/>
                <a:gd fmla="*/ 0 w 287"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7">
                  <a:moveTo>
                    <a:pt x="0" y="22"/>
                  </a:moveTo>
                  <a:lnTo>
                    <a:pt x="151" y="0"/>
                  </a:lnTo>
                  <a:lnTo>
                    <a:pt x="287" y="140"/>
                  </a:lnTo>
                  <a:lnTo>
                    <a:pt x="133" y="152"/>
                  </a:lnTo>
                  <a:lnTo>
                    <a:pt x="0" y="22"/>
                  </a:lnTo>
                  <a:close/>
                </a:path>
              </a:pathLst>
            </a:custGeom>
            <a:solidFill>
              <a:srgbClr val="F34A57"/>
            </a:solidFill>
            <a:ln>
              <a:noFill/>
            </a:ln>
            <a:extLst>
              <a:ext uri="{91240B29-F687-4F45-9708-019B960494DF}">
                <a14:hiddenLine w="9525">
                  <a:solidFill>
                    <a:srgbClr val="000000"/>
                  </a:solidFill>
                  <a:round/>
                </a14:hiddenLine>
              </a:ext>
            </a:extLst>
          </p:spPr>
          <p:txBody>
            <a:bodyPr/>
            <a:lstStyle/>
            <a:p>
              <a:endParaRPr altLang="en-US" lang="zh-CN"/>
            </a:p>
          </p:txBody>
        </p:sp>
        <p:sp>
          <p:nvSpPr>
            <p:cNvPr id="87" name="Freeform 52"/>
            <p:cNvSpPr/>
            <p:nvPr/>
          </p:nvSpPr>
          <p:spPr bwMode="auto">
            <a:xfrm flipH="1">
              <a:off x="6073970" y="4091697"/>
              <a:ext cx="267660" cy="141734"/>
            </a:xfrm>
            <a:custGeom>
              <a:gdLst>
                <a:gd fmla="*/ 0 w 287" name="T0"/>
                <a:gd fmla="*/ 22 h 152" name="T1"/>
                <a:gd fmla="*/ 151 w 287" name="T2"/>
                <a:gd fmla="*/ 0 h 152" name="T3"/>
                <a:gd fmla="*/ 287 w 287" name="T4"/>
                <a:gd fmla="*/ 140 h 152" name="T5"/>
                <a:gd fmla="*/ 133 w 287" name="T6"/>
                <a:gd fmla="*/ 152 h 152" name="T7"/>
                <a:gd fmla="*/ 0 w 287"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7">
                  <a:moveTo>
                    <a:pt x="0" y="22"/>
                  </a:moveTo>
                  <a:lnTo>
                    <a:pt x="151" y="0"/>
                  </a:lnTo>
                  <a:lnTo>
                    <a:pt x="287" y="140"/>
                  </a:lnTo>
                  <a:lnTo>
                    <a:pt x="133" y="152"/>
                  </a:lnTo>
                  <a:lnTo>
                    <a:pt x="0" y="22"/>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88" name="Freeform 53"/>
            <p:cNvSpPr/>
            <p:nvPr/>
          </p:nvSpPr>
          <p:spPr bwMode="auto">
            <a:xfrm flipH="1">
              <a:off x="6342563" y="4189605"/>
              <a:ext cx="0" cy="1865"/>
            </a:xfrm>
            <a:custGeom>
              <a:gdLst>
                <a:gd fmla="*/ 0 h 2" name="T0"/>
                <a:gd fmla="*/ 0 h 2" name="T1"/>
                <a:gd fmla="*/ 2 h 2" name="T2"/>
                <a:gd fmla="*/ 0 h 2" name="T3"/>
                <a:gd fmla="*/ 0 60000 65536" name="T4"/>
                <a:gd fmla="*/ 0 60000 65536" name="T5"/>
                <a:gd fmla="*/ 0 60000 65536" name="T6"/>
                <a:gd fmla="*/ 0 60000 65536" name="T7"/>
              </a:gdLst>
              <a:cxnLst>
                <a:cxn ang="T4">
                  <a:pos x="0" y="T0"/>
                </a:cxn>
                <a:cxn ang="T5">
                  <a:pos x="0" y="T1"/>
                </a:cxn>
                <a:cxn ang="T6">
                  <a:pos x="0" y="T2"/>
                </a:cxn>
                <a:cxn ang="T7">
                  <a:pos x="0" y="T3"/>
                </a:cxn>
              </a:cxnLst>
              <a:rect b="b" l="0" r="r" t="0"/>
              <a:pathLst>
                <a:path h="2">
                  <a:moveTo>
                    <a:pt x="0" y="0"/>
                  </a:moveTo>
                  <a:lnTo>
                    <a:pt x="0" y="0"/>
                  </a:lnTo>
                  <a:lnTo>
                    <a:pt x="0" y="2"/>
                  </a:lnTo>
                  <a:lnTo>
                    <a:pt x="0"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p>
          </p:txBody>
        </p:sp>
        <p:sp>
          <p:nvSpPr>
            <p:cNvPr id="89" name="Freeform 54"/>
            <p:cNvSpPr/>
            <p:nvPr/>
          </p:nvSpPr>
          <p:spPr bwMode="auto">
            <a:xfrm flipH="1">
              <a:off x="6342563" y="4189605"/>
              <a:ext cx="0" cy="1865"/>
            </a:xfrm>
            <a:custGeom>
              <a:gdLst>
                <a:gd fmla="*/ 0 h 2" name="T0"/>
                <a:gd fmla="*/ 0 h 2" name="T1"/>
                <a:gd fmla="*/ 2 h 2" name="T2"/>
                <a:gd fmla="*/ 0 h 2" name="T3"/>
                <a:gd fmla="*/ 0 60000 65536" name="T4"/>
                <a:gd fmla="*/ 0 60000 65536" name="T5"/>
                <a:gd fmla="*/ 0 60000 65536" name="T6"/>
                <a:gd fmla="*/ 0 60000 65536" name="T7"/>
              </a:gdLst>
              <a:cxnLst>
                <a:cxn ang="T4">
                  <a:pos x="0" y="T0"/>
                </a:cxn>
                <a:cxn ang="T5">
                  <a:pos x="0" y="T1"/>
                </a:cxn>
                <a:cxn ang="T6">
                  <a:pos x="0" y="T2"/>
                </a:cxn>
                <a:cxn ang="T7">
                  <a:pos x="0" y="T3"/>
                </a:cxn>
              </a:cxnLst>
              <a:rect b="b" l="0" r="r" t="0"/>
              <a:pathLst>
                <a:path h="2">
                  <a:moveTo>
                    <a:pt x="0" y="0"/>
                  </a:moveTo>
                  <a:lnTo>
                    <a:pt x="0" y="0"/>
                  </a:lnTo>
                  <a:lnTo>
                    <a:pt x="0" y="2"/>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90" name="Freeform 55"/>
            <p:cNvSpPr/>
            <p:nvPr/>
          </p:nvSpPr>
          <p:spPr bwMode="auto">
            <a:xfrm flipH="1">
              <a:off x="6337899" y="4189605"/>
              <a:ext cx="24248" cy="145464"/>
            </a:xfrm>
            <a:custGeom>
              <a:gdLst>
                <a:gd fmla="*/ 21 w 26" name="T0"/>
                <a:gd fmla="*/ 0 h 156" name="T1"/>
                <a:gd fmla="*/ 0 w 26" name="T2"/>
                <a:gd fmla="*/ 148 h 156" name="T3"/>
                <a:gd fmla="*/ 8 w 26" name="T4"/>
                <a:gd fmla="*/ 156 h 156" name="T5"/>
                <a:gd fmla="*/ 26 w 26" name="T6"/>
                <a:gd fmla="*/ 7 h 156" name="T7"/>
                <a:gd fmla="*/ 21 w 26" name="T8"/>
                <a:gd fmla="*/ 2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8"/>
                  </a:lnTo>
                  <a:lnTo>
                    <a:pt x="8" y="156"/>
                  </a:lnTo>
                  <a:lnTo>
                    <a:pt x="26" y="7"/>
                  </a:lnTo>
                  <a:lnTo>
                    <a:pt x="21" y="2"/>
                  </a:lnTo>
                  <a:lnTo>
                    <a:pt x="21"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91" name="Freeform 56"/>
            <p:cNvSpPr/>
            <p:nvPr/>
          </p:nvSpPr>
          <p:spPr bwMode="auto">
            <a:xfrm flipH="1">
              <a:off x="6337899" y="4189605"/>
              <a:ext cx="24248" cy="145464"/>
            </a:xfrm>
            <a:custGeom>
              <a:gdLst>
                <a:gd fmla="*/ 21 w 26" name="T0"/>
                <a:gd fmla="*/ 0 h 156" name="T1"/>
                <a:gd fmla="*/ 0 w 26" name="T2"/>
                <a:gd fmla="*/ 148 h 156" name="T3"/>
                <a:gd fmla="*/ 8 w 26" name="T4"/>
                <a:gd fmla="*/ 156 h 156" name="T5"/>
                <a:gd fmla="*/ 26 w 26" name="T6"/>
                <a:gd fmla="*/ 7 h 156" name="T7"/>
                <a:gd fmla="*/ 21 w 26" name="T8"/>
                <a:gd fmla="*/ 2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8"/>
                  </a:lnTo>
                  <a:lnTo>
                    <a:pt x="8" y="156"/>
                  </a:lnTo>
                  <a:lnTo>
                    <a:pt x="26" y="7"/>
                  </a:lnTo>
                  <a:lnTo>
                    <a:pt x="21" y="2"/>
                  </a:lnTo>
                  <a:lnTo>
                    <a:pt x="21"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92" name="Freeform 57"/>
            <p:cNvSpPr>
              <a:spLocks noEditPoints="1"/>
            </p:cNvSpPr>
            <p:nvPr/>
          </p:nvSpPr>
          <p:spPr bwMode="auto">
            <a:xfrm flipH="1">
              <a:off x="6300595" y="4230633"/>
              <a:ext cx="20518" cy="145464"/>
            </a:xfrm>
            <a:custGeom>
              <a:gdLst>
                <a:gd fmla="*/ 0 w 22" name="T0"/>
                <a:gd fmla="*/ 148 h 156" name="T1"/>
                <a:gd fmla="*/ 0 w 22" name="T2"/>
                <a:gd fmla="*/ 148 h 156" name="T3"/>
                <a:gd fmla="*/ 8 w 22" name="T4"/>
                <a:gd fmla="*/ 156 h 156" name="T5"/>
                <a:gd fmla="*/ 8 w 22" name="T6"/>
                <a:gd fmla="*/ 156 h 156" name="T7"/>
                <a:gd fmla="*/ 0 w 22" name="T8"/>
                <a:gd fmla="*/ 148 h 156" name="T9"/>
                <a:gd fmla="*/ 21 w 22" name="T10"/>
                <a:gd fmla="*/ 0 h 156" name="T11"/>
                <a:gd fmla="*/ 21 w 22" name="T12"/>
                <a:gd fmla="*/ 0 h 156" name="T13"/>
                <a:gd fmla="*/ 22 w 22" name="T14"/>
                <a:gd fmla="*/ 3 h 156" name="T15"/>
                <a:gd fmla="*/ 21 w 22" name="T16"/>
                <a:gd fmla="*/ 0 h 15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56" w="22">
                  <a:moveTo>
                    <a:pt x="0" y="148"/>
                  </a:moveTo>
                  <a:lnTo>
                    <a:pt x="0" y="148"/>
                  </a:lnTo>
                  <a:lnTo>
                    <a:pt x="8" y="156"/>
                  </a:lnTo>
                  <a:lnTo>
                    <a:pt x="0" y="148"/>
                  </a:lnTo>
                  <a:close/>
                  <a:moveTo>
                    <a:pt x="21" y="0"/>
                  </a:moveTo>
                  <a:lnTo>
                    <a:pt x="21" y="0"/>
                  </a:lnTo>
                  <a:lnTo>
                    <a:pt x="22" y="3"/>
                  </a:lnTo>
                  <a:lnTo>
                    <a:pt x="21"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p>
          </p:txBody>
        </p:sp>
        <p:sp>
          <p:nvSpPr>
            <p:cNvPr id="93" name="Freeform 58"/>
            <p:cNvSpPr>
              <a:spLocks noEditPoints="1"/>
            </p:cNvSpPr>
            <p:nvPr/>
          </p:nvSpPr>
          <p:spPr bwMode="auto">
            <a:xfrm flipH="1">
              <a:off x="6300595" y="4230633"/>
              <a:ext cx="20518" cy="145464"/>
            </a:xfrm>
            <a:custGeom>
              <a:gdLst>
                <a:gd fmla="*/ 0 w 22" name="T0"/>
                <a:gd fmla="*/ 148 h 156" name="T1"/>
                <a:gd fmla="*/ 0 w 22" name="T2"/>
                <a:gd fmla="*/ 148 h 156" name="T3"/>
                <a:gd fmla="*/ 8 w 22" name="T4"/>
                <a:gd fmla="*/ 156 h 156" name="T5"/>
                <a:gd fmla="*/ 8 w 22" name="T6"/>
                <a:gd fmla="*/ 156 h 156" name="T7"/>
                <a:gd fmla="*/ 0 w 22" name="T8"/>
                <a:gd fmla="*/ 148 h 156" name="T9"/>
                <a:gd fmla="*/ 21 w 22" name="T10"/>
                <a:gd fmla="*/ 0 h 156" name="T11"/>
                <a:gd fmla="*/ 21 w 22" name="T12"/>
                <a:gd fmla="*/ 0 h 156" name="T13"/>
                <a:gd fmla="*/ 22 w 22" name="T14"/>
                <a:gd fmla="*/ 3 h 156" name="T15"/>
                <a:gd fmla="*/ 21 w 22" name="T16"/>
                <a:gd fmla="*/ 0 h 15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56" w="22">
                  <a:moveTo>
                    <a:pt x="0" y="148"/>
                  </a:moveTo>
                  <a:lnTo>
                    <a:pt x="0" y="148"/>
                  </a:lnTo>
                  <a:lnTo>
                    <a:pt x="8" y="156"/>
                  </a:lnTo>
                  <a:lnTo>
                    <a:pt x="0" y="148"/>
                  </a:lnTo>
                  <a:moveTo>
                    <a:pt x="21" y="0"/>
                  </a:moveTo>
                  <a:lnTo>
                    <a:pt x="21" y="0"/>
                  </a:lnTo>
                  <a:lnTo>
                    <a:pt x="22" y="3"/>
                  </a:lnTo>
                  <a:lnTo>
                    <a:pt x="21"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94" name="Freeform 59"/>
            <p:cNvSpPr/>
            <p:nvPr/>
          </p:nvSpPr>
          <p:spPr bwMode="auto">
            <a:xfrm flipH="1">
              <a:off x="6296864" y="4230633"/>
              <a:ext cx="24248" cy="145464"/>
            </a:xfrm>
            <a:custGeom>
              <a:gdLst>
                <a:gd fmla="*/ 21 w 26" name="T0"/>
                <a:gd fmla="*/ 0 h 156" name="T1"/>
                <a:gd fmla="*/ 0 w 26" name="T2"/>
                <a:gd fmla="*/ 148 h 156" name="T3"/>
                <a:gd fmla="*/ 8 w 26" name="T4"/>
                <a:gd fmla="*/ 156 h 156" name="T5"/>
                <a:gd fmla="*/ 26 w 26" name="T6"/>
                <a:gd fmla="*/ 7 h 156" name="T7"/>
                <a:gd fmla="*/ 22 w 26" name="T8"/>
                <a:gd fmla="*/ 3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8"/>
                  </a:lnTo>
                  <a:lnTo>
                    <a:pt x="8" y="156"/>
                  </a:lnTo>
                  <a:lnTo>
                    <a:pt x="26" y="7"/>
                  </a:lnTo>
                  <a:lnTo>
                    <a:pt x="22" y="3"/>
                  </a:lnTo>
                  <a:lnTo>
                    <a:pt x="21"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95" name="Freeform 60"/>
            <p:cNvSpPr/>
            <p:nvPr/>
          </p:nvSpPr>
          <p:spPr bwMode="auto">
            <a:xfrm flipH="1">
              <a:off x="6296864" y="4230633"/>
              <a:ext cx="24248" cy="145464"/>
            </a:xfrm>
            <a:custGeom>
              <a:gdLst>
                <a:gd fmla="*/ 21 w 26" name="T0"/>
                <a:gd fmla="*/ 0 h 156" name="T1"/>
                <a:gd fmla="*/ 0 w 26" name="T2"/>
                <a:gd fmla="*/ 148 h 156" name="T3"/>
                <a:gd fmla="*/ 8 w 26" name="T4"/>
                <a:gd fmla="*/ 156 h 156" name="T5"/>
                <a:gd fmla="*/ 26 w 26" name="T6"/>
                <a:gd fmla="*/ 7 h 156" name="T7"/>
                <a:gd fmla="*/ 22 w 26" name="T8"/>
                <a:gd fmla="*/ 3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8"/>
                  </a:lnTo>
                  <a:lnTo>
                    <a:pt x="8" y="156"/>
                  </a:lnTo>
                  <a:lnTo>
                    <a:pt x="26" y="7"/>
                  </a:lnTo>
                  <a:lnTo>
                    <a:pt x="22" y="3"/>
                  </a:lnTo>
                  <a:lnTo>
                    <a:pt x="21"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96" name="Freeform 61"/>
            <p:cNvSpPr>
              <a:spLocks noEditPoints="1"/>
            </p:cNvSpPr>
            <p:nvPr/>
          </p:nvSpPr>
          <p:spPr bwMode="auto">
            <a:xfrm flipH="1">
              <a:off x="6115005" y="4177483"/>
              <a:ext cx="151084" cy="22379"/>
            </a:xfrm>
            <a:custGeom>
              <a:gdLst>
                <a:gd fmla="*/ 7 w 162" name="T0"/>
                <a:gd fmla="*/ 16 h 24" name="T1"/>
                <a:gd fmla="*/ 0 w 162" name="T2"/>
                <a:gd fmla="*/ 16 h 24" name="T3"/>
                <a:gd fmla="*/ 7 w 162" name="T4"/>
                <a:gd fmla="*/ 24 h 24" name="T5"/>
                <a:gd fmla="*/ 15 w 162" name="T6"/>
                <a:gd fmla="*/ 24 h 24" name="T7"/>
                <a:gd fmla="*/ 7 w 162" name="T8"/>
                <a:gd fmla="*/ 16 h 24" name="T9"/>
                <a:gd fmla="*/ 160 w 162" name="T10"/>
                <a:gd fmla="*/ 0 h 24" name="T11"/>
                <a:gd fmla="*/ 160 w 162" name="T12"/>
                <a:gd fmla="*/ 0 h 24" name="T13"/>
                <a:gd fmla="*/ 162 w 162" name="T14"/>
                <a:gd fmla="*/ 2 h 24" name="T15"/>
                <a:gd fmla="*/ 160 w 162"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2">
                  <a:moveTo>
                    <a:pt x="7" y="16"/>
                  </a:moveTo>
                  <a:lnTo>
                    <a:pt x="0" y="16"/>
                  </a:lnTo>
                  <a:lnTo>
                    <a:pt x="7" y="24"/>
                  </a:lnTo>
                  <a:lnTo>
                    <a:pt x="15" y="24"/>
                  </a:lnTo>
                  <a:lnTo>
                    <a:pt x="7" y="16"/>
                  </a:lnTo>
                  <a:close/>
                  <a:moveTo>
                    <a:pt x="160" y="0"/>
                  </a:moveTo>
                  <a:lnTo>
                    <a:pt x="160" y="0"/>
                  </a:lnTo>
                  <a:lnTo>
                    <a:pt x="162" y="2"/>
                  </a:lnTo>
                  <a:lnTo>
                    <a:pt x="160"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p>
          </p:txBody>
        </p:sp>
        <p:sp>
          <p:nvSpPr>
            <p:cNvPr id="97" name="Freeform 62"/>
            <p:cNvSpPr>
              <a:spLocks noEditPoints="1"/>
            </p:cNvSpPr>
            <p:nvPr/>
          </p:nvSpPr>
          <p:spPr bwMode="auto">
            <a:xfrm flipH="1">
              <a:off x="6115005" y="4177483"/>
              <a:ext cx="151084" cy="22379"/>
            </a:xfrm>
            <a:custGeom>
              <a:gdLst>
                <a:gd fmla="*/ 7 w 162" name="T0"/>
                <a:gd fmla="*/ 16 h 24" name="T1"/>
                <a:gd fmla="*/ 0 w 162" name="T2"/>
                <a:gd fmla="*/ 16 h 24" name="T3"/>
                <a:gd fmla="*/ 7 w 162" name="T4"/>
                <a:gd fmla="*/ 24 h 24" name="T5"/>
                <a:gd fmla="*/ 15 w 162" name="T6"/>
                <a:gd fmla="*/ 24 h 24" name="T7"/>
                <a:gd fmla="*/ 7 w 162" name="T8"/>
                <a:gd fmla="*/ 16 h 24" name="T9"/>
                <a:gd fmla="*/ 160 w 162" name="T10"/>
                <a:gd fmla="*/ 0 h 24" name="T11"/>
                <a:gd fmla="*/ 160 w 162" name="T12"/>
                <a:gd fmla="*/ 0 h 24" name="T13"/>
                <a:gd fmla="*/ 162 w 162" name="T14"/>
                <a:gd fmla="*/ 2 h 24" name="T15"/>
                <a:gd fmla="*/ 160 w 162"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2">
                  <a:moveTo>
                    <a:pt x="7" y="16"/>
                  </a:moveTo>
                  <a:lnTo>
                    <a:pt x="0" y="16"/>
                  </a:lnTo>
                  <a:lnTo>
                    <a:pt x="7" y="24"/>
                  </a:lnTo>
                  <a:lnTo>
                    <a:pt x="15" y="24"/>
                  </a:lnTo>
                  <a:lnTo>
                    <a:pt x="7" y="16"/>
                  </a:lnTo>
                  <a:moveTo>
                    <a:pt x="160" y="0"/>
                  </a:moveTo>
                  <a:lnTo>
                    <a:pt x="160" y="0"/>
                  </a:lnTo>
                  <a:lnTo>
                    <a:pt x="162" y="2"/>
                  </a:lnTo>
                  <a:lnTo>
                    <a:pt x="16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98" name="Freeform 63"/>
            <p:cNvSpPr/>
            <p:nvPr/>
          </p:nvSpPr>
          <p:spPr bwMode="auto">
            <a:xfrm flipH="1">
              <a:off x="6112207" y="4177483"/>
              <a:ext cx="147353" cy="22379"/>
            </a:xfrm>
            <a:custGeom>
              <a:gdLst>
                <a:gd fmla="*/ 153 w 158" name="T0"/>
                <a:gd fmla="*/ 0 h 24" name="T1"/>
                <a:gd fmla="*/ 0 w 158" name="T2"/>
                <a:gd fmla="*/ 16 h 24" name="T3"/>
                <a:gd fmla="*/ 8 w 158" name="T4"/>
                <a:gd fmla="*/ 24 h 24" name="T5"/>
                <a:gd fmla="*/ 158 w 158" name="T6"/>
                <a:gd fmla="*/ 7 h 24" name="T7"/>
                <a:gd fmla="*/ 155 w 158" name="T8"/>
                <a:gd fmla="*/ 2 h 24" name="T9"/>
                <a:gd fmla="*/ 153 w 158"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58">
                  <a:moveTo>
                    <a:pt x="153" y="0"/>
                  </a:moveTo>
                  <a:lnTo>
                    <a:pt x="0" y="16"/>
                  </a:lnTo>
                  <a:lnTo>
                    <a:pt x="8" y="24"/>
                  </a:lnTo>
                  <a:lnTo>
                    <a:pt x="158" y="7"/>
                  </a:lnTo>
                  <a:lnTo>
                    <a:pt x="155" y="2"/>
                  </a:lnTo>
                  <a:lnTo>
                    <a:pt x="153"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99" name="Freeform 64"/>
            <p:cNvSpPr/>
            <p:nvPr/>
          </p:nvSpPr>
          <p:spPr bwMode="auto">
            <a:xfrm flipH="1">
              <a:off x="6112207" y="4177483"/>
              <a:ext cx="147353" cy="22379"/>
            </a:xfrm>
            <a:custGeom>
              <a:gdLst>
                <a:gd fmla="*/ 153 w 158" name="T0"/>
                <a:gd fmla="*/ 0 h 24" name="T1"/>
                <a:gd fmla="*/ 0 w 158" name="T2"/>
                <a:gd fmla="*/ 16 h 24" name="T3"/>
                <a:gd fmla="*/ 8 w 158" name="T4"/>
                <a:gd fmla="*/ 24 h 24" name="T5"/>
                <a:gd fmla="*/ 158 w 158" name="T6"/>
                <a:gd fmla="*/ 7 h 24" name="T7"/>
                <a:gd fmla="*/ 155 w 158" name="T8"/>
                <a:gd fmla="*/ 2 h 24" name="T9"/>
                <a:gd fmla="*/ 153 w 158"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58">
                  <a:moveTo>
                    <a:pt x="153" y="0"/>
                  </a:moveTo>
                  <a:lnTo>
                    <a:pt x="0" y="16"/>
                  </a:lnTo>
                  <a:lnTo>
                    <a:pt x="8" y="24"/>
                  </a:lnTo>
                  <a:lnTo>
                    <a:pt x="158" y="7"/>
                  </a:lnTo>
                  <a:lnTo>
                    <a:pt x="155" y="2"/>
                  </a:lnTo>
                  <a:lnTo>
                    <a:pt x="153"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00" name="Freeform 65"/>
            <p:cNvSpPr>
              <a:spLocks noEditPoints="1"/>
            </p:cNvSpPr>
            <p:nvPr/>
          </p:nvSpPr>
          <p:spPr bwMode="auto">
            <a:xfrm flipH="1">
              <a:off x="6163501" y="4130860"/>
              <a:ext cx="150151" cy="22379"/>
            </a:xfrm>
            <a:custGeom>
              <a:gdLst>
                <a:gd fmla="*/ 7 w 161" name="T0"/>
                <a:gd fmla="*/ 15 h 24" name="T1"/>
                <a:gd fmla="*/ 0 w 161" name="T2"/>
                <a:gd fmla="*/ 15 h 24" name="T3"/>
                <a:gd fmla="*/ 9 w 161" name="T4"/>
                <a:gd fmla="*/ 24 h 24" name="T5"/>
                <a:gd fmla="*/ 14 w 161" name="T6"/>
                <a:gd fmla="*/ 22 h 24" name="T7"/>
                <a:gd fmla="*/ 7 w 161" name="T8"/>
                <a:gd fmla="*/ 15 h 24" name="T9"/>
                <a:gd fmla="*/ 161 w 161" name="T10"/>
                <a:gd fmla="*/ 0 h 24" name="T11"/>
                <a:gd fmla="*/ 161 w 161" name="T12"/>
                <a:gd fmla="*/ 0 h 24" name="T13"/>
                <a:gd fmla="*/ 161 w 161" name="T14"/>
                <a:gd fmla="*/ 0 h 24" name="T15"/>
                <a:gd fmla="*/ 161 w 161"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1">
                  <a:moveTo>
                    <a:pt x="7" y="15"/>
                  </a:moveTo>
                  <a:lnTo>
                    <a:pt x="0" y="15"/>
                  </a:lnTo>
                  <a:lnTo>
                    <a:pt x="9" y="24"/>
                  </a:lnTo>
                  <a:lnTo>
                    <a:pt x="14" y="22"/>
                  </a:lnTo>
                  <a:lnTo>
                    <a:pt x="7" y="15"/>
                  </a:lnTo>
                  <a:close/>
                  <a:moveTo>
                    <a:pt x="161" y="0"/>
                  </a:moveTo>
                  <a:lnTo>
                    <a:pt x="161"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p>
          </p:txBody>
        </p:sp>
        <p:sp>
          <p:nvSpPr>
            <p:cNvPr id="101" name="Freeform 66"/>
            <p:cNvSpPr>
              <a:spLocks noEditPoints="1"/>
            </p:cNvSpPr>
            <p:nvPr/>
          </p:nvSpPr>
          <p:spPr bwMode="auto">
            <a:xfrm flipH="1">
              <a:off x="6163501" y="4130860"/>
              <a:ext cx="150151" cy="22379"/>
            </a:xfrm>
            <a:custGeom>
              <a:gdLst>
                <a:gd fmla="*/ 7 w 161" name="T0"/>
                <a:gd fmla="*/ 15 h 24" name="T1"/>
                <a:gd fmla="*/ 0 w 161" name="T2"/>
                <a:gd fmla="*/ 15 h 24" name="T3"/>
                <a:gd fmla="*/ 9 w 161" name="T4"/>
                <a:gd fmla="*/ 24 h 24" name="T5"/>
                <a:gd fmla="*/ 14 w 161" name="T6"/>
                <a:gd fmla="*/ 22 h 24" name="T7"/>
                <a:gd fmla="*/ 7 w 161" name="T8"/>
                <a:gd fmla="*/ 15 h 24" name="T9"/>
                <a:gd fmla="*/ 161 w 161" name="T10"/>
                <a:gd fmla="*/ 0 h 24" name="T11"/>
                <a:gd fmla="*/ 161 w 161" name="T12"/>
                <a:gd fmla="*/ 0 h 24" name="T13"/>
                <a:gd fmla="*/ 161 w 161" name="T14"/>
                <a:gd fmla="*/ 0 h 24" name="T15"/>
                <a:gd fmla="*/ 161 w 161"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1">
                  <a:moveTo>
                    <a:pt x="7" y="15"/>
                  </a:moveTo>
                  <a:lnTo>
                    <a:pt x="0" y="15"/>
                  </a:lnTo>
                  <a:lnTo>
                    <a:pt x="9" y="24"/>
                  </a:lnTo>
                  <a:lnTo>
                    <a:pt x="14" y="22"/>
                  </a:lnTo>
                  <a:lnTo>
                    <a:pt x="7" y="15"/>
                  </a:lnTo>
                  <a:moveTo>
                    <a:pt x="161" y="0"/>
                  </a:moveTo>
                  <a:lnTo>
                    <a:pt x="161"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02" name="Freeform 67"/>
            <p:cNvSpPr/>
            <p:nvPr/>
          </p:nvSpPr>
          <p:spPr bwMode="auto">
            <a:xfrm flipH="1">
              <a:off x="6157905" y="4130860"/>
              <a:ext cx="149218" cy="20514"/>
            </a:xfrm>
            <a:custGeom>
              <a:gdLst>
                <a:gd fmla="*/ 154 w 160" name="T0"/>
                <a:gd fmla="*/ 0 h 22" name="T1"/>
                <a:gd fmla="*/ 0 w 160" name="T2"/>
                <a:gd fmla="*/ 15 h 22" name="T3"/>
                <a:gd fmla="*/ 7 w 160" name="T4"/>
                <a:gd fmla="*/ 22 h 22" name="T5"/>
                <a:gd fmla="*/ 160 w 160" name="T6"/>
                <a:gd fmla="*/ 6 h 22" name="T7"/>
                <a:gd fmla="*/ 154 w 160" name="T8"/>
                <a:gd fmla="*/ 0 h 22" name="T9"/>
                <a:gd fmla="*/ 154 w 160" name="T10"/>
                <a:gd fmla="*/ 0 h 2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2" w="160">
                  <a:moveTo>
                    <a:pt x="154" y="0"/>
                  </a:moveTo>
                  <a:lnTo>
                    <a:pt x="0" y="15"/>
                  </a:lnTo>
                  <a:lnTo>
                    <a:pt x="7" y="22"/>
                  </a:lnTo>
                  <a:lnTo>
                    <a:pt x="160" y="6"/>
                  </a:lnTo>
                  <a:lnTo>
                    <a:pt x="154"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103" name="Freeform 68"/>
            <p:cNvSpPr/>
            <p:nvPr/>
          </p:nvSpPr>
          <p:spPr bwMode="auto">
            <a:xfrm flipH="1">
              <a:off x="6157905" y="4130860"/>
              <a:ext cx="149218" cy="20514"/>
            </a:xfrm>
            <a:custGeom>
              <a:gdLst>
                <a:gd fmla="*/ 154 w 160" name="T0"/>
                <a:gd fmla="*/ 0 h 22" name="T1"/>
                <a:gd fmla="*/ 0 w 160" name="T2"/>
                <a:gd fmla="*/ 15 h 22" name="T3"/>
                <a:gd fmla="*/ 7 w 160" name="T4"/>
                <a:gd fmla="*/ 22 h 22" name="T5"/>
                <a:gd fmla="*/ 160 w 160" name="T6"/>
                <a:gd fmla="*/ 6 h 22" name="T7"/>
                <a:gd fmla="*/ 154 w 160" name="T8"/>
                <a:gd fmla="*/ 0 h 22" name="T9"/>
                <a:gd fmla="*/ 154 w 160" name="T10"/>
                <a:gd fmla="*/ 0 h 2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2" w="160">
                  <a:moveTo>
                    <a:pt x="154" y="0"/>
                  </a:moveTo>
                  <a:lnTo>
                    <a:pt x="0" y="15"/>
                  </a:lnTo>
                  <a:lnTo>
                    <a:pt x="7" y="22"/>
                  </a:lnTo>
                  <a:lnTo>
                    <a:pt x="160" y="6"/>
                  </a:lnTo>
                  <a:lnTo>
                    <a:pt x="15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04" name="Freeform 69"/>
            <p:cNvSpPr/>
            <p:nvPr/>
          </p:nvSpPr>
          <p:spPr bwMode="auto">
            <a:xfrm flipH="1">
              <a:off x="6217592" y="3409136"/>
              <a:ext cx="867331" cy="865323"/>
            </a:xfrm>
            <a:custGeom>
              <a:gdLst>
                <a:gd fmla="*/ 81 w 507" name="T0"/>
                <a:gd fmla="*/ 33 h 506" name="T1"/>
                <a:gd fmla="*/ 81 w 507" name="T2"/>
                <a:gd fmla="*/ 33 h 506" name="T3"/>
                <a:gd fmla="*/ 0 w 507" name="T4"/>
                <a:gd fmla="*/ 0 h 506" name="T5"/>
                <a:gd fmla="*/ 35 w 507" name="T6"/>
                <a:gd fmla="*/ 81 h 506" name="T7"/>
                <a:gd fmla="*/ 35 w 507" name="T8"/>
                <a:gd fmla="*/ 81 h 506" name="T9"/>
                <a:gd fmla="*/ 886 w 507" name="T10"/>
                <a:gd fmla="*/ 928 h 506" name="T11"/>
                <a:gd fmla="*/ 930 w 507" name="T12"/>
                <a:gd fmla="*/ 884 h 506" name="T13"/>
                <a:gd fmla="*/ 81 w 507" name="T14"/>
                <a:gd fmla="*/ 33 h 50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06" w="507">
                  <a:moveTo>
                    <a:pt x="44" y="18"/>
                  </a:moveTo>
                  <a:cubicBezTo>
                    <a:pt x="44" y="18"/>
                    <a:pt x="44" y="18"/>
                    <a:pt x="44" y="18"/>
                  </a:cubicBezTo>
                  <a:cubicBezTo>
                    <a:pt x="40" y="14"/>
                    <a:pt x="0" y="0"/>
                    <a:pt x="0" y="0"/>
                  </a:cubicBezTo>
                  <a:cubicBezTo>
                    <a:pt x="0" y="0"/>
                    <a:pt x="16" y="40"/>
                    <a:pt x="19" y="44"/>
                  </a:cubicBezTo>
                  <a:cubicBezTo>
                    <a:pt x="19" y="44"/>
                    <a:pt x="19" y="44"/>
                    <a:pt x="19" y="44"/>
                  </a:cubicBezTo>
                  <a:cubicBezTo>
                    <a:pt x="483" y="506"/>
                    <a:pt x="483" y="506"/>
                    <a:pt x="483" y="506"/>
                  </a:cubicBezTo>
                  <a:cubicBezTo>
                    <a:pt x="507" y="482"/>
                    <a:pt x="507" y="482"/>
                    <a:pt x="507" y="482"/>
                  </a:cubicBezTo>
                  <a:lnTo>
                    <a:pt x="44" y="18"/>
                  </a:lnTo>
                  <a:close/>
                </a:path>
              </a:pathLst>
            </a:custGeom>
            <a:solidFill>
              <a:srgbClr val="5D4837"/>
            </a:solidFill>
            <a:ln>
              <a:noFill/>
            </a:ln>
            <a:extLst>
              <a:ext uri="{91240B29-F687-4F45-9708-019B960494DF}">
                <a14:hiddenLine w="9525">
                  <a:solidFill>
                    <a:srgbClr val="000000"/>
                  </a:solidFill>
                  <a:round/>
                </a14:hiddenLine>
              </a:ext>
            </a:extLst>
          </p:spPr>
          <p:txBody>
            <a:bodyPr/>
            <a:lstStyle/>
            <a:p>
              <a:endParaRPr altLang="en-US" lang="zh-CN"/>
            </a:p>
          </p:txBody>
        </p:sp>
      </p:grpSp>
      <p:sp>
        <p:nvSpPr>
          <p:cNvPr id="105" name="Oval 70"/>
          <p:cNvSpPr>
            <a:spLocks noChangeArrowheads="1"/>
          </p:cNvSpPr>
          <p:nvPr/>
        </p:nvSpPr>
        <p:spPr bwMode="auto">
          <a:xfrm flipH="1">
            <a:off x="6088668" y="1114351"/>
            <a:ext cx="2154607" cy="2153051"/>
          </a:xfrm>
          <a:prstGeom prst="ellipse">
            <a:avLst/>
          </a:prstGeom>
          <a:solidFill>
            <a:schemeClr val="accent1"/>
          </a:solidFill>
          <a:ln>
            <a:noFill/>
          </a:ln>
        </p:spPr>
        <p:txBody>
          <a:bodyPr bIns="45715" lIns="91430" rIns="91430" tIns="45715"/>
          <a:lstStyle/>
          <a:p>
            <a:pPr eaLnBrk="1" hangingPunct="1"/>
            <a:endParaRPr altLang="zh-CN" lang="zh-CN"/>
          </a:p>
        </p:txBody>
      </p:sp>
      <p:sp>
        <p:nvSpPr>
          <p:cNvPr id="106" name="Oval 71"/>
          <p:cNvSpPr>
            <a:spLocks noChangeArrowheads="1"/>
          </p:cNvSpPr>
          <p:nvPr/>
        </p:nvSpPr>
        <p:spPr bwMode="auto">
          <a:xfrm flipH="1">
            <a:off x="6309631" y="1335344"/>
            <a:ext cx="1713616" cy="1711998"/>
          </a:xfrm>
          <a:prstGeom prst="ellipse">
            <a:avLst/>
          </a:prstGeom>
          <a:solidFill>
            <a:srgbClr val="FFFFFF"/>
          </a:solidFill>
          <a:ln>
            <a:noFill/>
          </a:ln>
          <a:extLst>
            <a:ext uri="{91240B29-F687-4F45-9708-019B960494DF}">
              <a14:hiddenLine w="9525">
                <a:solidFill>
                  <a:srgbClr val="000000"/>
                </a:solidFill>
                <a:round/>
              </a14:hiddenLine>
            </a:ext>
          </a:extLst>
        </p:spPr>
        <p:txBody>
          <a:bodyPr bIns="45715" lIns="91430" rIns="91430" tIns="45715"/>
          <a:lstStyle/>
          <a:p>
            <a:pPr eaLnBrk="1" hangingPunct="1"/>
            <a:endParaRPr altLang="zh-CN" lang="zh-CN"/>
          </a:p>
        </p:txBody>
      </p:sp>
      <p:sp>
        <p:nvSpPr>
          <p:cNvPr id="107" name="Freeform 72"/>
          <p:cNvSpPr>
            <a:spLocks noEditPoints="1"/>
          </p:cNvSpPr>
          <p:nvPr/>
        </p:nvSpPr>
        <p:spPr bwMode="auto">
          <a:xfrm flipH="1">
            <a:off x="6269539" y="1294316"/>
            <a:ext cx="1792865" cy="1794054"/>
          </a:xfrm>
          <a:custGeom>
            <a:gdLst>
              <a:gd fmla="*/ 524 w 1048" name="T0"/>
              <a:gd fmla="*/ 0 h 1049" name="T1"/>
              <a:gd fmla="*/ 0 w 1048" name="T2"/>
              <a:gd fmla="*/ 525 h 1049" name="T3"/>
              <a:gd fmla="*/ 506 w 1048" name="T4"/>
              <a:gd fmla="*/ 1049 h 1049" name="T5"/>
              <a:gd fmla="*/ 524 w 1048" name="T6"/>
              <a:gd fmla="*/ 1049 h 1049" name="T7"/>
              <a:gd fmla="*/ 547 w 1048" name="T8"/>
              <a:gd fmla="*/ 1048 h 1049" name="T9"/>
              <a:gd fmla="*/ 1048 w 1048" name="T10"/>
              <a:gd fmla="*/ 525 h 1049" name="T11"/>
              <a:gd fmla="*/ 524 w 1048" name="T12"/>
              <a:gd fmla="*/ 0 h 1049" name="T13"/>
              <a:gd fmla="*/ 547 w 1048" name="T14"/>
              <a:gd fmla="*/ 1001 h 1049" name="T15"/>
              <a:gd fmla="*/ 524 w 1048" name="T16"/>
              <a:gd fmla="*/ 1002 h 1049" name="T17"/>
              <a:gd fmla="*/ 506 w 1048" name="T18"/>
              <a:gd fmla="*/ 1002 h 1049" name="T19"/>
              <a:gd fmla="*/ 47 w 1048" name="T20"/>
              <a:gd fmla="*/ 525 h 1049" name="T21"/>
              <a:gd fmla="*/ 524 w 1048" name="T22"/>
              <a:gd fmla="*/ 47 h 1049" name="T23"/>
              <a:gd fmla="*/ 1002 w 1048" name="T24"/>
              <a:gd fmla="*/ 525 h 1049" name="T25"/>
              <a:gd fmla="*/ 547 w 1048" name="T26"/>
              <a:gd fmla="*/ 1001 h 104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049" w="1048">
                <a:moveTo>
                  <a:pt x="524" y="0"/>
                </a:moveTo>
                <a:cubicBezTo>
                  <a:pt x="235" y="0"/>
                  <a:pt x="0" y="235"/>
                  <a:pt x="0" y="525"/>
                </a:cubicBezTo>
                <a:cubicBezTo>
                  <a:pt x="0" y="808"/>
                  <a:pt x="225" y="1039"/>
                  <a:pt x="506" y="1049"/>
                </a:cubicBezTo>
                <a:cubicBezTo>
                  <a:pt x="512" y="1049"/>
                  <a:pt x="518" y="1049"/>
                  <a:pt x="524" y="1049"/>
                </a:cubicBezTo>
                <a:cubicBezTo>
                  <a:pt x="532" y="1049"/>
                  <a:pt x="539" y="1049"/>
                  <a:pt x="547" y="1048"/>
                </a:cubicBezTo>
                <a:cubicBezTo>
                  <a:pt x="826" y="1036"/>
                  <a:pt x="1048" y="806"/>
                  <a:pt x="1048" y="525"/>
                </a:cubicBezTo>
                <a:cubicBezTo>
                  <a:pt x="1048" y="235"/>
                  <a:pt x="813" y="0"/>
                  <a:pt x="524" y="0"/>
                </a:cubicBezTo>
                <a:moveTo>
                  <a:pt x="547" y="1001"/>
                </a:moveTo>
                <a:cubicBezTo>
                  <a:pt x="539" y="1002"/>
                  <a:pt x="532" y="1002"/>
                  <a:pt x="524" y="1002"/>
                </a:cubicBezTo>
                <a:cubicBezTo>
                  <a:pt x="518" y="1002"/>
                  <a:pt x="512" y="1002"/>
                  <a:pt x="506" y="1002"/>
                </a:cubicBezTo>
                <a:cubicBezTo>
                  <a:pt x="251" y="992"/>
                  <a:pt x="47" y="782"/>
                  <a:pt x="47" y="525"/>
                </a:cubicBezTo>
                <a:cubicBezTo>
                  <a:pt x="47" y="261"/>
                  <a:pt x="261" y="47"/>
                  <a:pt x="524" y="47"/>
                </a:cubicBezTo>
                <a:cubicBezTo>
                  <a:pt x="788" y="47"/>
                  <a:pt x="1002" y="261"/>
                  <a:pt x="1002" y="525"/>
                </a:cubicBezTo>
                <a:cubicBezTo>
                  <a:pt x="1002" y="780"/>
                  <a:pt x="800" y="989"/>
                  <a:pt x="547" y="1001"/>
                </a:cubicBezTo>
              </a:path>
            </a:pathLst>
          </a:custGeom>
          <a:solidFill>
            <a:schemeClr val="accent2"/>
          </a:solidFill>
          <a:ln>
            <a:noFill/>
          </a:ln>
        </p:spPr>
        <p:txBody>
          <a:bodyPr bIns="45715" lIns="91430" rIns="91430" tIns="45715"/>
          <a:lstStyle/>
          <a:p>
            <a:pPr>
              <a:defRPr/>
            </a:pPr>
            <a:endParaRPr lang="en-US"/>
          </a:p>
        </p:txBody>
      </p:sp>
      <p:sp>
        <p:nvSpPr>
          <p:cNvPr id="108" name="Freeform 73"/>
          <p:cNvSpPr>
            <a:spLocks noEditPoints="1"/>
          </p:cNvSpPr>
          <p:nvPr/>
        </p:nvSpPr>
        <p:spPr bwMode="auto">
          <a:xfrm flipH="1">
            <a:off x="6471856" y="1499458"/>
            <a:ext cx="1388235" cy="1383771"/>
          </a:xfrm>
          <a:custGeom>
            <a:gdLst>
              <a:gd fmla="*/ 745 w 812" name="T0"/>
              <a:gd fmla="*/ 0 h 809" name="T1"/>
              <a:gd fmla="*/ 0 w 812" name="T2"/>
              <a:gd fmla="*/ 743 h 809" name="T3"/>
              <a:gd fmla="*/ 745 w 812" name="T4"/>
              <a:gd fmla="*/ 1484 h 809" name="T5"/>
              <a:gd fmla="*/ 1489 w 812" name="T6"/>
              <a:gd fmla="*/ 743 h 809" name="T7"/>
              <a:gd fmla="*/ 745 w 812" name="T8"/>
              <a:gd fmla="*/ 0 h 809" name="T9"/>
              <a:gd fmla="*/ 745 w 812" name="T10"/>
              <a:gd fmla="*/ 1398 h 809" name="T11"/>
              <a:gd fmla="*/ 86 w 812" name="T12"/>
              <a:gd fmla="*/ 743 h 809" name="T13"/>
              <a:gd fmla="*/ 745 w 812" name="T14"/>
              <a:gd fmla="*/ 86 h 809" name="T15"/>
              <a:gd fmla="*/ 1405 w 812" name="T16"/>
              <a:gd fmla="*/ 743 h 809" name="T17"/>
              <a:gd fmla="*/ 745 w 812" name="T18"/>
              <a:gd fmla="*/ 1398 h 809"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809" w="812">
                <a:moveTo>
                  <a:pt x="406" y="0"/>
                </a:moveTo>
                <a:cubicBezTo>
                  <a:pt x="182" y="0"/>
                  <a:pt x="0" y="182"/>
                  <a:pt x="0" y="405"/>
                </a:cubicBezTo>
                <a:cubicBezTo>
                  <a:pt x="0" y="627"/>
                  <a:pt x="182" y="809"/>
                  <a:pt x="406" y="809"/>
                </a:cubicBezTo>
                <a:cubicBezTo>
                  <a:pt x="630" y="809"/>
                  <a:pt x="812" y="627"/>
                  <a:pt x="812" y="405"/>
                </a:cubicBezTo>
                <a:cubicBezTo>
                  <a:pt x="812" y="182"/>
                  <a:pt x="630" y="0"/>
                  <a:pt x="406" y="0"/>
                </a:cubicBezTo>
                <a:moveTo>
                  <a:pt x="406" y="762"/>
                </a:moveTo>
                <a:cubicBezTo>
                  <a:pt x="208" y="762"/>
                  <a:pt x="47" y="602"/>
                  <a:pt x="47" y="405"/>
                </a:cubicBezTo>
                <a:cubicBezTo>
                  <a:pt x="47" y="207"/>
                  <a:pt x="208" y="47"/>
                  <a:pt x="406" y="47"/>
                </a:cubicBezTo>
                <a:cubicBezTo>
                  <a:pt x="604" y="47"/>
                  <a:pt x="766" y="207"/>
                  <a:pt x="766" y="405"/>
                </a:cubicBezTo>
                <a:cubicBezTo>
                  <a:pt x="766" y="602"/>
                  <a:pt x="604" y="762"/>
                  <a:pt x="406" y="762"/>
                </a:cubicBezTo>
              </a:path>
            </a:pathLst>
          </a:custGeom>
          <a:solidFill>
            <a:schemeClr val="accent2"/>
          </a:solidFill>
          <a:ln>
            <a:noFill/>
          </a:ln>
        </p:spPr>
        <p:txBody>
          <a:bodyPr bIns="45715" lIns="91430" rIns="91430" tIns="45715"/>
          <a:lstStyle/>
          <a:p>
            <a:endParaRPr altLang="en-US" lang="zh-CN"/>
          </a:p>
        </p:txBody>
      </p:sp>
      <p:sp>
        <p:nvSpPr>
          <p:cNvPr id="109" name="Freeform 74"/>
          <p:cNvSpPr>
            <a:spLocks noEditPoints="1"/>
          </p:cNvSpPr>
          <p:nvPr/>
        </p:nvSpPr>
        <p:spPr bwMode="auto">
          <a:xfrm flipH="1">
            <a:off x="6673238" y="1706464"/>
            <a:ext cx="985469" cy="969759"/>
          </a:xfrm>
          <a:custGeom>
            <a:gdLst>
              <a:gd fmla="*/ 529 w 576" name="T0"/>
              <a:gd fmla="*/ 0 h 567" name="T1"/>
              <a:gd fmla="*/ 0 w 576" name="T2"/>
              <a:gd fmla="*/ 521 h 567" name="T3"/>
              <a:gd fmla="*/ 529 w 576" name="T4"/>
              <a:gd fmla="*/ 1040 h 567" name="T5"/>
              <a:gd fmla="*/ 1057 w 576" name="T6"/>
              <a:gd fmla="*/ 521 h 567" name="T7"/>
              <a:gd fmla="*/ 529 w 576" name="T8"/>
              <a:gd fmla="*/ 0 h 567" name="T9"/>
              <a:gd fmla="*/ 529 w 576" name="T10"/>
              <a:gd fmla="*/ 956 h 567" name="T11"/>
              <a:gd fmla="*/ 86 w 576" name="T12"/>
              <a:gd fmla="*/ 521 h 567" name="T13"/>
              <a:gd fmla="*/ 529 w 576" name="T14"/>
              <a:gd fmla="*/ 84 h 567" name="T15"/>
              <a:gd fmla="*/ 971 w 576" name="T16"/>
              <a:gd fmla="*/ 521 h 567" name="T17"/>
              <a:gd fmla="*/ 529 w 576" name="T18"/>
              <a:gd fmla="*/ 956 h 567"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567" w="576">
                <a:moveTo>
                  <a:pt x="288" y="0"/>
                </a:moveTo>
                <a:cubicBezTo>
                  <a:pt x="129" y="0"/>
                  <a:pt x="0" y="127"/>
                  <a:pt x="0" y="284"/>
                </a:cubicBezTo>
                <a:cubicBezTo>
                  <a:pt x="0" y="440"/>
                  <a:pt x="129" y="567"/>
                  <a:pt x="288" y="567"/>
                </a:cubicBezTo>
                <a:cubicBezTo>
                  <a:pt x="447" y="567"/>
                  <a:pt x="576" y="440"/>
                  <a:pt x="576" y="284"/>
                </a:cubicBezTo>
                <a:cubicBezTo>
                  <a:pt x="576" y="127"/>
                  <a:pt x="447" y="0"/>
                  <a:pt x="288" y="0"/>
                </a:cubicBezTo>
                <a:moveTo>
                  <a:pt x="288" y="521"/>
                </a:moveTo>
                <a:cubicBezTo>
                  <a:pt x="155" y="521"/>
                  <a:pt x="47" y="414"/>
                  <a:pt x="47" y="284"/>
                </a:cubicBezTo>
                <a:cubicBezTo>
                  <a:pt x="47" y="153"/>
                  <a:pt x="155" y="46"/>
                  <a:pt x="288" y="46"/>
                </a:cubicBezTo>
                <a:cubicBezTo>
                  <a:pt x="421" y="46"/>
                  <a:pt x="529" y="153"/>
                  <a:pt x="529" y="284"/>
                </a:cubicBezTo>
                <a:cubicBezTo>
                  <a:pt x="529" y="414"/>
                  <a:pt x="421" y="521"/>
                  <a:pt x="288" y="521"/>
                </a:cubicBezTo>
              </a:path>
            </a:pathLst>
          </a:custGeom>
          <a:solidFill>
            <a:schemeClr val="accent3"/>
          </a:solidFill>
          <a:ln>
            <a:noFill/>
          </a:ln>
        </p:spPr>
        <p:txBody>
          <a:bodyPr bIns="45715" lIns="91430" rIns="91430" tIns="45715"/>
          <a:lstStyle/>
          <a:p>
            <a:endParaRPr altLang="en-US" lang="zh-CN"/>
          </a:p>
        </p:txBody>
      </p:sp>
      <p:sp>
        <p:nvSpPr>
          <p:cNvPr id="110" name="Freeform 75"/>
          <p:cNvSpPr>
            <a:spLocks noEditPoints="1"/>
          </p:cNvSpPr>
          <p:nvPr/>
        </p:nvSpPr>
        <p:spPr bwMode="auto">
          <a:xfrm flipH="1">
            <a:off x="6875553" y="1911606"/>
            <a:ext cx="580840" cy="559476"/>
          </a:xfrm>
          <a:custGeom>
            <a:gdLst>
              <a:gd fmla="*/ 312 w 340" name="T0"/>
              <a:gd fmla="*/ 0 h 327" name="T1"/>
              <a:gd fmla="*/ 0 w 340" name="T2"/>
              <a:gd fmla="*/ 301 h 327" name="T3"/>
              <a:gd fmla="*/ 312 w 340" name="T4"/>
              <a:gd fmla="*/ 600 h 327" name="T5"/>
              <a:gd fmla="*/ 623 w 340" name="T6"/>
              <a:gd fmla="*/ 301 h 327" name="T7"/>
              <a:gd fmla="*/ 312 w 340" name="T8"/>
              <a:gd fmla="*/ 0 h 327" name="T9"/>
              <a:gd fmla="*/ 312 w 340" name="T10"/>
              <a:gd fmla="*/ 516 h 327" name="T11"/>
              <a:gd fmla="*/ 86 w 340" name="T12"/>
              <a:gd fmla="*/ 301 h 327" name="T13"/>
              <a:gd fmla="*/ 312 w 340" name="T14"/>
              <a:gd fmla="*/ 86 h 327" name="T15"/>
              <a:gd fmla="*/ 537 w 340" name="T16"/>
              <a:gd fmla="*/ 301 h 327" name="T17"/>
              <a:gd fmla="*/ 312 w 340" name="T18"/>
              <a:gd fmla="*/ 516 h 327"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327" w="340">
                <a:moveTo>
                  <a:pt x="170" y="0"/>
                </a:moveTo>
                <a:cubicBezTo>
                  <a:pt x="76" y="0"/>
                  <a:pt x="0" y="73"/>
                  <a:pt x="0" y="164"/>
                </a:cubicBezTo>
                <a:cubicBezTo>
                  <a:pt x="0" y="254"/>
                  <a:pt x="76" y="327"/>
                  <a:pt x="170" y="327"/>
                </a:cubicBezTo>
                <a:cubicBezTo>
                  <a:pt x="264" y="327"/>
                  <a:pt x="340" y="254"/>
                  <a:pt x="340" y="164"/>
                </a:cubicBezTo>
                <a:cubicBezTo>
                  <a:pt x="340" y="73"/>
                  <a:pt x="264" y="0"/>
                  <a:pt x="170" y="0"/>
                </a:cubicBezTo>
                <a:moveTo>
                  <a:pt x="170" y="281"/>
                </a:moveTo>
                <a:cubicBezTo>
                  <a:pt x="102" y="281"/>
                  <a:pt x="47" y="228"/>
                  <a:pt x="47" y="164"/>
                </a:cubicBezTo>
                <a:cubicBezTo>
                  <a:pt x="47" y="99"/>
                  <a:pt x="102" y="47"/>
                  <a:pt x="170" y="47"/>
                </a:cubicBezTo>
                <a:cubicBezTo>
                  <a:pt x="238" y="47"/>
                  <a:pt x="293" y="99"/>
                  <a:pt x="293" y="164"/>
                </a:cubicBezTo>
                <a:cubicBezTo>
                  <a:pt x="293" y="228"/>
                  <a:pt x="238" y="281"/>
                  <a:pt x="170" y="281"/>
                </a:cubicBezTo>
              </a:path>
            </a:pathLst>
          </a:custGeom>
          <a:solidFill>
            <a:schemeClr val="accent4"/>
          </a:solidFill>
          <a:ln>
            <a:noFill/>
          </a:ln>
        </p:spPr>
        <p:txBody>
          <a:bodyPr bIns="45715" lIns="91430" rIns="91430" tIns="45715"/>
          <a:lstStyle/>
          <a:p>
            <a:endParaRPr altLang="en-US" lang="zh-CN"/>
          </a:p>
        </p:txBody>
      </p:sp>
      <p:sp>
        <p:nvSpPr>
          <p:cNvPr id="111" name="Oval 76"/>
          <p:cNvSpPr>
            <a:spLocks noChangeArrowheads="1"/>
          </p:cNvSpPr>
          <p:nvPr/>
        </p:nvSpPr>
        <p:spPr bwMode="auto">
          <a:xfrm flipH="1">
            <a:off x="7053628" y="2085977"/>
            <a:ext cx="213503" cy="209804"/>
          </a:xfrm>
          <a:prstGeom prst="ellipse">
            <a:avLst/>
          </a:prstGeom>
          <a:solidFill>
            <a:schemeClr val="accent1"/>
          </a:solidFill>
          <a:ln>
            <a:noFill/>
          </a:ln>
        </p:spPr>
        <p:txBody>
          <a:bodyPr bIns="45715" lIns="91430" rIns="91430" tIns="45715"/>
          <a:lstStyle/>
          <a:p>
            <a:pPr eaLnBrk="1" hangingPunct="1"/>
            <a:endParaRPr altLang="zh-CN" lang="zh-CN"/>
          </a:p>
        </p:txBody>
      </p:sp>
      <p:grpSp>
        <p:nvGrpSpPr>
          <p:cNvPr id="5" name="组合 9"/>
          <p:cNvGrpSpPr/>
          <p:nvPr/>
        </p:nvGrpSpPr>
        <p:grpSpPr>
          <a:xfrm>
            <a:off x="6205209" y="2161504"/>
            <a:ext cx="986401" cy="986544"/>
            <a:chOff x="6598099" y="2161504"/>
            <a:chExt cx="986705" cy="986543"/>
          </a:xfrm>
        </p:grpSpPr>
        <p:sp>
          <p:nvSpPr>
            <p:cNvPr id="112" name="Freeform 77"/>
            <p:cNvSpPr/>
            <p:nvPr/>
          </p:nvSpPr>
          <p:spPr bwMode="auto">
            <a:xfrm flipH="1">
              <a:off x="6780891" y="2883228"/>
              <a:ext cx="141757" cy="264819"/>
            </a:xfrm>
            <a:custGeom>
              <a:gdLst>
                <a:gd fmla="*/ 20 w 152" name="T0"/>
                <a:gd fmla="*/ 0 h 284" name="T1"/>
                <a:gd fmla="*/ 0 w 152" name="T2"/>
                <a:gd fmla="*/ 148 h 284" name="T3"/>
                <a:gd fmla="*/ 139 w 152" name="T4"/>
                <a:gd fmla="*/ 284 h 284" name="T5"/>
                <a:gd fmla="*/ 152 w 152" name="T6"/>
                <a:gd fmla="*/ 130 h 284" name="T7"/>
                <a:gd fmla="*/ 20 w 152" name="T8"/>
                <a:gd fmla="*/ 0 h 28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4" w="152">
                  <a:moveTo>
                    <a:pt x="20" y="0"/>
                  </a:moveTo>
                  <a:lnTo>
                    <a:pt x="0" y="148"/>
                  </a:lnTo>
                  <a:lnTo>
                    <a:pt x="139" y="284"/>
                  </a:lnTo>
                  <a:lnTo>
                    <a:pt x="152" y="130"/>
                  </a:lnTo>
                  <a:lnTo>
                    <a:pt x="20" y="0"/>
                  </a:lnTo>
                  <a:close/>
                </a:path>
              </a:pathLst>
            </a:custGeom>
            <a:solidFill>
              <a:srgbClr val="F34A57"/>
            </a:solidFill>
            <a:ln>
              <a:noFill/>
            </a:ln>
            <a:extLst>
              <a:ext uri="{91240B29-F687-4F45-9708-019B960494DF}">
                <a14:hiddenLine w="9525">
                  <a:solidFill>
                    <a:srgbClr val="000000"/>
                  </a:solidFill>
                  <a:round/>
                </a14:hiddenLine>
              </a:ext>
            </a:extLst>
          </p:spPr>
          <p:txBody>
            <a:bodyPr/>
            <a:lstStyle/>
            <a:p>
              <a:endParaRPr altLang="en-US" lang="zh-CN"/>
            </a:p>
          </p:txBody>
        </p:sp>
        <p:sp>
          <p:nvSpPr>
            <p:cNvPr id="113" name="Freeform 78"/>
            <p:cNvSpPr/>
            <p:nvPr/>
          </p:nvSpPr>
          <p:spPr bwMode="auto">
            <a:xfrm flipH="1">
              <a:off x="6780891" y="2883228"/>
              <a:ext cx="141757" cy="264819"/>
            </a:xfrm>
            <a:custGeom>
              <a:gdLst>
                <a:gd fmla="*/ 20 w 152" name="T0"/>
                <a:gd fmla="*/ 0 h 284" name="T1"/>
                <a:gd fmla="*/ 0 w 152" name="T2"/>
                <a:gd fmla="*/ 148 h 284" name="T3"/>
                <a:gd fmla="*/ 139 w 152" name="T4"/>
                <a:gd fmla="*/ 284 h 284" name="T5"/>
                <a:gd fmla="*/ 152 w 152" name="T6"/>
                <a:gd fmla="*/ 130 h 284" name="T7"/>
                <a:gd fmla="*/ 20 w 152" name="T8"/>
                <a:gd fmla="*/ 0 h 28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4" w="152">
                  <a:moveTo>
                    <a:pt x="20" y="0"/>
                  </a:moveTo>
                  <a:lnTo>
                    <a:pt x="0" y="148"/>
                  </a:lnTo>
                  <a:lnTo>
                    <a:pt x="139" y="284"/>
                  </a:lnTo>
                  <a:lnTo>
                    <a:pt x="152" y="130"/>
                  </a:lnTo>
                  <a:lnTo>
                    <a:pt x="2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14" name="Freeform 79"/>
            <p:cNvSpPr/>
            <p:nvPr/>
          </p:nvSpPr>
          <p:spPr bwMode="auto">
            <a:xfrm flipH="1">
              <a:off x="6598099" y="2820753"/>
              <a:ext cx="264862" cy="142666"/>
            </a:xfrm>
            <a:custGeom>
              <a:gdLst>
                <a:gd fmla="*/ 0 w 284" name="T0"/>
                <a:gd fmla="*/ 23 h 153" name="T1"/>
                <a:gd fmla="*/ 149 w 284" name="T2"/>
                <a:gd fmla="*/ 0 h 153" name="T3"/>
                <a:gd fmla="*/ 284 w 284" name="T4"/>
                <a:gd fmla="*/ 142 h 153" name="T5"/>
                <a:gd fmla="*/ 130 w 284" name="T6"/>
                <a:gd fmla="*/ 153 h 153" name="T7"/>
                <a:gd fmla="*/ 0 w 284" name="T8"/>
                <a:gd fmla="*/ 23 h 15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3" w="284">
                  <a:moveTo>
                    <a:pt x="0" y="23"/>
                  </a:moveTo>
                  <a:lnTo>
                    <a:pt x="149" y="0"/>
                  </a:lnTo>
                  <a:lnTo>
                    <a:pt x="284" y="142"/>
                  </a:lnTo>
                  <a:lnTo>
                    <a:pt x="130" y="153"/>
                  </a:lnTo>
                  <a:lnTo>
                    <a:pt x="0" y="23"/>
                  </a:lnTo>
                  <a:close/>
                </a:path>
              </a:pathLst>
            </a:custGeom>
            <a:solidFill>
              <a:srgbClr val="F34A57"/>
            </a:solidFill>
            <a:ln>
              <a:noFill/>
            </a:ln>
            <a:extLst>
              <a:ext uri="{91240B29-F687-4F45-9708-019B960494DF}">
                <a14:hiddenLine w="9525">
                  <a:solidFill>
                    <a:srgbClr val="000000"/>
                  </a:solidFill>
                  <a:round/>
                </a14:hiddenLine>
              </a:ext>
            </a:extLst>
          </p:spPr>
          <p:txBody>
            <a:bodyPr/>
            <a:lstStyle/>
            <a:p>
              <a:endParaRPr altLang="en-US" lang="zh-CN"/>
            </a:p>
          </p:txBody>
        </p:sp>
        <p:sp>
          <p:nvSpPr>
            <p:cNvPr id="115" name="Freeform 80"/>
            <p:cNvSpPr/>
            <p:nvPr/>
          </p:nvSpPr>
          <p:spPr bwMode="auto">
            <a:xfrm flipH="1">
              <a:off x="6598099" y="2820753"/>
              <a:ext cx="264862" cy="142666"/>
            </a:xfrm>
            <a:custGeom>
              <a:gdLst>
                <a:gd fmla="*/ 0 w 284" name="T0"/>
                <a:gd fmla="*/ 23 h 153" name="T1"/>
                <a:gd fmla="*/ 149 w 284" name="T2"/>
                <a:gd fmla="*/ 0 h 153" name="T3"/>
                <a:gd fmla="*/ 284 w 284" name="T4"/>
                <a:gd fmla="*/ 142 h 153" name="T5"/>
                <a:gd fmla="*/ 130 w 284" name="T6"/>
                <a:gd fmla="*/ 153 h 153" name="T7"/>
                <a:gd fmla="*/ 0 w 284" name="T8"/>
                <a:gd fmla="*/ 23 h 15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3" w="284">
                  <a:moveTo>
                    <a:pt x="0" y="23"/>
                  </a:moveTo>
                  <a:lnTo>
                    <a:pt x="149" y="0"/>
                  </a:lnTo>
                  <a:lnTo>
                    <a:pt x="284" y="142"/>
                  </a:lnTo>
                  <a:lnTo>
                    <a:pt x="130" y="153"/>
                  </a:lnTo>
                  <a:lnTo>
                    <a:pt x="0" y="23"/>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16" name="Freeform 81"/>
            <p:cNvSpPr/>
            <p:nvPr/>
          </p:nvSpPr>
          <p:spPr bwMode="auto">
            <a:xfrm flipH="1">
              <a:off x="6861096" y="2918662"/>
              <a:ext cx="24248" cy="145464"/>
            </a:xfrm>
            <a:custGeom>
              <a:gdLst>
                <a:gd fmla="*/ 20 w 26" name="T0"/>
                <a:gd fmla="*/ 0 h 156" name="T1"/>
                <a:gd fmla="*/ 0 w 26" name="T2"/>
                <a:gd fmla="*/ 149 h 156" name="T3"/>
                <a:gd fmla="*/ 7 w 26" name="T4"/>
                <a:gd fmla="*/ 156 h 156" name="T5"/>
                <a:gd fmla="*/ 26 w 26" name="T6"/>
                <a:gd fmla="*/ 7 h 156" name="T7"/>
                <a:gd fmla="*/ 22 w 26" name="T8"/>
                <a:gd fmla="*/ 4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9"/>
                  </a:lnTo>
                  <a:lnTo>
                    <a:pt x="7" y="156"/>
                  </a:lnTo>
                  <a:lnTo>
                    <a:pt x="26" y="7"/>
                  </a:lnTo>
                  <a:lnTo>
                    <a:pt x="22" y="4"/>
                  </a:lnTo>
                  <a:lnTo>
                    <a:pt x="20"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117" name="Freeform 82"/>
            <p:cNvSpPr/>
            <p:nvPr/>
          </p:nvSpPr>
          <p:spPr bwMode="auto">
            <a:xfrm flipH="1">
              <a:off x="6861096" y="2918662"/>
              <a:ext cx="24248" cy="145464"/>
            </a:xfrm>
            <a:custGeom>
              <a:gdLst>
                <a:gd fmla="*/ 20 w 26" name="T0"/>
                <a:gd fmla="*/ 0 h 156" name="T1"/>
                <a:gd fmla="*/ 0 w 26" name="T2"/>
                <a:gd fmla="*/ 149 h 156" name="T3"/>
                <a:gd fmla="*/ 7 w 26" name="T4"/>
                <a:gd fmla="*/ 156 h 156" name="T5"/>
                <a:gd fmla="*/ 26 w 26" name="T6"/>
                <a:gd fmla="*/ 7 h 156" name="T7"/>
                <a:gd fmla="*/ 22 w 26" name="T8"/>
                <a:gd fmla="*/ 4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9"/>
                  </a:lnTo>
                  <a:lnTo>
                    <a:pt x="7" y="156"/>
                  </a:lnTo>
                  <a:lnTo>
                    <a:pt x="26" y="7"/>
                  </a:lnTo>
                  <a:lnTo>
                    <a:pt x="22" y="4"/>
                  </a:lnTo>
                  <a:lnTo>
                    <a:pt x="2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18" name="Freeform 83"/>
            <p:cNvSpPr/>
            <p:nvPr/>
          </p:nvSpPr>
          <p:spPr bwMode="auto">
            <a:xfrm flipH="1">
              <a:off x="6837781" y="3098626"/>
              <a:ext cx="6528" cy="6527"/>
            </a:xfrm>
            <a:custGeom>
              <a:gdLst>
                <a:gd fmla="*/ 0 w 7" name="T0"/>
                <a:gd fmla="*/ 0 h 7" name="T1"/>
                <a:gd fmla="*/ 0 w 7" name="T2"/>
                <a:gd fmla="*/ 0 h 7" name="T3"/>
                <a:gd fmla="*/ 7 w 7" name="T4"/>
                <a:gd fmla="*/ 7 h 7" name="T5"/>
                <a:gd fmla="*/ 7 w 7" name="T6"/>
                <a:gd fmla="*/ 7 h 7" name="T7"/>
                <a:gd fmla="*/ 0 w 7" name="T8"/>
                <a:gd fmla="*/ 0 h 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 w="7">
                  <a:moveTo>
                    <a:pt x="0" y="0"/>
                  </a:moveTo>
                  <a:lnTo>
                    <a:pt x="0" y="0"/>
                  </a:lnTo>
                  <a:lnTo>
                    <a:pt x="7" y="7"/>
                  </a:lnTo>
                  <a:lnTo>
                    <a:pt x="0"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p>
          </p:txBody>
        </p:sp>
        <p:sp>
          <p:nvSpPr>
            <p:cNvPr id="119" name="Freeform 84"/>
            <p:cNvSpPr/>
            <p:nvPr/>
          </p:nvSpPr>
          <p:spPr bwMode="auto">
            <a:xfrm flipH="1">
              <a:off x="6837781" y="3098626"/>
              <a:ext cx="6528" cy="6527"/>
            </a:xfrm>
            <a:custGeom>
              <a:gdLst>
                <a:gd fmla="*/ 0 w 7" name="T0"/>
                <a:gd fmla="*/ 0 h 7" name="T1"/>
                <a:gd fmla="*/ 0 w 7" name="T2"/>
                <a:gd fmla="*/ 0 h 7" name="T3"/>
                <a:gd fmla="*/ 7 w 7" name="T4"/>
                <a:gd fmla="*/ 7 h 7" name="T5"/>
                <a:gd fmla="*/ 7 w 7" name="T6"/>
                <a:gd fmla="*/ 7 h 7" name="T7"/>
                <a:gd fmla="*/ 0 w 7" name="T8"/>
                <a:gd fmla="*/ 0 h 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 w="7">
                  <a:moveTo>
                    <a:pt x="0" y="0"/>
                  </a:moveTo>
                  <a:lnTo>
                    <a:pt x="0" y="0"/>
                  </a:lnTo>
                  <a:lnTo>
                    <a:pt x="7" y="7"/>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20" name="Freeform 85"/>
            <p:cNvSpPr/>
            <p:nvPr/>
          </p:nvSpPr>
          <p:spPr bwMode="auto">
            <a:xfrm flipH="1">
              <a:off x="6820061" y="2961555"/>
              <a:ext cx="24248" cy="143599"/>
            </a:xfrm>
            <a:custGeom>
              <a:gdLst>
                <a:gd fmla="*/ 20 w 26" name="T0"/>
                <a:gd fmla="*/ 0 h 154" name="T1"/>
                <a:gd fmla="*/ 0 w 26" name="T2"/>
                <a:gd fmla="*/ 147 h 154" name="T3"/>
                <a:gd fmla="*/ 7 w 26" name="T4"/>
                <a:gd fmla="*/ 154 h 154" name="T5"/>
                <a:gd fmla="*/ 26 w 26" name="T6"/>
                <a:gd fmla="*/ 5 h 154" name="T7"/>
                <a:gd fmla="*/ 24 w 26" name="T8"/>
                <a:gd fmla="*/ 2 h 154" name="T9"/>
                <a:gd fmla="*/ 20 w 26" name="T10"/>
                <a:gd fmla="*/ 0 h 15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4" w="26">
                  <a:moveTo>
                    <a:pt x="20" y="0"/>
                  </a:moveTo>
                  <a:lnTo>
                    <a:pt x="0" y="147"/>
                  </a:lnTo>
                  <a:lnTo>
                    <a:pt x="7" y="154"/>
                  </a:lnTo>
                  <a:lnTo>
                    <a:pt x="26" y="5"/>
                  </a:lnTo>
                  <a:lnTo>
                    <a:pt x="24" y="2"/>
                  </a:lnTo>
                  <a:lnTo>
                    <a:pt x="20"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121" name="Freeform 86"/>
            <p:cNvSpPr/>
            <p:nvPr/>
          </p:nvSpPr>
          <p:spPr bwMode="auto">
            <a:xfrm flipH="1">
              <a:off x="6820061" y="2961555"/>
              <a:ext cx="24248" cy="143599"/>
            </a:xfrm>
            <a:custGeom>
              <a:gdLst>
                <a:gd fmla="*/ 20 w 26" name="T0"/>
                <a:gd fmla="*/ 0 h 154" name="T1"/>
                <a:gd fmla="*/ 0 w 26" name="T2"/>
                <a:gd fmla="*/ 147 h 154" name="T3"/>
                <a:gd fmla="*/ 7 w 26" name="T4"/>
                <a:gd fmla="*/ 154 h 154" name="T5"/>
                <a:gd fmla="*/ 26 w 26" name="T6"/>
                <a:gd fmla="*/ 5 h 154" name="T7"/>
                <a:gd fmla="*/ 24 w 26" name="T8"/>
                <a:gd fmla="*/ 2 h 154" name="T9"/>
                <a:gd fmla="*/ 20 w 26" name="T10"/>
                <a:gd fmla="*/ 0 h 15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4" w="26">
                  <a:moveTo>
                    <a:pt x="20" y="0"/>
                  </a:moveTo>
                  <a:lnTo>
                    <a:pt x="0" y="147"/>
                  </a:lnTo>
                  <a:lnTo>
                    <a:pt x="7" y="154"/>
                  </a:lnTo>
                  <a:lnTo>
                    <a:pt x="26" y="5"/>
                  </a:lnTo>
                  <a:lnTo>
                    <a:pt x="24" y="2"/>
                  </a:lnTo>
                  <a:lnTo>
                    <a:pt x="2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22" name="Freeform 87"/>
            <p:cNvSpPr/>
            <p:nvPr/>
          </p:nvSpPr>
          <p:spPr bwMode="auto">
            <a:xfrm flipH="1">
              <a:off x="6628875" y="2906540"/>
              <a:ext cx="12124" cy="7460"/>
            </a:xfrm>
            <a:custGeom>
              <a:gdLst>
                <a:gd fmla="*/ 4 w 13" name="T0"/>
                <a:gd fmla="*/ 0 h 8" name="T1"/>
                <a:gd fmla="*/ 0 w 13" name="T2"/>
                <a:gd fmla="*/ 0 h 8" name="T3"/>
                <a:gd fmla="*/ 6 w 13" name="T4"/>
                <a:gd fmla="*/ 8 h 8" name="T5"/>
                <a:gd fmla="*/ 13 w 13" name="T6"/>
                <a:gd fmla="*/ 6 h 8" name="T7"/>
                <a:gd fmla="*/ 4 w 13" name="T8"/>
                <a:gd fmla="*/ 0 h 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 w="13">
                  <a:moveTo>
                    <a:pt x="4" y="0"/>
                  </a:moveTo>
                  <a:lnTo>
                    <a:pt x="0" y="0"/>
                  </a:lnTo>
                  <a:lnTo>
                    <a:pt x="6" y="8"/>
                  </a:lnTo>
                  <a:lnTo>
                    <a:pt x="13" y="6"/>
                  </a:lnTo>
                  <a:lnTo>
                    <a:pt x="4"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p>
          </p:txBody>
        </p:sp>
        <p:sp>
          <p:nvSpPr>
            <p:cNvPr id="123" name="Freeform 88"/>
            <p:cNvSpPr/>
            <p:nvPr/>
          </p:nvSpPr>
          <p:spPr bwMode="auto">
            <a:xfrm flipH="1">
              <a:off x="6628875" y="2906540"/>
              <a:ext cx="12124" cy="7460"/>
            </a:xfrm>
            <a:custGeom>
              <a:gdLst>
                <a:gd fmla="*/ 4 w 13" name="T0"/>
                <a:gd fmla="*/ 0 h 8" name="T1"/>
                <a:gd fmla="*/ 0 w 13" name="T2"/>
                <a:gd fmla="*/ 0 h 8" name="T3"/>
                <a:gd fmla="*/ 6 w 13" name="T4"/>
                <a:gd fmla="*/ 8 h 8" name="T5"/>
                <a:gd fmla="*/ 13 w 13" name="T6"/>
                <a:gd fmla="*/ 6 h 8" name="T7"/>
                <a:gd fmla="*/ 4 w 13" name="T8"/>
                <a:gd fmla="*/ 0 h 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 w="13">
                  <a:moveTo>
                    <a:pt x="4" y="0"/>
                  </a:moveTo>
                  <a:lnTo>
                    <a:pt x="0" y="0"/>
                  </a:lnTo>
                  <a:lnTo>
                    <a:pt x="6" y="8"/>
                  </a:lnTo>
                  <a:lnTo>
                    <a:pt x="13" y="6"/>
                  </a:lnTo>
                  <a:lnTo>
                    <a:pt x="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24" name="Freeform 89"/>
            <p:cNvSpPr/>
            <p:nvPr/>
          </p:nvSpPr>
          <p:spPr bwMode="auto">
            <a:xfrm flipH="1">
              <a:off x="6775296" y="2922391"/>
              <a:ext cx="7461" cy="6527"/>
            </a:xfrm>
            <a:custGeom>
              <a:gdLst>
                <a:gd fmla="*/ 0 w 8" name="T0"/>
                <a:gd fmla="*/ 0 h 7" name="T1"/>
                <a:gd fmla="*/ 0 w 8" name="T2"/>
                <a:gd fmla="*/ 0 h 7" name="T3"/>
                <a:gd fmla="*/ 8 w 8" name="T4"/>
                <a:gd fmla="*/ 7 h 7" name="T5"/>
                <a:gd fmla="*/ 8 w 8" name="T6"/>
                <a:gd fmla="*/ 7 h 7" name="T7"/>
                <a:gd fmla="*/ 0 w 8" name="T8"/>
                <a:gd fmla="*/ 0 h 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 w="8">
                  <a:moveTo>
                    <a:pt x="0" y="0"/>
                  </a:moveTo>
                  <a:lnTo>
                    <a:pt x="0" y="0"/>
                  </a:lnTo>
                  <a:lnTo>
                    <a:pt x="8" y="7"/>
                  </a:lnTo>
                  <a:lnTo>
                    <a:pt x="0" y="0"/>
                  </a:lnTo>
                  <a:close/>
                </a:path>
              </a:pathLst>
            </a:custGeom>
            <a:solidFill>
              <a:srgbClr val="004964"/>
            </a:solidFill>
            <a:ln>
              <a:noFill/>
            </a:ln>
            <a:extLst>
              <a:ext uri="{91240B29-F687-4F45-9708-019B960494DF}">
                <a14:hiddenLine w="9525">
                  <a:solidFill>
                    <a:srgbClr val="000000"/>
                  </a:solidFill>
                  <a:round/>
                </a14:hiddenLine>
              </a:ext>
            </a:extLst>
          </p:spPr>
          <p:txBody>
            <a:bodyPr/>
            <a:lstStyle/>
            <a:p>
              <a:endParaRPr altLang="en-US" lang="zh-CN"/>
            </a:p>
          </p:txBody>
        </p:sp>
        <p:sp>
          <p:nvSpPr>
            <p:cNvPr id="125" name="Freeform 90"/>
            <p:cNvSpPr/>
            <p:nvPr/>
          </p:nvSpPr>
          <p:spPr bwMode="auto">
            <a:xfrm flipH="1">
              <a:off x="6775296" y="2922391"/>
              <a:ext cx="7461" cy="6527"/>
            </a:xfrm>
            <a:custGeom>
              <a:gdLst>
                <a:gd fmla="*/ 0 w 8" name="T0"/>
                <a:gd fmla="*/ 0 h 7" name="T1"/>
                <a:gd fmla="*/ 0 w 8" name="T2"/>
                <a:gd fmla="*/ 0 h 7" name="T3"/>
                <a:gd fmla="*/ 8 w 8" name="T4"/>
                <a:gd fmla="*/ 7 h 7" name="T5"/>
                <a:gd fmla="*/ 8 w 8" name="T6"/>
                <a:gd fmla="*/ 7 h 7" name="T7"/>
                <a:gd fmla="*/ 0 w 8" name="T8"/>
                <a:gd fmla="*/ 0 h 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 w="8">
                  <a:moveTo>
                    <a:pt x="0" y="0"/>
                  </a:moveTo>
                  <a:lnTo>
                    <a:pt x="0" y="0"/>
                  </a:lnTo>
                  <a:lnTo>
                    <a:pt x="8" y="7"/>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26" name="Freeform 91"/>
            <p:cNvSpPr/>
            <p:nvPr/>
          </p:nvSpPr>
          <p:spPr bwMode="auto">
            <a:xfrm flipH="1">
              <a:off x="6635403" y="2906540"/>
              <a:ext cx="147353" cy="22379"/>
            </a:xfrm>
            <a:custGeom>
              <a:gdLst>
                <a:gd fmla="*/ 152 w 158" name="T0"/>
                <a:gd fmla="*/ 0 h 24" name="T1"/>
                <a:gd fmla="*/ 0 w 158" name="T2"/>
                <a:gd fmla="*/ 17 h 24" name="T3"/>
                <a:gd fmla="*/ 8 w 158" name="T4"/>
                <a:gd fmla="*/ 24 h 24" name="T5"/>
                <a:gd fmla="*/ 158 w 158" name="T6"/>
                <a:gd fmla="*/ 8 h 24" name="T7"/>
                <a:gd fmla="*/ 152 w 158" name="T8"/>
                <a:gd fmla="*/ 0 h 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 w="158">
                  <a:moveTo>
                    <a:pt x="152" y="0"/>
                  </a:moveTo>
                  <a:lnTo>
                    <a:pt x="0" y="17"/>
                  </a:lnTo>
                  <a:lnTo>
                    <a:pt x="8" y="24"/>
                  </a:lnTo>
                  <a:lnTo>
                    <a:pt x="158" y="8"/>
                  </a:lnTo>
                  <a:lnTo>
                    <a:pt x="152"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127" name="Freeform 92"/>
            <p:cNvSpPr/>
            <p:nvPr/>
          </p:nvSpPr>
          <p:spPr bwMode="auto">
            <a:xfrm flipH="1">
              <a:off x="6635403" y="2906540"/>
              <a:ext cx="147353" cy="22379"/>
            </a:xfrm>
            <a:custGeom>
              <a:gdLst>
                <a:gd fmla="*/ 152 w 158" name="T0"/>
                <a:gd fmla="*/ 0 h 24" name="T1"/>
                <a:gd fmla="*/ 0 w 158" name="T2"/>
                <a:gd fmla="*/ 17 h 24" name="T3"/>
                <a:gd fmla="*/ 8 w 158" name="T4"/>
                <a:gd fmla="*/ 24 h 24" name="T5"/>
                <a:gd fmla="*/ 158 w 158" name="T6"/>
                <a:gd fmla="*/ 8 h 24" name="T7"/>
                <a:gd fmla="*/ 152 w 158" name="T8"/>
                <a:gd fmla="*/ 0 h 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 w="158">
                  <a:moveTo>
                    <a:pt x="152" y="0"/>
                  </a:moveTo>
                  <a:lnTo>
                    <a:pt x="0" y="17"/>
                  </a:lnTo>
                  <a:lnTo>
                    <a:pt x="8" y="24"/>
                  </a:lnTo>
                  <a:lnTo>
                    <a:pt x="158" y="8"/>
                  </a:lnTo>
                  <a:lnTo>
                    <a:pt x="15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28" name="Freeform 93"/>
            <p:cNvSpPr/>
            <p:nvPr/>
          </p:nvSpPr>
          <p:spPr bwMode="auto">
            <a:xfrm flipH="1">
              <a:off x="6676438" y="2860849"/>
              <a:ext cx="10259" cy="4662"/>
            </a:xfrm>
            <a:custGeom>
              <a:gdLst>
                <a:gd fmla="*/ 4 w 11" name="T0"/>
                <a:gd fmla="*/ 0 h 5" name="T1"/>
                <a:gd fmla="*/ 0 w 11" name="T2"/>
                <a:gd fmla="*/ 0 h 5" name="T3"/>
                <a:gd fmla="*/ 5 w 11" name="T4"/>
                <a:gd fmla="*/ 5 h 5" name="T5"/>
                <a:gd fmla="*/ 11 w 11" name="T6"/>
                <a:gd fmla="*/ 5 h 5" name="T7"/>
                <a:gd fmla="*/ 4 w 11" name="T8"/>
                <a:gd fmla="*/ 0 h 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 w="11">
                  <a:moveTo>
                    <a:pt x="4" y="0"/>
                  </a:moveTo>
                  <a:lnTo>
                    <a:pt x="0" y="0"/>
                  </a:lnTo>
                  <a:lnTo>
                    <a:pt x="5" y="5"/>
                  </a:lnTo>
                  <a:lnTo>
                    <a:pt x="11" y="5"/>
                  </a:lnTo>
                  <a:lnTo>
                    <a:pt x="4" y="0"/>
                  </a:lnTo>
                  <a:close/>
                </a:path>
              </a:pathLst>
            </a:custGeom>
            <a:solidFill>
              <a:srgbClr val="201600"/>
            </a:solidFill>
            <a:ln>
              <a:noFill/>
            </a:ln>
            <a:extLst>
              <a:ext uri="{91240B29-F687-4F45-9708-019B960494DF}">
                <a14:hiddenLine w="9525">
                  <a:solidFill>
                    <a:srgbClr val="000000"/>
                  </a:solidFill>
                  <a:round/>
                </a14:hiddenLine>
              </a:ext>
            </a:extLst>
          </p:spPr>
          <p:txBody>
            <a:bodyPr/>
            <a:lstStyle/>
            <a:p>
              <a:endParaRPr altLang="en-US" lang="zh-CN"/>
            </a:p>
          </p:txBody>
        </p:sp>
        <p:sp>
          <p:nvSpPr>
            <p:cNvPr id="129" name="Freeform 94"/>
            <p:cNvSpPr/>
            <p:nvPr/>
          </p:nvSpPr>
          <p:spPr bwMode="auto">
            <a:xfrm flipH="1">
              <a:off x="6676438" y="2860849"/>
              <a:ext cx="10259" cy="4662"/>
            </a:xfrm>
            <a:custGeom>
              <a:gdLst>
                <a:gd fmla="*/ 4 w 11" name="T0"/>
                <a:gd fmla="*/ 0 h 5" name="T1"/>
                <a:gd fmla="*/ 0 w 11" name="T2"/>
                <a:gd fmla="*/ 0 h 5" name="T3"/>
                <a:gd fmla="*/ 5 w 11" name="T4"/>
                <a:gd fmla="*/ 5 h 5" name="T5"/>
                <a:gd fmla="*/ 11 w 11" name="T6"/>
                <a:gd fmla="*/ 5 h 5" name="T7"/>
                <a:gd fmla="*/ 4 w 11" name="T8"/>
                <a:gd fmla="*/ 0 h 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 w="11">
                  <a:moveTo>
                    <a:pt x="4" y="0"/>
                  </a:moveTo>
                  <a:lnTo>
                    <a:pt x="0" y="0"/>
                  </a:lnTo>
                  <a:lnTo>
                    <a:pt x="5" y="5"/>
                  </a:lnTo>
                  <a:lnTo>
                    <a:pt x="11" y="5"/>
                  </a:lnTo>
                  <a:lnTo>
                    <a:pt x="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30" name="Freeform 95"/>
            <p:cNvSpPr/>
            <p:nvPr/>
          </p:nvSpPr>
          <p:spPr bwMode="auto">
            <a:xfrm flipH="1">
              <a:off x="6682034" y="2860849"/>
              <a:ext cx="148286" cy="20514"/>
            </a:xfrm>
            <a:custGeom>
              <a:gdLst>
                <a:gd fmla="*/ 154 w 159" name="T0"/>
                <a:gd fmla="*/ 0 h 22" name="T1"/>
                <a:gd fmla="*/ 0 w 159" name="T2"/>
                <a:gd fmla="*/ 14 h 22" name="T3"/>
                <a:gd fmla="*/ 7 w 159" name="T4"/>
                <a:gd fmla="*/ 22 h 22" name="T5"/>
                <a:gd fmla="*/ 159 w 159" name="T6"/>
                <a:gd fmla="*/ 5 h 22" name="T7"/>
                <a:gd fmla="*/ 154 w 159" name="T8"/>
                <a:gd fmla="*/ 0 h 2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2" w="159">
                  <a:moveTo>
                    <a:pt x="154" y="0"/>
                  </a:moveTo>
                  <a:lnTo>
                    <a:pt x="0" y="14"/>
                  </a:lnTo>
                  <a:lnTo>
                    <a:pt x="7" y="22"/>
                  </a:lnTo>
                  <a:lnTo>
                    <a:pt x="159" y="5"/>
                  </a:lnTo>
                  <a:lnTo>
                    <a:pt x="154" y="0"/>
                  </a:lnTo>
                  <a:close/>
                </a:path>
              </a:pathLst>
            </a:custGeom>
            <a:solidFill>
              <a:srgbClr val="EA1E1D"/>
            </a:solidFill>
            <a:ln>
              <a:noFill/>
            </a:ln>
            <a:extLst>
              <a:ext uri="{91240B29-F687-4F45-9708-019B960494DF}">
                <a14:hiddenLine w="9525">
                  <a:solidFill>
                    <a:srgbClr val="000000"/>
                  </a:solidFill>
                  <a:round/>
                </a14:hiddenLine>
              </a:ext>
            </a:extLst>
          </p:spPr>
          <p:txBody>
            <a:bodyPr/>
            <a:lstStyle/>
            <a:p>
              <a:endParaRPr altLang="en-US" lang="zh-CN"/>
            </a:p>
          </p:txBody>
        </p:sp>
        <p:sp>
          <p:nvSpPr>
            <p:cNvPr id="131" name="Freeform 96"/>
            <p:cNvSpPr/>
            <p:nvPr/>
          </p:nvSpPr>
          <p:spPr bwMode="auto">
            <a:xfrm flipH="1">
              <a:off x="6682034" y="2860849"/>
              <a:ext cx="148286" cy="20514"/>
            </a:xfrm>
            <a:custGeom>
              <a:gdLst>
                <a:gd fmla="*/ 154 w 159" name="T0"/>
                <a:gd fmla="*/ 0 h 22" name="T1"/>
                <a:gd fmla="*/ 0 w 159" name="T2"/>
                <a:gd fmla="*/ 14 h 22" name="T3"/>
                <a:gd fmla="*/ 7 w 159" name="T4"/>
                <a:gd fmla="*/ 22 h 22" name="T5"/>
                <a:gd fmla="*/ 159 w 159" name="T6"/>
                <a:gd fmla="*/ 5 h 22" name="T7"/>
                <a:gd fmla="*/ 154 w 159" name="T8"/>
                <a:gd fmla="*/ 0 h 2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2" w="159">
                  <a:moveTo>
                    <a:pt x="154" y="0"/>
                  </a:moveTo>
                  <a:lnTo>
                    <a:pt x="0" y="14"/>
                  </a:lnTo>
                  <a:lnTo>
                    <a:pt x="7" y="22"/>
                  </a:lnTo>
                  <a:lnTo>
                    <a:pt x="159" y="5"/>
                  </a:lnTo>
                  <a:lnTo>
                    <a:pt x="15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lstStyle/>
            <a:p>
              <a:endParaRPr altLang="en-US" lang="zh-CN"/>
            </a:p>
          </p:txBody>
        </p:sp>
        <p:sp>
          <p:nvSpPr>
            <p:cNvPr id="132" name="Freeform 97"/>
            <p:cNvSpPr/>
            <p:nvPr/>
          </p:nvSpPr>
          <p:spPr bwMode="auto">
            <a:xfrm flipH="1">
              <a:off x="6741721" y="2161504"/>
              <a:ext cx="843083" cy="842944"/>
            </a:xfrm>
            <a:custGeom>
              <a:gdLst>
                <a:gd fmla="*/ 55 w 493" name="T0"/>
                <a:gd fmla="*/ 9 h 493" name="T1"/>
                <a:gd fmla="*/ 55 w 493" name="T2"/>
                <a:gd fmla="*/ 9 h 493" name="T3"/>
                <a:gd fmla="*/ 31 w 493" name="T4"/>
                <a:gd fmla="*/ 0 h 493" name="T5"/>
                <a:gd fmla="*/ 0 w 493" name="T6"/>
                <a:gd fmla="*/ 31 h 493" name="T7"/>
                <a:gd fmla="*/ 11 w 493" name="T8"/>
                <a:gd fmla="*/ 57 h 493" name="T9"/>
                <a:gd fmla="*/ 11 w 493" name="T10"/>
                <a:gd fmla="*/ 57 h 493" name="T11"/>
                <a:gd fmla="*/ 862 w 493" name="T12"/>
                <a:gd fmla="*/ 904 h 493" name="T13"/>
                <a:gd fmla="*/ 904 w 493" name="T14"/>
                <a:gd fmla="*/ 860 h 493" name="T15"/>
                <a:gd fmla="*/ 55 w 493" name="T16"/>
                <a:gd fmla="*/ 9 h 49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492" w="492">
                  <a:moveTo>
                    <a:pt x="30" y="5"/>
                  </a:moveTo>
                  <a:cubicBezTo>
                    <a:pt x="30" y="5"/>
                    <a:pt x="30" y="5"/>
                    <a:pt x="30" y="5"/>
                  </a:cubicBezTo>
                  <a:cubicBezTo>
                    <a:pt x="27" y="2"/>
                    <a:pt x="22" y="0"/>
                    <a:pt x="17" y="0"/>
                  </a:cubicBezTo>
                  <a:cubicBezTo>
                    <a:pt x="8" y="0"/>
                    <a:pt x="0" y="8"/>
                    <a:pt x="0" y="17"/>
                  </a:cubicBezTo>
                  <a:cubicBezTo>
                    <a:pt x="0" y="23"/>
                    <a:pt x="2" y="28"/>
                    <a:pt x="6" y="31"/>
                  </a:cubicBezTo>
                  <a:cubicBezTo>
                    <a:pt x="6" y="31"/>
                    <a:pt x="6" y="31"/>
                    <a:pt x="6" y="31"/>
                  </a:cubicBezTo>
                  <a:cubicBezTo>
                    <a:pt x="470" y="493"/>
                    <a:pt x="470" y="493"/>
                    <a:pt x="470" y="493"/>
                  </a:cubicBezTo>
                  <a:cubicBezTo>
                    <a:pt x="493" y="469"/>
                    <a:pt x="493" y="469"/>
                    <a:pt x="493" y="469"/>
                  </a:cubicBezTo>
                  <a:cubicBezTo>
                    <a:pt x="30" y="5"/>
                    <a:pt x="30" y="5"/>
                    <a:pt x="30" y="5"/>
                  </a:cubicBezTo>
                </a:path>
              </a:pathLst>
            </a:custGeom>
            <a:solidFill>
              <a:srgbClr val="5D4837"/>
            </a:solidFill>
            <a:ln>
              <a:noFill/>
            </a:ln>
            <a:extLst>
              <a:ext uri="{91240B29-F687-4F45-9708-019B960494DF}">
                <a14:hiddenLine w="9525">
                  <a:solidFill>
                    <a:srgbClr val="000000"/>
                  </a:solidFill>
                  <a:round/>
                </a14:hiddenLine>
              </a:ext>
            </a:extLst>
          </p:spPr>
          <p:txBody>
            <a:bodyPr/>
            <a:lstStyle/>
            <a:p>
              <a:endParaRPr altLang="en-US" lang="zh-CN"/>
            </a:p>
          </p:txBody>
        </p:sp>
      </p:grpSp>
      <p:sp>
        <p:nvSpPr>
          <p:cNvPr id="133" name="Freeform 98"/>
          <p:cNvSpPr/>
          <p:nvPr/>
        </p:nvSpPr>
        <p:spPr bwMode="auto">
          <a:xfrm flipH="1">
            <a:off x="7898315" y="2930784"/>
            <a:ext cx="54075" cy="55015"/>
          </a:xfrm>
          <a:custGeom>
            <a:gdLst>
              <a:gd fmla="*/ 5 w 32" name="T0"/>
              <a:gd fmla="*/ 0 h 32" name="T1"/>
              <a:gd fmla="*/ 0 w 32" name="T2"/>
              <a:gd fmla="*/ 6 h 32" name="T3"/>
              <a:gd fmla="*/ 24 w 32" name="T4"/>
              <a:gd fmla="*/ 31 h 32" name="T5"/>
              <a:gd fmla="*/ 53 w 32" name="T6"/>
              <a:gd fmla="*/ 59 h 32" name="T7"/>
              <a:gd fmla="*/ 58 w 32" name="T8"/>
              <a:gd fmla="*/ 53 h 32" name="T9"/>
              <a:gd fmla="*/ 5 w 32" name="T10"/>
              <a:gd fmla="*/ 0 h 3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32" w="32">
                <a:moveTo>
                  <a:pt x="3" y="0"/>
                </a:moveTo>
                <a:cubicBezTo>
                  <a:pt x="0" y="3"/>
                  <a:pt x="0" y="3"/>
                  <a:pt x="0" y="3"/>
                </a:cubicBezTo>
                <a:cubicBezTo>
                  <a:pt x="4" y="8"/>
                  <a:pt x="8" y="12"/>
                  <a:pt x="13" y="17"/>
                </a:cubicBezTo>
                <a:cubicBezTo>
                  <a:pt x="18" y="22"/>
                  <a:pt x="24" y="27"/>
                  <a:pt x="29" y="32"/>
                </a:cubicBezTo>
                <a:cubicBezTo>
                  <a:pt x="32" y="29"/>
                  <a:pt x="32" y="29"/>
                  <a:pt x="32" y="29"/>
                </a:cubicBezTo>
                <a:cubicBezTo>
                  <a:pt x="22" y="20"/>
                  <a:pt x="12" y="10"/>
                  <a:pt x="3" y="0"/>
                </a:cubicBezTo>
              </a:path>
            </a:pathLst>
          </a:custGeom>
          <a:solidFill>
            <a:srgbClr val="C9C8C8"/>
          </a:solidFill>
          <a:ln>
            <a:noFill/>
          </a:ln>
          <a:extLst>
            <a:ext uri="{91240B29-F687-4F45-9708-019B960494DF}">
              <a14:hiddenLine w="9525">
                <a:solidFill>
                  <a:srgbClr val="000000"/>
                </a:solidFill>
                <a:round/>
              </a14:hiddenLine>
            </a:ext>
          </a:extLst>
        </p:spPr>
        <p:txBody>
          <a:bodyPr bIns="45715" lIns="91430" rIns="91430" tIns="45715"/>
          <a:lstStyle/>
          <a:p>
            <a:endParaRPr altLang="en-US" lang="zh-CN"/>
          </a:p>
        </p:txBody>
      </p:sp>
      <p:sp>
        <p:nvSpPr>
          <p:cNvPr id="134" name="Freeform 106"/>
          <p:cNvSpPr/>
          <p:nvPr/>
        </p:nvSpPr>
        <p:spPr bwMode="auto">
          <a:xfrm flipH="1">
            <a:off x="7145927" y="2178290"/>
            <a:ext cx="45684" cy="57813"/>
          </a:xfrm>
          <a:custGeom>
            <a:gdLst>
              <a:gd fmla="*/ 4 w 27" name="T0"/>
              <a:gd fmla="*/ 0 h 34" name="T1"/>
              <a:gd fmla="*/ 0 w 27" name="T2"/>
              <a:gd fmla="*/ 4 h 34" name="T3"/>
              <a:gd fmla="*/ 0 w 27" name="T4"/>
              <a:gd fmla="*/ 13 h 34" name="T5"/>
              <a:gd fmla="*/ 11 w 27" name="T6"/>
              <a:gd fmla="*/ 38 h 34" name="T7"/>
              <a:gd fmla="*/ 11 w 27" name="T8"/>
              <a:gd fmla="*/ 38 h 34" name="T9"/>
              <a:gd fmla="*/ 34 w 27" name="T10"/>
              <a:gd fmla="*/ 62 h 34" name="T11"/>
              <a:gd fmla="*/ 49 w 27" name="T12"/>
              <a:gd fmla="*/ 46 h 34" name="T13"/>
              <a:gd fmla="*/ 27 w 27" name="T14"/>
              <a:gd fmla="*/ 27 h 34" name="T15"/>
              <a:gd fmla="*/ 4 w 27" name="T16"/>
              <a:gd fmla="*/ 0 h 3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34" w="27">
                <a:moveTo>
                  <a:pt x="2" y="0"/>
                </a:moveTo>
                <a:cubicBezTo>
                  <a:pt x="0" y="2"/>
                  <a:pt x="0" y="2"/>
                  <a:pt x="0" y="2"/>
                </a:cubicBezTo>
                <a:cubicBezTo>
                  <a:pt x="0" y="3"/>
                  <a:pt x="0" y="5"/>
                  <a:pt x="0" y="7"/>
                </a:cubicBezTo>
                <a:cubicBezTo>
                  <a:pt x="0" y="13"/>
                  <a:pt x="2" y="18"/>
                  <a:pt x="6" y="21"/>
                </a:cubicBezTo>
                <a:cubicBezTo>
                  <a:pt x="6" y="21"/>
                  <a:pt x="6" y="21"/>
                  <a:pt x="6" y="21"/>
                </a:cubicBezTo>
                <a:cubicBezTo>
                  <a:pt x="19" y="34"/>
                  <a:pt x="19" y="34"/>
                  <a:pt x="19" y="34"/>
                </a:cubicBezTo>
                <a:cubicBezTo>
                  <a:pt x="27" y="25"/>
                  <a:pt x="27" y="25"/>
                  <a:pt x="27" y="25"/>
                </a:cubicBezTo>
                <a:cubicBezTo>
                  <a:pt x="15" y="15"/>
                  <a:pt x="15" y="15"/>
                  <a:pt x="15" y="15"/>
                </a:cubicBezTo>
                <a:cubicBezTo>
                  <a:pt x="2" y="0"/>
                  <a:pt x="2" y="0"/>
                  <a:pt x="2" y="0"/>
                </a:cubicBezTo>
              </a:path>
            </a:pathLst>
          </a:custGeom>
          <a:solidFill>
            <a:srgbClr val="5D4837"/>
          </a:solidFill>
          <a:ln>
            <a:noFill/>
          </a:ln>
          <a:extLst>
            <a:ext uri="{91240B29-F687-4F45-9708-019B960494DF}">
              <a14:hiddenLine w="9525">
                <a:solidFill>
                  <a:srgbClr val="000000"/>
                </a:solidFill>
                <a:round/>
              </a14:hiddenLine>
            </a:ext>
          </a:extLst>
        </p:spPr>
        <p:txBody>
          <a:bodyPr bIns="45715" lIns="91430" rIns="91430" tIns="45715"/>
          <a:lstStyle/>
          <a:p>
            <a:endParaRPr altLang="en-US" lang="zh-CN"/>
          </a:p>
        </p:txBody>
      </p:sp>
      <p:grpSp>
        <p:nvGrpSpPr>
          <p:cNvPr id="6" name="组合 2"/>
          <p:cNvGrpSpPr/>
          <p:nvPr/>
        </p:nvGrpSpPr>
        <p:grpSpPr>
          <a:xfrm>
            <a:off x="686208" y="1514254"/>
            <a:ext cx="365409" cy="438150"/>
            <a:chOff x="685009" y="1514252"/>
            <a:chExt cx="365522" cy="438150"/>
          </a:xfrm>
        </p:grpSpPr>
        <p:sp>
          <p:nvSpPr>
            <p:cNvPr id="141" name="Flowchart: Off-page Connector 108"/>
            <p:cNvSpPr/>
            <p:nvPr/>
          </p:nvSpPr>
          <p:spPr bwMode="auto">
            <a:xfrm>
              <a:off x="704059" y="1529730"/>
              <a:ext cx="317898" cy="422672"/>
            </a:xfrm>
            <a:prstGeom prst="flowChartOffpageConnecto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000">
                <a:solidFill>
                  <a:schemeClr val="bg1"/>
                </a:solidFill>
                <a:latin charset="0" panose="020b0604020202020204" pitchFamily="34" typeface="Arial"/>
                <a:cs charset="0" panose="020b0604020202020204" pitchFamily="34" typeface="Arial"/>
              </a:endParaRPr>
            </a:p>
          </p:txBody>
        </p:sp>
        <p:sp>
          <p:nvSpPr>
            <p:cNvPr id="144" name="Oval 111"/>
            <p:cNvSpPr/>
            <p:nvPr/>
          </p:nvSpPr>
          <p:spPr bwMode="auto">
            <a:xfrm>
              <a:off x="685009" y="1514252"/>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chemeClr val="bg1"/>
                  </a:solidFill>
                  <a:latin charset="0" panose="020b0604020202020204" pitchFamily="34" typeface="Arial"/>
                  <a:cs charset="0" panose="020b0604020202020204" pitchFamily="34" typeface="Arial"/>
                </a:rPr>
                <a:t>1</a:t>
              </a:r>
            </a:p>
          </p:txBody>
        </p:sp>
      </p:grpSp>
      <p:grpSp>
        <p:nvGrpSpPr>
          <p:cNvPr id="7" name="组合 3"/>
          <p:cNvGrpSpPr/>
          <p:nvPr/>
        </p:nvGrpSpPr>
        <p:grpSpPr>
          <a:xfrm>
            <a:off x="686208" y="2261967"/>
            <a:ext cx="365409" cy="451246"/>
            <a:chOff x="685009" y="2261965"/>
            <a:chExt cx="365522" cy="451246"/>
          </a:xfrm>
        </p:grpSpPr>
        <p:sp>
          <p:nvSpPr>
            <p:cNvPr id="142" name="Flowchart: Off-page Connector 109"/>
            <p:cNvSpPr/>
            <p:nvPr/>
          </p:nvSpPr>
          <p:spPr bwMode="auto">
            <a:xfrm>
              <a:off x="704059" y="2290540"/>
              <a:ext cx="317898" cy="422671"/>
            </a:xfrm>
            <a:prstGeom prst="flowChartOffpage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000">
                <a:solidFill>
                  <a:schemeClr val="bg1"/>
                </a:solidFill>
                <a:latin typeface="+mn-lt"/>
                <a:cs charset="0" panose="020b0604020202020204" pitchFamily="34" typeface="Arial"/>
              </a:endParaRPr>
            </a:p>
          </p:txBody>
        </p:sp>
        <p:sp>
          <p:nvSpPr>
            <p:cNvPr id="145" name="Oval 112"/>
            <p:cNvSpPr/>
            <p:nvPr/>
          </p:nvSpPr>
          <p:spPr bwMode="auto">
            <a:xfrm>
              <a:off x="685009" y="2261965"/>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chemeClr val="bg1"/>
                  </a:solidFill>
                  <a:latin charset="0" panose="020b0604020202020204" pitchFamily="34" typeface="Arial"/>
                  <a:cs charset="0" panose="020b0604020202020204" pitchFamily="34" typeface="Arial"/>
                </a:rPr>
                <a:t>2</a:t>
              </a:r>
            </a:p>
          </p:txBody>
        </p:sp>
      </p:grpSp>
      <p:grpSp>
        <p:nvGrpSpPr>
          <p:cNvPr id="8" name="组合 4"/>
          <p:cNvGrpSpPr/>
          <p:nvPr/>
        </p:nvGrpSpPr>
        <p:grpSpPr>
          <a:xfrm>
            <a:off x="681447" y="3021586"/>
            <a:ext cx="365409" cy="451246"/>
            <a:chOff x="680246" y="3021584"/>
            <a:chExt cx="365522" cy="451246"/>
          </a:xfrm>
        </p:grpSpPr>
        <p:sp>
          <p:nvSpPr>
            <p:cNvPr id="143" name="Flowchart: Off-page Connector 110"/>
            <p:cNvSpPr/>
            <p:nvPr/>
          </p:nvSpPr>
          <p:spPr bwMode="auto">
            <a:xfrm>
              <a:off x="704059" y="3050159"/>
              <a:ext cx="317898" cy="422671"/>
            </a:xfrm>
            <a:prstGeom prst="flowChartOffpageConnec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000">
                <a:solidFill>
                  <a:schemeClr val="bg1"/>
                </a:solidFill>
                <a:latin charset="0" panose="020b0604020202020204" pitchFamily="34" typeface="Arial"/>
                <a:cs charset="0" panose="020b0604020202020204" pitchFamily="34" typeface="Arial"/>
              </a:endParaRPr>
            </a:p>
          </p:txBody>
        </p:sp>
        <p:sp>
          <p:nvSpPr>
            <p:cNvPr id="146" name="Oval 113"/>
            <p:cNvSpPr/>
            <p:nvPr/>
          </p:nvSpPr>
          <p:spPr bwMode="auto">
            <a:xfrm>
              <a:off x="680246" y="3021584"/>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chemeClr val="bg1"/>
                  </a:solidFill>
                  <a:latin charset="0" panose="020b0604020202020204" pitchFamily="34" typeface="Arial"/>
                  <a:cs charset="0" panose="020b0604020202020204" pitchFamily="34" typeface="Arial"/>
                </a:rPr>
                <a:t>3</a:t>
              </a:r>
            </a:p>
          </p:txBody>
        </p:sp>
      </p:grpSp>
      <p:sp>
        <p:nvSpPr>
          <p:cNvPr id="154" name="Rectangle 1436"/>
          <p:cNvSpPr>
            <a:spLocks noChangeArrowheads="1"/>
          </p:cNvSpPr>
          <p:nvPr/>
        </p:nvSpPr>
        <p:spPr bwMode="auto">
          <a:xfrm>
            <a:off x="1265231" y="1491631"/>
            <a:ext cx="9144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pPr eaLnBrk="1" hangingPunct="1"/>
            <a:r>
              <a:rPr altLang="en-US" lang="zh-CN" sz="1200">
                <a:solidFill>
                  <a:schemeClr val="bg1"/>
                </a:solidFill>
                <a:latin charset="-122" panose="020b0503020204020204" pitchFamily="34" typeface="微软雅黑"/>
                <a:ea charset="-122" panose="020b0503020204020204" pitchFamily="34" typeface="微软雅黑"/>
                <a:cs charset="0" panose="020b0604020202020204" pitchFamily="34" typeface="Arial"/>
              </a:rPr>
              <a:t>对手认识不够</a:t>
            </a:r>
          </a:p>
        </p:txBody>
      </p:sp>
      <p:sp>
        <p:nvSpPr>
          <p:cNvPr id="155" name="Content Placeholder 2"/>
          <p:cNvSpPr txBox="1"/>
          <p:nvPr/>
        </p:nvSpPr>
        <p:spPr bwMode="auto">
          <a:xfrm>
            <a:off x="1190878" y="1648795"/>
            <a:ext cx="3223218" cy="454819"/>
          </a:xfrm>
          <a:prstGeom prst="rect">
            <a:avLst/>
          </a:prstGeom>
        </p:spPr>
        <p:txBody>
          <a:bodyPr bIns="45715" lIns="91430" rIns="91430" tIns="45715"/>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000">
                <a:solidFill>
                  <a:schemeClr val="bg1"/>
                </a:solidFill>
                <a:latin charset="-122" panose="020b0503020204020204" pitchFamily="34" typeface="微软雅黑"/>
                <a:ea charset="-122" panose="020b0503020204020204" pitchFamily="34" typeface="微软雅黑"/>
              </a:rPr>
              <a:t>点击输入简要文本内容，文字内容需概况精炼的说明该分项内容…</a:t>
            </a:r>
          </a:p>
        </p:txBody>
      </p:sp>
      <p:sp>
        <p:nvSpPr>
          <p:cNvPr id="152" name="Rectangle 1436"/>
          <p:cNvSpPr>
            <a:spLocks noChangeArrowheads="1"/>
          </p:cNvSpPr>
          <p:nvPr/>
        </p:nvSpPr>
        <p:spPr bwMode="auto">
          <a:xfrm>
            <a:off x="1289002" y="2246112"/>
            <a:ext cx="9144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cs charset="0" panose="020b0604020202020204" pitchFamily="34" typeface="Arial"/>
              </a:rPr>
              <a:t>市场分析不透</a:t>
            </a:r>
          </a:p>
        </p:txBody>
      </p:sp>
      <p:sp>
        <p:nvSpPr>
          <p:cNvPr id="153" name="Content Placeholder 2"/>
          <p:cNvSpPr txBox="1"/>
          <p:nvPr/>
        </p:nvSpPr>
        <p:spPr bwMode="auto">
          <a:xfrm>
            <a:off x="1214684" y="2403651"/>
            <a:ext cx="3223218" cy="454819"/>
          </a:xfrm>
          <a:prstGeom prst="rect">
            <a:avLst/>
          </a:prstGeom>
        </p:spPr>
        <p:txBody>
          <a:bodyPr bIns="45715" lIns="91430" rIns="91430" tIns="45715"/>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000">
                <a:solidFill>
                  <a:schemeClr val="bg1"/>
                </a:solidFill>
                <a:latin charset="-122" panose="020b0503020204020204" pitchFamily="34" typeface="微软雅黑"/>
                <a:ea charset="-122" panose="020b0503020204020204" pitchFamily="34" typeface="微软雅黑"/>
              </a:rPr>
              <a:t>点击输入简要文本内容，文字内容需概况精炼的说明该分项内容</a:t>
            </a:r>
          </a:p>
        </p:txBody>
      </p:sp>
      <p:sp>
        <p:nvSpPr>
          <p:cNvPr id="150" name="Rectangle 1436"/>
          <p:cNvSpPr>
            <a:spLocks noChangeArrowheads="1"/>
          </p:cNvSpPr>
          <p:nvPr/>
        </p:nvSpPr>
        <p:spPr bwMode="auto">
          <a:xfrm>
            <a:off x="1265231" y="2985829"/>
            <a:ext cx="9144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cs charset="0" panose="020b0604020202020204" pitchFamily="34" typeface="Arial"/>
              </a:rPr>
              <a:t>团队合作不力</a:t>
            </a:r>
          </a:p>
        </p:txBody>
      </p:sp>
      <p:sp>
        <p:nvSpPr>
          <p:cNvPr id="151" name="Content Placeholder 2"/>
          <p:cNvSpPr txBox="1"/>
          <p:nvPr/>
        </p:nvSpPr>
        <p:spPr bwMode="auto">
          <a:xfrm>
            <a:off x="1190878" y="3143030"/>
            <a:ext cx="3223218" cy="454819"/>
          </a:xfrm>
          <a:prstGeom prst="rect">
            <a:avLst/>
          </a:prstGeom>
        </p:spPr>
        <p:txBody>
          <a:bodyPr bIns="45715" lIns="91430" rIns="91430" tIns="45715"/>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000">
                <a:solidFill>
                  <a:schemeClr val="bg1"/>
                </a:solidFill>
                <a:latin charset="-122" panose="020b0503020204020204" pitchFamily="34" typeface="微软雅黑"/>
                <a:ea charset="-122" panose="020b0503020204020204" pitchFamily="34" typeface="微软雅黑"/>
              </a:rPr>
              <a:t>点击输入简要文本内容，文字内容需概况精炼的说明该分项内容</a:t>
            </a:r>
          </a:p>
        </p:txBody>
      </p:sp>
      <p:sp>
        <p:nvSpPr>
          <p:cNvPr id="138" name="Rectangle 1436"/>
          <p:cNvSpPr>
            <a:spLocks noChangeArrowheads="1"/>
          </p:cNvSpPr>
          <p:nvPr/>
        </p:nvSpPr>
        <p:spPr bwMode="auto">
          <a:xfrm>
            <a:off x="1289002" y="3755753"/>
            <a:ext cx="9144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cs charset="0" panose="020b0604020202020204" pitchFamily="34" typeface="Arial"/>
              </a:rPr>
              <a:t>行动速度迟缓</a:t>
            </a:r>
          </a:p>
        </p:txBody>
      </p:sp>
      <p:sp>
        <p:nvSpPr>
          <p:cNvPr id="139" name="Content Placeholder 2"/>
          <p:cNvSpPr txBox="1"/>
          <p:nvPr/>
        </p:nvSpPr>
        <p:spPr bwMode="auto">
          <a:xfrm>
            <a:off x="1214684" y="3957415"/>
            <a:ext cx="3223218" cy="410765"/>
          </a:xfrm>
          <a:prstGeom prst="rect">
            <a:avLst/>
          </a:prstGeom>
        </p:spPr>
        <p:txBody>
          <a:bodyPr bIns="45715" lIns="91430" rIns="91430" tIns="45715"/>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000">
                <a:solidFill>
                  <a:schemeClr val="bg1"/>
                </a:solidFill>
                <a:latin charset="-122" panose="020b0503020204020204" pitchFamily="34" typeface="微软雅黑"/>
                <a:ea charset="-122" panose="020b0503020204020204" pitchFamily="34" typeface="微软雅黑"/>
              </a:rPr>
              <a:t>点击输入简要文本内容，文字内容需概况精炼的说明该分项内容</a:t>
            </a:r>
          </a:p>
        </p:txBody>
      </p:sp>
      <p:grpSp>
        <p:nvGrpSpPr>
          <p:cNvPr id="9" name="组合 6"/>
          <p:cNvGrpSpPr/>
          <p:nvPr/>
        </p:nvGrpSpPr>
        <p:grpSpPr>
          <a:xfrm>
            <a:off x="705254" y="3810969"/>
            <a:ext cx="366600" cy="432198"/>
            <a:chOff x="704059" y="3810967"/>
            <a:chExt cx="366713" cy="432198"/>
          </a:xfrm>
        </p:grpSpPr>
        <p:sp>
          <p:nvSpPr>
            <p:cNvPr id="137" name="Flowchart: Off-page Connector 104"/>
            <p:cNvSpPr/>
            <p:nvPr/>
          </p:nvSpPr>
          <p:spPr bwMode="auto">
            <a:xfrm>
              <a:off x="727871" y="3862165"/>
              <a:ext cx="317898" cy="381000"/>
            </a:xfrm>
            <a:prstGeom prst="flowChartOffpage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000">
                <a:solidFill>
                  <a:schemeClr val="bg1"/>
                </a:solidFill>
                <a:latin charset="0" panose="020b0604020202020204" pitchFamily="34" typeface="Arial"/>
                <a:cs charset="0" panose="020b0604020202020204" pitchFamily="34" typeface="Arial"/>
              </a:endParaRPr>
            </a:p>
          </p:txBody>
        </p:sp>
        <p:sp>
          <p:nvSpPr>
            <p:cNvPr id="140" name="Oval 107"/>
            <p:cNvSpPr/>
            <p:nvPr/>
          </p:nvSpPr>
          <p:spPr bwMode="auto">
            <a:xfrm>
              <a:off x="704059" y="3810967"/>
              <a:ext cx="366713"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chemeClr val="bg1"/>
                  </a:solidFill>
                  <a:latin charset="0" panose="020b0604020202020204" pitchFamily="34" typeface="Arial"/>
                  <a:cs charset="0" panose="020b0604020202020204" pitchFamily="34" typeface="Arial"/>
                </a:rPr>
                <a:t>4</a:t>
              </a:r>
            </a:p>
          </p:txBody>
        </p:sp>
      </p:grpSp>
    </p:spTree>
    <p:extLst>
      <p:ext uri="{BB962C8B-B14F-4D97-AF65-F5344CB8AC3E}">
        <p14:creationId val="2972774102"/>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05"/>
                                        </p:tgtEl>
                                        <p:attrNameLst>
                                          <p:attrName>style.visibility</p:attrName>
                                        </p:attrNameLst>
                                      </p:cBhvr>
                                      <p:to>
                                        <p:strVal val="visible"/>
                                      </p:to>
                                    </p:set>
                                    <p:anim calcmode="lin" valueType="num">
                                      <p:cBhvr>
                                        <p:cTn dur="500" fill="hold" id="7"/>
                                        <p:tgtEl>
                                          <p:spTgt spid="105"/>
                                        </p:tgtEl>
                                        <p:attrNameLst>
                                          <p:attrName>ppt_w</p:attrName>
                                        </p:attrNameLst>
                                      </p:cBhvr>
                                      <p:tavLst>
                                        <p:tav tm="0">
                                          <p:val>
                                            <p:fltVal val="0"/>
                                          </p:val>
                                        </p:tav>
                                        <p:tav tm="100000">
                                          <p:val>
                                            <p:strVal val="#ppt_w"/>
                                          </p:val>
                                        </p:tav>
                                      </p:tavLst>
                                    </p:anim>
                                    <p:anim calcmode="lin" valueType="num">
                                      <p:cBhvr>
                                        <p:cTn dur="500" fill="hold" id="8"/>
                                        <p:tgtEl>
                                          <p:spTgt spid="105"/>
                                        </p:tgtEl>
                                        <p:attrNameLst>
                                          <p:attrName>ppt_h</p:attrName>
                                        </p:attrNameLst>
                                      </p:cBhvr>
                                      <p:tavLst>
                                        <p:tav tm="0">
                                          <p:val>
                                            <p:fltVal val="0"/>
                                          </p:val>
                                        </p:tav>
                                        <p:tav tm="100000">
                                          <p:val>
                                            <p:strVal val="#ppt_h"/>
                                          </p:val>
                                        </p:tav>
                                      </p:tavLst>
                                    </p:anim>
                                    <p:animEffect filter="fade" transition="in">
                                      <p:cBhvr>
                                        <p:cTn dur="500" id="9"/>
                                        <p:tgtEl>
                                          <p:spTgt spid="105"/>
                                        </p:tgtEl>
                                      </p:cBhvr>
                                    </p:animEffect>
                                  </p:childTnLst>
                                </p:cTn>
                              </p:par>
                              <p:par>
                                <p:cTn fill="hold" grpId="0" id="10" nodeType="withEffect" presetClass="entr" presetID="53" presetSubtype="0">
                                  <p:stCondLst>
                                    <p:cond delay="250"/>
                                  </p:stCondLst>
                                  <p:childTnLst>
                                    <p:set>
                                      <p:cBhvr>
                                        <p:cTn dur="1" fill="hold" id="11">
                                          <p:stCondLst>
                                            <p:cond delay="0"/>
                                          </p:stCondLst>
                                        </p:cTn>
                                        <p:tgtEl>
                                          <p:spTgt spid="106"/>
                                        </p:tgtEl>
                                        <p:attrNameLst>
                                          <p:attrName>style.visibility</p:attrName>
                                        </p:attrNameLst>
                                      </p:cBhvr>
                                      <p:to>
                                        <p:strVal val="visible"/>
                                      </p:to>
                                    </p:set>
                                    <p:anim calcmode="lin" valueType="num">
                                      <p:cBhvr>
                                        <p:cTn dur="500" fill="hold" id="12"/>
                                        <p:tgtEl>
                                          <p:spTgt spid="106"/>
                                        </p:tgtEl>
                                        <p:attrNameLst>
                                          <p:attrName>ppt_w</p:attrName>
                                        </p:attrNameLst>
                                      </p:cBhvr>
                                      <p:tavLst>
                                        <p:tav tm="0">
                                          <p:val>
                                            <p:fltVal val="0"/>
                                          </p:val>
                                        </p:tav>
                                        <p:tav tm="100000">
                                          <p:val>
                                            <p:strVal val="#ppt_w"/>
                                          </p:val>
                                        </p:tav>
                                      </p:tavLst>
                                    </p:anim>
                                    <p:anim calcmode="lin" valueType="num">
                                      <p:cBhvr>
                                        <p:cTn dur="500" fill="hold" id="13"/>
                                        <p:tgtEl>
                                          <p:spTgt spid="106"/>
                                        </p:tgtEl>
                                        <p:attrNameLst>
                                          <p:attrName>ppt_h</p:attrName>
                                        </p:attrNameLst>
                                      </p:cBhvr>
                                      <p:tavLst>
                                        <p:tav tm="0">
                                          <p:val>
                                            <p:fltVal val="0"/>
                                          </p:val>
                                        </p:tav>
                                        <p:tav tm="100000">
                                          <p:val>
                                            <p:strVal val="#ppt_h"/>
                                          </p:val>
                                        </p:tav>
                                      </p:tavLst>
                                    </p:anim>
                                    <p:animEffect filter="fade" transition="in">
                                      <p:cBhvr>
                                        <p:cTn dur="500" id="14"/>
                                        <p:tgtEl>
                                          <p:spTgt spid="106"/>
                                        </p:tgtEl>
                                      </p:cBhvr>
                                    </p:animEffect>
                                  </p:childTnLst>
                                </p:cTn>
                              </p:par>
                              <p:par>
                                <p:cTn fill="hold" grpId="0" id="15" nodeType="withEffect" presetClass="entr" presetID="53" presetSubtype="0">
                                  <p:stCondLst>
                                    <p:cond delay="500"/>
                                  </p:stCondLst>
                                  <p:childTnLst>
                                    <p:set>
                                      <p:cBhvr>
                                        <p:cTn dur="1" fill="hold" id="16">
                                          <p:stCondLst>
                                            <p:cond delay="0"/>
                                          </p:stCondLst>
                                        </p:cTn>
                                        <p:tgtEl>
                                          <p:spTgt spid="107"/>
                                        </p:tgtEl>
                                        <p:attrNameLst>
                                          <p:attrName>style.visibility</p:attrName>
                                        </p:attrNameLst>
                                      </p:cBhvr>
                                      <p:to>
                                        <p:strVal val="visible"/>
                                      </p:to>
                                    </p:set>
                                    <p:anim calcmode="lin" valueType="num">
                                      <p:cBhvr>
                                        <p:cTn dur="500" fill="hold" id="17"/>
                                        <p:tgtEl>
                                          <p:spTgt spid="107"/>
                                        </p:tgtEl>
                                        <p:attrNameLst>
                                          <p:attrName>ppt_w</p:attrName>
                                        </p:attrNameLst>
                                      </p:cBhvr>
                                      <p:tavLst>
                                        <p:tav tm="0">
                                          <p:val>
                                            <p:fltVal val="0"/>
                                          </p:val>
                                        </p:tav>
                                        <p:tav tm="100000">
                                          <p:val>
                                            <p:strVal val="#ppt_w"/>
                                          </p:val>
                                        </p:tav>
                                      </p:tavLst>
                                    </p:anim>
                                    <p:anim calcmode="lin" valueType="num">
                                      <p:cBhvr>
                                        <p:cTn dur="500" fill="hold" id="18"/>
                                        <p:tgtEl>
                                          <p:spTgt spid="107"/>
                                        </p:tgtEl>
                                        <p:attrNameLst>
                                          <p:attrName>ppt_h</p:attrName>
                                        </p:attrNameLst>
                                      </p:cBhvr>
                                      <p:tavLst>
                                        <p:tav tm="0">
                                          <p:val>
                                            <p:fltVal val="0"/>
                                          </p:val>
                                        </p:tav>
                                        <p:tav tm="100000">
                                          <p:val>
                                            <p:strVal val="#ppt_h"/>
                                          </p:val>
                                        </p:tav>
                                      </p:tavLst>
                                    </p:anim>
                                    <p:animEffect filter="fade" transition="in">
                                      <p:cBhvr>
                                        <p:cTn dur="500" id="19"/>
                                        <p:tgtEl>
                                          <p:spTgt spid="107"/>
                                        </p:tgtEl>
                                      </p:cBhvr>
                                    </p:animEffect>
                                  </p:childTnLst>
                                </p:cTn>
                              </p:par>
                              <p:par>
                                <p:cTn fill="hold" grpId="0" id="20" nodeType="withEffect" presetClass="entr" presetID="53" presetSubtype="0">
                                  <p:stCondLst>
                                    <p:cond delay="750"/>
                                  </p:stCondLst>
                                  <p:childTnLst>
                                    <p:set>
                                      <p:cBhvr>
                                        <p:cTn dur="1" fill="hold" id="21">
                                          <p:stCondLst>
                                            <p:cond delay="0"/>
                                          </p:stCondLst>
                                        </p:cTn>
                                        <p:tgtEl>
                                          <p:spTgt spid="108"/>
                                        </p:tgtEl>
                                        <p:attrNameLst>
                                          <p:attrName>style.visibility</p:attrName>
                                        </p:attrNameLst>
                                      </p:cBhvr>
                                      <p:to>
                                        <p:strVal val="visible"/>
                                      </p:to>
                                    </p:set>
                                    <p:anim calcmode="lin" valueType="num">
                                      <p:cBhvr>
                                        <p:cTn dur="500" fill="hold" id="22"/>
                                        <p:tgtEl>
                                          <p:spTgt spid="108"/>
                                        </p:tgtEl>
                                        <p:attrNameLst>
                                          <p:attrName>ppt_w</p:attrName>
                                        </p:attrNameLst>
                                      </p:cBhvr>
                                      <p:tavLst>
                                        <p:tav tm="0">
                                          <p:val>
                                            <p:fltVal val="0"/>
                                          </p:val>
                                        </p:tav>
                                        <p:tav tm="100000">
                                          <p:val>
                                            <p:strVal val="#ppt_w"/>
                                          </p:val>
                                        </p:tav>
                                      </p:tavLst>
                                    </p:anim>
                                    <p:anim calcmode="lin" valueType="num">
                                      <p:cBhvr>
                                        <p:cTn dur="500" fill="hold" id="23"/>
                                        <p:tgtEl>
                                          <p:spTgt spid="108"/>
                                        </p:tgtEl>
                                        <p:attrNameLst>
                                          <p:attrName>ppt_h</p:attrName>
                                        </p:attrNameLst>
                                      </p:cBhvr>
                                      <p:tavLst>
                                        <p:tav tm="0">
                                          <p:val>
                                            <p:fltVal val="0"/>
                                          </p:val>
                                        </p:tav>
                                        <p:tav tm="100000">
                                          <p:val>
                                            <p:strVal val="#ppt_h"/>
                                          </p:val>
                                        </p:tav>
                                      </p:tavLst>
                                    </p:anim>
                                    <p:animEffect filter="fade" transition="in">
                                      <p:cBhvr>
                                        <p:cTn dur="500" id="24"/>
                                        <p:tgtEl>
                                          <p:spTgt spid="108"/>
                                        </p:tgtEl>
                                      </p:cBhvr>
                                    </p:animEffect>
                                  </p:childTnLst>
                                </p:cTn>
                              </p:par>
                              <p:par>
                                <p:cTn fill="hold" grpId="0" id="25" nodeType="withEffect" presetClass="entr" presetID="53" presetSubtype="0">
                                  <p:stCondLst>
                                    <p:cond delay="1000"/>
                                  </p:stCondLst>
                                  <p:childTnLst>
                                    <p:set>
                                      <p:cBhvr>
                                        <p:cTn dur="1" fill="hold" id="26">
                                          <p:stCondLst>
                                            <p:cond delay="0"/>
                                          </p:stCondLst>
                                        </p:cTn>
                                        <p:tgtEl>
                                          <p:spTgt spid="109"/>
                                        </p:tgtEl>
                                        <p:attrNameLst>
                                          <p:attrName>style.visibility</p:attrName>
                                        </p:attrNameLst>
                                      </p:cBhvr>
                                      <p:to>
                                        <p:strVal val="visible"/>
                                      </p:to>
                                    </p:set>
                                    <p:anim calcmode="lin" valueType="num">
                                      <p:cBhvr>
                                        <p:cTn dur="500" fill="hold" id="27"/>
                                        <p:tgtEl>
                                          <p:spTgt spid="109"/>
                                        </p:tgtEl>
                                        <p:attrNameLst>
                                          <p:attrName>ppt_w</p:attrName>
                                        </p:attrNameLst>
                                      </p:cBhvr>
                                      <p:tavLst>
                                        <p:tav tm="0">
                                          <p:val>
                                            <p:fltVal val="0"/>
                                          </p:val>
                                        </p:tav>
                                        <p:tav tm="100000">
                                          <p:val>
                                            <p:strVal val="#ppt_w"/>
                                          </p:val>
                                        </p:tav>
                                      </p:tavLst>
                                    </p:anim>
                                    <p:anim calcmode="lin" valueType="num">
                                      <p:cBhvr>
                                        <p:cTn dur="500" fill="hold" id="28"/>
                                        <p:tgtEl>
                                          <p:spTgt spid="109"/>
                                        </p:tgtEl>
                                        <p:attrNameLst>
                                          <p:attrName>ppt_h</p:attrName>
                                        </p:attrNameLst>
                                      </p:cBhvr>
                                      <p:tavLst>
                                        <p:tav tm="0">
                                          <p:val>
                                            <p:fltVal val="0"/>
                                          </p:val>
                                        </p:tav>
                                        <p:tav tm="100000">
                                          <p:val>
                                            <p:strVal val="#ppt_h"/>
                                          </p:val>
                                        </p:tav>
                                      </p:tavLst>
                                    </p:anim>
                                    <p:animEffect filter="fade" transition="in">
                                      <p:cBhvr>
                                        <p:cTn dur="500" id="29"/>
                                        <p:tgtEl>
                                          <p:spTgt spid="109"/>
                                        </p:tgtEl>
                                      </p:cBhvr>
                                    </p:animEffect>
                                  </p:childTnLst>
                                </p:cTn>
                              </p:par>
                              <p:par>
                                <p:cTn fill="hold" grpId="0" id="30" nodeType="withEffect" presetClass="entr" presetID="53" presetSubtype="0">
                                  <p:stCondLst>
                                    <p:cond delay="1250"/>
                                  </p:stCondLst>
                                  <p:childTnLst>
                                    <p:set>
                                      <p:cBhvr>
                                        <p:cTn dur="1" fill="hold" id="31">
                                          <p:stCondLst>
                                            <p:cond delay="0"/>
                                          </p:stCondLst>
                                        </p:cTn>
                                        <p:tgtEl>
                                          <p:spTgt spid="110"/>
                                        </p:tgtEl>
                                        <p:attrNameLst>
                                          <p:attrName>style.visibility</p:attrName>
                                        </p:attrNameLst>
                                      </p:cBhvr>
                                      <p:to>
                                        <p:strVal val="visible"/>
                                      </p:to>
                                    </p:set>
                                    <p:anim calcmode="lin" valueType="num">
                                      <p:cBhvr>
                                        <p:cTn dur="500" fill="hold" id="32"/>
                                        <p:tgtEl>
                                          <p:spTgt spid="110"/>
                                        </p:tgtEl>
                                        <p:attrNameLst>
                                          <p:attrName>ppt_w</p:attrName>
                                        </p:attrNameLst>
                                      </p:cBhvr>
                                      <p:tavLst>
                                        <p:tav tm="0">
                                          <p:val>
                                            <p:fltVal val="0"/>
                                          </p:val>
                                        </p:tav>
                                        <p:tav tm="100000">
                                          <p:val>
                                            <p:strVal val="#ppt_w"/>
                                          </p:val>
                                        </p:tav>
                                      </p:tavLst>
                                    </p:anim>
                                    <p:anim calcmode="lin" valueType="num">
                                      <p:cBhvr>
                                        <p:cTn dur="500" fill="hold" id="33"/>
                                        <p:tgtEl>
                                          <p:spTgt spid="110"/>
                                        </p:tgtEl>
                                        <p:attrNameLst>
                                          <p:attrName>ppt_h</p:attrName>
                                        </p:attrNameLst>
                                      </p:cBhvr>
                                      <p:tavLst>
                                        <p:tav tm="0">
                                          <p:val>
                                            <p:fltVal val="0"/>
                                          </p:val>
                                        </p:tav>
                                        <p:tav tm="100000">
                                          <p:val>
                                            <p:strVal val="#ppt_h"/>
                                          </p:val>
                                        </p:tav>
                                      </p:tavLst>
                                    </p:anim>
                                    <p:animEffect filter="fade" transition="in">
                                      <p:cBhvr>
                                        <p:cTn dur="500" id="34"/>
                                        <p:tgtEl>
                                          <p:spTgt spid="110"/>
                                        </p:tgtEl>
                                      </p:cBhvr>
                                    </p:animEffect>
                                  </p:childTnLst>
                                </p:cTn>
                              </p:par>
                              <p:par>
                                <p:cTn fill="hold" grpId="0" id="35" nodeType="withEffect" presetClass="entr" presetID="53" presetSubtype="0">
                                  <p:stCondLst>
                                    <p:cond delay="1500"/>
                                  </p:stCondLst>
                                  <p:childTnLst>
                                    <p:set>
                                      <p:cBhvr>
                                        <p:cTn dur="1" fill="hold" id="36">
                                          <p:stCondLst>
                                            <p:cond delay="0"/>
                                          </p:stCondLst>
                                        </p:cTn>
                                        <p:tgtEl>
                                          <p:spTgt spid="111"/>
                                        </p:tgtEl>
                                        <p:attrNameLst>
                                          <p:attrName>style.visibility</p:attrName>
                                        </p:attrNameLst>
                                      </p:cBhvr>
                                      <p:to>
                                        <p:strVal val="visible"/>
                                      </p:to>
                                    </p:set>
                                    <p:anim calcmode="lin" valueType="num">
                                      <p:cBhvr>
                                        <p:cTn dur="500" fill="hold" id="37"/>
                                        <p:tgtEl>
                                          <p:spTgt spid="111"/>
                                        </p:tgtEl>
                                        <p:attrNameLst>
                                          <p:attrName>ppt_w</p:attrName>
                                        </p:attrNameLst>
                                      </p:cBhvr>
                                      <p:tavLst>
                                        <p:tav tm="0">
                                          <p:val>
                                            <p:fltVal val="0"/>
                                          </p:val>
                                        </p:tav>
                                        <p:tav tm="100000">
                                          <p:val>
                                            <p:strVal val="#ppt_w"/>
                                          </p:val>
                                        </p:tav>
                                      </p:tavLst>
                                    </p:anim>
                                    <p:anim calcmode="lin" valueType="num">
                                      <p:cBhvr>
                                        <p:cTn dur="500" fill="hold" id="38"/>
                                        <p:tgtEl>
                                          <p:spTgt spid="111"/>
                                        </p:tgtEl>
                                        <p:attrNameLst>
                                          <p:attrName>ppt_h</p:attrName>
                                        </p:attrNameLst>
                                      </p:cBhvr>
                                      <p:tavLst>
                                        <p:tav tm="0">
                                          <p:val>
                                            <p:fltVal val="0"/>
                                          </p:val>
                                        </p:tav>
                                        <p:tav tm="100000">
                                          <p:val>
                                            <p:strVal val="#ppt_h"/>
                                          </p:val>
                                        </p:tav>
                                      </p:tavLst>
                                    </p:anim>
                                    <p:animEffect filter="fade" transition="in">
                                      <p:cBhvr>
                                        <p:cTn dur="500" id="39"/>
                                        <p:tgtEl>
                                          <p:spTgt spid="111"/>
                                        </p:tgtEl>
                                      </p:cBhvr>
                                    </p:animEffect>
                                  </p:childTnLst>
                                </p:cTn>
                              </p:par>
                              <p:par>
                                <p:cTn fill="hold" grpId="0" id="40" nodeType="withEffect" presetClass="entr" presetID="53" presetSubtype="0">
                                  <p:stCondLst>
                                    <p:cond delay="1750"/>
                                  </p:stCondLst>
                                  <p:childTnLst>
                                    <p:set>
                                      <p:cBhvr>
                                        <p:cTn dur="1" fill="hold" id="41">
                                          <p:stCondLst>
                                            <p:cond delay="0"/>
                                          </p:stCondLst>
                                        </p:cTn>
                                        <p:tgtEl>
                                          <p:spTgt spid="133"/>
                                        </p:tgtEl>
                                        <p:attrNameLst>
                                          <p:attrName>style.visibility</p:attrName>
                                        </p:attrNameLst>
                                      </p:cBhvr>
                                      <p:to>
                                        <p:strVal val="visible"/>
                                      </p:to>
                                    </p:set>
                                    <p:anim calcmode="lin" valueType="num">
                                      <p:cBhvr>
                                        <p:cTn dur="500" fill="hold" id="42"/>
                                        <p:tgtEl>
                                          <p:spTgt spid="133"/>
                                        </p:tgtEl>
                                        <p:attrNameLst>
                                          <p:attrName>ppt_w</p:attrName>
                                        </p:attrNameLst>
                                      </p:cBhvr>
                                      <p:tavLst>
                                        <p:tav tm="0">
                                          <p:val>
                                            <p:fltVal val="0"/>
                                          </p:val>
                                        </p:tav>
                                        <p:tav tm="100000">
                                          <p:val>
                                            <p:strVal val="#ppt_w"/>
                                          </p:val>
                                        </p:tav>
                                      </p:tavLst>
                                    </p:anim>
                                    <p:anim calcmode="lin" valueType="num">
                                      <p:cBhvr>
                                        <p:cTn dur="500" fill="hold" id="43"/>
                                        <p:tgtEl>
                                          <p:spTgt spid="133"/>
                                        </p:tgtEl>
                                        <p:attrNameLst>
                                          <p:attrName>ppt_h</p:attrName>
                                        </p:attrNameLst>
                                      </p:cBhvr>
                                      <p:tavLst>
                                        <p:tav tm="0">
                                          <p:val>
                                            <p:fltVal val="0"/>
                                          </p:val>
                                        </p:tav>
                                        <p:tav tm="100000">
                                          <p:val>
                                            <p:strVal val="#ppt_h"/>
                                          </p:val>
                                        </p:tav>
                                      </p:tavLst>
                                    </p:anim>
                                    <p:animEffect filter="fade" transition="in">
                                      <p:cBhvr>
                                        <p:cTn dur="500" id="44"/>
                                        <p:tgtEl>
                                          <p:spTgt spid="133"/>
                                        </p:tgtEl>
                                      </p:cBhvr>
                                    </p:animEffect>
                                  </p:childTnLst>
                                </p:cTn>
                              </p:par>
                              <p:par>
                                <p:cTn fill="hold" grpId="0" id="45" nodeType="withEffect" presetClass="entr" presetID="53" presetSubtype="0">
                                  <p:stCondLst>
                                    <p:cond delay="2000"/>
                                  </p:stCondLst>
                                  <p:childTnLst>
                                    <p:set>
                                      <p:cBhvr>
                                        <p:cTn dur="1" fill="hold" id="46">
                                          <p:stCondLst>
                                            <p:cond delay="0"/>
                                          </p:stCondLst>
                                        </p:cTn>
                                        <p:tgtEl>
                                          <p:spTgt spid="134"/>
                                        </p:tgtEl>
                                        <p:attrNameLst>
                                          <p:attrName>style.visibility</p:attrName>
                                        </p:attrNameLst>
                                      </p:cBhvr>
                                      <p:to>
                                        <p:strVal val="visible"/>
                                      </p:to>
                                    </p:set>
                                    <p:anim calcmode="lin" valueType="num">
                                      <p:cBhvr>
                                        <p:cTn dur="500" fill="hold" id="47"/>
                                        <p:tgtEl>
                                          <p:spTgt spid="134"/>
                                        </p:tgtEl>
                                        <p:attrNameLst>
                                          <p:attrName>ppt_w</p:attrName>
                                        </p:attrNameLst>
                                      </p:cBhvr>
                                      <p:tavLst>
                                        <p:tav tm="0">
                                          <p:val>
                                            <p:fltVal val="0"/>
                                          </p:val>
                                        </p:tav>
                                        <p:tav tm="100000">
                                          <p:val>
                                            <p:strVal val="#ppt_w"/>
                                          </p:val>
                                        </p:tav>
                                      </p:tavLst>
                                    </p:anim>
                                    <p:anim calcmode="lin" valueType="num">
                                      <p:cBhvr>
                                        <p:cTn dur="500" fill="hold" id="48"/>
                                        <p:tgtEl>
                                          <p:spTgt spid="134"/>
                                        </p:tgtEl>
                                        <p:attrNameLst>
                                          <p:attrName>ppt_h</p:attrName>
                                        </p:attrNameLst>
                                      </p:cBhvr>
                                      <p:tavLst>
                                        <p:tav tm="0">
                                          <p:val>
                                            <p:fltVal val="0"/>
                                          </p:val>
                                        </p:tav>
                                        <p:tav tm="100000">
                                          <p:val>
                                            <p:strVal val="#ppt_h"/>
                                          </p:val>
                                        </p:tav>
                                      </p:tavLst>
                                    </p:anim>
                                    <p:animEffect filter="fade" transition="in">
                                      <p:cBhvr>
                                        <p:cTn dur="500" id="49"/>
                                        <p:tgtEl>
                                          <p:spTgt spid="134"/>
                                        </p:tgtEl>
                                      </p:cBhvr>
                                    </p:animEffect>
                                  </p:childTnLst>
                                </p:cTn>
                              </p:par>
                              <p:par>
                                <p:cTn fill="hold" id="50" nodeType="withEffect" presetClass="entr" presetID="2" presetSubtype="12">
                                  <p:stCondLst>
                                    <p:cond delay="2000"/>
                                  </p:stCondLst>
                                  <p:childTnLst>
                                    <p:set>
                                      <p:cBhvr>
                                        <p:cTn dur="1" fill="hold" id="51">
                                          <p:stCondLst>
                                            <p:cond delay="0"/>
                                          </p:stCondLst>
                                        </p:cTn>
                                        <p:tgtEl>
                                          <p:spTgt spid="5"/>
                                        </p:tgtEl>
                                        <p:attrNameLst>
                                          <p:attrName>style.visibility</p:attrName>
                                        </p:attrNameLst>
                                      </p:cBhvr>
                                      <p:to>
                                        <p:strVal val="visible"/>
                                      </p:to>
                                    </p:set>
                                    <p:anim calcmode="lin" valueType="num">
                                      <p:cBhvr additive="base">
                                        <p:cTn dur="500" fill="hold" id="52"/>
                                        <p:tgtEl>
                                          <p:spTgt spid="5"/>
                                        </p:tgtEl>
                                        <p:attrNameLst>
                                          <p:attrName>ppt_x</p:attrName>
                                        </p:attrNameLst>
                                      </p:cBhvr>
                                      <p:tavLst>
                                        <p:tav tm="0">
                                          <p:val>
                                            <p:strVal val="0-#ppt_w/2"/>
                                          </p:val>
                                        </p:tav>
                                        <p:tav tm="100000">
                                          <p:val>
                                            <p:strVal val="#ppt_x"/>
                                          </p:val>
                                        </p:tav>
                                      </p:tavLst>
                                    </p:anim>
                                    <p:anim calcmode="lin" valueType="num">
                                      <p:cBhvr additive="base">
                                        <p:cTn dur="500" fill="hold" id="53"/>
                                        <p:tgtEl>
                                          <p:spTgt spid="5"/>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2500"/>
                            </p:stCondLst>
                            <p:childTnLst>
                              <p:par>
                                <p:cTn fill="hold" id="55" nodeType="afterEffect" presetClass="entr" presetID="2" presetSubtype="12">
                                  <p:stCondLst>
                                    <p:cond delay="0"/>
                                  </p:stCondLst>
                                  <p:childTnLst>
                                    <p:set>
                                      <p:cBhvr>
                                        <p:cTn dur="1" fill="hold" id="56">
                                          <p:stCondLst>
                                            <p:cond delay="0"/>
                                          </p:stCondLst>
                                        </p:cTn>
                                        <p:tgtEl>
                                          <p:spTgt spid="4"/>
                                        </p:tgtEl>
                                        <p:attrNameLst>
                                          <p:attrName>style.visibility</p:attrName>
                                        </p:attrNameLst>
                                      </p:cBhvr>
                                      <p:to>
                                        <p:strVal val="visible"/>
                                      </p:to>
                                    </p:set>
                                    <p:anim calcmode="lin" valueType="num">
                                      <p:cBhvr additive="base">
                                        <p:cTn dur="500" fill="hold" id="57"/>
                                        <p:tgtEl>
                                          <p:spTgt spid="4"/>
                                        </p:tgtEl>
                                        <p:attrNameLst>
                                          <p:attrName>ppt_x</p:attrName>
                                        </p:attrNameLst>
                                      </p:cBhvr>
                                      <p:tavLst>
                                        <p:tav tm="0">
                                          <p:val>
                                            <p:strVal val="0-#ppt_w/2"/>
                                          </p:val>
                                        </p:tav>
                                        <p:tav tm="100000">
                                          <p:val>
                                            <p:strVal val="#ppt_x"/>
                                          </p:val>
                                        </p:tav>
                                      </p:tavLst>
                                    </p:anim>
                                    <p:anim calcmode="lin" valueType="num">
                                      <p:cBhvr additive="base">
                                        <p:cTn dur="500" fill="hold" id="58"/>
                                        <p:tgtEl>
                                          <p:spTgt spid="4"/>
                                        </p:tgtEl>
                                        <p:attrNameLst>
                                          <p:attrName>ppt_y</p:attrName>
                                        </p:attrNameLst>
                                      </p:cBhvr>
                                      <p:tavLst>
                                        <p:tav tm="0">
                                          <p:val>
                                            <p:strVal val="1+#ppt_h/2"/>
                                          </p:val>
                                        </p:tav>
                                        <p:tav tm="100000">
                                          <p:val>
                                            <p:strVal val="#ppt_y"/>
                                          </p:val>
                                        </p:tav>
                                      </p:tavLst>
                                    </p:anim>
                                  </p:childTnLst>
                                </p:cTn>
                              </p:par>
                              <p:par>
                                <p:cTn fill="hold" id="59" nodeType="withEffect" presetClass="entr" presetID="2" presetSubtype="12">
                                  <p:stCondLst>
                                    <p:cond delay="0"/>
                                  </p:stCondLst>
                                  <p:childTnLst>
                                    <p:set>
                                      <p:cBhvr>
                                        <p:cTn dur="1" fill="hold" id="60">
                                          <p:stCondLst>
                                            <p:cond delay="0"/>
                                          </p:stCondLst>
                                        </p:cTn>
                                        <p:tgtEl>
                                          <p:spTgt spid="3"/>
                                        </p:tgtEl>
                                        <p:attrNameLst>
                                          <p:attrName>style.visibility</p:attrName>
                                        </p:attrNameLst>
                                      </p:cBhvr>
                                      <p:to>
                                        <p:strVal val="visible"/>
                                      </p:to>
                                    </p:set>
                                    <p:anim calcmode="lin" valueType="num">
                                      <p:cBhvr additive="base">
                                        <p:cTn dur="500" fill="hold" id="61"/>
                                        <p:tgtEl>
                                          <p:spTgt spid="3"/>
                                        </p:tgtEl>
                                        <p:attrNameLst>
                                          <p:attrName>ppt_x</p:attrName>
                                        </p:attrNameLst>
                                      </p:cBhvr>
                                      <p:tavLst>
                                        <p:tav tm="0">
                                          <p:val>
                                            <p:strVal val="0-#ppt_w/2"/>
                                          </p:val>
                                        </p:tav>
                                        <p:tav tm="100000">
                                          <p:val>
                                            <p:strVal val="#ppt_x"/>
                                          </p:val>
                                        </p:tav>
                                      </p:tavLst>
                                    </p:anim>
                                    <p:anim calcmode="lin" valueType="num">
                                      <p:cBhvr additive="base">
                                        <p:cTn dur="500" fill="hold" id="62"/>
                                        <p:tgtEl>
                                          <p:spTgt spid="3"/>
                                        </p:tgtEl>
                                        <p:attrNameLst>
                                          <p:attrName>ppt_y</p:attrName>
                                        </p:attrNameLst>
                                      </p:cBhvr>
                                      <p:tavLst>
                                        <p:tav tm="0">
                                          <p:val>
                                            <p:strVal val="1+#ppt_h/2"/>
                                          </p:val>
                                        </p:tav>
                                        <p:tav tm="100000">
                                          <p:val>
                                            <p:strVal val="#ppt_y"/>
                                          </p:val>
                                        </p:tav>
                                      </p:tavLst>
                                    </p:anim>
                                  </p:childTnLst>
                                </p:cTn>
                              </p:par>
                              <p:par>
                                <p:cTn fill="hold" id="63" nodeType="withEffect" presetClass="entr" presetID="2" presetSubtype="12">
                                  <p:stCondLst>
                                    <p:cond delay="0"/>
                                  </p:stCondLst>
                                  <p:childTnLst>
                                    <p:set>
                                      <p:cBhvr>
                                        <p:cTn dur="1" fill="hold" id="64">
                                          <p:stCondLst>
                                            <p:cond delay="0"/>
                                          </p:stCondLst>
                                        </p:cTn>
                                        <p:tgtEl>
                                          <p:spTgt spid="2"/>
                                        </p:tgtEl>
                                        <p:attrNameLst>
                                          <p:attrName>style.visibility</p:attrName>
                                        </p:attrNameLst>
                                      </p:cBhvr>
                                      <p:to>
                                        <p:strVal val="visible"/>
                                      </p:to>
                                    </p:set>
                                    <p:anim calcmode="lin" valueType="num">
                                      <p:cBhvr additive="base">
                                        <p:cTn dur="500" fill="hold" id="65"/>
                                        <p:tgtEl>
                                          <p:spTgt spid="2"/>
                                        </p:tgtEl>
                                        <p:attrNameLst>
                                          <p:attrName>ppt_x</p:attrName>
                                        </p:attrNameLst>
                                      </p:cBhvr>
                                      <p:tavLst>
                                        <p:tav tm="0">
                                          <p:val>
                                            <p:strVal val="0-#ppt_w/2"/>
                                          </p:val>
                                        </p:tav>
                                        <p:tav tm="100000">
                                          <p:val>
                                            <p:strVal val="#ppt_x"/>
                                          </p:val>
                                        </p:tav>
                                      </p:tavLst>
                                    </p:anim>
                                    <p:anim calcmode="lin" valueType="num">
                                      <p:cBhvr additive="base">
                                        <p:cTn dur="500" fill="hold" id="66"/>
                                        <p:tgtEl>
                                          <p:spTgt spid="2"/>
                                        </p:tgtEl>
                                        <p:attrNameLst>
                                          <p:attrName>ppt_y</p:attrName>
                                        </p:attrNameLst>
                                      </p:cBhvr>
                                      <p:tavLst>
                                        <p:tav tm="0">
                                          <p:val>
                                            <p:strVal val="1+#ppt_h/2"/>
                                          </p:val>
                                        </p:tav>
                                        <p:tav tm="100000">
                                          <p:val>
                                            <p:strVal val="#ppt_y"/>
                                          </p:val>
                                        </p:tav>
                                      </p:tavLst>
                                    </p:anim>
                                  </p:childTnLst>
                                </p:cTn>
                              </p:par>
                            </p:childTnLst>
                          </p:cTn>
                        </p:par>
                        <p:par>
                          <p:cTn fill="hold" id="67" nodeType="afterGroup">
                            <p:stCondLst>
                              <p:cond delay="3000"/>
                            </p:stCondLst>
                            <p:childTnLst>
                              <p:par>
                                <p:cTn fill="hold" id="68" nodeType="afterEffect" presetClass="entr" presetID="47" presetSubtype="0">
                                  <p:stCondLst>
                                    <p:cond delay="0"/>
                                  </p:stCondLst>
                                  <p:childTnLst>
                                    <p:set>
                                      <p:cBhvr>
                                        <p:cTn dur="1" fill="hold" id="69">
                                          <p:stCondLst>
                                            <p:cond delay="0"/>
                                          </p:stCondLst>
                                        </p:cTn>
                                        <p:tgtEl>
                                          <p:spTgt spid="6"/>
                                        </p:tgtEl>
                                        <p:attrNameLst>
                                          <p:attrName>style.visibility</p:attrName>
                                        </p:attrNameLst>
                                      </p:cBhvr>
                                      <p:to>
                                        <p:strVal val="visible"/>
                                      </p:to>
                                    </p:set>
                                    <p:animEffect filter="fade" transition="in">
                                      <p:cBhvr>
                                        <p:cTn dur="750" id="70"/>
                                        <p:tgtEl>
                                          <p:spTgt spid="6"/>
                                        </p:tgtEl>
                                      </p:cBhvr>
                                    </p:animEffect>
                                    <p:anim calcmode="lin" valueType="num">
                                      <p:cBhvr>
                                        <p:cTn dur="750" fill="hold" id="71"/>
                                        <p:tgtEl>
                                          <p:spTgt spid="6"/>
                                        </p:tgtEl>
                                        <p:attrNameLst>
                                          <p:attrName>ppt_x</p:attrName>
                                        </p:attrNameLst>
                                      </p:cBhvr>
                                      <p:tavLst>
                                        <p:tav tm="0">
                                          <p:val>
                                            <p:strVal val="#ppt_x"/>
                                          </p:val>
                                        </p:tav>
                                        <p:tav tm="100000">
                                          <p:val>
                                            <p:strVal val="#ppt_x"/>
                                          </p:val>
                                        </p:tav>
                                      </p:tavLst>
                                    </p:anim>
                                    <p:anim calcmode="lin" valueType="num">
                                      <p:cBhvr>
                                        <p:cTn dur="750" fill="hold" id="72"/>
                                        <p:tgtEl>
                                          <p:spTgt spid="6"/>
                                        </p:tgtEl>
                                        <p:attrNameLst>
                                          <p:attrName>ppt_y</p:attrName>
                                        </p:attrNameLst>
                                      </p:cBhvr>
                                      <p:tavLst>
                                        <p:tav tm="0">
                                          <p:val>
                                            <p:strVal val="#ppt_y-.1"/>
                                          </p:val>
                                        </p:tav>
                                        <p:tav tm="100000">
                                          <p:val>
                                            <p:strVal val="#ppt_y"/>
                                          </p:val>
                                        </p:tav>
                                      </p:tavLst>
                                    </p:anim>
                                  </p:childTnLst>
                                </p:cTn>
                              </p:par>
                            </p:childTnLst>
                          </p:cTn>
                        </p:par>
                        <p:par>
                          <p:cTn fill="hold" id="73" nodeType="afterGroup">
                            <p:stCondLst>
                              <p:cond delay="3750"/>
                            </p:stCondLst>
                            <p:childTnLst>
                              <p:par>
                                <p:cTn fill="hold" grpId="0" id="74" nodeType="afterEffect" presetClass="entr" presetID="22" presetSubtype="8">
                                  <p:stCondLst>
                                    <p:cond delay="0"/>
                                  </p:stCondLst>
                                  <p:childTnLst>
                                    <p:set>
                                      <p:cBhvr>
                                        <p:cTn dur="1" fill="hold" id="75">
                                          <p:stCondLst>
                                            <p:cond delay="0"/>
                                          </p:stCondLst>
                                        </p:cTn>
                                        <p:tgtEl>
                                          <p:spTgt spid="154"/>
                                        </p:tgtEl>
                                        <p:attrNameLst>
                                          <p:attrName>style.visibility</p:attrName>
                                        </p:attrNameLst>
                                      </p:cBhvr>
                                      <p:to>
                                        <p:strVal val="visible"/>
                                      </p:to>
                                    </p:set>
                                    <p:animEffect filter="wipe(left)" transition="in">
                                      <p:cBhvr>
                                        <p:cTn dur="500" id="76"/>
                                        <p:tgtEl>
                                          <p:spTgt spid="154"/>
                                        </p:tgtEl>
                                      </p:cBhvr>
                                    </p:animEffect>
                                  </p:childTnLst>
                                </p:cTn>
                              </p:par>
                            </p:childTnLst>
                          </p:cTn>
                        </p:par>
                        <p:par>
                          <p:cTn fill="hold" id="77" nodeType="afterGroup">
                            <p:stCondLst>
                              <p:cond delay="4250"/>
                            </p:stCondLst>
                            <p:childTnLst>
                              <p:par>
                                <p:cTn fill="hold" grpId="0" id="78" nodeType="afterEffect" presetClass="entr" presetID="22" presetSubtype="1">
                                  <p:stCondLst>
                                    <p:cond delay="0"/>
                                  </p:stCondLst>
                                  <p:childTnLst>
                                    <p:set>
                                      <p:cBhvr>
                                        <p:cTn dur="1" fill="hold" id="79">
                                          <p:stCondLst>
                                            <p:cond delay="0"/>
                                          </p:stCondLst>
                                        </p:cTn>
                                        <p:tgtEl>
                                          <p:spTgt spid="155"/>
                                        </p:tgtEl>
                                        <p:attrNameLst>
                                          <p:attrName>style.visibility</p:attrName>
                                        </p:attrNameLst>
                                      </p:cBhvr>
                                      <p:to>
                                        <p:strVal val="visible"/>
                                      </p:to>
                                    </p:set>
                                    <p:animEffect filter="wipe(up)" transition="in">
                                      <p:cBhvr>
                                        <p:cTn dur="500" id="80"/>
                                        <p:tgtEl>
                                          <p:spTgt spid="155"/>
                                        </p:tgtEl>
                                      </p:cBhvr>
                                    </p:animEffect>
                                  </p:childTnLst>
                                </p:cTn>
                              </p:par>
                            </p:childTnLst>
                          </p:cTn>
                        </p:par>
                        <p:par>
                          <p:cTn fill="hold" id="81" nodeType="afterGroup">
                            <p:stCondLst>
                              <p:cond delay="4750"/>
                            </p:stCondLst>
                            <p:childTnLst>
                              <p:par>
                                <p:cTn fill="hold" id="82" nodeType="afterEffect" presetClass="entr" presetID="47" presetSubtype="0">
                                  <p:stCondLst>
                                    <p:cond delay="0"/>
                                  </p:stCondLst>
                                  <p:childTnLst>
                                    <p:set>
                                      <p:cBhvr>
                                        <p:cTn dur="1" fill="hold" id="83">
                                          <p:stCondLst>
                                            <p:cond delay="0"/>
                                          </p:stCondLst>
                                        </p:cTn>
                                        <p:tgtEl>
                                          <p:spTgt spid="7"/>
                                        </p:tgtEl>
                                        <p:attrNameLst>
                                          <p:attrName>style.visibility</p:attrName>
                                        </p:attrNameLst>
                                      </p:cBhvr>
                                      <p:to>
                                        <p:strVal val="visible"/>
                                      </p:to>
                                    </p:set>
                                    <p:animEffect filter="fade" transition="in">
                                      <p:cBhvr>
                                        <p:cTn dur="750" id="84"/>
                                        <p:tgtEl>
                                          <p:spTgt spid="7"/>
                                        </p:tgtEl>
                                      </p:cBhvr>
                                    </p:animEffect>
                                    <p:anim calcmode="lin" valueType="num">
                                      <p:cBhvr>
                                        <p:cTn dur="750" fill="hold" id="85"/>
                                        <p:tgtEl>
                                          <p:spTgt spid="7"/>
                                        </p:tgtEl>
                                        <p:attrNameLst>
                                          <p:attrName>ppt_x</p:attrName>
                                        </p:attrNameLst>
                                      </p:cBhvr>
                                      <p:tavLst>
                                        <p:tav tm="0">
                                          <p:val>
                                            <p:strVal val="#ppt_x"/>
                                          </p:val>
                                        </p:tav>
                                        <p:tav tm="100000">
                                          <p:val>
                                            <p:strVal val="#ppt_x"/>
                                          </p:val>
                                        </p:tav>
                                      </p:tavLst>
                                    </p:anim>
                                    <p:anim calcmode="lin" valueType="num">
                                      <p:cBhvr>
                                        <p:cTn dur="750" fill="hold" id="86"/>
                                        <p:tgtEl>
                                          <p:spTgt spid="7"/>
                                        </p:tgtEl>
                                        <p:attrNameLst>
                                          <p:attrName>ppt_y</p:attrName>
                                        </p:attrNameLst>
                                      </p:cBhvr>
                                      <p:tavLst>
                                        <p:tav tm="0">
                                          <p:val>
                                            <p:strVal val="#ppt_y-.1"/>
                                          </p:val>
                                        </p:tav>
                                        <p:tav tm="100000">
                                          <p:val>
                                            <p:strVal val="#ppt_y"/>
                                          </p:val>
                                        </p:tav>
                                      </p:tavLst>
                                    </p:anim>
                                  </p:childTnLst>
                                </p:cTn>
                              </p:par>
                            </p:childTnLst>
                          </p:cTn>
                        </p:par>
                        <p:par>
                          <p:cTn fill="hold" id="87" nodeType="afterGroup">
                            <p:stCondLst>
                              <p:cond delay="5500"/>
                            </p:stCondLst>
                            <p:childTnLst>
                              <p:par>
                                <p:cTn fill="hold" grpId="0" id="88" nodeType="afterEffect" presetClass="entr" presetID="22" presetSubtype="8">
                                  <p:stCondLst>
                                    <p:cond delay="0"/>
                                  </p:stCondLst>
                                  <p:childTnLst>
                                    <p:set>
                                      <p:cBhvr>
                                        <p:cTn dur="1" fill="hold" id="89">
                                          <p:stCondLst>
                                            <p:cond delay="0"/>
                                          </p:stCondLst>
                                        </p:cTn>
                                        <p:tgtEl>
                                          <p:spTgt spid="152"/>
                                        </p:tgtEl>
                                        <p:attrNameLst>
                                          <p:attrName>style.visibility</p:attrName>
                                        </p:attrNameLst>
                                      </p:cBhvr>
                                      <p:to>
                                        <p:strVal val="visible"/>
                                      </p:to>
                                    </p:set>
                                    <p:animEffect filter="wipe(left)" transition="in">
                                      <p:cBhvr>
                                        <p:cTn dur="500" id="90"/>
                                        <p:tgtEl>
                                          <p:spTgt spid="152"/>
                                        </p:tgtEl>
                                      </p:cBhvr>
                                    </p:animEffect>
                                  </p:childTnLst>
                                </p:cTn>
                              </p:par>
                            </p:childTnLst>
                          </p:cTn>
                        </p:par>
                        <p:par>
                          <p:cTn fill="hold" id="91" nodeType="afterGroup">
                            <p:stCondLst>
                              <p:cond delay="6000"/>
                            </p:stCondLst>
                            <p:childTnLst>
                              <p:par>
                                <p:cTn fill="hold" grpId="0" id="92" nodeType="afterEffect" presetClass="entr" presetID="22" presetSubtype="1">
                                  <p:stCondLst>
                                    <p:cond delay="0"/>
                                  </p:stCondLst>
                                  <p:childTnLst>
                                    <p:set>
                                      <p:cBhvr>
                                        <p:cTn dur="1" fill="hold" id="93">
                                          <p:stCondLst>
                                            <p:cond delay="0"/>
                                          </p:stCondLst>
                                        </p:cTn>
                                        <p:tgtEl>
                                          <p:spTgt spid="153"/>
                                        </p:tgtEl>
                                        <p:attrNameLst>
                                          <p:attrName>style.visibility</p:attrName>
                                        </p:attrNameLst>
                                      </p:cBhvr>
                                      <p:to>
                                        <p:strVal val="visible"/>
                                      </p:to>
                                    </p:set>
                                    <p:animEffect filter="wipe(up)" transition="in">
                                      <p:cBhvr>
                                        <p:cTn dur="500" id="94"/>
                                        <p:tgtEl>
                                          <p:spTgt spid="153"/>
                                        </p:tgtEl>
                                      </p:cBhvr>
                                    </p:animEffect>
                                  </p:childTnLst>
                                </p:cTn>
                              </p:par>
                            </p:childTnLst>
                          </p:cTn>
                        </p:par>
                        <p:par>
                          <p:cTn fill="hold" id="95" nodeType="afterGroup">
                            <p:stCondLst>
                              <p:cond delay="6500"/>
                            </p:stCondLst>
                            <p:childTnLst>
                              <p:par>
                                <p:cTn fill="hold" id="96" nodeType="afterEffect" presetClass="entr" presetID="47" presetSubtype="0">
                                  <p:stCondLst>
                                    <p:cond delay="0"/>
                                  </p:stCondLst>
                                  <p:childTnLst>
                                    <p:set>
                                      <p:cBhvr>
                                        <p:cTn dur="1" fill="hold" id="97">
                                          <p:stCondLst>
                                            <p:cond delay="0"/>
                                          </p:stCondLst>
                                        </p:cTn>
                                        <p:tgtEl>
                                          <p:spTgt spid="8"/>
                                        </p:tgtEl>
                                        <p:attrNameLst>
                                          <p:attrName>style.visibility</p:attrName>
                                        </p:attrNameLst>
                                      </p:cBhvr>
                                      <p:to>
                                        <p:strVal val="visible"/>
                                      </p:to>
                                    </p:set>
                                    <p:animEffect filter="fade" transition="in">
                                      <p:cBhvr>
                                        <p:cTn dur="750" id="98"/>
                                        <p:tgtEl>
                                          <p:spTgt spid="8"/>
                                        </p:tgtEl>
                                      </p:cBhvr>
                                    </p:animEffect>
                                    <p:anim calcmode="lin" valueType="num">
                                      <p:cBhvr>
                                        <p:cTn dur="750" fill="hold" id="99"/>
                                        <p:tgtEl>
                                          <p:spTgt spid="8"/>
                                        </p:tgtEl>
                                        <p:attrNameLst>
                                          <p:attrName>ppt_x</p:attrName>
                                        </p:attrNameLst>
                                      </p:cBhvr>
                                      <p:tavLst>
                                        <p:tav tm="0">
                                          <p:val>
                                            <p:strVal val="#ppt_x"/>
                                          </p:val>
                                        </p:tav>
                                        <p:tav tm="100000">
                                          <p:val>
                                            <p:strVal val="#ppt_x"/>
                                          </p:val>
                                        </p:tav>
                                      </p:tavLst>
                                    </p:anim>
                                    <p:anim calcmode="lin" valueType="num">
                                      <p:cBhvr>
                                        <p:cTn dur="750" fill="hold" id="100"/>
                                        <p:tgtEl>
                                          <p:spTgt spid="8"/>
                                        </p:tgtEl>
                                        <p:attrNameLst>
                                          <p:attrName>ppt_y</p:attrName>
                                        </p:attrNameLst>
                                      </p:cBhvr>
                                      <p:tavLst>
                                        <p:tav tm="0">
                                          <p:val>
                                            <p:strVal val="#ppt_y-.1"/>
                                          </p:val>
                                        </p:tav>
                                        <p:tav tm="100000">
                                          <p:val>
                                            <p:strVal val="#ppt_y"/>
                                          </p:val>
                                        </p:tav>
                                      </p:tavLst>
                                    </p:anim>
                                  </p:childTnLst>
                                </p:cTn>
                              </p:par>
                            </p:childTnLst>
                          </p:cTn>
                        </p:par>
                        <p:par>
                          <p:cTn fill="hold" id="101" nodeType="afterGroup">
                            <p:stCondLst>
                              <p:cond delay="7250"/>
                            </p:stCondLst>
                            <p:childTnLst>
                              <p:par>
                                <p:cTn fill="hold" grpId="0" id="102" nodeType="afterEffect" presetClass="entr" presetID="22" presetSubtype="8">
                                  <p:stCondLst>
                                    <p:cond delay="0"/>
                                  </p:stCondLst>
                                  <p:childTnLst>
                                    <p:set>
                                      <p:cBhvr>
                                        <p:cTn dur="1" fill="hold" id="103">
                                          <p:stCondLst>
                                            <p:cond delay="0"/>
                                          </p:stCondLst>
                                        </p:cTn>
                                        <p:tgtEl>
                                          <p:spTgt spid="150"/>
                                        </p:tgtEl>
                                        <p:attrNameLst>
                                          <p:attrName>style.visibility</p:attrName>
                                        </p:attrNameLst>
                                      </p:cBhvr>
                                      <p:to>
                                        <p:strVal val="visible"/>
                                      </p:to>
                                    </p:set>
                                    <p:animEffect filter="wipe(left)" transition="in">
                                      <p:cBhvr>
                                        <p:cTn dur="500" id="104"/>
                                        <p:tgtEl>
                                          <p:spTgt spid="150"/>
                                        </p:tgtEl>
                                      </p:cBhvr>
                                    </p:animEffect>
                                  </p:childTnLst>
                                </p:cTn>
                              </p:par>
                            </p:childTnLst>
                          </p:cTn>
                        </p:par>
                        <p:par>
                          <p:cTn fill="hold" id="105" nodeType="afterGroup">
                            <p:stCondLst>
                              <p:cond delay="7750"/>
                            </p:stCondLst>
                            <p:childTnLst>
                              <p:par>
                                <p:cTn fill="hold" grpId="0" id="106" nodeType="afterEffect" presetClass="entr" presetID="22" presetSubtype="1">
                                  <p:stCondLst>
                                    <p:cond delay="0"/>
                                  </p:stCondLst>
                                  <p:childTnLst>
                                    <p:set>
                                      <p:cBhvr>
                                        <p:cTn dur="1" fill="hold" id="107">
                                          <p:stCondLst>
                                            <p:cond delay="0"/>
                                          </p:stCondLst>
                                        </p:cTn>
                                        <p:tgtEl>
                                          <p:spTgt spid="151"/>
                                        </p:tgtEl>
                                        <p:attrNameLst>
                                          <p:attrName>style.visibility</p:attrName>
                                        </p:attrNameLst>
                                      </p:cBhvr>
                                      <p:to>
                                        <p:strVal val="visible"/>
                                      </p:to>
                                    </p:set>
                                    <p:animEffect filter="wipe(up)" transition="in">
                                      <p:cBhvr>
                                        <p:cTn dur="500" id="108"/>
                                        <p:tgtEl>
                                          <p:spTgt spid="151"/>
                                        </p:tgtEl>
                                      </p:cBhvr>
                                    </p:animEffect>
                                  </p:childTnLst>
                                </p:cTn>
                              </p:par>
                            </p:childTnLst>
                          </p:cTn>
                        </p:par>
                        <p:par>
                          <p:cTn fill="hold" id="109" nodeType="afterGroup">
                            <p:stCondLst>
                              <p:cond delay="8250"/>
                            </p:stCondLst>
                            <p:childTnLst>
                              <p:par>
                                <p:cTn fill="hold" id="110" nodeType="afterEffect" presetClass="entr" presetID="47" presetSubtype="0">
                                  <p:stCondLst>
                                    <p:cond delay="0"/>
                                  </p:stCondLst>
                                  <p:childTnLst>
                                    <p:set>
                                      <p:cBhvr>
                                        <p:cTn dur="1" fill="hold" id="111">
                                          <p:stCondLst>
                                            <p:cond delay="0"/>
                                          </p:stCondLst>
                                        </p:cTn>
                                        <p:tgtEl>
                                          <p:spTgt spid="9"/>
                                        </p:tgtEl>
                                        <p:attrNameLst>
                                          <p:attrName>style.visibility</p:attrName>
                                        </p:attrNameLst>
                                      </p:cBhvr>
                                      <p:to>
                                        <p:strVal val="visible"/>
                                      </p:to>
                                    </p:set>
                                    <p:animEffect filter="fade" transition="in">
                                      <p:cBhvr>
                                        <p:cTn dur="750" id="112"/>
                                        <p:tgtEl>
                                          <p:spTgt spid="9"/>
                                        </p:tgtEl>
                                      </p:cBhvr>
                                    </p:animEffect>
                                    <p:anim calcmode="lin" valueType="num">
                                      <p:cBhvr>
                                        <p:cTn dur="750" fill="hold" id="113"/>
                                        <p:tgtEl>
                                          <p:spTgt spid="9"/>
                                        </p:tgtEl>
                                        <p:attrNameLst>
                                          <p:attrName>ppt_x</p:attrName>
                                        </p:attrNameLst>
                                      </p:cBhvr>
                                      <p:tavLst>
                                        <p:tav tm="0">
                                          <p:val>
                                            <p:strVal val="#ppt_x"/>
                                          </p:val>
                                        </p:tav>
                                        <p:tav tm="100000">
                                          <p:val>
                                            <p:strVal val="#ppt_x"/>
                                          </p:val>
                                        </p:tav>
                                      </p:tavLst>
                                    </p:anim>
                                    <p:anim calcmode="lin" valueType="num">
                                      <p:cBhvr>
                                        <p:cTn dur="750" fill="hold" id="114"/>
                                        <p:tgtEl>
                                          <p:spTgt spid="9"/>
                                        </p:tgtEl>
                                        <p:attrNameLst>
                                          <p:attrName>ppt_y</p:attrName>
                                        </p:attrNameLst>
                                      </p:cBhvr>
                                      <p:tavLst>
                                        <p:tav tm="0">
                                          <p:val>
                                            <p:strVal val="#ppt_y-.1"/>
                                          </p:val>
                                        </p:tav>
                                        <p:tav tm="100000">
                                          <p:val>
                                            <p:strVal val="#ppt_y"/>
                                          </p:val>
                                        </p:tav>
                                      </p:tavLst>
                                    </p:anim>
                                  </p:childTnLst>
                                </p:cTn>
                              </p:par>
                            </p:childTnLst>
                          </p:cTn>
                        </p:par>
                        <p:par>
                          <p:cTn fill="hold" id="115" nodeType="afterGroup">
                            <p:stCondLst>
                              <p:cond delay="9000"/>
                            </p:stCondLst>
                            <p:childTnLst>
                              <p:par>
                                <p:cTn fill="hold" grpId="0" id="116" nodeType="afterEffect" presetClass="entr" presetID="22" presetSubtype="8">
                                  <p:stCondLst>
                                    <p:cond delay="0"/>
                                  </p:stCondLst>
                                  <p:childTnLst>
                                    <p:set>
                                      <p:cBhvr>
                                        <p:cTn dur="1" fill="hold" id="117">
                                          <p:stCondLst>
                                            <p:cond delay="0"/>
                                          </p:stCondLst>
                                        </p:cTn>
                                        <p:tgtEl>
                                          <p:spTgt spid="138"/>
                                        </p:tgtEl>
                                        <p:attrNameLst>
                                          <p:attrName>style.visibility</p:attrName>
                                        </p:attrNameLst>
                                      </p:cBhvr>
                                      <p:to>
                                        <p:strVal val="visible"/>
                                      </p:to>
                                    </p:set>
                                    <p:animEffect filter="wipe(left)" transition="in">
                                      <p:cBhvr>
                                        <p:cTn dur="500" id="118"/>
                                        <p:tgtEl>
                                          <p:spTgt spid="138"/>
                                        </p:tgtEl>
                                      </p:cBhvr>
                                    </p:animEffect>
                                  </p:childTnLst>
                                </p:cTn>
                              </p:par>
                            </p:childTnLst>
                          </p:cTn>
                        </p:par>
                        <p:par>
                          <p:cTn fill="hold" id="119" nodeType="afterGroup">
                            <p:stCondLst>
                              <p:cond delay="9500"/>
                            </p:stCondLst>
                            <p:childTnLst>
                              <p:par>
                                <p:cTn fill="hold" grpId="0" id="120" nodeType="afterEffect" presetClass="entr" presetID="22" presetSubtype="1">
                                  <p:stCondLst>
                                    <p:cond delay="0"/>
                                  </p:stCondLst>
                                  <p:childTnLst>
                                    <p:set>
                                      <p:cBhvr>
                                        <p:cTn dur="1" fill="hold" id="121">
                                          <p:stCondLst>
                                            <p:cond delay="0"/>
                                          </p:stCondLst>
                                        </p:cTn>
                                        <p:tgtEl>
                                          <p:spTgt spid="139"/>
                                        </p:tgtEl>
                                        <p:attrNameLst>
                                          <p:attrName>style.visibility</p:attrName>
                                        </p:attrNameLst>
                                      </p:cBhvr>
                                      <p:to>
                                        <p:strVal val="visible"/>
                                      </p:to>
                                    </p:set>
                                    <p:animEffect filter="wipe(up)" transition="in">
                                      <p:cBhvr>
                                        <p:cTn dur="500" id="122"/>
                                        <p:tgtEl>
                                          <p:spTgt spid="1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5"/>
      <p:bldP grpId="0" spid="106"/>
      <p:bldP grpId="0" spid="107"/>
      <p:bldP grpId="0" spid="108"/>
      <p:bldP grpId="0" spid="109"/>
      <p:bldP grpId="0" spid="110"/>
      <p:bldP grpId="0" spid="111"/>
      <p:bldP grpId="0" spid="133"/>
      <p:bldP grpId="0" spid="134"/>
      <p:bldP grpId="0" spid="154"/>
      <p:bldP grpId="0" spid="155"/>
      <p:bldP grpId="0" spid="152"/>
      <p:bldP grpId="0" spid="153"/>
      <p:bldP grpId="0" spid="150"/>
      <p:bldP grpId="0" spid="151"/>
      <p:bldP grpId="0" spid="138"/>
      <p:bldP grpId="0" spid="139"/>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1354" y="0"/>
            <a:ext cx="9141291" cy="5143500"/>
          </a:xfrm>
          <a:prstGeom prst="rect">
            <a:avLst/>
          </a:prstGeom>
        </p:spPr>
      </p:pic>
      <p:sp>
        <p:nvSpPr>
          <p:cNvPr id="9" name="Rectangle 5"/>
          <p:cNvSpPr>
            <a:spLocks noChangeArrowheads="1"/>
          </p:cNvSpPr>
          <p:nvPr/>
        </p:nvSpPr>
        <p:spPr bwMode="auto">
          <a:xfrm>
            <a:off x="2885617" y="1878080"/>
            <a:ext cx="3371410" cy="518055"/>
          </a:xfrm>
          <a:prstGeom prst="rect">
            <a:avLst/>
          </a:prstGeom>
          <a:noFill/>
          <a:ln cap="flat" w="6350">
            <a:solidFill>
              <a:schemeClr val="bg1"/>
            </a:solidFill>
            <a:prstDash val="solid"/>
            <a:miter lim="800000"/>
          </a:ln>
          <a:effectLst>
            <a:outerShdw algn="ctr" blurRad="203200" rotWithShape="0" sx="102000" sy="102000">
              <a:prstClr val="black">
                <a:alpha val="40000"/>
              </a:prstClr>
            </a:outerShdw>
          </a:effectLst>
        </p:spPr>
        <p:txBody>
          <a:bodyPr anchor="t" anchorCtr="0" bIns="34277" compatLnSpc="1" lIns="68553" numCol="1" rIns="68553" tIns="34277" vert="horz" wrap="square"/>
          <a:lstStyle/>
          <a:p>
            <a:pPr fontAlgn="base">
              <a:spcBef>
                <a:spcPct val="0"/>
              </a:spcBef>
              <a:spcAft>
                <a:spcPct val="0"/>
              </a:spcAft>
            </a:pPr>
            <a:endParaRPr altLang="en-US" kern="0" lang="zh-CN">
              <a:solidFill>
                <a:schemeClr val="bg1"/>
              </a:solidFill>
              <a:latin charset="-122" panose="020b0503020204020204" pitchFamily="34" typeface="微软雅黑"/>
              <a:ea charset="-122" panose="020b0503020204020204" pitchFamily="34" typeface="微软雅黑"/>
            </a:endParaRPr>
          </a:p>
        </p:txBody>
      </p:sp>
      <p:sp>
        <p:nvSpPr>
          <p:cNvPr id="10" name="Freeform 6"/>
          <p:cNvSpPr/>
          <p:nvPr/>
        </p:nvSpPr>
        <p:spPr bwMode="auto">
          <a:xfrm>
            <a:off x="2282971" y="1878080"/>
            <a:ext cx="653155" cy="518055"/>
          </a:xfrm>
          <a:custGeom>
            <a:gdLst>
              <a:gd fmla="*/ 2158 w 2158" name="T0"/>
              <a:gd fmla="*/ 531 h 1996" name="T1"/>
              <a:gd fmla="*/ 1996 w 2158" name="T2"/>
              <a:gd fmla="*/ 397 h 1996" name="T3"/>
              <a:gd fmla="*/ 1996 w 2158" name="T4"/>
              <a:gd fmla="*/ 0 h 1996" name="T5"/>
              <a:gd fmla="*/ 0 w 2158" name="T6"/>
              <a:gd fmla="*/ 0 h 1996" name="T7"/>
              <a:gd fmla="*/ 0 w 2158" name="T8"/>
              <a:gd fmla="*/ 1996 h 1996" name="T9"/>
              <a:gd fmla="*/ 1996 w 2158" name="T10"/>
              <a:gd fmla="*/ 1996 h 1996" name="T11"/>
              <a:gd fmla="*/ 1996 w 2158" name="T12"/>
              <a:gd fmla="*/ 666 h 1996" name="T13"/>
              <a:gd fmla="*/ 2158 w 2158" name="T14"/>
              <a:gd fmla="*/ 531 h 199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96" w="2158">
                <a:moveTo>
                  <a:pt x="2158" y="531"/>
                </a:moveTo>
                <a:lnTo>
                  <a:pt x="1996" y="397"/>
                </a:lnTo>
                <a:lnTo>
                  <a:pt x="1996" y="0"/>
                </a:lnTo>
                <a:lnTo>
                  <a:pt x="0" y="0"/>
                </a:lnTo>
                <a:lnTo>
                  <a:pt x="0" y="1996"/>
                </a:lnTo>
                <a:lnTo>
                  <a:pt x="1996" y="1996"/>
                </a:lnTo>
                <a:lnTo>
                  <a:pt x="1996" y="666"/>
                </a:lnTo>
                <a:lnTo>
                  <a:pt x="2158" y="531"/>
                </a:lnTo>
                <a:close/>
              </a:path>
            </a:pathLst>
          </a:custGeom>
          <a:solidFill>
            <a:srgbClr val="00B0F0"/>
          </a:solidFill>
          <a:ln w="19050">
            <a:solidFill>
              <a:srgbClr val="F8F8F8"/>
            </a:solidFill>
            <a:round/>
          </a:ln>
        </p:spPr>
        <p:txBody>
          <a:bodyPr anchor="t" anchorCtr="0" bIns="34277" compatLnSpc="1" lIns="68553" numCol="1" rIns="68553" tIns="34277" vert="horz" wrap="square"/>
          <a:lstStyle/>
          <a:p>
            <a:pPr fontAlgn="base">
              <a:spcBef>
                <a:spcPct val="0"/>
              </a:spcBef>
              <a:spcAft>
                <a:spcPct val="0"/>
              </a:spcAft>
            </a:pPr>
            <a:endParaRPr altLang="en-US" kern="0" lang="zh-CN">
              <a:solidFill>
                <a:schemeClr val="bg1"/>
              </a:solidFill>
              <a:ea charset="-122" panose="02010600030101010101" pitchFamily="2" typeface="宋体"/>
            </a:endParaRPr>
          </a:p>
        </p:txBody>
      </p:sp>
      <p:sp>
        <p:nvSpPr>
          <p:cNvPr id="11" name="TextBox 144"/>
          <p:cNvSpPr txBox="1"/>
          <p:nvPr/>
        </p:nvSpPr>
        <p:spPr>
          <a:xfrm>
            <a:off x="2350445" y="1917750"/>
            <a:ext cx="511756" cy="434314"/>
          </a:xfrm>
          <a:prstGeom prst="rect">
            <a:avLst/>
          </a:prstGeom>
          <a:noFill/>
        </p:spPr>
        <p:txBody>
          <a:bodyPr bIns="34277" lIns="68553" rIns="68553" rtlCol="0" tIns="34277" wrap="none">
            <a:spAutoFit/>
          </a:bodyPr>
          <a:lstStyle/>
          <a:p>
            <a:pPr fontAlgn="base">
              <a:spcBef>
                <a:spcPct val="0"/>
              </a:spcBef>
              <a:spcAft>
                <a:spcPct val="0"/>
              </a:spcAft>
              <a:buFont charset="0" panose="020b0604020202020204" pitchFamily="34" typeface="Arial"/>
              <a:buNone/>
            </a:pPr>
            <a:r>
              <a:rPr altLang="zh-CN" b="1" lang="en-US" sz="2400">
                <a:solidFill>
                  <a:schemeClr val="bg1"/>
                </a:solidFill>
                <a:latin charset="-122" panose="020b0503020204020204" pitchFamily="34" typeface="微软雅黑"/>
              </a:rPr>
              <a:t>01</a:t>
            </a:r>
          </a:p>
        </p:txBody>
      </p:sp>
      <p:sp>
        <p:nvSpPr>
          <p:cNvPr id="12" name="TextBox 145"/>
          <p:cNvSpPr txBox="1"/>
          <p:nvPr/>
        </p:nvSpPr>
        <p:spPr>
          <a:xfrm>
            <a:off x="3450136" y="1947646"/>
            <a:ext cx="2270706" cy="388594"/>
          </a:xfrm>
          <a:prstGeom prst="rect">
            <a:avLst/>
          </a:prstGeom>
          <a:noFill/>
        </p:spPr>
        <p:txBody>
          <a:bodyPr bIns="34277" lIns="68553" rIns="68553" rtlCol="0" tIns="34277" wrap="none">
            <a:spAutoFit/>
          </a:bodyPr>
          <a:lstStyle/>
          <a:p>
            <a:pPr fontAlgn="base">
              <a:spcBef>
                <a:spcPct val="0"/>
              </a:spcBef>
              <a:spcAft>
                <a:spcPct val="0"/>
              </a:spcAft>
              <a:buFont charset="0" panose="020b0604020202020204" pitchFamily="34" typeface="Arial"/>
              <a:buNone/>
            </a:pPr>
            <a:r>
              <a:rPr altLang="en-US" b="1" lang="zh-CN" smtClean="0" sz="2100">
                <a:solidFill>
                  <a:schemeClr val="bg1"/>
                </a:solidFill>
                <a:latin charset="-122" panose="020b0503020204020204" pitchFamily="34" typeface="微软雅黑"/>
                <a:ea charset="-122" panose="020b0503020204020204" pitchFamily="34" typeface="微软雅黑"/>
              </a:rPr>
              <a:t>单击添加文字标题</a:t>
            </a:r>
          </a:p>
        </p:txBody>
      </p:sp>
      <p:sp>
        <p:nvSpPr>
          <p:cNvPr id="13" name="Rectangle 5"/>
          <p:cNvSpPr>
            <a:spLocks noChangeArrowheads="1"/>
          </p:cNvSpPr>
          <p:nvPr/>
        </p:nvSpPr>
        <p:spPr bwMode="auto">
          <a:xfrm>
            <a:off x="2885617" y="2492419"/>
            <a:ext cx="3371410" cy="518055"/>
          </a:xfrm>
          <a:prstGeom prst="rect">
            <a:avLst/>
          </a:prstGeom>
          <a:noFill/>
          <a:ln cap="flat" w="6350">
            <a:solidFill>
              <a:schemeClr val="bg1"/>
            </a:solidFill>
            <a:prstDash val="solid"/>
            <a:miter lim="800000"/>
          </a:ln>
          <a:effectLst>
            <a:outerShdw algn="ctr" blurRad="203200" rotWithShape="0" sx="102000" sy="102000">
              <a:prstClr val="black">
                <a:alpha val="40000"/>
              </a:prstClr>
            </a:outerShdw>
          </a:effectLst>
        </p:spPr>
        <p:txBody>
          <a:bodyPr anchor="t" anchorCtr="0" bIns="34277" compatLnSpc="1" lIns="68553" numCol="1" rIns="68553" tIns="34277" vert="horz" wrap="square"/>
          <a:lstStyle/>
          <a:p>
            <a:pPr fontAlgn="base">
              <a:spcBef>
                <a:spcPct val="0"/>
              </a:spcBef>
              <a:spcAft>
                <a:spcPct val="0"/>
              </a:spcAft>
            </a:pPr>
            <a:endParaRPr altLang="en-US" kern="0" lang="zh-CN">
              <a:solidFill>
                <a:schemeClr val="bg1"/>
              </a:solidFill>
              <a:latin charset="-122" panose="020b0503020204020204" pitchFamily="34" typeface="微软雅黑"/>
              <a:ea charset="-122" panose="020b0503020204020204" pitchFamily="34" typeface="微软雅黑"/>
            </a:endParaRPr>
          </a:p>
        </p:txBody>
      </p:sp>
      <p:sp>
        <p:nvSpPr>
          <p:cNvPr id="14" name="Freeform 6"/>
          <p:cNvSpPr/>
          <p:nvPr/>
        </p:nvSpPr>
        <p:spPr bwMode="auto">
          <a:xfrm>
            <a:off x="2282971" y="2492419"/>
            <a:ext cx="653155" cy="518055"/>
          </a:xfrm>
          <a:custGeom>
            <a:gdLst>
              <a:gd fmla="*/ 2158 w 2158" name="T0"/>
              <a:gd fmla="*/ 531 h 1996" name="T1"/>
              <a:gd fmla="*/ 1996 w 2158" name="T2"/>
              <a:gd fmla="*/ 397 h 1996" name="T3"/>
              <a:gd fmla="*/ 1996 w 2158" name="T4"/>
              <a:gd fmla="*/ 0 h 1996" name="T5"/>
              <a:gd fmla="*/ 0 w 2158" name="T6"/>
              <a:gd fmla="*/ 0 h 1996" name="T7"/>
              <a:gd fmla="*/ 0 w 2158" name="T8"/>
              <a:gd fmla="*/ 1996 h 1996" name="T9"/>
              <a:gd fmla="*/ 1996 w 2158" name="T10"/>
              <a:gd fmla="*/ 1996 h 1996" name="T11"/>
              <a:gd fmla="*/ 1996 w 2158" name="T12"/>
              <a:gd fmla="*/ 666 h 1996" name="T13"/>
              <a:gd fmla="*/ 2158 w 2158" name="T14"/>
              <a:gd fmla="*/ 531 h 199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96" w="2158">
                <a:moveTo>
                  <a:pt x="2158" y="531"/>
                </a:moveTo>
                <a:lnTo>
                  <a:pt x="1996" y="397"/>
                </a:lnTo>
                <a:lnTo>
                  <a:pt x="1996" y="0"/>
                </a:lnTo>
                <a:lnTo>
                  <a:pt x="0" y="0"/>
                </a:lnTo>
                <a:lnTo>
                  <a:pt x="0" y="1996"/>
                </a:lnTo>
                <a:lnTo>
                  <a:pt x="1996" y="1996"/>
                </a:lnTo>
                <a:lnTo>
                  <a:pt x="1996" y="666"/>
                </a:lnTo>
                <a:lnTo>
                  <a:pt x="2158" y="531"/>
                </a:lnTo>
                <a:close/>
              </a:path>
            </a:pathLst>
          </a:custGeom>
          <a:solidFill>
            <a:srgbClr val="00B0F0"/>
          </a:solidFill>
          <a:ln w="19050">
            <a:solidFill>
              <a:srgbClr val="F8F8F8"/>
            </a:solidFill>
            <a:round/>
          </a:ln>
        </p:spPr>
        <p:txBody>
          <a:bodyPr anchor="t" anchorCtr="0" bIns="34277" compatLnSpc="1" lIns="68553" numCol="1" rIns="68553" tIns="34277" vert="horz" wrap="square"/>
          <a:lstStyle/>
          <a:p>
            <a:pPr fontAlgn="base">
              <a:spcBef>
                <a:spcPct val="0"/>
              </a:spcBef>
              <a:spcAft>
                <a:spcPct val="0"/>
              </a:spcAft>
            </a:pPr>
            <a:endParaRPr altLang="en-US" kern="0" lang="zh-CN">
              <a:solidFill>
                <a:schemeClr val="bg1"/>
              </a:solidFill>
              <a:ea charset="-122" panose="02010600030101010101" pitchFamily="2" typeface="宋体"/>
            </a:endParaRPr>
          </a:p>
        </p:txBody>
      </p:sp>
      <p:sp>
        <p:nvSpPr>
          <p:cNvPr id="15" name="TextBox 148"/>
          <p:cNvSpPr txBox="1"/>
          <p:nvPr/>
        </p:nvSpPr>
        <p:spPr>
          <a:xfrm>
            <a:off x="2350445" y="2532087"/>
            <a:ext cx="511756" cy="434314"/>
          </a:xfrm>
          <a:prstGeom prst="rect">
            <a:avLst/>
          </a:prstGeom>
          <a:noFill/>
        </p:spPr>
        <p:txBody>
          <a:bodyPr bIns="34277" lIns="68553" rIns="68553" rtlCol="0" tIns="34277" wrap="none">
            <a:spAutoFit/>
          </a:bodyPr>
          <a:lstStyle/>
          <a:p>
            <a:pPr fontAlgn="base">
              <a:spcBef>
                <a:spcPct val="0"/>
              </a:spcBef>
              <a:spcAft>
                <a:spcPct val="0"/>
              </a:spcAft>
              <a:buFont charset="0" panose="020b0604020202020204" pitchFamily="34" typeface="Arial"/>
              <a:buNone/>
            </a:pPr>
            <a:r>
              <a:rPr altLang="zh-CN" b="1" lang="en-US" sz="2400">
                <a:solidFill>
                  <a:schemeClr val="bg1"/>
                </a:solidFill>
                <a:latin charset="-122" panose="020b0503020204020204" pitchFamily="34" typeface="微软雅黑"/>
              </a:rPr>
              <a:t>02</a:t>
            </a:r>
          </a:p>
        </p:txBody>
      </p:sp>
      <p:sp>
        <p:nvSpPr>
          <p:cNvPr id="16" name="TextBox 149"/>
          <p:cNvSpPr txBox="1"/>
          <p:nvPr/>
        </p:nvSpPr>
        <p:spPr>
          <a:xfrm>
            <a:off x="3450136" y="2561982"/>
            <a:ext cx="2270706" cy="388594"/>
          </a:xfrm>
          <a:prstGeom prst="rect">
            <a:avLst/>
          </a:prstGeom>
          <a:noFill/>
        </p:spPr>
        <p:txBody>
          <a:bodyPr bIns="34277" lIns="68553" rIns="68553" rtlCol="0" tIns="34277" wrap="none">
            <a:spAutoFit/>
          </a:bodyPr>
          <a:lstStyle/>
          <a:p>
            <a:pPr fontAlgn="base">
              <a:spcBef>
                <a:spcPct val="0"/>
              </a:spcBef>
              <a:spcAft>
                <a:spcPct val="0"/>
              </a:spcAft>
              <a:buFont charset="0" panose="020b0604020202020204" pitchFamily="34" typeface="Arial"/>
              <a:buNone/>
            </a:pPr>
            <a:r>
              <a:rPr altLang="en-US" b="1" lang="zh-CN" sz="2100">
                <a:solidFill>
                  <a:schemeClr val="bg1"/>
                </a:solidFill>
                <a:latin charset="-122" panose="020b0503020204020204" pitchFamily="34" typeface="微软雅黑"/>
                <a:ea charset="-122" panose="020b0503020204020204" pitchFamily="34" typeface="微软雅黑"/>
              </a:rPr>
              <a:t>单击添加文字标题</a:t>
            </a:r>
          </a:p>
        </p:txBody>
      </p:sp>
      <p:sp>
        <p:nvSpPr>
          <p:cNvPr id="17" name="Rectangle 5"/>
          <p:cNvSpPr>
            <a:spLocks noChangeArrowheads="1"/>
          </p:cNvSpPr>
          <p:nvPr/>
        </p:nvSpPr>
        <p:spPr bwMode="auto">
          <a:xfrm>
            <a:off x="2885617" y="3106757"/>
            <a:ext cx="3371410" cy="518055"/>
          </a:xfrm>
          <a:prstGeom prst="rect">
            <a:avLst/>
          </a:prstGeom>
          <a:noFill/>
          <a:ln cap="flat" w="6350">
            <a:solidFill>
              <a:schemeClr val="bg1"/>
            </a:solidFill>
            <a:prstDash val="solid"/>
            <a:miter lim="800000"/>
          </a:ln>
          <a:effectLst>
            <a:outerShdw algn="ctr" blurRad="203200" rotWithShape="0" sx="102000" sy="102000">
              <a:prstClr val="black">
                <a:alpha val="40000"/>
              </a:prstClr>
            </a:outerShdw>
          </a:effectLst>
        </p:spPr>
        <p:txBody>
          <a:bodyPr anchor="t" anchorCtr="0" bIns="34277" compatLnSpc="1" lIns="68553" numCol="1" rIns="68553" tIns="34277" vert="horz" wrap="square"/>
          <a:lstStyle/>
          <a:p>
            <a:pPr fontAlgn="base">
              <a:spcBef>
                <a:spcPct val="0"/>
              </a:spcBef>
              <a:spcAft>
                <a:spcPct val="0"/>
              </a:spcAft>
            </a:pPr>
            <a:endParaRPr altLang="en-US" kern="0" lang="zh-CN">
              <a:solidFill>
                <a:schemeClr val="bg1"/>
              </a:solidFill>
              <a:latin charset="-122" panose="020b0503020204020204" pitchFamily="34" typeface="微软雅黑"/>
              <a:ea charset="-122" panose="020b0503020204020204" pitchFamily="34" typeface="微软雅黑"/>
            </a:endParaRPr>
          </a:p>
        </p:txBody>
      </p:sp>
      <p:sp>
        <p:nvSpPr>
          <p:cNvPr id="18" name="Freeform 6"/>
          <p:cNvSpPr/>
          <p:nvPr/>
        </p:nvSpPr>
        <p:spPr bwMode="auto">
          <a:xfrm>
            <a:off x="2282971" y="3106757"/>
            <a:ext cx="653155" cy="518055"/>
          </a:xfrm>
          <a:custGeom>
            <a:gdLst>
              <a:gd fmla="*/ 2158 w 2158" name="T0"/>
              <a:gd fmla="*/ 531 h 1996" name="T1"/>
              <a:gd fmla="*/ 1996 w 2158" name="T2"/>
              <a:gd fmla="*/ 397 h 1996" name="T3"/>
              <a:gd fmla="*/ 1996 w 2158" name="T4"/>
              <a:gd fmla="*/ 0 h 1996" name="T5"/>
              <a:gd fmla="*/ 0 w 2158" name="T6"/>
              <a:gd fmla="*/ 0 h 1996" name="T7"/>
              <a:gd fmla="*/ 0 w 2158" name="T8"/>
              <a:gd fmla="*/ 1996 h 1996" name="T9"/>
              <a:gd fmla="*/ 1996 w 2158" name="T10"/>
              <a:gd fmla="*/ 1996 h 1996" name="T11"/>
              <a:gd fmla="*/ 1996 w 2158" name="T12"/>
              <a:gd fmla="*/ 666 h 1996" name="T13"/>
              <a:gd fmla="*/ 2158 w 2158" name="T14"/>
              <a:gd fmla="*/ 531 h 199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96" w="2158">
                <a:moveTo>
                  <a:pt x="2158" y="531"/>
                </a:moveTo>
                <a:lnTo>
                  <a:pt x="1996" y="397"/>
                </a:lnTo>
                <a:lnTo>
                  <a:pt x="1996" y="0"/>
                </a:lnTo>
                <a:lnTo>
                  <a:pt x="0" y="0"/>
                </a:lnTo>
                <a:lnTo>
                  <a:pt x="0" y="1996"/>
                </a:lnTo>
                <a:lnTo>
                  <a:pt x="1996" y="1996"/>
                </a:lnTo>
                <a:lnTo>
                  <a:pt x="1996" y="666"/>
                </a:lnTo>
                <a:lnTo>
                  <a:pt x="2158" y="531"/>
                </a:lnTo>
                <a:close/>
              </a:path>
            </a:pathLst>
          </a:custGeom>
          <a:solidFill>
            <a:srgbClr val="00B0F0"/>
          </a:solidFill>
          <a:ln w="19050">
            <a:solidFill>
              <a:srgbClr val="F8F8F8"/>
            </a:solidFill>
            <a:round/>
          </a:ln>
        </p:spPr>
        <p:txBody>
          <a:bodyPr anchor="t" anchorCtr="0" bIns="34277" compatLnSpc="1" lIns="68553" numCol="1" rIns="68553" tIns="34277" vert="horz" wrap="square"/>
          <a:lstStyle/>
          <a:p>
            <a:pPr fontAlgn="base">
              <a:spcBef>
                <a:spcPct val="0"/>
              </a:spcBef>
              <a:spcAft>
                <a:spcPct val="0"/>
              </a:spcAft>
            </a:pPr>
            <a:endParaRPr altLang="en-US" kern="0" lang="zh-CN">
              <a:solidFill>
                <a:schemeClr val="bg1"/>
              </a:solidFill>
              <a:ea charset="-122" panose="02010600030101010101" pitchFamily="2" typeface="宋体"/>
            </a:endParaRPr>
          </a:p>
        </p:txBody>
      </p:sp>
      <p:sp>
        <p:nvSpPr>
          <p:cNvPr id="19" name="TextBox 152"/>
          <p:cNvSpPr txBox="1"/>
          <p:nvPr/>
        </p:nvSpPr>
        <p:spPr>
          <a:xfrm>
            <a:off x="2350445" y="3146425"/>
            <a:ext cx="511756" cy="434314"/>
          </a:xfrm>
          <a:prstGeom prst="rect">
            <a:avLst/>
          </a:prstGeom>
          <a:noFill/>
        </p:spPr>
        <p:txBody>
          <a:bodyPr bIns="34277" lIns="68553" rIns="68553" rtlCol="0" tIns="34277" wrap="none">
            <a:spAutoFit/>
          </a:bodyPr>
          <a:lstStyle/>
          <a:p>
            <a:pPr fontAlgn="base">
              <a:spcBef>
                <a:spcPct val="0"/>
              </a:spcBef>
              <a:spcAft>
                <a:spcPct val="0"/>
              </a:spcAft>
              <a:buFont charset="0" panose="020b0604020202020204" pitchFamily="34" typeface="Arial"/>
              <a:buNone/>
            </a:pPr>
            <a:r>
              <a:rPr altLang="zh-CN" b="1" lang="en-US" sz="2400">
                <a:solidFill>
                  <a:schemeClr val="bg1"/>
                </a:solidFill>
                <a:latin charset="-122" panose="020b0503020204020204" pitchFamily="34" typeface="微软雅黑"/>
              </a:rPr>
              <a:t>03</a:t>
            </a:r>
          </a:p>
        </p:txBody>
      </p:sp>
      <p:sp>
        <p:nvSpPr>
          <p:cNvPr id="20" name="TextBox 153"/>
          <p:cNvSpPr txBox="1"/>
          <p:nvPr/>
        </p:nvSpPr>
        <p:spPr>
          <a:xfrm>
            <a:off x="3450136" y="3176322"/>
            <a:ext cx="2270706" cy="388594"/>
          </a:xfrm>
          <a:prstGeom prst="rect">
            <a:avLst/>
          </a:prstGeom>
          <a:noFill/>
        </p:spPr>
        <p:txBody>
          <a:bodyPr bIns="34277" lIns="68553" rIns="68553" rtlCol="0" tIns="34277" wrap="none">
            <a:spAutoFit/>
          </a:bodyPr>
          <a:lstStyle/>
          <a:p>
            <a:pPr fontAlgn="base">
              <a:spcBef>
                <a:spcPct val="0"/>
              </a:spcBef>
              <a:spcAft>
                <a:spcPct val="0"/>
              </a:spcAft>
              <a:buFont charset="0" panose="020b0604020202020204" pitchFamily="34" typeface="Arial"/>
              <a:buNone/>
            </a:pPr>
            <a:r>
              <a:rPr altLang="en-US" b="1" lang="zh-CN" sz="2100">
                <a:solidFill>
                  <a:schemeClr val="bg1"/>
                </a:solidFill>
                <a:latin charset="-122" panose="020b0503020204020204" pitchFamily="34" typeface="微软雅黑"/>
                <a:ea charset="-122" panose="020b0503020204020204" pitchFamily="34" typeface="微软雅黑"/>
              </a:rPr>
              <a:t>单击添加文字标题</a:t>
            </a:r>
          </a:p>
        </p:txBody>
      </p:sp>
      <p:sp>
        <p:nvSpPr>
          <p:cNvPr id="21" name="Rectangle 5"/>
          <p:cNvSpPr>
            <a:spLocks noChangeArrowheads="1"/>
          </p:cNvSpPr>
          <p:nvPr/>
        </p:nvSpPr>
        <p:spPr bwMode="auto">
          <a:xfrm>
            <a:off x="2885617" y="3710856"/>
            <a:ext cx="3371410" cy="518055"/>
          </a:xfrm>
          <a:prstGeom prst="rect">
            <a:avLst/>
          </a:prstGeom>
          <a:noFill/>
          <a:ln cap="flat" w="6350">
            <a:solidFill>
              <a:schemeClr val="bg1"/>
            </a:solidFill>
            <a:prstDash val="solid"/>
            <a:miter lim="800000"/>
          </a:ln>
          <a:effectLst>
            <a:outerShdw algn="ctr" blurRad="203200" rotWithShape="0" sx="102000" sy="102000">
              <a:prstClr val="black">
                <a:alpha val="40000"/>
              </a:prstClr>
            </a:outerShdw>
          </a:effectLst>
        </p:spPr>
        <p:txBody>
          <a:bodyPr anchor="t" anchorCtr="0" bIns="34277" compatLnSpc="1" lIns="68553" numCol="1" rIns="68553" tIns="34277" vert="horz" wrap="square"/>
          <a:lstStyle/>
          <a:p>
            <a:pPr fontAlgn="base">
              <a:spcBef>
                <a:spcPct val="0"/>
              </a:spcBef>
              <a:spcAft>
                <a:spcPct val="0"/>
              </a:spcAft>
            </a:pPr>
            <a:endParaRPr altLang="en-US" kern="0" lang="zh-CN">
              <a:solidFill>
                <a:schemeClr val="bg1"/>
              </a:solidFill>
              <a:latin charset="-122" panose="020b0503020204020204" pitchFamily="34" typeface="微软雅黑"/>
              <a:ea charset="-122" panose="020b0503020204020204" pitchFamily="34" typeface="微软雅黑"/>
            </a:endParaRPr>
          </a:p>
        </p:txBody>
      </p:sp>
      <p:sp>
        <p:nvSpPr>
          <p:cNvPr id="22" name="Freeform 6"/>
          <p:cNvSpPr/>
          <p:nvPr/>
        </p:nvSpPr>
        <p:spPr bwMode="auto">
          <a:xfrm>
            <a:off x="2282971" y="3710856"/>
            <a:ext cx="653155" cy="518055"/>
          </a:xfrm>
          <a:custGeom>
            <a:gdLst>
              <a:gd fmla="*/ 2158 w 2158" name="T0"/>
              <a:gd fmla="*/ 531 h 1996" name="T1"/>
              <a:gd fmla="*/ 1996 w 2158" name="T2"/>
              <a:gd fmla="*/ 397 h 1996" name="T3"/>
              <a:gd fmla="*/ 1996 w 2158" name="T4"/>
              <a:gd fmla="*/ 0 h 1996" name="T5"/>
              <a:gd fmla="*/ 0 w 2158" name="T6"/>
              <a:gd fmla="*/ 0 h 1996" name="T7"/>
              <a:gd fmla="*/ 0 w 2158" name="T8"/>
              <a:gd fmla="*/ 1996 h 1996" name="T9"/>
              <a:gd fmla="*/ 1996 w 2158" name="T10"/>
              <a:gd fmla="*/ 1996 h 1996" name="T11"/>
              <a:gd fmla="*/ 1996 w 2158" name="T12"/>
              <a:gd fmla="*/ 666 h 1996" name="T13"/>
              <a:gd fmla="*/ 2158 w 2158" name="T14"/>
              <a:gd fmla="*/ 531 h 199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96" w="2158">
                <a:moveTo>
                  <a:pt x="2158" y="531"/>
                </a:moveTo>
                <a:lnTo>
                  <a:pt x="1996" y="397"/>
                </a:lnTo>
                <a:lnTo>
                  <a:pt x="1996" y="0"/>
                </a:lnTo>
                <a:lnTo>
                  <a:pt x="0" y="0"/>
                </a:lnTo>
                <a:lnTo>
                  <a:pt x="0" y="1996"/>
                </a:lnTo>
                <a:lnTo>
                  <a:pt x="1996" y="1996"/>
                </a:lnTo>
                <a:lnTo>
                  <a:pt x="1996" y="666"/>
                </a:lnTo>
                <a:lnTo>
                  <a:pt x="2158" y="531"/>
                </a:lnTo>
                <a:close/>
              </a:path>
            </a:pathLst>
          </a:custGeom>
          <a:solidFill>
            <a:srgbClr val="00B0F0"/>
          </a:solidFill>
          <a:ln w="19050">
            <a:solidFill>
              <a:srgbClr val="F8F8F8"/>
            </a:solidFill>
            <a:round/>
          </a:ln>
        </p:spPr>
        <p:txBody>
          <a:bodyPr anchor="t" anchorCtr="0" bIns="34277" compatLnSpc="1" lIns="68553" numCol="1" rIns="68553" tIns="34277" vert="horz" wrap="square"/>
          <a:lstStyle/>
          <a:p>
            <a:pPr fontAlgn="base">
              <a:spcBef>
                <a:spcPct val="0"/>
              </a:spcBef>
              <a:spcAft>
                <a:spcPct val="0"/>
              </a:spcAft>
            </a:pPr>
            <a:endParaRPr altLang="en-US" kern="0" lang="zh-CN">
              <a:solidFill>
                <a:schemeClr val="bg1"/>
              </a:solidFill>
              <a:ea charset="-122" panose="02010600030101010101" pitchFamily="2" typeface="宋体"/>
            </a:endParaRPr>
          </a:p>
        </p:txBody>
      </p:sp>
      <p:sp>
        <p:nvSpPr>
          <p:cNvPr id="23" name="TextBox 156"/>
          <p:cNvSpPr txBox="1"/>
          <p:nvPr/>
        </p:nvSpPr>
        <p:spPr>
          <a:xfrm>
            <a:off x="2350445" y="3750524"/>
            <a:ext cx="511756" cy="434314"/>
          </a:xfrm>
          <a:prstGeom prst="rect">
            <a:avLst/>
          </a:prstGeom>
          <a:noFill/>
        </p:spPr>
        <p:txBody>
          <a:bodyPr bIns="34277" lIns="68553" rIns="68553" rtlCol="0" tIns="34277" wrap="none">
            <a:spAutoFit/>
          </a:bodyPr>
          <a:lstStyle/>
          <a:p>
            <a:pPr fontAlgn="base">
              <a:spcBef>
                <a:spcPct val="0"/>
              </a:spcBef>
              <a:spcAft>
                <a:spcPct val="0"/>
              </a:spcAft>
              <a:buFont charset="0" panose="020b0604020202020204" pitchFamily="34" typeface="Arial"/>
              <a:buNone/>
            </a:pPr>
            <a:r>
              <a:rPr altLang="zh-CN" b="1" lang="en-US" sz="2400">
                <a:solidFill>
                  <a:schemeClr val="bg1"/>
                </a:solidFill>
                <a:latin charset="-122" panose="020b0503020204020204" pitchFamily="34" typeface="微软雅黑"/>
              </a:rPr>
              <a:t>04</a:t>
            </a:r>
          </a:p>
        </p:txBody>
      </p:sp>
      <p:sp>
        <p:nvSpPr>
          <p:cNvPr id="24" name="TextBox 157"/>
          <p:cNvSpPr txBox="1"/>
          <p:nvPr/>
        </p:nvSpPr>
        <p:spPr>
          <a:xfrm>
            <a:off x="3450136" y="3780422"/>
            <a:ext cx="2270706" cy="388594"/>
          </a:xfrm>
          <a:prstGeom prst="rect">
            <a:avLst/>
          </a:prstGeom>
          <a:noFill/>
        </p:spPr>
        <p:txBody>
          <a:bodyPr bIns="34277" lIns="68553" rIns="68553" rtlCol="0" tIns="34277" wrap="none">
            <a:spAutoFit/>
          </a:bodyPr>
          <a:lstStyle/>
          <a:p>
            <a:pPr fontAlgn="base">
              <a:spcBef>
                <a:spcPct val="0"/>
              </a:spcBef>
              <a:spcAft>
                <a:spcPct val="0"/>
              </a:spcAft>
              <a:buFont charset="0" panose="020b0604020202020204" pitchFamily="34" typeface="Arial"/>
              <a:buNone/>
            </a:pPr>
            <a:r>
              <a:rPr altLang="en-US" b="1" lang="zh-CN" sz="2100">
                <a:solidFill>
                  <a:schemeClr val="bg1"/>
                </a:solidFill>
                <a:latin charset="-122" panose="020b0503020204020204" pitchFamily="34" typeface="微软雅黑"/>
                <a:ea charset="-122" panose="020b0503020204020204" pitchFamily="34" typeface="微软雅黑"/>
              </a:rPr>
              <a:t>单击添加文字标题</a:t>
            </a:r>
          </a:p>
        </p:txBody>
      </p:sp>
      <p:grpSp>
        <p:nvGrpSpPr>
          <p:cNvPr id="25" name="组合 54"/>
          <p:cNvGrpSpPr/>
          <p:nvPr/>
        </p:nvGrpSpPr>
        <p:grpSpPr>
          <a:xfrm>
            <a:off x="0" y="349949"/>
            <a:ext cx="9142645" cy="841713"/>
            <a:chOff x="256379" y="27271"/>
            <a:chExt cx="7683149" cy="841022"/>
          </a:xfrm>
        </p:grpSpPr>
        <p:grpSp>
          <p:nvGrpSpPr>
            <p:cNvPr id="26" name="组合 55"/>
            <p:cNvGrpSpPr/>
            <p:nvPr/>
          </p:nvGrpSpPr>
          <p:grpSpPr>
            <a:xfrm>
              <a:off x="256379" y="27271"/>
              <a:ext cx="7683149" cy="837427"/>
              <a:chOff x="256379" y="27271"/>
              <a:chExt cx="7683149" cy="837427"/>
            </a:xfrm>
          </p:grpSpPr>
          <p:sp>
            <p:nvSpPr>
              <p:cNvPr id="28" name="文本框 57"/>
              <p:cNvSpPr txBox="1">
                <a:spLocks noChangeArrowheads="1"/>
              </p:cNvSpPr>
              <p:nvPr/>
            </p:nvSpPr>
            <p:spPr bwMode="auto">
              <a:xfrm>
                <a:off x="439196" y="27271"/>
                <a:ext cx="1432561" cy="5786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b="1" lang="zh-CN" smtClean="0" sz="3200">
                    <a:solidFill>
                      <a:schemeClr val="bg1"/>
                    </a:solidFill>
                    <a:latin charset="-122" panose="020b0503020204020204" pitchFamily="34" typeface="微软雅黑"/>
                    <a:ea charset="-122" panose="020b0503020204020204" pitchFamily="34" typeface="微软雅黑"/>
                  </a:rPr>
                  <a:t>目 录</a:t>
                </a:r>
              </a:p>
            </p:txBody>
          </p:sp>
          <p:cxnSp>
            <p:nvCxnSpPr>
              <p:cNvPr id="29" name="直接连接符 58"/>
              <p:cNvCxnSpPr>
                <a:cxnSpLocks noChangeShapeType="1"/>
              </p:cNvCxnSpPr>
              <p:nvPr/>
            </p:nvCxnSpPr>
            <p:spPr bwMode="auto">
              <a:xfrm flipV="1">
                <a:off x="256379" y="817054"/>
                <a:ext cx="7683149" cy="47644"/>
              </a:xfrm>
              <a:prstGeom prst="line">
                <a:avLst/>
              </a:prstGeom>
              <a:noFill/>
              <a:ln w="6350">
                <a:solidFill>
                  <a:schemeClr val="bg1"/>
                </a:solidFill>
                <a:round/>
              </a:ln>
              <a:extLst>
                <a:ext uri="{909E8E84-426E-40DD-AFC4-6F175D3DCCD1}">
                  <a14:hiddenFill>
                    <a:noFill/>
                  </a14:hiddenFill>
                </a:ext>
              </a:extLst>
            </p:spPr>
          </p:cxnSp>
        </p:grpSp>
        <p:sp>
          <p:nvSpPr>
            <p:cNvPr id="27" name="文本框 56"/>
            <p:cNvSpPr txBox="1">
              <a:spLocks noChangeArrowheads="1"/>
            </p:cNvSpPr>
            <p:nvPr/>
          </p:nvSpPr>
          <p:spPr bwMode="auto">
            <a:xfrm>
              <a:off x="871257" y="499264"/>
              <a:ext cx="1050505" cy="29693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dist" eaLnBrk="1" hangingPunct="1"/>
              <a:r>
                <a:rPr altLang="zh-CN" lang="en-US">
                  <a:solidFill>
                    <a:schemeClr val="bg1"/>
                  </a:solidFill>
                  <a:latin charset="-122" panose="020b0503020204020204" pitchFamily="34" typeface="微软雅黑"/>
                  <a:ea charset="-122" panose="020b0503020204020204" pitchFamily="34" typeface="微软雅黑"/>
                </a:rPr>
                <a:t>Contents</a:t>
              </a:r>
            </a:p>
          </p:txBody>
        </p:sp>
      </p:grpSp>
    </p:spTree>
    <p:extLst>
      <p:ext uri="{BB962C8B-B14F-4D97-AF65-F5344CB8AC3E}">
        <p14:creationId val="69942259"/>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500" fill="hold" id="7"/>
                                        <p:tgtEl>
                                          <p:spTgt spid="9"/>
                                        </p:tgtEl>
                                        <p:attrNameLst>
                                          <p:attrName>ppt_x</p:attrName>
                                        </p:attrNameLst>
                                      </p:cBhvr>
                                      <p:tavLst>
                                        <p:tav tm="0">
                                          <p:val>
                                            <p:strVal val="1+#ppt_w/2"/>
                                          </p:val>
                                        </p:tav>
                                        <p:tav tm="100000">
                                          <p:val>
                                            <p:strVal val="#ppt_x"/>
                                          </p:val>
                                        </p:tav>
                                      </p:tavLst>
                                    </p:anim>
                                    <p:anim calcmode="lin" valueType="num">
                                      <p:cBhvr additive="base">
                                        <p:cTn dur="500" fill="hold" id="8"/>
                                        <p:tgtEl>
                                          <p:spTgt spid="9"/>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10"/>
                                        </p:tgtEl>
                                        <p:attrNameLst>
                                          <p:attrName>style.visibility</p:attrName>
                                        </p:attrNameLst>
                                      </p:cBhvr>
                                      <p:to>
                                        <p:strVal val="visible"/>
                                      </p:to>
                                    </p:set>
                                    <p:anim calcmode="lin" valueType="num">
                                      <p:cBhvr additive="base">
                                        <p:cTn dur="500" fill="hold" id="11"/>
                                        <p:tgtEl>
                                          <p:spTgt spid="10"/>
                                        </p:tgtEl>
                                        <p:attrNameLst>
                                          <p:attrName>ppt_x</p:attrName>
                                        </p:attrNameLst>
                                      </p:cBhvr>
                                      <p:tavLst>
                                        <p:tav tm="0">
                                          <p:val>
                                            <p:strVal val="0-#ppt_w/2"/>
                                          </p:val>
                                        </p:tav>
                                        <p:tav tm="100000">
                                          <p:val>
                                            <p:strVal val="#ppt_x"/>
                                          </p:val>
                                        </p:tav>
                                      </p:tavLst>
                                    </p:anim>
                                    <p:anim calcmode="lin" valueType="num">
                                      <p:cBhvr additive="base">
                                        <p:cTn dur="500" fill="hold" id="12"/>
                                        <p:tgtEl>
                                          <p:spTgt spid="10"/>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500"/>
                            </p:stCondLst>
                            <p:childTnLst>
                              <p:par>
                                <p:cTn fill="hold" grpId="0" id="14" nodeType="afterEffect" presetClass="entr" presetID="22" presetSubtype="8">
                                  <p:stCondLst>
                                    <p:cond delay="0"/>
                                  </p:stCondLst>
                                  <p:childTnLst>
                                    <p:set>
                                      <p:cBhvr>
                                        <p:cTn dur="1" fill="hold" id="15">
                                          <p:stCondLst>
                                            <p:cond delay="0"/>
                                          </p:stCondLst>
                                        </p:cTn>
                                        <p:tgtEl>
                                          <p:spTgt spid="11"/>
                                        </p:tgtEl>
                                        <p:attrNameLst>
                                          <p:attrName>style.visibility</p:attrName>
                                        </p:attrNameLst>
                                      </p:cBhvr>
                                      <p:to>
                                        <p:strVal val="visible"/>
                                      </p:to>
                                    </p:set>
                                    <p:animEffect filter="wipe(left)" transition="in">
                                      <p:cBhvr>
                                        <p:cTn dur="500" id="16"/>
                                        <p:tgtEl>
                                          <p:spTgt spid="11"/>
                                        </p:tgtEl>
                                      </p:cBhvr>
                                    </p:animEffect>
                                  </p:childTnLst>
                                </p:cTn>
                              </p:par>
                              <p:par>
                                <p:cTn fill="hold" grpId="0" id="17" nodeType="withEffect" presetClass="entr" presetID="22" presetSubtype="8">
                                  <p:stCondLst>
                                    <p:cond delay="0"/>
                                  </p:stCondLst>
                                  <p:childTnLst>
                                    <p:set>
                                      <p:cBhvr>
                                        <p:cTn dur="1" fill="hold" id="18">
                                          <p:stCondLst>
                                            <p:cond delay="0"/>
                                          </p:stCondLst>
                                        </p:cTn>
                                        <p:tgtEl>
                                          <p:spTgt spid="12"/>
                                        </p:tgtEl>
                                        <p:attrNameLst>
                                          <p:attrName>style.visibility</p:attrName>
                                        </p:attrNameLst>
                                      </p:cBhvr>
                                      <p:to>
                                        <p:strVal val="visible"/>
                                      </p:to>
                                    </p:set>
                                    <p:animEffect filter="wipe(left)" transition="in">
                                      <p:cBhvr>
                                        <p:cTn dur="500" id="19"/>
                                        <p:tgtEl>
                                          <p:spTgt spid="12"/>
                                        </p:tgtEl>
                                      </p:cBhvr>
                                    </p:animEffect>
                                  </p:childTnLst>
                                </p:cTn>
                              </p:par>
                            </p:childTnLst>
                          </p:cTn>
                        </p:par>
                        <p:par>
                          <p:cTn fill="hold" id="20" nodeType="afterGroup">
                            <p:stCondLst>
                              <p:cond delay="1000"/>
                            </p:stCondLst>
                            <p:childTnLst>
                              <p:par>
                                <p:cTn fill="hold" grpId="0" id="21" nodeType="afterEffect" presetClass="entr" presetID="2" presetSubtype="2">
                                  <p:stCondLst>
                                    <p:cond delay="0"/>
                                  </p:stCondLst>
                                  <p:childTnLst>
                                    <p:set>
                                      <p:cBhvr>
                                        <p:cTn dur="1" fill="hold" id="22">
                                          <p:stCondLst>
                                            <p:cond delay="0"/>
                                          </p:stCondLst>
                                        </p:cTn>
                                        <p:tgtEl>
                                          <p:spTgt spid="13"/>
                                        </p:tgtEl>
                                        <p:attrNameLst>
                                          <p:attrName>style.visibility</p:attrName>
                                        </p:attrNameLst>
                                      </p:cBhvr>
                                      <p:to>
                                        <p:strVal val="visible"/>
                                      </p:to>
                                    </p:set>
                                    <p:anim calcmode="lin" valueType="num">
                                      <p:cBhvr additive="base">
                                        <p:cTn dur="500" fill="hold" id="23"/>
                                        <p:tgtEl>
                                          <p:spTgt spid="13"/>
                                        </p:tgtEl>
                                        <p:attrNameLst>
                                          <p:attrName>ppt_x</p:attrName>
                                        </p:attrNameLst>
                                      </p:cBhvr>
                                      <p:tavLst>
                                        <p:tav tm="0">
                                          <p:val>
                                            <p:strVal val="1+#ppt_w/2"/>
                                          </p:val>
                                        </p:tav>
                                        <p:tav tm="100000">
                                          <p:val>
                                            <p:strVal val="#ppt_x"/>
                                          </p:val>
                                        </p:tav>
                                      </p:tavLst>
                                    </p:anim>
                                    <p:anim calcmode="lin" valueType="num">
                                      <p:cBhvr additive="base">
                                        <p:cTn dur="500" fill="hold" id="24"/>
                                        <p:tgtEl>
                                          <p:spTgt spid="13"/>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0"/>
                                  </p:stCondLst>
                                  <p:childTnLst>
                                    <p:set>
                                      <p:cBhvr>
                                        <p:cTn dur="1" fill="hold" id="26">
                                          <p:stCondLst>
                                            <p:cond delay="0"/>
                                          </p:stCondLst>
                                        </p:cTn>
                                        <p:tgtEl>
                                          <p:spTgt spid="14"/>
                                        </p:tgtEl>
                                        <p:attrNameLst>
                                          <p:attrName>style.visibility</p:attrName>
                                        </p:attrNameLst>
                                      </p:cBhvr>
                                      <p:to>
                                        <p:strVal val="visible"/>
                                      </p:to>
                                    </p:set>
                                    <p:anim calcmode="lin" valueType="num">
                                      <p:cBhvr additive="base">
                                        <p:cTn dur="500" fill="hold" id="27"/>
                                        <p:tgtEl>
                                          <p:spTgt spid="14"/>
                                        </p:tgtEl>
                                        <p:attrNameLst>
                                          <p:attrName>ppt_x</p:attrName>
                                        </p:attrNameLst>
                                      </p:cBhvr>
                                      <p:tavLst>
                                        <p:tav tm="0">
                                          <p:val>
                                            <p:strVal val="0-#ppt_w/2"/>
                                          </p:val>
                                        </p:tav>
                                        <p:tav tm="100000">
                                          <p:val>
                                            <p:strVal val="#ppt_x"/>
                                          </p:val>
                                        </p:tav>
                                      </p:tavLst>
                                    </p:anim>
                                    <p:anim calcmode="lin" valueType="num">
                                      <p:cBhvr additive="base">
                                        <p:cTn dur="500" fill="hold" id="28"/>
                                        <p:tgtEl>
                                          <p:spTgt spid="14"/>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500"/>
                            </p:stCondLst>
                            <p:childTnLst>
                              <p:par>
                                <p:cTn fill="hold" grpId="0" id="30" nodeType="afterEffect" presetClass="entr" presetID="22" presetSubtype="8">
                                  <p:stCondLst>
                                    <p:cond delay="0"/>
                                  </p:stCondLst>
                                  <p:childTnLst>
                                    <p:set>
                                      <p:cBhvr>
                                        <p:cTn dur="1" fill="hold" id="31">
                                          <p:stCondLst>
                                            <p:cond delay="0"/>
                                          </p:stCondLst>
                                        </p:cTn>
                                        <p:tgtEl>
                                          <p:spTgt spid="15"/>
                                        </p:tgtEl>
                                        <p:attrNameLst>
                                          <p:attrName>style.visibility</p:attrName>
                                        </p:attrNameLst>
                                      </p:cBhvr>
                                      <p:to>
                                        <p:strVal val="visible"/>
                                      </p:to>
                                    </p:set>
                                    <p:animEffect filter="wipe(left)" transition="in">
                                      <p:cBhvr>
                                        <p:cTn dur="500" id="32"/>
                                        <p:tgtEl>
                                          <p:spTgt spid="15"/>
                                        </p:tgtEl>
                                      </p:cBhvr>
                                    </p:animEffect>
                                  </p:childTnLst>
                                </p:cTn>
                              </p:par>
                              <p:par>
                                <p:cTn fill="hold" grpId="0" id="33" nodeType="withEffect" presetClass="entr" presetID="22" presetSubtype="8">
                                  <p:stCondLst>
                                    <p:cond delay="0"/>
                                  </p:stCondLst>
                                  <p:childTnLst>
                                    <p:set>
                                      <p:cBhvr>
                                        <p:cTn dur="1" fill="hold" id="34">
                                          <p:stCondLst>
                                            <p:cond delay="0"/>
                                          </p:stCondLst>
                                        </p:cTn>
                                        <p:tgtEl>
                                          <p:spTgt spid="16"/>
                                        </p:tgtEl>
                                        <p:attrNameLst>
                                          <p:attrName>style.visibility</p:attrName>
                                        </p:attrNameLst>
                                      </p:cBhvr>
                                      <p:to>
                                        <p:strVal val="visible"/>
                                      </p:to>
                                    </p:set>
                                    <p:animEffect filter="wipe(left)" transition="in">
                                      <p:cBhvr>
                                        <p:cTn dur="500" id="35"/>
                                        <p:tgtEl>
                                          <p:spTgt spid="16"/>
                                        </p:tgtEl>
                                      </p:cBhvr>
                                    </p:animEffect>
                                  </p:childTnLst>
                                </p:cTn>
                              </p:par>
                            </p:childTnLst>
                          </p:cTn>
                        </p:par>
                        <p:par>
                          <p:cTn fill="hold" id="36" nodeType="afterGroup">
                            <p:stCondLst>
                              <p:cond delay="2000"/>
                            </p:stCondLst>
                            <p:childTnLst>
                              <p:par>
                                <p:cTn fill="hold" grpId="0" id="37" nodeType="afterEffect" presetClass="entr" presetID="2" presetSubtype="2">
                                  <p:stCondLst>
                                    <p:cond delay="0"/>
                                  </p:stCondLst>
                                  <p:childTnLst>
                                    <p:set>
                                      <p:cBhvr>
                                        <p:cTn dur="1" fill="hold" id="38">
                                          <p:stCondLst>
                                            <p:cond delay="0"/>
                                          </p:stCondLst>
                                        </p:cTn>
                                        <p:tgtEl>
                                          <p:spTgt spid="17"/>
                                        </p:tgtEl>
                                        <p:attrNameLst>
                                          <p:attrName>style.visibility</p:attrName>
                                        </p:attrNameLst>
                                      </p:cBhvr>
                                      <p:to>
                                        <p:strVal val="visible"/>
                                      </p:to>
                                    </p:set>
                                    <p:anim calcmode="lin" valueType="num">
                                      <p:cBhvr additive="base">
                                        <p:cTn dur="500" fill="hold" id="39"/>
                                        <p:tgtEl>
                                          <p:spTgt spid="17"/>
                                        </p:tgtEl>
                                        <p:attrNameLst>
                                          <p:attrName>ppt_x</p:attrName>
                                        </p:attrNameLst>
                                      </p:cBhvr>
                                      <p:tavLst>
                                        <p:tav tm="0">
                                          <p:val>
                                            <p:strVal val="1+#ppt_w/2"/>
                                          </p:val>
                                        </p:tav>
                                        <p:tav tm="100000">
                                          <p:val>
                                            <p:strVal val="#ppt_x"/>
                                          </p:val>
                                        </p:tav>
                                      </p:tavLst>
                                    </p:anim>
                                    <p:anim calcmode="lin" valueType="num">
                                      <p:cBhvr additive="base">
                                        <p:cTn dur="500" fill="hold" id="40"/>
                                        <p:tgtEl>
                                          <p:spTgt spid="17"/>
                                        </p:tgtEl>
                                        <p:attrNameLst>
                                          <p:attrName>ppt_y</p:attrName>
                                        </p:attrNameLst>
                                      </p:cBhvr>
                                      <p:tavLst>
                                        <p:tav tm="0">
                                          <p:val>
                                            <p:strVal val="#ppt_y"/>
                                          </p:val>
                                        </p:tav>
                                        <p:tav tm="100000">
                                          <p:val>
                                            <p:strVal val="#ppt_y"/>
                                          </p:val>
                                        </p:tav>
                                      </p:tavLst>
                                    </p:anim>
                                  </p:childTnLst>
                                </p:cTn>
                              </p:par>
                              <p:par>
                                <p:cTn fill="hold" grpId="0" id="41" nodeType="withEffect" presetClass="entr" presetID="2" presetSubtype="8">
                                  <p:stCondLst>
                                    <p:cond delay="0"/>
                                  </p:stCondLst>
                                  <p:childTnLst>
                                    <p:set>
                                      <p:cBhvr>
                                        <p:cTn dur="1" fill="hold" id="42">
                                          <p:stCondLst>
                                            <p:cond delay="0"/>
                                          </p:stCondLst>
                                        </p:cTn>
                                        <p:tgtEl>
                                          <p:spTgt spid="18"/>
                                        </p:tgtEl>
                                        <p:attrNameLst>
                                          <p:attrName>style.visibility</p:attrName>
                                        </p:attrNameLst>
                                      </p:cBhvr>
                                      <p:to>
                                        <p:strVal val="visible"/>
                                      </p:to>
                                    </p:set>
                                    <p:anim calcmode="lin" valueType="num">
                                      <p:cBhvr additive="base">
                                        <p:cTn dur="500" fill="hold" id="43"/>
                                        <p:tgtEl>
                                          <p:spTgt spid="18"/>
                                        </p:tgtEl>
                                        <p:attrNameLst>
                                          <p:attrName>ppt_x</p:attrName>
                                        </p:attrNameLst>
                                      </p:cBhvr>
                                      <p:tavLst>
                                        <p:tav tm="0">
                                          <p:val>
                                            <p:strVal val="0-#ppt_w/2"/>
                                          </p:val>
                                        </p:tav>
                                        <p:tav tm="100000">
                                          <p:val>
                                            <p:strVal val="#ppt_x"/>
                                          </p:val>
                                        </p:tav>
                                      </p:tavLst>
                                    </p:anim>
                                    <p:anim calcmode="lin" valueType="num">
                                      <p:cBhvr additive="base">
                                        <p:cTn dur="500" fill="hold" id="44"/>
                                        <p:tgtEl>
                                          <p:spTgt spid="18"/>
                                        </p:tgtEl>
                                        <p:attrNameLst>
                                          <p:attrName>ppt_y</p:attrName>
                                        </p:attrNameLst>
                                      </p:cBhvr>
                                      <p:tavLst>
                                        <p:tav tm="0">
                                          <p:val>
                                            <p:strVal val="#ppt_y"/>
                                          </p:val>
                                        </p:tav>
                                        <p:tav tm="100000">
                                          <p:val>
                                            <p:strVal val="#ppt_y"/>
                                          </p:val>
                                        </p:tav>
                                      </p:tavLst>
                                    </p:anim>
                                  </p:childTnLst>
                                </p:cTn>
                              </p:par>
                            </p:childTnLst>
                          </p:cTn>
                        </p:par>
                        <p:par>
                          <p:cTn fill="hold" id="45" nodeType="afterGroup">
                            <p:stCondLst>
                              <p:cond delay="2500"/>
                            </p:stCondLst>
                            <p:childTnLst>
                              <p:par>
                                <p:cTn fill="hold" grpId="0" id="46" nodeType="afterEffect" presetClass="entr" presetID="22" presetSubtype="8">
                                  <p:stCondLst>
                                    <p:cond delay="0"/>
                                  </p:stCondLst>
                                  <p:childTnLst>
                                    <p:set>
                                      <p:cBhvr>
                                        <p:cTn dur="1" fill="hold" id="47">
                                          <p:stCondLst>
                                            <p:cond delay="0"/>
                                          </p:stCondLst>
                                        </p:cTn>
                                        <p:tgtEl>
                                          <p:spTgt spid="19"/>
                                        </p:tgtEl>
                                        <p:attrNameLst>
                                          <p:attrName>style.visibility</p:attrName>
                                        </p:attrNameLst>
                                      </p:cBhvr>
                                      <p:to>
                                        <p:strVal val="visible"/>
                                      </p:to>
                                    </p:set>
                                    <p:animEffect filter="wipe(left)" transition="in">
                                      <p:cBhvr>
                                        <p:cTn dur="500" id="48"/>
                                        <p:tgtEl>
                                          <p:spTgt spid="19"/>
                                        </p:tgtEl>
                                      </p:cBhvr>
                                    </p:animEffect>
                                  </p:childTnLst>
                                </p:cTn>
                              </p:par>
                              <p:par>
                                <p:cTn fill="hold" grpId="0" id="49" nodeType="withEffect" presetClass="entr" presetID="22" presetSubtype="8">
                                  <p:stCondLst>
                                    <p:cond delay="0"/>
                                  </p:stCondLst>
                                  <p:childTnLst>
                                    <p:set>
                                      <p:cBhvr>
                                        <p:cTn dur="1" fill="hold" id="50">
                                          <p:stCondLst>
                                            <p:cond delay="0"/>
                                          </p:stCondLst>
                                        </p:cTn>
                                        <p:tgtEl>
                                          <p:spTgt spid="20"/>
                                        </p:tgtEl>
                                        <p:attrNameLst>
                                          <p:attrName>style.visibility</p:attrName>
                                        </p:attrNameLst>
                                      </p:cBhvr>
                                      <p:to>
                                        <p:strVal val="visible"/>
                                      </p:to>
                                    </p:set>
                                    <p:animEffect filter="wipe(left)" transition="in">
                                      <p:cBhvr>
                                        <p:cTn dur="500" id="51"/>
                                        <p:tgtEl>
                                          <p:spTgt spid="20"/>
                                        </p:tgtEl>
                                      </p:cBhvr>
                                    </p:animEffect>
                                  </p:childTnLst>
                                </p:cTn>
                              </p:par>
                            </p:childTnLst>
                          </p:cTn>
                        </p:par>
                        <p:par>
                          <p:cTn fill="hold" id="52" nodeType="afterGroup">
                            <p:stCondLst>
                              <p:cond delay="3000"/>
                            </p:stCondLst>
                            <p:childTnLst>
                              <p:par>
                                <p:cTn fill="hold" grpId="0" id="53" nodeType="afterEffect" presetClass="entr" presetID="2" presetSubtype="2">
                                  <p:stCondLst>
                                    <p:cond delay="0"/>
                                  </p:stCondLst>
                                  <p:childTnLst>
                                    <p:set>
                                      <p:cBhvr>
                                        <p:cTn dur="1" fill="hold" id="54">
                                          <p:stCondLst>
                                            <p:cond delay="0"/>
                                          </p:stCondLst>
                                        </p:cTn>
                                        <p:tgtEl>
                                          <p:spTgt spid="21"/>
                                        </p:tgtEl>
                                        <p:attrNameLst>
                                          <p:attrName>style.visibility</p:attrName>
                                        </p:attrNameLst>
                                      </p:cBhvr>
                                      <p:to>
                                        <p:strVal val="visible"/>
                                      </p:to>
                                    </p:set>
                                    <p:anim calcmode="lin" valueType="num">
                                      <p:cBhvr additive="base">
                                        <p:cTn dur="500" fill="hold" id="55"/>
                                        <p:tgtEl>
                                          <p:spTgt spid="21"/>
                                        </p:tgtEl>
                                        <p:attrNameLst>
                                          <p:attrName>ppt_x</p:attrName>
                                        </p:attrNameLst>
                                      </p:cBhvr>
                                      <p:tavLst>
                                        <p:tav tm="0">
                                          <p:val>
                                            <p:strVal val="1+#ppt_w/2"/>
                                          </p:val>
                                        </p:tav>
                                        <p:tav tm="100000">
                                          <p:val>
                                            <p:strVal val="#ppt_x"/>
                                          </p:val>
                                        </p:tav>
                                      </p:tavLst>
                                    </p:anim>
                                    <p:anim calcmode="lin" valueType="num">
                                      <p:cBhvr additive="base">
                                        <p:cTn dur="500" fill="hold" id="56"/>
                                        <p:tgtEl>
                                          <p:spTgt spid="21"/>
                                        </p:tgtEl>
                                        <p:attrNameLst>
                                          <p:attrName>ppt_y</p:attrName>
                                        </p:attrNameLst>
                                      </p:cBhvr>
                                      <p:tavLst>
                                        <p:tav tm="0">
                                          <p:val>
                                            <p:strVal val="#ppt_y"/>
                                          </p:val>
                                        </p:tav>
                                        <p:tav tm="100000">
                                          <p:val>
                                            <p:strVal val="#ppt_y"/>
                                          </p:val>
                                        </p:tav>
                                      </p:tavLst>
                                    </p:anim>
                                  </p:childTnLst>
                                </p:cTn>
                              </p:par>
                              <p:par>
                                <p:cTn fill="hold" grpId="0" id="57" nodeType="withEffect" presetClass="entr" presetID="2" presetSubtype="8">
                                  <p:stCondLst>
                                    <p:cond delay="0"/>
                                  </p:stCondLst>
                                  <p:childTnLst>
                                    <p:set>
                                      <p:cBhvr>
                                        <p:cTn dur="1" fill="hold" id="58">
                                          <p:stCondLst>
                                            <p:cond delay="0"/>
                                          </p:stCondLst>
                                        </p:cTn>
                                        <p:tgtEl>
                                          <p:spTgt spid="22"/>
                                        </p:tgtEl>
                                        <p:attrNameLst>
                                          <p:attrName>style.visibility</p:attrName>
                                        </p:attrNameLst>
                                      </p:cBhvr>
                                      <p:to>
                                        <p:strVal val="visible"/>
                                      </p:to>
                                    </p:set>
                                    <p:anim calcmode="lin" valueType="num">
                                      <p:cBhvr additive="base">
                                        <p:cTn dur="500" fill="hold" id="59"/>
                                        <p:tgtEl>
                                          <p:spTgt spid="22"/>
                                        </p:tgtEl>
                                        <p:attrNameLst>
                                          <p:attrName>ppt_x</p:attrName>
                                        </p:attrNameLst>
                                      </p:cBhvr>
                                      <p:tavLst>
                                        <p:tav tm="0">
                                          <p:val>
                                            <p:strVal val="0-#ppt_w/2"/>
                                          </p:val>
                                        </p:tav>
                                        <p:tav tm="100000">
                                          <p:val>
                                            <p:strVal val="#ppt_x"/>
                                          </p:val>
                                        </p:tav>
                                      </p:tavLst>
                                    </p:anim>
                                    <p:anim calcmode="lin" valueType="num">
                                      <p:cBhvr additive="base">
                                        <p:cTn dur="500" fill="hold" id="60"/>
                                        <p:tgtEl>
                                          <p:spTgt spid="22"/>
                                        </p:tgtEl>
                                        <p:attrNameLst>
                                          <p:attrName>ppt_y</p:attrName>
                                        </p:attrNameLst>
                                      </p:cBhvr>
                                      <p:tavLst>
                                        <p:tav tm="0">
                                          <p:val>
                                            <p:strVal val="#ppt_y"/>
                                          </p:val>
                                        </p:tav>
                                        <p:tav tm="100000">
                                          <p:val>
                                            <p:strVal val="#ppt_y"/>
                                          </p:val>
                                        </p:tav>
                                      </p:tavLst>
                                    </p:anim>
                                  </p:childTnLst>
                                </p:cTn>
                              </p:par>
                            </p:childTnLst>
                          </p:cTn>
                        </p:par>
                        <p:par>
                          <p:cTn fill="hold" id="61" nodeType="afterGroup">
                            <p:stCondLst>
                              <p:cond delay="3500"/>
                            </p:stCondLst>
                            <p:childTnLst>
                              <p:par>
                                <p:cTn fill="hold" grpId="0" id="62" nodeType="afterEffect" presetClass="entr" presetID="22" presetSubtype="8">
                                  <p:stCondLst>
                                    <p:cond delay="0"/>
                                  </p:stCondLst>
                                  <p:childTnLst>
                                    <p:set>
                                      <p:cBhvr>
                                        <p:cTn dur="1" fill="hold" id="63">
                                          <p:stCondLst>
                                            <p:cond delay="0"/>
                                          </p:stCondLst>
                                        </p:cTn>
                                        <p:tgtEl>
                                          <p:spTgt spid="23"/>
                                        </p:tgtEl>
                                        <p:attrNameLst>
                                          <p:attrName>style.visibility</p:attrName>
                                        </p:attrNameLst>
                                      </p:cBhvr>
                                      <p:to>
                                        <p:strVal val="visible"/>
                                      </p:to>
                                    </p:set>
                                    <p:animEffect filter="wipe(left)" transition="in">
                                      <p:cBhvr>
                                        <p:cTn dur="500" id="64"/>
                                        <p:tgtEl>
                                          <p:spTgt spid="23"/>
                                        </p:tgtEl>
                                      </p:cBhvr>
                                    </p:animEffect>
                                  </p:childTnLst>
                                </p:cTn>
                              </p:par>
                              <p:par>
                                <p:cTn fill="hold" grpId="0" id="65" nodeType="withEffect" presetClass="entr" presetID="22" presetSubtype="8">
                                  <p:stCondLst>
                                    <p:cond delay="0"/>
                                  </p:stCondLst>
                                  <p:childTnLst>
                                    <p:set>
                                      <p:cBhvr>
                                        <p:cTn dur="1" fill="hold" id="66">
                                          <p:stCondLst>
                                            <p:cond delay="0"/>
                                          </p:stCondLst>
                                        </p:cTn>
                                        <p:tgtEl>
                                          <p:spTgt spid="24"/>
                                        </p:tgtEl>
                                        <p:attrNameLst>
                                          <p:attrName>style.visibility</p:attrName>
                                        </p:attrNameLst>
                                      </p:cBhvr>
                                      <p:to>
                                        <p:strVal val="visible"/>
                                      </p:to>
                                    </p:set>
                                    <p:animEffect filter="wipe(left)" transition="in">
                                      <p:cBhvr>
                                        <p:cTn dur="500" id="67"/>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Freeform 13"/>
          <p:cNvSpPr/>
          <p:nvPr/>
        </p:nvSpPr>
        <p:spPr>
          <a:xfrm>
            <a:off x="1548922" y="1805367"/>
            <a:ext cx="1722439" cy="1722971"/>
          </a:xfrm>
          <a:custGeom>
            <a:gdLst>
              <a:gd fmla="*/ 0 w 2297295" name="connsiteX0"/>
              <a:gd fmla="*/ 1148648 h 2297295" name="connsiteY0"/>
              <a:gd fmla="*/ 1148648 w 2297295" name="connsiteX1"/>
              <a:gd fmla="*/ 0 h 2297295" name="connsiteY1"/>
              <a:gd fmla="*/ 2297296 w 2297295" name="connsiteX2"/>
              <a:gd fmla="*/ 1148648 h 2297295" name="connsiteY2"/>
              <a:gd fmla="*/ 1148648 w 2297295" name="connsiteX3"/>
              <a:gd fmla="*/ 2297296 h 2297295" name="connsiteY3"/>
              <a:gd fmla="*/ 0 w 2297295" name="connsiteX4"/>
              <a:gd fmla="*/ 1148648 h 229729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297295" w="2297295">
                <a:moveTo>
                  <a:pt x="0" y="1148648"/>
                </a:moveTo>
                <a:cubicBezTo>
                  <a:pt x="0" y="514267"/>
                  <a:pt x="514267" y="0"/>
                  <a:pt x="1148648" y="0"/>
                </a:cubicBezTo>
                <a:cubicBezTo>
                  <a:pt x="1783029" y="0"/>
                  <a:pt x="2297296" y="514267"/>
                  <a:pt x="2297296" y="1148648"/>
                </a:cubicBezTo>
                <a:cubicBezTo>
                  <a:pt x="2297296" y="1783029"/>
                  <a:pt x="1783029" y="2297296"/>
                  <a:pt x="1148648" y="2297296"/>
                </a:cubicBezTo>
                <a:cubicBezTo>
                  <a:pt x="514267" y="2297296"/>
                  <a:pt x="0" y="1783029"/>
                  <a:pt x="0" y="1148648"/>
                </a:cubicBezTo>
                <a:close/>
              </a:path>
            </a:pathLst>
          </a:custGeom>
          <a:blipFill dpi="0" rotWithShape="1">
            <a:blip r:embed="rId2"/>
            <a:stretch>
              <a:fillRect/>
            </a:stretch>
          </a:blipFill>
          <a:ln w="63500">
            <a:solidFill>
              <a:schemeClr val="accent1"/>
            </a:solidFill>
          </a:ln>
        </p:spPr>
        <p:style>
          <a:lnRef idx="2">
            <a:schemeClr val="lt1">
              <a:hueOff val="0"/>
              <a:satOff val="0"/>
              <a:lumOff val="0"/>
              <a:alphaOff val="0"/>
            </a:schemeClr>
          </a:lnRef>
          <a:fillRef idx="1">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anchor="ctr" anchorCtr="0" bIns="297058" lIns="347106" numCol="1" rIns="347106" spcCol="1270" spcFirstLastPara="0" tIns="297058" vert="horz" wrap="square">
            <a:noAutofit/>
          </a:bodyPr>
          <a:lstStyle/>
          <a:p>
            <a:pPr algn="ctr" defTabSz="1566706">
              <a:lnSpc>
                <a:spcPct val="90000"/>
              </a:lnSpc>
              <a:spcAft>
                <a:spcPct val="35000"/>
              </a:spcAft>
            </a:pPr>
            <a:endParaRPr lang="id-ID" sz="3499">
              <a:solidFill>
                <a:schemeClr val="bg1"/>
              </a:solidFill>
              <a:latin charset="-122" panose="020b0503020204020204" pitchFamily="34" typeface="微软雅黑"/>
            </a:endParaRPr>
          </a:p>
        </p:txBody>
      </p:sp>
      <p:sp>
        <p:nvSpPr>
          <p:cNvPr id="5" name="Freeform 16"/>
          <p:cNvSpPr/>
          <p:nvPr/>
        </p:nvSpPr>
        <p:spPr>
          <a:xfrm>
            <a:off x="3672445" y="1820303"/>
            <a:ext cx="1722439" cy="1722971"/>
          </a:xfrm>
          <a:custGeom>
            <a:gdLst>
              <a:gd fmla="*/ 0 w 2297295" name="connsiteX0"/>
              <a:gd fmla="*/ 1148648 h 2297295" name="connsiteY0"/>
              <a:gd fmla="*/ 1148648 w 2297295" name="connsiteX1"/>
              <a:gd fmla="*/ 0 h 2297295" name="connsiteY1"/>
              <a:gd fmla="*/ 2297296 w 2297295" name="connsiteX2"/>
              <a:gd fmla="*/ 1148648 h 2297295" name="connsiteY2"/>
              <a:gd fmla="*/ 1148648 w 2297295" name="connsiteX3"/>
              <a:gd fmla="*/ 2297296 h 2297295" name="connsiteY3"/>
              <a:gd fmla="*/ 0 w 2297295" name="connsiteX4"/>
              <a:gd fmla="*/ 1148648 h 229729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297295" w="2297295">
                <a:moveTo>
                  <a:pt x="0" y="1148648"/>
                </a:moveTo>
                <a:cubicBezTo>
                  <a:pt x="0" y="514267"/>
                  <a:pt x="514267" y="0"/>
                  <a:pt x="1148648" y="0"/>
                </a:cubicBezTo>
                <a:cubicBezTo>
                  <a:pt x="1783029" y="0"/>
                  <a:pt x="2297296" y="514267"/>
                  <a:pt x="2297296" y="1148648"/>
                </a:cubicBezTo>
                <a:cubicBezTo>
                  <a:pt x="2297296" y="1783029"/>
                  <a:pt x="1783029" y="2297296"/>
                  <a:pt x="1148648" y="2297296"/>
                </a:cubicBezTo>
                <a:cubicBezTo>
                  <a:pt x="514267" y="2297296"/>
                  <a:pt x="0" y="1783029"/>
                  <a:pt x="0" y="1148648"/>
                </a:cubicBezTo>
                <a:close/>
              </a:path>
            </a:pathLst>
          </a:custGeom>
          <a:blipFill dpi="0" rotWithShape="1">
            <a:blip r:embed="rId3"/>
            <a:stretch>
              <a:fillRect/>
            </a:stretch>
          </a:blipFill>
          <a:ln w="63500">
            <a:solidFill>
              <a:schemeClr val="accent3"/>
            </a:solidFill>
          </a:ln>
        </p:spPr>
        <p:style>
          <a:lnRef idx="2">
            <a:schemeClr val="lt1">
              <a:hueOff val="0"/>
              <a:satOff val="0"/>
              <a:lumOff val="0"/>
              <a:alphaOff val="0"/>
            </a:schemeClr>
          </a:lnRef>
          <a:fillRef idx="1">
            <a:schemeClr val="accent4">
              <a:alpha val="50000"/>
              <a:hueOff val="0"/>
              <a:satOff val="0"/>
              <a:lumOff val="0"/>
              <a:alphaOff val="0"/>
            </a:schemeClr>
          </a:fillRef>
          <a:effectRef idx="0">
            <a:schemeClr val="accent4">
              <a:alpha val="50000"/>
              <a:hueOff val="0"/>
              <a:satOff val="0"/>
              <a:lumOff val="0"/>
              <a:alphaOff val="0"/>
            </a:schemeClr>
          </a:effectRef>
          <a:fontRef idx="minor">
            <a:schemeClr val="tx1"/>
          </a:fontRef>
        </p:style>
        <p:txBody>
          <a:bodyPr anchor="ctr" anchorCtr="0" bIns="297058" lIns="347106" numCol="1" rIns="347106" spcCol="1270" spcFirstLastPara="0" tIns="297058" vert="horz" wrap="square">
            <a:noAutofit/>
          </a:bodyPr>
          <a:lstStyle/>
          <a:p>
            <a:pPr algn="ctr" defTabSz="1566706">
              <a:lnSpc>
                <a:spcPct val="90000"/>
              </a:lnSpc>
              <a:spcAft>
                <a:spcPct val="35000"/>
              </a:spcAft>
            </a:pPr>
            <a:endParaRPr lang="id-ID" sz="3499">
              <a:solidFill>
                <a:schemeClr val="bg1"/>
              </a:solidFill>
              <a:latin charset="-122" panose="020b0503020204020204" pitchFamily="34" typeface="微软雅黑"/>
            </a:endParaRPr>
          </a:p>
        </p:txBody>
      </p:sp>
      <p:sp>
        <p:nvSpPr>
          <p:cNvPr id="6" name="Freeform 17"/>
          <p:cNvSpPr/>
          <p:nvPr/>
        </p:nvSpPr>
        <p:spPr>
          <a:xfrm>
            <a:off x="5682780" y="1805367"/>
            <a:ext cx="1722439" cy="1722971"/>
          </a:xfrm>
          <a:custGeom>
            <a:gdLst>
              <a:gd fmla="*/ 0 w 2297295" name="connsiteX0"/>
              <a:gd fmla="*/ 1148648 h 2297295" name="connsiteY0"/>
              <a:gd fmla="*/ 1148648 w 2297295" name="connsiteX1"/>
              <a:gd fmla="*/ 0 h 2297295" name="connsiteY1"/>
              <a:gd fmla="*/ 2297296 w 2297295" name="connsiteX2"/>
              <a:gd fmla="*/ 1148648 h 2297295" name="connsiteY2"/>
              <a:gd fmla="*/ 1148648 w 2297295" name="connsiteX3"/>
              <a:gd fmla="*/ 2297296 h 2297295" name="connsiteY3"/>
              <a:gd fmla="*/ 0 w 2297295" name="connsiteX4"/>
              <a:gd fmla="*/ 1148648 h 229729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297295" w="2297295">
                <a:moveTo>
                  <a:pt x="0" y="1148648"/>
                </a:moveTo>
                <a:cubicBezTo>
                  <a:pt x="0" y="514267"/>
                  <a:pt x="514267" y="0"/>
                  <a:pt x="1148648" y="0"/>
                </a:cubicBezTo>
                <a:cubicBezTo>
                  <a:pt x="1783029" y="0"/>
                  <a:pt x="2297296" y="514267"/>
                  <a:pt x="2297296" y="1148648"/>
                </a:cubicBezTo>
                <a:cubicBezTo>
                  <a:pt x="2297296" y="1783029"/>
                  <a:pt x="1783029" y="2297296"/>
                  <a:pt x="1148648" y="2297296"/>
                </a:cubicBezTo>
                <a:cubicBezTo>
                  <a:pt x="514267" y="2297296"/>
                  <a:pt x="0" y="1783029"/>
                  <a:pt x="0" y="1148648"/>
                </a:cubicBezTo>
                <a:close/>
              </a:path>
            </a:pathLst>
          </a:custGeom>
          <a:blipFill dpi="0" rotWithShape="1">
            <a:blip r:embed="rId4"/>
            <a:stretch>
              <a:fillRect/>
            </a:stretch>
          </a:blipFill>
          <a:ln w="63500">
            <a:solidFill>
              <a:schemeClr val="accent4"/>
            </a:solidFill>
          </a:ln>
        </p:spPr>
        <p:style>
          <a:lnRef idx="2">
            <a:schemeClr val="lt1">
              <a:hueOff val="0"/>
              <a:satOff val="0"/>
              <a:lumOff val="0"/>
              <a:alphaOff val="0"/>
            </a:schemeClr>
          </a:lnRef>
          <a:fillRef idx="1">
            <a:schemeClr val="accent5">
              <a:alpha val="50000"/>
              <a:hueOff val="0"/>
              <a:satOff val="0"/>
              <a:lumOff val="0"/>
              <a:alphaOff val="0"/>
            </a:schemeClr>
          </a:fillRef>
          <a:effectRef idx="0">
            <a:schemeClr val="accent5">
              <a:alpha val="50000"/>
              <a:hueOff val="0"/>
              <a:satOff val="0"/>
              <a:lumOff val="0"/>
              <a:alphaOff val="0"/>
            </a:schemeClr>
          </a:effectRef>
          <a:fontRef idx="minor">
            <a:schemeClr val="tx1"/>
          </a:fontRef>
        </p:style>
        <p:txBody>
          <a:bodyPr anchor="ctr" anchorCtr="0" bIns="297058" lIns="347106" numCol="1" rIns="347106" spcCol="1270" spcFirstLastPara="0" tIns="297058" vert="horz" wrap="square">
            <a:noAutofit/>
          </a:bodyPr>
          <a:lstStyle/>
          <a:p>
            <a:pPr algn="ctr" defTabSz="1566706">
              <a:lnSpc>
                <a:spcPct val="90000"/>
              </a:lnSpc>
              <a:spcAft>
                <a:spcPct val="35000"/>
              </a:spcAft>
            </a:pPr>
            <a:endParaRPr lang="id-ID" sz="3499">
              <a:solidFill>
                <a:schemeClr val="bg1"/>
              </a:solidFill>
              <a:latin charset="-122" panose="020b0503020204020204" pitchFamily="34" typeface="微软雅黑"/>
            </a:endParaRPr>
          </a:p>
        </p:txBody>
      </p:sp>
      <p:grpSp>
        <p:nvGrpSpPr>
          <p:cNvPr id="2" name="Group 21"/>
          <p:cNvGrpSpPr/>
          <p:nvPr/>
        </p:nvGrpSpPr>
        <p:grpSpPr>
          <a:xfrm>
            <a:off x="7493196" y="2477621"/>
            <a:ext cx="973473" cy="408336"/>
            <a:chOff x="9992129" y="3303494"/>
            <a:chExt cx="1298364" cy="544448"/>
          </a:xfrm>
        </p:grpSpPr>
        <p:sp>
          <p:nvSpPr>
            <p:cNvPr id="8" name="Oval 18"/>
            <p:cNvSpPr/>
            <p:nvPr/>
          </p:nvSpPr>
          <p:spPr>
            <a:xfrm>
              <a:off x="11072418" y="3466574"/>
              <a:ext cx="218075" cy="218285"/>
            </a:xfrm>
            <a:prstGeom prst="ellipse">
              <a:avLst/>
            </a:prstGeom>
            <a:solidFill>
              <a:schemeClr val="accent6"/>
            </a:solidFill>
            <a:ln>
              <a:noFill/>
            </a:ln>
          </p:spPr>
          <p:style>
            <a:lnRef idx="2">
              <a:schemeClr val="lt1">
                <a:hueOff val="0"/>
                <a:satOff val="0"/>
                <a:lumOff val="0"/>
                <a:alphaOff val="0"/>
              </a:schemeClr>
            </a:lnRef>
            <a:fillRef idx="1">
              <a:schemeClr val="accent3">
                <a:hueOff val="112479"/>
                <a:satOff val="5757"/>
                <a:lumOff val="2418"/>
                <a:alphaOff val="0"/>
              </a:schemeClr>
            </a:fillRef>
            <a:effectRef idx="0">
              <a:schemeClr val="accent3">
                <a:hueOff val="112479"/>
                <a:satOff val="5757"/>
                <a:lumOff val="2418"/>
                <a:alphaOff val="0"/>
              </a:schemeClr>
            </a:effectRef>
            <a:fontRef idx="minor">
              <a:schemeClr val="lt1"/>
            </a:fontRef>
          </p:style>
          <p:txBody>
            <a:bodyPr/>
            <a:lstStyle/>
            <a:p/>
          </p:txBody>
        </p:sp>
        <p:sp>
          <p:nvSpPr>
            <p:cNvPr id="9" name="Oval 19"/>
            <p:cNvSpPr/>
            <p:nvPr/>
          </p:nvSpPr>
          <p:spPr>
            <a:xfrm>
              <a:off x="10653902" y="3425132"/>
              <a:ext cx="301176" cy="301171"/>
            </a:xfrm>
            <a:prstGeom prst="ellipse">
              <a:avLst/>
            </a:prstGeom>
            <a:solidFill>
              <a:schemeClr val="accent5"/>
            </a:solidFill>
            <a:ln>
              <a:noFill/>
            </a:ln>
          </p:spPr>
          <p:style>
            <a:lnRef idx="2">
              <a:schemeClr val="lt1">
                <a:hueOff val="0"/>
                <a:satOff val="0"/>
                <a:lumOff val="0"/>
                <a:alphaOff val="0"/>
              </a:schemeClr>
            </a:lnRef>
            <a:fillRef idx="1">
              <a:schemeClr val="accent3">
                <a:hueOff val="393678"/>
                <a:satOff val="20151"/>
                <a:lumOff val="8464"/>
                <a:alphaOff val="0"/>
              </a:schemeClr>
            </a:fillRef>
            <a:effectRef idx="0">
              <a:schemeClr val="accent3">
                <a:hueOff val="393678"/>
                <a:satOff val="20151"/>
                <a:lumOff val="8464"/>
                <a:alphaOff val="0"/>
              </a:schemeClr>
            </a:effectRef>
            <a:fontRef idx="minor">
              <a:schemeClr val="lt1"/>
            </a:fontRef>
          </p:style>
          <p:txBody>
            <a:bodyPr/>
            <a:lstStyle/>
            <a:p/>
          </p:txBody>
        </p:sp>
        <p:sp>
          <p:nvSpPr>
            <p:cNvPr id="10" name="Oval 20"/>
            <p:cNvSpPr/>
            <p:nvPr/>
          </p:nvSpPr>
          <p:spPr>
            <a:xfrm>
              <a:off x="9992129" y="3303494"/>
              <a:ext cx="544433" cy="544448"/>
            </a:xfrm>
            <a:prstGeom prst="ellipse">
              <a:avLst/>
            </a:prstGeom>
            <a:solidFill>
              <a:schemeClr val="accent4"/>
            </a:solidFill>
            <a:ln>
              <a:noFill/>
            </a:ln>
          </p:spPr>
          <p:style>
            <a:lnRef idx="2">
              <a:schemeClr val="lt1">
                <a:hueOff val="0"/>
                <a:satOff val="0"/>
                <a:lumOff val="0"/>
                <a:alphaOff val="0"/>
              </a:schemeClr>
            </a:lnRef>
            <a:fillRef idx="1">
              <a:schemeClr val="accent3">
                <a:hueOff val="449917"/>
                <a:satOff val="23029"/>
                <a:lumOff val="9673"/>
                <a:alphaOff val="0"/>
              </a:schemeClr>
            </a:fillRef>
            <a:effectRef idx="0">
              <a:schemeClr val="accent3">
                <a:hueOff val="449917"/>
                <a:satOff val="23029"/>
                <a:lumOff val="9673"/>
                <a:alphaOff val="0"/>
              </a:schemeClr>
            </a:effectRef>
            <a:fontRef idx="minor">
              <a:schemeClr val="lt1"/>
            </a:fontRef>
          </p:style>
          <p:txBody>
            <a:bodyPr/>
            <a:lstStyle/>
            <a:p/>
          </p:txBody>
        </p:sp>
      </p:grpSp>
      <p:grpSp>
        <p:nvGrpSpPr>
          <p:cNvPr id="4" name="Group 22"/>
          <p:cNvGrpSpPr/>
          <p:nvPr/>
        </p:nvGrpSpPr>
        <p:grpSpPr>
          <a:xfrm rot="10800000">
            <a:off x="487472" y="2477619"/>
            <a:ext cx="973473" cy="408336"/>
            <a:chOff x="9992129" y="3303494"/>
            <a:chExt cx="1298364" cy="544448"/>
          </a:xfrm>
        </p:grpSpPr>
        <p:sp>
          <p:nvSpPr>
            <p:cNvPr id="12" name="Oval 23"/>
            <p:cNvSpPr/>
            <p:nvPr/>
          </p:nvSpPr>
          <p:spPr>
            <a:xfrm>
              <a:off x="11072418" y="3466574"/>
              <a:ext cx="218075" cy="218285"/>
            </a:xfrm>
            <a:prstGeom prst="ellipse">
              <a:avLst/>
            </a:prstGeom>
            <a:solidFill>
              <a:schemeClr val="accent1"/>
            </a:solidFill>
            <a:ln>
              <a:noFill/>
            </a:ln>
          </p:spPr>
          <p:style>
            <a:lnRef idx="2">
              <a:schemeClr val="lt1">
                <a:hueOff val="0"/>
                <a:satOff val="0"/>
                <a:lumOff val="0"/>
                <a:alphaOff val="0"/>
              </a:schemeClr>
            </a:lnRef>
            <a:fillRef idx="1">
              <a:schemeClr val="accent3">
                <a:hueOff val="112479"/>
                <a:satOff val="5757"/>
                <a:lumOff val="2418"/>
                <a:alphaOff val="0"/>
              </a:schemeClr>
            </a:fillRef>
            <a:effectRef idx="0">
              <a:schemeClr val="accent3">
                <a:hueOff val="112479"/>
                <a:satOff val="5757"/>
                <a:lumOff val="2418"/>
                <a:alphaOff val="0"/>
              </a:schemeClr>
            </a:effectRef>
            <a:fontRef idx="minor">
              <a:schemeClr val="lt1"/>
            </a:fontRef>
          </p:style>
          <p:txBody>
            <a:bodyPr/>
            <a:lstStyle/>
            <a:p/>
          </p:txBody>
        </p:sp>
        <p:sp>
          <p:nvSpPr>
            <p:cNvPr id="13" name="Oval 24"/>
            <p:cNvSpPr/>
            <p:nvPr/>
          </p:nvSpPr>
          <p:spPr>
            <a:xfrm>
              <a:off x="10653902" y="3425132"/>
              <a:ext cx="301176" cy="301171"/>
            </a:xfrm>
            <a:prstGeom prst="ellipse">
              <a:avLst/>
            </a:prstGeom>
            <a:solidFill>
              <a:schemeClr val="accent2"/>
            </a:solidFill>
            <a:ln>
              <a:noFill/>
            </a:ln>
          </p:spPr>
          <p:style>
            <a:lnRef idx="2">
              <a:schemeClr val="lt1">
                <a:hueOff val="0"/>
                <a:satOff val="0"/>
                <a:lumOff val="0"/>
                <a:alphaOff val="0"/>
              </a:schemeClr>
            </a:lnRef>
            <a:fillRef idx="1">
              <a:schemeClr val="accent3">
                <a:hueOff val="393678"/>
                <a:satOff val="20151"/>
                <a:lumOff val="8464"/>
                <a:alphaOff val="0"/>
              </a:schemeClr>
            </a:fillRef>
            <a:effectRef idx="0">
              <a:schemeClr val="accent3">
                <a:hueOff val="393678"/>
                <a:satOff val="20151"/>
                <a:lumOff val="8464"/>
                <a:alphaOff val="0"/>
              </a:schemeClr>
            </a:effectRef>
            <a:fontRef idx="minor">
              <a:schemeClr val="lt1"/>
            </a:fontRef>
          </p:style>
          <p:txBody>
            <a:bodyPr/>
            <a:lstStyle/>
            <a:p/>
          </p:txBody>
        </p:sp>
        <p:sp>
          <p:nvSpPr>
            <p:cNvPr id="14" name="Oval 25"/>
            <p:cNvSpPr/>
            <p:nvPr/>
          </p:nvSpPr>
          <p:spPr>
            <a:xfrm>
              <a:off x="9992129" y="3303494"/>
              <a:ext cx="544433" cy="544448"/>
            </a:xfrm>
            <a:prstGeom prst="ellipse">
              <a:avLst/>
            </a:prstGeom>
            <a:solidFill>
              <a:schemeClr val="accent3"/>
            </a:solidFill>
            <a:ln>
              <a:noFill/>
            </a:ln>
          </p:spPr>
          <p:style>
            <a:lnRef idx="2">
              <a:schemeClr val="lt1">
                <a:hueOff val="0"/>
                <a:satOff val="0"/>
                <a:lumOff val="0"/>
                <a:alphaOff val="0"/>
              </a:schemeClr>
            </a:lnRef>
            <a:fillRef idx="1">
              <a:schemeClr val="accent3">
                <a:hueOff val="449917"/>
                <a:satOff val="23029"/>
                <a:lumOff val="9673"/>
                <a:alphaOff val="0"/>
              </a:schemeClr>
            </a:fillRef>
            <a:effectRef idx="0">
              <a:schemeClr val="accent3">
                <a:hueOff val="449917"/>
                <a:satOff val="23029"/>
                <a:lumOff val="9673"/>
                <a:alphaOff val="0"/>
              </a:schemeClr>
            </a:effectRef>
            <a:fontRef idx="minor">
              <a:schemeClr val="lt1"/>
            </a:fontRef>
          </p:style>
          <p:txBody>
            <a:bodyPr/>
            <a:lstStyle/>
            <a:p/>
          </p:txBody>
        </p:sp>
      </p:grpSp>
      <p:sp>
        <p:nvSpPr>
          <p:cNvPr id="15" name="Content Placeholder 2"/>
          <p:cNvSpPr txBox="1"/>
          <p:nvPr/>
        </p:nvSpPr>
        <p:spPr>
          <a:xfrm>
            <a:off x="1261229" y="3832039"/>
            <a:ext cx="6621543" cy="492155"/>
          </a:xfrm>
          <a:prstGeom prst="rect">
            <a:avLst/>
          </a:prstGeom>
        </p:spPr>
        <p:txBody>
          <a:bodyPr anchor="t" bIns="34286" lIns="68573" rIns="68573" rtlCol="0" tIns="34286"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ctr">
              <a:lnSpc>
                <a:spcPct val="120000"/>
              </a:lnSpc>
            </a:pP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单击此处编辑您要的内容，建议您在展示时采用微软雅黑字体，本模版所有图形线条及其相应素材均可自由编辑、改色、替换。</a:t>
            </a:r>
          </a:p>
        </p:txBody>
      </p:sp>
    </p:spTree>
    <p:extLst>
      <p:ext uri="{BB962C8B-B14F-4D97-AF65-F5344CB8AC3E}">
        <p14:creationId val="2325499821"/>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p:cTn dur="500" fill="hold" id="12"/>
                                        <p:tgtEl>
                                          <p:spTgt spid="5"/>
                                        </p:tgtEl>
                                        <p:attrNameLst>
                                          <p:attrName>ppt_w</p:attrName>
                                        </p:attrNameLst>
                                      </p:cBhvr>
                                      <p:tavLst>
                                        <p:tav tm="0">
                                          <p:val>
                                            <p:fltVal val="0"/>
                                          </p:val>
                                        </p:tav>
                                        <p:tav tm="100000">
                                          <p:val>
                                            <p:strVal val="#ppt_w"/>
                                          </p:val>
                                        </p:tav>
                                      </p:tavLst>
                                    </p:anim>
                                    <p:anim calcmode="lin" valueType="num">
                                      <p:cBhvr>
                                        <p:cTn dur="500" fill="hold" id="13"/>
                                        <p:tgtEl>
                                          <p:spTgt spid="5"/>
                                        </p:tgtEl>
                                        <p:attrNameLst>
                                          <p:attrName>ppt_h</p:attrName>
                                        </p:attrNameLst>
                                      </p:cBhvr>
                                      <p:tavLst>
                                        <p:tav tm="0">
                                          <p:val>
                                            <p:fltVal val="0"/>
                                          </p:val>
                                        </p:tav>
                                        <p:tav tm="100000">
                                          <p:val>
                                            <p:strVal val="#ppt_h"/>
                                          </p:val>
                                        </p:tav>
                                      </p:tavLst>
                                    </p:anim>
                                    <p:animEffect filter="fade" transition="in">
                                      <p:cBhvr>
                                        <p:cTn dur="500" id="14"/>
                                        <p:tgtEl>
                                          <p:spTgt spid="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6"/>
                                        </p:tgtEl>
                                        <p:attrNameLst>
                                          <p:attrName>style.visibility</p:attrName>
                                        </p:attrNameLst>
                                      </p:cBhvr>
                                      <p:to>
                                        <p:strVal val="visible"/>
                                      </p:to>
                                    </p:set>
                                    <p:anim calcmode="lin" valueType="num">
                                      <p:cBhvr>
                                        <p:cTn dur="500" fill="hold" id="17"/>
                                        <p:tgtEl>
                                          <p:spTgt spid="6"/>
                                        </p:tgtEl>
                                        <p:attrNameLst>
                                          <p:attrName>ppt_w</p:attrName>
                                        </p:attrNameLst>
                                      </p:cBhvr>
                                      <p:tavLst>
                                        <p:tav tm="0">
                                          <p:val>
                                            <p:fltVal val="0"/>
                                          </p:val>
                                        </p:tav>
                                        <p:tav tm="100000">
                                          <p:val>
                                            <p:strVal val="#ppt_w"/>
                                          </p:val>
                                        </p:tav>
                                      </p:tavLst>
                                    </p:anim>
                                    <p:anim calcmode="lin" valueType="num">
                                      <p:cBhvr>
                                        <p:cTn dur="500" fill="hold" id="18"/>
                                        <p:tgtEl>
                                          <p:spTgt spid="6"/>
                                        </p:tgtEl>
                                        <p:attrNameLst>
                                          <p:attrName>ppt_h</p:attrName>
                                        </p:attrNameLst>
                                      </p:cBhvr>
                                      <p:tavLst>
                                        <p:tav tm="0">
                                          <p:val>
                                            <p:fltVal val="0"/>
                                          </p:val>
                                        </p:tav>
                                        <p:tav tm="100000">
                                          <p:val>
                                            <p:strVal val="#ppt_h"/>
                                          </p:val>
                                        </p:tav>
                                      </p:tavLst>
                                    </p:anim>
                                    <p:animEffect filter="fade" transition="in">
                                      <p:cBhvr>
                                        <p:cTn dur="500" id="19"/>
                                        <p:tgtEl>
                                          <p:spTgt spid="6"/>
                                        </p:tgtEl>
                                      </p:cBhvr>
                                    </p:animEffect>
                                  </p:childTnLst>
                                </p:cTn>
                              </p:par>
                              <p:par>
                                <p:cTn fill="hold" id="20" nodeType="withEffect" presetClass="entr" presetID="22" presetSubtype="2">
                                  <p:stCondLst>
                                    <p:cond delay="1000"/>
                                  </p:stCondLst>
                                  <p:childTnLst>
                                    <p:set>
                                      <p:cBhvr>
                                        <p:cTn dur="1" fill="hold" id="21">
                                          <p:stCondLst>
                                            <p:cond delay="0"/>
                                          </p:stCondLst>
                                        </p:cTn>
                                        <p:tgtEl>
                                          <p:spTgt spid="2"/>
                                        </p:tgtEl>
                                        <p:attrNameLst>
                                          <p:attrName>style.visibility</p:attrName>
                                        </p:attrNameLst>
                                      </p:cBhvr>
                                      <p:to>
                                        <p:strVal val="visible"/>
                                      </p:to>
                                    </p:set>
                                    <p:animEffect filter="wipe(right)" transition="in">
                                      <p:cBhvr>
                                        <p:cTn dur="500" id="22"/>
                                        <p:tgtEl>
                                          <p:spTgt spid="2"/>
                                        </p:tgtEl>
                                      </p:cBhvr>
                                    </p:animEffect>
                                  </p:childTnLst>
                                </p:cTn>
                              </p:par>
                              <p:par>
                                <p:cTn fill="hold" id="23" nodeType="withEffect" presetClass="entr" presetID="22" presetSubtype="8">
                                  <p:stCondLst>
                                    <p:cond delay="1000"/>
                                  </p:stCondLst>
                                  <p:childTnLst>
                                    <p:set>
                                      <p:cBhvr>
                                        <p:cTn dur="1" fill="hold" id="24">
                                          <p:stCondLst>
                                            <p:cond delay="0"/>
                                          </p:stCondLst>
                                        </p:cTn>
                                        <p:tgtEl>
                                          <p:spTgt spid="4"/>
                                        </p:tgtEl>
                                        <p:attrNameLst>
                                          <p:attrName>style.visibility</p:attrName>
                                        </p:attrNameLst>
                                      </p:cBhvr>
                                      <p:to>
                                        <p:strVal val="visible"/>
                                      </p:to>
                                    </p:set>
                                    <p:animEffect filter="wipe(left)" transition="in">
                                      <p:cBhvr>
                                        <p:cTn dur="500" id="25"/>
                                        <p:tgtEl>
                                          <p:spTgt spid="4"/>
                                        </p:tgtEl>
                                      </p:cBhvr>
                                    </p:animEffect>
                                  </p:childTnLst>
                                </p:cTn>
                              </p:par>
                              <p:par>
                                <p:cTn fill="hold" grpId="0" id="26" nodeType="withEffect" presetClass="entr" presetID="45" presetSubtype="0">
                                  <p:stCondLst>
                                    <p:cond delay="1500"/>
                                  </p:stCondLst>
                                  <p:childTnLst>
                                    <p:set>
                                      <p:cBhvr>
                                        <p:cTn dur="1" fill="hold" id="27">
                                          <p:stCondLst>
                                            <p:cond delay="0"/>
                                          </p:stCondLst>
                                        </p:cTn>
                                        <p:tgtEl>
                                          <p:spTgt spid="15"/>
                                        </p:tgtEl>
                                        <p:attrNameLst>
                                          <p:attrName>style.visibility</p:attrName>
                                        </p:attrNameLst>
                                      </p:cBhvr>
                                      <p:to>
                                        <p:strVal val="visible"/>
                                      </p:to>
                                    </p:set>
                                    <p:animEffect filter="fade" transition="in">
                                      <p:cBhvr>
                                        <p:cTn dur="2000" id="28"/>
                                        <p:tgtEl>
                                          <p:spTgt spid="15"/>
                                        </p:tgtEl>
                                      </p:cBhvr>
                                    </p:animEffect>
                                    <p:anim calcmode="lin" valueType="num">
                                      <p:cBhvr>
                                        <p:cTn dur="2000" fill="hold" id="29"/>
                                        <p:tgtEl>
                                          <p:spTgt spid="15"/>
                                        </p:tgtEl>
                                        <p:attrNameLst>
                                          <p:attrName>ppt_w</p:attrName>
                                        </p:attrNameLst>
                                      </p:cBhvr>
                                      <p:tavLst>
                                        <p:tav fmla="#ppt_w*sin(2.5*pi*$)" tm="0">
                                          <p:val>
                                            <p:fltVal val="0"/>
                                          </p:val>
                                        </p:tav>
                                        <p:tav tm="100000">
                                          <p:val>
                                            <p:fltVal val="1"/>
                                          </p:val>
                                        </p:tav>
                                      </p:tavLst>
                                    </p:anim>
                                    <p:anim calcmode="lin" valueType="num">
                                      <p:cBhvr>
                                        <p:cTn dur="2000" fill="hold" id="30"/>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P grpId="0" spid="15"/>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1354" y="0"/>
            <a:ext cx="9141291" cy="5143500"/>
          </a:xfrm>
          <a:prstGeom prst="rect">
            <a:avLst/>
          </a:prstGeom>
        </p:spPr>
      </p:pic>
      <p:grpSp>
        <p:nvGrpSpPr>
          <p:cNvPr id="32" name="组合 14"/>
          <p:cNvGrpSpPr/>
          <p:nvPr/>
        </p:nvGrpSpPr>
        <p:grpSpPr>
          <a:xfrm>
            <a:off x="3540145" y="2378733"/>
            <a:ext cx="4637337" cy="80987"/>
            <a:chOff x="3649980" y="3375660"/>
            <a:chExt cx="4638285" cy="108000"/>
          </a:xfrm>
        </p:grpSpPr>
        <p:cxnSp>
          <p:nvCxnSpPr>
            <p:cNvPr id="33" name="直接连接符 32"/>
            <p:cNvCxnSpPr/>
            <p:nvPr/>
          </p:nvCxnSpPr>
          <p:spPr>
            <a:xfrm>
              <a:off x="3734134" y="3429660"/>
              <a:ext cx="449513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3649980"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35" name="椭圆 34"/>
            <p:cNvSpPr/>
            <p:nvPr/>
          </p:nvSpPr>
          <p:spPr>
            <a:xfrm>
              <a:off x="8205448"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grpSp>
      <p:sp>
        <p:nvSpPr>
          <p:cNvPr id="36" name="文本框 35"/>
          <p:cNvSpPr txBox="1"/>
          <p:nvPr/>
        </p:nvSpPr>
        <p:spPr>
          <a:xfrm>
            <a:off x="3594182" y="1752139"/>
            <a:ext cx="3851647" cy="640080"/>
          </a:xfrm>
          <a:prstGeom prst="rect">
            <a:avLst/>
          </a:prstGeom>
          <a:noFill/>
        </p:spPr>
        <p:txBody>
          <a:bodyPr wrap="square">
            <a:spAutoFit/>
          </a:bodyPr>
          <a:lstStyle/>
          <a:p>
            <a:r>
              <a:rPr altLang="en-US" b="1" lang="zh-CN" smtClean="0" sz="3600">
                <a:solidFill>
                  <a:schemeClr val="bg1"/>
                </a:solidFill>
                <a:effectLst>
                  <a:outerShdw algn="tl" blurRad="38100" dir="2700000" dist="38100">
                    <a:srgbClr val="000000">
                      <a:alpha val="43137"/>
                    </a:srgbClr>
                  </a:outerShdw>
                </a:effectLst>
                <a:latin charset="-34" pitchFamily="34" typeface="IrisUPC"/>
                <a:ea charset="-122" panose="020b0503020204020204" pitchFamily="34" typeface="微软雅黑"/>
                <a:cs charset="-34" pitchFamily="34" typeface="IrisUPC"/>
              </a:rPr>
              <a:t>单击添加文字标题</a:t>
            </a:r>
          </a:p>
        </p:txBody>
      </p:sp>
      <p:sp>
        <p:nvSpPr>
          <p:cNvPr id="37" name="文本框 36"/>
          <p:cNvSpPr txBox="1">
            <a:spLocks noChangeArrowheads="1"/>
          </p:cNvSpPr>
          <p:nvPr/>
        </p:nvSpPr>
        <p:spPr bwMode="auto">
          <a:xfrm>
            <a:off x="3576284" y="2543066"/>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38" name="文本框 7"/>
          <p:cNvSpPr txBox="1">
            <a:spLocks noChangeArrowheads="1"/>
          </p:cNvSpPr>
          <p:nvPr/>
        </p:nvSpPr>
        <p:spPr bwMode="auto">
          <a:xfrm>
            <a:off x="5556369" y="2867102"/>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39" name="文本框 7"/>
          <p:cNvSpPr txBox="1">
            <a:spLocks noChangeArrowheads="1"/>
          </p:cNvSpPr>
          <p:nvPr/>
        </p:nvSpPr>
        <p:spPr bwMode="auto">
          <a:xfrm>
            <a:off x="3576284" y="2867102"/>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40" name="文本框 7"/>
          <p:cNvSpPr txBox="1">
            <a:spLocks noChangeArrowheads="1"/>
          </p:cNvSpPr>
          <p:nvPr/>
        </p:nvSpPr>
        <p:spPr bwMode="auto">
          <a:xfrm>
            <a:off x="5556369" y="2543066"/>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41" name="文本框 40"/>
          <p:cNvSpPr txBox="1">
            <a:spLocks noChangeArrowheads="1"/>
          </p:cNvSpPr>
          <p:nvPr/>
        </p:nvSpPr>
        <p:spPr bwMode="auto">
          <a:xfrm>
            <a:off x="932913" y="694835"/>
            <a:ext cx="2866020" cy="7376160"/>
          </a:xfrm>
          <a:prstGeom prst="rect">
            <a:avLst/>
          </a:prstGeom>
          <a:noFill/>
          <a:ln w="9525">
            <a:noFill/>
            <a:miter lim="800000"/>
          </a:ln>
        </p:spPr>
        <p:txBody>
          <a:bodyPr wrap="square">
            <a:spAutoFit/>
          </a:bodyPr>
          <a:lstStyle/>
          <a:p>
            <a:pPr algn="ctr"/>
            <a:r>
              <a:rPr altLang="zh-CN" lang="en-US" smtClean="0" sz="23900">
                <a:solidFill>
                  <a:srgbClr val="00B0F0"/>
                </a:solidFill>
                <a:latin charset="-34" pitchFamily="34" typeface="IrisUPC"/>
                <a:cs charset="-34" pitchFamily="34" typeface="IrisUPC"/>
              </a:rPr>
              <a:t>04</a:t>
            </a:r>
          </a:p>
        </p:txBody>
      </p:sp>
    </p:spTree>
    <p:extLst>
      <p:ext uri="{BB962C8B-B14F-4D97-AF65-F5344CB8AC3E}">
        <p14:creationId val="2988702507"/>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400"/>
                                  </p:stCondLst>
                                  <p:childTnLst>
                                    <p:set>
                                      <p:cBhvr>
                                        <p:cTn dur="1" fill="hold" id="6">
                                          <p:stCondLst>
                                            <p:cond delay="0"/>
                                          </p:stCondLst>
                                        </p:cTn>
                                        <p:tgtEl>
                                          <p:spTgt spid="32"/>
                                        </p:tgtEl>
                                        <p:attrNameLst>
                                          <p:attrName>style.visibility</p:attrName>
                                        </p:attrNameLst>
                                      </p:cBhvr>
                                      <p:to>
                                        <p:strVal val="visible"/>
                                      </p:to>
                                    </p:set>
                                    <p:animEffect filter="wipe(left)" transition="in">
                                      <p:cBhvr>
                                        <p:cTn dur="500" id="7"/>
                                        <p:tgtEl>
                                          <p:spTgt spid="32"/>
                                        </p:tgtEl>
                                      </p:cBhvr>
                                    </p:animEffect>
                                  </p:childTnLst>
                                </p:cTn>
                              </p:par>
                            </p:childTnLst>
                          </p:cTn>
                        </p:par>
                        <p:par>
                          <p:cTn fill="hold" id="8" nodeType="afterGroup">
                            <p:stCondLst>
                              <p:cond delay="900"/>
                            </p:stCondLst>
                            <p:childTnLst>
                              <p:par>
                                <p:cTn fill="hold" grpId="0" id="9" nodeType="afterEffect" presetClass="entr" presetID="12" presetSubtype="4">
                                  <p:stCondLst>
                                    <p:cond delay="0"/>
                                  </p:stCondLst>
                                  <p:childTnLst>
                                    <p:set>
                                      <p:cBhvr>
                                        <p:cTn dur="1" fill="hold" id="10">
                                          <p:stCondLst>
                                            <p:cond delay="0"/>
                                          </p:stCondLst>
                                        </p:cTn>
                                        <p:tgtEl>
                                          <p:spTgt spid="36"/>
                                        </p:tgtEl>
                                        <p:attrNameLst>
                                          <p:attrName>style.visibility</p:attrName>
                                        </p:attrNameLst>
                                      </p:cBhvr>
                                      <p:to>
                                        <p:strVal val="visible"/>
                                      </p:to>
                                    </p:set>
                                    <p:anim calcmode="lin" valueType="num">
                                      <p:cBhvr additive="base">
                                        <p:cTn dur="500" id="11"/>
                                        <p:tgtEl>
                                          <p:spTgt spid="36"/>
                                        </p:tgtEl>
                                        <p:attrNameLst>
                                          <p:attrName>ppt_y</p:attrName>
                                        </p:attrNameLst>
                                      </p:cBhvr>
                                      <p:tavLst>
                                        <p:tav tm="0">
                                          <p:val>
                                            <p:strVal val="#ppt_y+#ppt_h*1.125000"/>
                                          </p:val>
                                        </p:tav>
                                        <p:tav tm="100000">
                                          <p:val>
                                            <p:strVal val="#ppt_y"/>
                                          </p:val>
                                        </p:tav>
                                      </p:tavLst>
                                    </p:anim>
                                    <p:animEffect filter="wipe(up)" transition="in">
                                      <p:cBhvr>
                                        <p:cTn dur="500" id="12"/>
                                        <p:tgtEl>
                                          <p:spTgt spid="36"/>
                                        </p:tgtEl>
                                      </p:cBhvr>
                                    </p:animEffect>
                                  </p:childTnLst>
                                </p:cTn>
                              </p:par>
                              <p:par>
                                <p:cTn fill="hold" grpId="0" id="13" nodeType="withEffect" presetClass="entr" presetID="12" presetSubtype="1">
                                  <p:stCondLst>
                                    <p:cond delay="200"/>
                                  </p:stCondLst>
                                  <p:childTnLst>
                                    <p:set>
                                      <p:cBhvr>
                                        <p:cTn dur="1" fill="hold" id="14">
                                          <p:stCondLst>
                                            <p:cond delay="0"/>
                                          </p:stCondLst>
                                        </p:cTn>
                                        <p:tgtEl>
                                          <p:spTgt spid="37"/>
                                        </p:tgtEl>
                                        <p:attrNameLst>
                                          <p:attrName>style.visibility</p:attrName>
                                        </p:attrNameLst>
                                      </p:cBhvr>
                                      <p:to>
                                        <p:strVal val="visible"/>
                                      </p:to>
                                    </p:set>
                                    <p:anim calcmode="lin" valueType="num">
                                      <p:cBhvr additive="base">
                                        <p:cTn dur="500" id="15"/>
                                        <p:tgtEl>
                                          <p:spTgt spid="37"/>
                                        </p:tgtEl>
                                        <p:attrNameLst>
                                          <p:attrName>ppt_y</p:attrName>
                                        </p:attrNameLst>
                                      </p:cBhvr>
                                      <p:tavLst>
                                        <p:tav tm="0">
                                          <p:val>
                                            <p:strVal val="#ppt_y-#ppt_h*1.125000"/>
                                          </p:val>
                                        </p:tav>
                                        <p:tav tm="100000">
                                          <p:val>
                                            <p:strVal val="#ppt_y"/>
                                          </p:val>
                                        </p:tav>
                                      </p:tavLst>
                                    </p:anim>
                                    <p:animEffect filter="wipe(down)" transition="in">
                                      <p:cBhvr>
                                        <p:cTn dur="500" id="16"/>
                                        <p:tgtEl>
                                          <p:spTgt spid="37"/>
                                        </p:tgtEl>
                                      </p:cBhvr>
                                    </p:animEffect>
                                  </p:childTnLst>
                                </p:cTn>
                              </p:par>
                              <p:par>
                                <p:cTn fill="hold" grpId="0" id="17" nodeType="withEffect" presetClass="entr" presetID="12" presetSubtype="1">
                                  <p:stCondLst>
                                    <p:cond delay="300"/>
                                  </p:stCondLst>
                                  <p:childTnLst>
                                    <p:set>
                                      <p:cBhvr>
                                        <p:cTn dur="1" fill="hold" id="18">
                                          <p:stCondLst>
                                            <p:cond delay="0"/>
                                          </p:stCondLst>
                                        </p:cTn>
                                        <p:tgtEl>
                                          <p:spTgt spid="38"/>
                                        </p:tgtEl>
                                        <p:attrNameLst>
                                          <p:attrName>style.visibility</p:attrName>
                                        </p:attrNameLst>
                                      </p:cBhvr>
                                      <p:to>
                                        <p:strVal val="visible"/>
                                      </p:to>
                                    </p:set>
                                    <p:anim calcmode="lin" valueType="num">
                                      <p:cBhvr additive="base">
                                        <p:cTn dur="500" id="19"/>
                                        <p:tgtEl>
                                          <p:spTgt spid="38"/>
                                        </p:tgtEl>
                                        <p:attrNameLst>
                                          <p:attrName>ppt_y</p:attrName>
                                        </p:attrNameLst>
                                      </p:cBhvr>
                                      <p:tavLst>
                                        <p:tav tm="0">
                                          <p:val>
                                            <p:strVal val="#ppt_y-#ppt_h*1.125000"/>
                                          </p:val>
                                        </p:tav>
                                        <p:tav tm="100000">
                                          <p:val>
                                            <p:strVal val="#ppt_y"/>
                                          </p:val>
                                        </p:tav>
                                      </p:tavLst>
                                    </p:anim>
                                    <p:animEffect filter="wipe(down)" transition="in">
                                      <p:cBhvr>
                                        <p:cTn dur="500" id="20"/>
                                        <p:tgtEl>
                                          <p:spTgt spid="38"/>
                                        </p:tgtEl>
                                      </p:cBhvr>
                                    </p:animEffect>
                                  </p:childTnLst>
                                </p:cTn>
                              </p:par>
                              <p:par>
                                <p:cTn fill="hold" grpId="0" id="21" nodeType="withEffect" presetClass="entr" presetID="12" presetSubtype="1">
                                  <p:stCondLst>
                                    <p:cond delay="400"/>
                                  </p:stCondLst>
                                  <p:childTnLst>
                                    <p:set>
                                      <p:cBhvr>
                                        <p:cTn dur="1" fill="hold" id="22">
                                          <p:stCondLst>
                                            <p:cond delay="0"/>
                                          </p:stCondLst>
                                        </p:cTn>
                                        <p:tgtEl>
                                          <p:spTgt spid="39"/>
                                        </p:tgtEl>
                                        <p:attrNameLst>
                                          <p:attrName>style.visibility</p:attrName>
                                        </p:attrNameLst>
                                      </p:cBhvr>
                                      <p:to>
                                        <p:strVal val="visible"/>
                                      </p:to>
                                    </p:set>
                                    <p:anim calcmode="lin" valueType="num">
                                      <p:cBhvr additive="base">
                                        <p:cTn dur="500" id="23"/>
                                        <p:tgtEl>
                                          <p:spTgt spid="39"/>
                                        </p:tgtEl>
                                        <p:attrNameLst>
                                          <p:attrName>ppt_y</p:attrName>
                                        </p:attrNameLst>
                                      </p:cBhvr>
                                      <p:tavLst>
                                        <p:tav tm="0">
                                          <p:val>
                                            <p:strVal val="#ppt_y-#ppt_h*1.125000"/>
                                          </p:val>
                                        </p:tav>
                                        <p:tav tm="100000">
                                          <p:val>
                                            <p:strVal val="#ppt_y"/>
                                          </p:val>
                                        </p:tav>
                                      </p:tavLst>
                                    </p:anim>
                                    <p:animEffect filter="wipe(down)" transition="in">
                                      <p:cBhvr>
                                        <p:cTn dur="500" id="24"/>
                                        <p:tgtEl>
                                          <p:spTgt spid="39"/>
                                        </p:tgtEl>
                                      </p:cBhvr>
                                    </p:animEffect>
                                  </p:childTnLst>
                                </p:cTn>
                              </p:par>
                              <p:par>
                                <p:cTn fill="hold" grpId="0" id="25" nodeType="withEffect" presetClass="entr" presetID="12" presetSubtype="1">
                                  <p:stCondLst>
                                    <p:cond delay="600"/>
                                  </p:stCondLst>
                                  <p:childTnLst>
                                    <p:set>
                                      <p:cBhvr>
                                        <p:cTn dur="1" fill="hold" id="26">
                                          <p:stCondLst>
                                            <p:cond delay="0"/>
                                          </p:stCondLst>
                                        </p:cTn>
                                        <p:tgtEl>
                                          <p:spTgt spid="40"/>
                                        </p:tgtEl>
                                        <p:attrNameLst>
                                          <p:attrName>style.visibility</p:attrName>
                                        </p:attrNameLst>
                                      </p:cBhvr>
                                      <p:to>
                                        <p:strVal val="visible"/>
                                      </p:to>
                                    </p:set>
                                    <p:anim calcmode="lin" valueType="num">
                                      <p:cBhvr additive="base">
                                        <p:cTn dur="500" id="27"/>
                                        <p:tgtEl>
                                          <p:spTgt spid="40"/>
                                        </p:tgtEl>
                                        <p:attrNameLst>
                                          <p:attrName>ppt_y</p:attrName>
                                        </p:attrNameLst>
                                      </p:cBhvr>
                                      <p:tavLst>
                                        <p:tav tm="0">
                                          <p:val>
                                            <p:strVal val="#ppt_y-#ppt_h*1.125000"/>
                                          </p:val>
                                        </p:tav>
                                        <p:tav tm="100000">
                                          <p:val>
                                            <p:strVal val="#ppt_y"/>
                                          </p:val>
                                        </p:tav>
                                      </p:tavLst>
                                    </p:anim>
                                    <p:animEffect filter="wipe(down)" transition="in">
                                      <p:cBhvr>
                                        <p:cTn dur="500" id="28"/>
                                        <p:tgtEl>
                                          <p:spTgt spid="40"/>
                                        </p:tgtEl>
                                      </p:cBhvr>
                                    </p:animEffect>
                                  </p:childTnLst>
                                </p:cTn>
                              </p:par>
                              <p:par>
                                <p:cTn fill="hold" grpId="0" id="29" nodeType="withEffect" presetClass="entr" presetID="2" presetSubtype="8">
                                  <p:stCondLst>
                                    <p:cond delay="0"/>
                                  </p:stCondLst>
                                  <p:childTnLst>
                                    <p:set>
                                      <p:cBhvr>
                                        <p:cTn dur="1" fill="hold" id="30">
                                          <p:stCondLst>
                                            <p:cond delay="0"/>
                                          </p:stCondLst>
                                        </p:cTn>
                                        <p:tgtEl>
                                          <p:spTgt spid="41"/>
                                        </p:tgtEl>
                                        <p:attrNameLst>
                                          <p:attrName>style.visibility</p:attrName>
                                        </p:attrNameLst>
                                      </p:cBhvr>
                                      <p:to>
                                        <p:strVal val="visible"/>
                                      </p:to>
                                    </p:set>
                                    <p:anim calcmode="lin" valueType="num">
                                      <p:cBhvr additive="base">
                                        <p:cTn dur="500" fill="hold" id="31"/>
                                        <p:tgtEl>
                                          <p:spTgt spid="41"/>
                                        </p:tgtEl>
                                        <p:attrNameLst>
                                          <p:attrName>ppt_x</p:attrName>
                                        </p:attrNameLst>
                                      </p:cBhvr>
                                      <p:tavLst>
                                        <p:tav tm="0">
                                          <p:val>
                                            <p:strVal val="0-#ppt_w/2"/>
                                          </p:val>
                                        </p:tav>
                                        <p:tav tm="100000">
                                          <p:val>
                                            <p:strVal val="#ppt_x"/>
                                          </p:val>
                                        </p:tav>
                                      </p:tavLst>
                                    </p:anim>
                                    <p:anim calcmode="lin" valueType="num">
                                      <p:cBhvr additive="base">
                                        <p:cTn dur="500" fill="hold" id="32"/>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37"/>
      <p:bldP grpId="0" spid="38"/>
      <p:bldP grpId="0" spid="39"/>
      <p:bldP grpId="0" spid="40"/>
      <p:bldP grpId="0" spid="41"/>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22"/>
          <p:cNvGrpSpPr/>
          <p:nvPr/>
        </p:nvGrpSpPr>
        <p:grpSpPr>
          <a:xfrm>
            <a:off x="4821060" y="2814103"/>
            <a:ext cx="3143256" cy="912800"/>
            <a:chOff x="6630373" y="3525073"/>
            <a:chExt cx="4192301" cy="1217066"/>
          </a:xfrm>
        </p:grpSpPr>
        <p:sp>
          <p:nvSpPr>
            <p:cNvPr id="5" name="Rectangle 23"/>
            <p:cNvSpPr/>
            <p:nvPr/>
          </p:nvSpPr>
          <p:spPr>
            <a:xfrm>
              <a:off x="6942646" y="3525073"/>
              <a:ext cx="3880028" cy="1217066"/>
            </a:xfrm>
            <a:prstGeom prst="rect">
              <a:avLst/>
            </a:prstGeom>
            <a:no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solidFill>
                <a:latin charset="-122" panose="020b0503020204020204" pitchFamily="34" typeface="微软雅黑"/>
                <a:ea charset="-122" panose="020b0503020204020204" pitchFamily="34" typeface="微软雅黑"/>
                <a:cs typeface="+mn-ea"/>
                <a:sym typeface="+mn-lt"/>
              </a:endParaRPr>
            </a:p>
          </p:txBody>
        </p:sp>
        <p:sp>
          <p:nvSpPr>
            <p:cNvPr id="6" name="Rounded Rectangle 24"/>
            <p:cNvSpPr/>
            <p:nvPr/>
          </p:nvSpPr>
          <p:spPr>
            <a:xfrm rot="2700000">
              <a:off x="6630373" y="3821332"/>
              <a:ext cx="624548" cy="624548"/>
            </a:xfrm>
            <a:prstGeom prst="roundRect">
              <a:avLst>
                <a:gd fmla="val 19652"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solidFill>
                <a:latin charset="-122" panose="020b0503020204020204" pitchFamily="34" typeface="微软雅黑"/>
                <a:ea charset="-122" panose="020b0503020204020204" pitchFamily="34" typeface="微软雅黑"/>
                <a:cs typeface="+mn-ea"/>
                <a:sym typeface="+mn-lt"/>
              </a:endParaRPr>
            </a:p>
          </p:txBody>
        </p:sp>
      </p:grpSp>
      <p:sp>
        <p:nvSpPr>
          <p:cNvPr id="7" name="TextBox 47"/>
          <p:cNvSpPr txBox="1"/>
          <p:nvPr/>
        </p:nvSpPr>
        <p:spPr>
          <a:xfrm>
            <a:off x="5357742" y="3100949"/>
            <a:ext cx="2491537" cy="396230"/>
          </a:xfrm>
          <a:prstGeom prst="rect">
            <a:avLst/>
          </a:prstGeom>
          <a:noFill/>
        </p:spPr>
        <p:txBody>
          <a:bodyPr bIns="45715" lIns="91430" rIns="91430" rtlCol="0" tIns="45715" wrap="square">
            <a:spAutoFit/>
          </a:bodyPr>
          <a:lstStyle/>
          <a:p>
            <a:pP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sp>
        <p:nvSpPr>
          <p:cNvPr id="8" name="TextBox 41"/>
          <p:cNvSpPr txBox="1"/>
          <p:nvPr/>
        </p:nvSpPr>
        <p:spPr>
          <a:xfrm>
            <a:off x="4679562" y="2919412"/>
            <a:ext cx="706056" cy="594198"/>
          </a:xfrm>
          <a:prstGeom prst="rect">
            <a:avLst/>
          </a:prstGeom>
          <a:noFill/>
        </p:spPr>
        <p:txBody>
          <a:bodyPr bIns="45715" lIns="91430" rIns="91430" rtlCol="0" tIns="45715" wrap="square">
            <a:spAutoFit/>
          </a:bodyPr>
          <a:lstStyle/>
          <a:p>
            <a:pPr algn="ctr"/>
            <a:r>
              <a:rPr altLang="zh-CN" b="1" lang="en-US" sz="3299">
                <a:solidFill>
                  <a:schemeClr val="bg1"/>
                </a:solidFill>
                <a:latin charset="-122" panose="020b0503020204020204" pitchFamily="34" typeface="微软雅黑"/>
                <a:ea charset="-122" panose="020b0503020204020204" pitchFamily="34" typeface="微软雅黑"/>
                <a:cs typeface="+mn-ea"/>
                <a:sym typeface="+mn-lt"/>
              </a:rPr>
              <a:t>4</a:t>
            </a:r>
          </a:p>
        </p:txBody>
      </p:sp>
      <p:grpSp>
        <p:nvGrpSpPr>
          <p:cNvPr id="3" name="Group 1"/>
          <p:cNvGrpSpPr/>
          <p:nvPr/>
        </p:nvGrpSpPr>
        <p:grpSpPr>
          <a:xfrm>
            <a:off x="1293416" y="1721398"/>
            <a:ext cx="3143256" cy="912800"/>
            <a:chOff x="6630373" y="2068132"/>
            <a:chExt cx="4192301" cy="1217066"/>
          </a:xfrm>
        </p:grpSpPr>
        <p:sp>
          <p:nvSpPr>
            <p:cNvPr id="10" name="Rectangle 2"/>
            <p:cNvSpPr/>
            <p:nvPr/>
          </p:nvSpPr>
          <p:spPr>
            <a:xfrm>
              <a:off x="6942646" y="2068132"/>
              <a:ext cx="3880028" cy="1217066"/>
            </a:xfrm>
            <a:prstGeom prst="rect">
              <a:avLst/>
            </a:prstGeom>
            <a:no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solidFill>
                <a:latin charset="-122" panose="020b0503020204020204" pitchFamily="34" typeface="微软雅黑"/>
                <a:ea charset="-122" panose="020b0503020204020204" pitchFamily="34" typeface="微软雅黑"/>
                <a:cs typeface="+mn-ea"/>
                <a:sym typeface="+mn-lt"/>
              </a:endParaRPr>
            </a:p>
          </p:txBody>
        </p:sp>
        <p:sp>
          <p:nvSpPr>
            <p:cNvPr id="11" name="Rounded Rectangle 3"/>
            <p:cNvSpPr/>
            <p:nvPr/>
          </p:nvSpPr>
          <p:spPr>
            <a:xfrm rot="2700000">
              <a:off x="6630373" y="2364391"/>
              <a:ext cx="624548" cy="624548"/>
            </a:xfrm>
            <a:prstGeom prst="roundRect">
              <a:avLst>
                <a:gd fmla="val 19652"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solidFill>
                <a:latin charset="-122" panose="020b0503020204020204" pitchFamily="34" typeface="微软雅黑"/>
                <a:ea charset="-122" panose="020b0503020204020204" pitchFamily="34" typeface="微软雅黑"/>
                <a:cs typeface="+mn-ea"/>
                <a:sym typeface="+mn-lt"/>
              </a:endParaRPr>
            </a:p>
          </p:txBody>
        </p:sp>
      </p:grpSp>
      <p:sp>
        <p:nvSpPr>
          <p:cNvPr id="12" name="Rectangle 38"/>
          <p:cNvSpPr/>
          <p:nvPr/>
        </p:nvSpPr>
        <p:spPr>
          <a:xfrm>
            <a:off x="1822445" y="1796217"/>
            <a:ext cx="1324756" cy="274310"/>
          </a:xfrm>
          <a:prstGeom prst="rect">
            <a:avLst/>
          </a:prstGeom>
        </p:spPr>
        <p:txBody>
          <a:bodyPr bIns="45715" lIns="91430" rIns="91430" tIns="45715" wrap="square">
            <a:spAutoFit/>
          </a:bodyPr>
          <a:lstStyle/>
          <a:p>
            <a:pPr algn="ctr"/>
            <a:r>
              <a:rPr altLang="en-US" b="1" lang="zh-CN" sz="1200">
                <a:solidFill>
                  <a:schemeClr val="bg1"/>
                </a:solidFill>
                <a:latin charset="-122" panose="020b0503020204020204" pitchFamily="34" typeface="微软雅黑"/>
                <a:ea charset="-122" panose="020b0503020204020204" pitchFamily="34" typeface="微软雅黑"/>
              </a:rPr>
              <a:t>单击编辑标题</a:t>
            </a:r>
          </a:p>
        </p:txBody>
      </p:sp>
      <p:sp>
        <p:nvSpPr>
          <p:cNvPr id="13" name="TextBox 39"/>
          <p:cNvSpPr txBox="1"/>
          <p:nvPr/>
        </p:nvSpPr>
        <p:spPr>
          <a:xfrm>
            <a:off x="1177528" y="1859944"/>
            <a:ext cx="706056" cy="594198"/>
          </a:xfrm>
          <a:prstGeom prst="rect">
            <a:avLst/>
          </a:prstGeom>
          <a:noFill/>
        </p:spPr>
        <p:txBody>
          <a:bodyPr bIns="45715" lIns="91430" rIns="91430" rtlCol="0" tIns="45715" wrap="square">
            <a:spAutoFit/>
          </a:bodyPr>
          <a:lstStyle/>
          <a:p>
            <a:pPr algn="ctr"/>
            <a:r>
              <a:rPr altLang="zh-CN" b="1" lang="en-US" sz="3299">
                <a:solidFill>
                  <a:schemeClr val="bg1"/>
                </a:solidFill>
                <a:latin charset="-122" panose="020b0503020204020204" pitchFamily="34" typeface="微软雅黑"/>
                <a:ea charset="-122" panose="020b0503020204020204" pitchFamily="34" typeface="微软雅黑"/>
                <a:cs typeface="+mn-ea"/>
                <a:sym typeface="+mn-lt"/>
              </a:rPr>
              <a:t>1</a:t>
            </a:r>
          </a:p>
        </p:txBody>
      </p:sp>
      <p:sp>
        <p:nvSpPr>
          <p:cNvPr id="14" name="TextBox 43"/>
          <p:cNvSpPr txBox="1"/>
          <p:nvPr/>
        </p:nvSpPr>
        <p:spPr>
          <a:xfrm>
            <a:off x="1822444" y="2033594"/>
            <a:ext cx="2491537" cy="396230"/>
          </a:xfrm>
          <a:prstGeom prst="rect">
            <a:avLst/>
          </a:prstGeom>
          <a:noFill/>
        </p:spPr>
        <p:txBody>
          <a:bodyPr bIns="45715" lIns="91430" rIns="91430" rtlCol="0" tIns="45715" wrap="square">
            <a:spAutoFit/>
          </a:bodyPr>
          <a:lstStyle/>
          <a:p>
            <a:pP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grpSp>
        <p:nvGrpSpPr>
          <p:cNvPr id="4" name="Group 8"/>
          <p:cNvGrpSpPr/>
          <p:nvPr/>
        </p:nvGrpSpPr>
        <p:grpSpPr>
          <a:xfrm>
            <a:off x="1313426" y="2814103"/>
            <a:ext cx="3143256" cy="912800"/>
            <a:chOff x="6630373" y="3525073"/>
            <a:chExt cx="4192301" cy="1217066"/>
          </a:xfrm>
        </p:grpSpPr>
        <p:sp>
          <p:nvSpPr>
            <p:cNvPr id="16" name="Rectangle 9"/>
            <p:cNvSpPr/>
            <p:nvPr/>
          </p:nvSpPr>
          <p:spPr>
            <a:xfrm>
              <a:off x="6942646" y="3525073"/>
              <a:ext cx="3880028" cy="1217066"/>
            </a:xfrm>
            <a:prstGeom prst="rect">
              <a:avLst/>
            </a:prstGeom>
            <a:no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solidFill>
                <a:latin charset="-122" panose="020b0503020204020204" pitchFamily="34" typeface="微软雅黑"/>
                <a:ea charset="-122" panose="020b0503020204020204" pitchFamily="34" typeface="微软雅黑"/>
                <a:cs typeface="+mn-ea"/>
                <a:sym typeface="+mn-lt"/>
              </a:endParaRPr>
            </a:p>
          </p:txBody>
        </p:sp>
        <p:sp>
          <p:nvSpPr>
            <p:cNvPr id="17" name="Rounded Rectangle 10"/>
            <p:cNvSpPr/>
            <p:nvPr/>
          </p:nvSpPr>
          <p:spPr>
            <a:xfrm rot="2700000">
              <a:off x="6630373" y="3821332"/>
              <a:ext cx="624548" cy="624548"/>
            </a:xfrm>
            <a:prstGeom prst="roundRect">
              <a:avLst>
                <a:gd fmla="val 19652"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solidFill>
                <a:latin charset="-122" panose="020b0503020204020204" pitchFamily="34" typeface="微软雅黑"/>
                <a:ea charset="-122" panose="020b0503020204020204" pitchFamily="34" typeface="微软雅黑"/>
                <a:cs typeface="+mn-ea"/>
                <a:sym typeface="+mn-lt"/>
              </a:endParaRPr>
            </a:p>
          </p:txBody>
        </p:sp>
      </p:grpSp>
      <p:sp>
        <p:nvSpPr>
          <p:cNvPr id="18" name="TextBox 42"/>
          <p:cNvSpPr txBox="1"/>
          <p:nvPr/>
        </p:nvSpPr>
        <p:spPr>
          <a:xfrm>
            <a:off x="1192627" y="2952782"/>
            <a:ext cx="706056" cy="594198"/>
          </a:xfrm>
          <a:prstGeom prst="rect">
            <a:avLst/>
          </a:prstGeom>
          <a:noFill/>
        </p:spPr>
        <p:txBody>
          <a:bodyPr bIns="45715" lIns="91430" rIns="91430" rtlCol="0" tIns="45715" wrap="square">
            <a:spAutoFit/>
          </a:bodyPr>
          <a:lstStyle/>
          <a:p>
            <a:pPr algn="ctr"/>
            <a:r>
              <a:rPr altLang="zh-CN" b="1" lang="en-US" sz="3299">
                <a:solidFill>
                  <a:schemeClr val="bg1"/>
                </a:solidFill>
                <a:latin charset="-122" panose="020b0503020204020204" pitchFamily="34" typeface="微软雅黑"/>
                <a:ea charset="-122" panose="020b0503020204020204" pitchFamily="34" typeface="微软雅黑"/>
                <a:cs typeface="+mn-ea"/>
                <a:sym typeface="+mn-lt"/>
              </a:rPr>
              <a:t>3</a:t>
            </a:r>
          </a:p>
        </p:txBody>
      </p:sp>
      <p:sp>
        <p:nvSpPr>
          <p:cNvPr id="19" name="TextBox 45"/>
          <p:cNvSpPr txBox="1"/>
          <p:nvPr/>
        </p:nvSpPr>
        <p:spPr>
          <a:xfrm>
            <a:off x="1822444" y="3100949"/>
            <a:ext cx="2491537" cy="396230"/>
          </a:xfrm>
          <a:prstGeom prst="rect">
            <a:avLst/>
          </a:prstGeom>
          <a:noFill/>
        </p:spPr>
        <p:txBody>
          <a:bodyPr bIns="45715" lIns="91430" rIns="91430" rtlCol="0" tIns="45715" wrap="square">
            <a:spAutoFit/>
          </a:bodyPr>
          <a:lstStyle/>
          <a:p>
            <a:pP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grpSp>
        <p:nvGrpSpPr>
          <p:cNvPr id="9" name="Group 15"/>
          <p:cNvGrpSpPr/>
          <p:nvPr/>
        </p:nvGrpSpPr>
        <p:grpSpPr>
          <a:xfrm>
            <a:off x="4821060" y="1721398"/>
            <a:ext cx="3143256" cy="912800"/>
            <a:chOff x="6630373" y="2068132"/>
            <a:chExt cx="4192301" cy="1217066"/>
          </a:xfrm>
        </p:grpSpPr>
        <p:sp>
          <p:nvSpPr>
            <p:cNvPr id="21" name="Rectangle 16"/>
            <p:cNvSpPr/>
            <p:nvPr/>
          </p:nvSpPr>
          <p:spPr>
            <a:xfrm>
              <a:off x="6942646" y="2068132"/>
              <a:ext cx="3880028" cy="1217066"/>
            </a:xfrm>
            <a:prstGeom prst="rect">
              <a:avLst/>
            </a:prstGeom>
            <a:no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solidFill>
                <a:latin charset="-122" panose="020b0503020204020204" pitchFamily="34" typeface="微软雅黑"/>
                <a:ea charset="-122" panose="020b0503020204020204" pitchFamily="34" typeface="微软雅黑"/>
                <a:cs typeface="+mn-ea"/>
                <a:sym typeface="+mn-lt"/>
              </a:endParaRPr>
            </a:p>
          </p:txBody>
        </p:sp>
        <p:sp>
          <p:nvSpPr>
            <p:cNvPr id="22" name="Rounded Rectangle 17"/>
            <p:cNvSpPr/>
            <p:nvPr/>
          </p:nvSpPr>
          <p:spPr>
            <a:xfrm rot="2700000">
              <a:off x="6630373" y="2364391"/>
              <a:ext cx="624548" cy="624548"/>
            </a:xfrm>
            <a:prstGeom prst="roundRect">
              <a:avLst>
                <a:gd fmla="val 19652" name="adj"/>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
                <a:solidFill>
                  <a:schemeClr val="bg1"/>
                </a:solidFill>
                <a:latin charset="-122" panose="020b0503020204020204" pitchFamily="34" typeface="微软雅黑"/>
                <a:ea charset="-122" panose="020b0503020204020204" pitchFamily="34" typeface="微软雅黑"/>
                <a:cs typeface="+mn-ea"/>
                <a:sym typeface="+mn-lt"/>
              </a:endParaRPr>
            </a:p>
          </p:txBody>
        </p:sp>
      </p:grpSp>
      <p:sp>
        <p:nvSpPr>
          <p:cNvPr id="23" name="TextBox 40"/>
          <p:cNvSpPr txBox="1"/>
          <p:nvPr/>
        </p:nvSpPr>
        <p:spPr>
          <a:xfrm>
            <a:off x="4699012" y="1858730"/>
            <a:ext cx="706056" cy="594198"/>
          </a:xfrm>
          <a:prstGeom prst="rect">
            <a:avLst/>
          </a:prstGeom>
          <a:noFill/>
        </p:spPr>
        <p:txBody>
          <a:bodyPr bIns="45715" lIns="91430" rIns="91430" rtlCol="0" tIns="45715" wrap="square">
            <a:spAutoFit/>
          </a:bodyPr>
          <a:lstStyle/>
          <a:p>
            <a:pPr algn="ctr"/>
            <a:r>
              <a:rPr altLang="zh-CN" b="1" lang="en-US" sz="3299">
                <a:solidFill>
                  <a:schemeClr val="bg1"/>
                </a:solidFill>
                <a:latin charset="-122" panose="020b0503020204020204" pitchFamily="34" typeface="微软雅黑"/>
                <a:ea charset="-122" panose="020b0503020204020204" pitchFamily="34" typeface="微软雅黑"/>
                <a:cs typeface="+mn-ea"/>
                <a:sym typeface="+mn-lt"/>
              </a:rPr>
              <a:t>2</a:t>
            </a:r>
          </a:p>
        </p:txBody>
      </p:sp>
      <p:sp>
        <p:nvSpPr>
          <p:cNvPr id="24" name="TextBox 49"/>
          <p:cNvSpPr txBox="1"/>
          <p:nvPr/>
        </p:nvSpPr>
        <p:spPr>
          <a:xfrm>
            <a:off x="5357742" y="2033708"/>
            <a:ext cx="2491537" cy="396230"/>
          </a:xfrm>
          <a:prstGeom prst="rect">
            <a:avLst/>
          </a:prstGeom>
          <a:noFill/>
        </p:spPr>
        <p:txBody>
          <a:bodyPr bIns="45715" lIns="91430" rIns="91430" rtlCol="0" tIns="45715" wrap="square">
            <a:spAutoFit/>
          </a:bodyPr>
          <a:lstStyle/>
          <a:p>
            <a:pP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sp>
        <p:nvSpPr>
          <p:cNvPr id="25" name="Rectangle 38"/>
          <p:cNvSpPr/>
          <p:nvPr/>
        </p:nvSpPr>
        <p:spPr>
          <a:xfrm>
            <a:off x="5357744" y="1796217"/>
            <a:ext cx="1324756" cy="274310"/>
          </a:xfrm>
          <a:prstGeom prst="rect">
            <a:avLst/>
          </a:prstGeom>
        </p:spPr>
        <p:txBody>
          <a:bodyPr bIns="45715" lIns="91430" rIns="91430" tIns="45715" wrap="square">
            <a:spAutoFit/>
          </a:bodyPr>
          <a:lstStyle/>
          <a:p>
            <a:pPr algn="ctr"/>
            <a:r>
              <a:rPr altLang="en-US" b="1" lang="zh-CN" sz="1200">
                <a:solidFill>
                  <a:schemeClr val="bg1"/>
                </a:solidFill>
                <a:latin charset="-122" panose="020b0503020204020204" pitchFamily="34" typeface="微软雅黑"/>
                <a:ea charset="-122" panose="020b0503020204020204" pitchFamily="34" typeface="微软雅黑"/>
              </a:rPr>
              <a:t>单击编辑标题</a:t>
            </a:r>
          </a:p>
        </p:txBody>
      </p:sp>
      <p:sp>
        <p:nvSpPr>
          <p:cNvPr id="26" name="Rectangle 38"/>
          <p:cNvSpPr/>
          <p:nvPr/>
        </p:nvSpPr>
        <p:spPr>
          <a:xfrm>
            <a:off x="1822445" y="2889408"/>
            <a:ext cx="1324756" cy="274310"/>
          </a:xfrm>
          <a:prstGeom prst="rect">
            <a:avLst/>
          </a:prstGeom>
        </p:spPr>
        <p:txBody>
          <a:bodyPr bIns="45715" lIns="91430" rIns="91430" tIns="45715" wrap="square">
            <a:spAutoFit/>
          </a:bodyPr>
          <a:lstStyle/>
          <a:p>
            <a:pPr algn="ctr"/>
            <a:r>
              <a:rPr altLang="en-US" b="1" lang="zh-CN" sz="1200">
                <a:solidFill>
                  <a:schemeClr val="bg1"/>
                </a:solidFill>
                <a:latin charset="-122" panose="020b0503020204020204" pitchFamily="34" typeface="微软雅黑"/>
                <a:ea charset="-122" panose="020b0503020204020204" pitchFamily="34" typeface="微软雅黑"/>
              </a:rPr>
              <a:t>单击编辑标题</a:t>
            </a:r>
          </a:p>
        </p:txBody>
      </p:sp>
      <p:sp>
        <p:nvSpPr>
          <p:cNvPr id="27" name="Rectangle 38"/>
          <p:cNvSpPr/>
          <p:nvPr/>
        </p:nvSpPr>
        <p:spPr>
          <a:xfrm>
            <a:off x="5357744" y="2889408"/>
            <a:ext cx="1324756" cy="274310"/>
          </a:xfrm>
          <a:prstGeom prst="rect">
            <a:avLst/>
          </a:prstGeom>
        </p:spPr>
        <p:txBody>
          <a:bodyPr bIns="45715" lIns="91430" rIns="91430" tIns="45715" wrap="square">
            <a:spAutoFit/>
          </a:bodyPr>
          <a:lstStyle/>
          <a:p>
            <a:pPr algn="ctr"/>
            <a:r>
              <a:rPr altLang="en-US" b="1" lang="zh-CN" sz="1200">
                <a:solidFill>
                  <a:schemeClr val="bg1"/>
                </a:solidFill>
                <a:latin charset="-122" panose="020b0503020204020204" pitchFamily="34" typeface="微软雅黑"/>
                <a:ea charset="-122" panose="020b0503020204020204" pitchFamily="34" typeface="微软雅黑"/>
              </a:rPr>
              <a:t>单击编辑标题</a:t>
            </a:r>
          </a:p>
        </p:txBody>
      </p:sp>
    </p:spTree>
    <p:extLst>
      <p:ext uri="{BB962C8B-B14F-4D97-AF65-F5344CB8AC3E}">
        <p14:creationId val="3597071984"/>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1+#ppt_w/2"/>
                                          </p:val>
                                        </p:tav>
                                        <p:tav tm="100000">
                                          <p:val>
                                            <p:strVal val="#ppt_x"/>
                                          </p:val>
                                        </p:tav>
                                      </p:tavLst>
                                    </p:anim>
                                    <p:anim calcmode="lin" valueType="num">
                                      <p:cBhvr additive="base">
                                        <p:cTn dur="500" fill="hold" id="8"/>
                                        <p:tgtEl>
                                          <p:spTgt spid="3"/>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2" presetSubtype="2">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additive="base">
                                        <p:cTn dur="500" fill="hold" id="12"/>
                                        <p:tgtEl>
                                          <p:spTgt spid="12"/>
                                        </p:tgtEl>
                                        <p:attrNameLst>
                                          <p:attrName>ppt_x</p:attrName>
                                        </p:attrNameLst>
                                      </p:cBhvr>
                                      <p:tavLst>
                                        <p:tav tm="0">
                                          <p:val>
                                            <p:strVal val="1+#ppt_w/2"/>
                                          </p:val>
                                        </p:tav>
                                        <p:tav tm="100000">
                                          <p:val>
                                            <p:strVal val="#ppt_x"/>
                                          </p:val>
                                        </p:tav>
                                      </p:tavLst>
                                    </p:anim>
                                    <p:anim calcmode="lin" valueType="num">
                                      <p:cBhvr additive="base">
                                        <p:cTn dur="500" fill="hold" id="13"/>
                                        <p:tgtEl>
                                          <p:spTgt spid="12"/>
                                        </p:tgtEl>
                                        <p:attrNameLst>
                                          <p:attrName>ppt_y</p:attrName>
                                        </p:attrNameLst>
                                      </p:cBhvr>
                                      <p:tavLst>
                                        <p:tav tm="0">
                                          <p:val>
                                            <p:strVal val="#ppt_y"/>
                                          </p:val>
                                        </p:tav>
                                        <p:tav tm="100000">
                                          <p:val>
                                            <p:strVal val="#ppt_y"/>
                                          </p:val>
                                        </p:tav>
                                      </p:tavLst>
                                    </p:anim>
                                  </p:childTnLst>
                                </p:cTn>
                              </p:par>
                              <p:par>
                                <p:cTn fill="hold" grpId="0" id="14" nodeType="withEffect" presetClass="entr" presetID="2" presetSubtype="2">
                                  <p:stCondLst>
                                    <p:cond delay="0"/>
                                  </p:stCondLst>
                                  <p:childTnLst>
                                    <p:set>
                                      <p:cBhvr>
                                        <p:cTn dur="1" fill="hold" id="15">
                                          <p:stCondLst>
                                            <p:cond delay="0"/>
                                          </p:stCondLst>
                                        </p:cTn>
                                        <p:tgtEl>
                                          <p:spTgt spid="13"/>
                                        </p:tgtEl>
                                        <p:attrNameLst>
                                          <p:attrName>style.visibility</p:attrName>
                                        </p:attrNameLst>
                                      </p:cBhvr>
                                      <p:to>
                                        <p:strVal val="visible"/>
                                      </p:to>
                                    </p:set>
                                    <p:anim calcmode="lin" valueType="num">
                                      <p:cBhvr additive="base">
                                        <p:cTn dur="500" fill="hold" id="16"/>
                                        <p:tgtEl>
                                          <p:spTgt spid="13"/>
                                        </p:tgtEl>
                                        <p:attrNameLst>
                                          <p:attrName>ppt_x</p:attrName>
                                        </p:attrNameLst>
                                      </p:cBhvr>
                                      <p:tavLst>
                                        <p:tav tm="0">
                                          <p:val>
                                            <p:strVal val="1+#ppt_w/2"/>
                                          </p:val>
                                        </p:tav>
                                        <p:tav tm="100000">
                                          <p:val>
                                            <p:strVal val="#ppt_x"/>
                                          </p:val>
                                        </p:tav>
                                      </p:tavLst>
                                    </p:anim>
                                    <p:anim calcmode="lin" valueType="num">
                                      <p:cBhvr additive="base">
                                        <p:cTn dur="500" fill="hold" id="17"/>
                                        <p:tgtEl>
                                          <p:spTgt spid="13"/>
                                        </p:tgtEl>
                                        <p:attrNameLst>
                                          <p:attrName>ppt_y</p:attrName>
                                        </p:attrNameLst>
                                      </p:cBhvr>
                                      <p:tavLst>
                                        <p:tav tm="0">
                                          <p:val>
                                            <p:strVal val="#ppt_y"/>
                                          </p:val>
                                        </p:tav>
                                        <p:tav tm="100000">
                                          <p:val>
                                            <p:strVal val="#ppt_y"/>
                                          </p:val>
                                        </p:tav>
                                      </p:tavLst>
                                    </p:anim>
                                  </p:childTnLst>
                                </p:cTn>
                              </p:par>
                              <p:par>
                                <p:cTn fill="hold" grpId="0" id="18" nodeType="withEffect" presetClass="entr" presetID="2" presetSubtype="2">
                                  <p:stCondLst>
                                    <p:cond delay="0"/>
                                  </p:stCondLst>
                                  <p:childTnLst>
                                    <p:set>
                                      <p:cBhvr>
                                        <p:cTn dur="1" fill="hold" id="19">
                                          <p:stCondLst>
                                            <p:cond delay="0"/>
                                          </p:stCondLst>
                                        </p:cTn>
                                        <p:tgtEl>
                                          <p:spTgt spid="14"/>
                                        </p:tgtEl>
                                        <p:attrNameLst>
                                          <p:attrName>style.visibility</p:attrName>
                                        </p:attrNameLst>
                                      </p:cBhvr>
                                      <p:to>
                                        <p:strVal val="visible"/>
                                      </p:to>
                                    </p:set>
                                    <p:anim calcmode="lin" valueType="num">
                                      <p:cBhvr additive="base">
                                        <p:cTn dur="500" fill="hold" id="20"/>
                                        <p:tgtEl>
                                          <p:spTgt spid="14"/>
                                        </p:tgtEl>
                                        <p:attrNameLst>
                                          <p:attrName>ppt_x</p:attrName>
                                        </p:attrNameLst>
                                      </p:cBhvr>
                                      <p:tavLst>
                                        <p:tav tm="0">
                                          <p:val>
                                            <p:strVal val="1+#ppt_w/2"/>
                                          </p:val>
                                        </p:tav>
                                        <p:tav tm="100000">
                                          <p:val>
                                            <p:strVal val="#ppt_x"/>
                                          </p:val>
                                        </p:tav>
                                      </p:tavLst>
                                    </p:anim>
                                    <p:anim calcmode="lin" valueType="num">
                                      <p:cBhvr additive="base">
                                        <p:cTn dur="500" fill="hold" id="21"/>
                                        <p:tgtEl>
                                          <p:spTgt spid="14"/>
                                        </p:tgtEl>
                                        <p:attrNameLst>
                                          <p:attrName>ppt_y</p:attrName>
                                        </p:attrNameLst>
                                      </p:cBhvr>
                                      <p:tavLst>
                                        <p:tav tm="0">
                                          <p:val>
                                            <p:strVal val="#ppt_y"/>
                                          </p:val>
                                        </p:tav>
                                        <p:tav tm="100000">
                                          <p:val>
                                            <p:strVal val="#ppt_y"/>
                                          </p:val>
                                        </p:tav>
                                      </p:tavLst>
                                    </p:anim>
                                  </p:childTnLst>
                                </p:cTn>
                              </p:par>
                            </p:childTnLst>
                          </p:cTn>
                        </p:par>
                        <p:par>
                          <p:cTn fill="hold" id="22" nodeType="afterGroup">
                            <p:stCondLst>
                              <p:cond delay="1000"/>
                            </p:stCondLst>
                            <p:childTnLst>
                              <p:par>
                                <p:cTn fill="hold" id="23" nodeType="afterEffect" presetClass="entr" presetID="2" presetSubtype="2">
                                  <p:stCondLst>
                                    <p:cond delay="0"/>
                                  </p:stCondLst>
                                  <p:childTnLst>
                                    <p:set>
                                      <p:cBhvr>
                                        <p:cTn dur="1" fill="hold" id="24">
                                          <p:stCondLst>
                                            <p:cond delay="0"/>
                                          </p:stCondLst>
                                        </p:cTn>
                                        <p:tgtEl>
                                          <p:spTgt spid="9"/>
                                        </p:tgtEl>
                                        <p:attrNameLst>
                                          <p:attrName>style.visibility</p:attrName>
                                        </p:attrNameLst>
                                      </p:cBhvr>
                                      <p:to>
                                        <p:strVal val="visible"/>
                                      </p:to>
                                    </p:set>
                                    <p:anim calcmode="lin" valueType="num">
                                      <p:cBhvr additive="base">
                                        <p:cTn dur="500" fill="hold" id="25"/>
                                        <p:tgtEl>
                                          <p:spTgt spid="9"/>
                                        </p:tgtEl>
                                        <p:attrNameLst>
                                          <p:attrName>ppt_x</p:attrName>
                                        </p:attrNameLst>
                                      </p:cBhvr>
                                      <p:tavLst>
                                        <p:tav tm="0">
                                          <p:val>
                                            <p:strVal val="1+#ppt_w/2"/>
                                          </p:val>
                                        </p:tav>
                                        <p:tav tm="100000">
                                          <p:val>
                                            <p:strVal val="#ppt_x"/>
                                          </p:val>
                                        </p:tav>
                                      </p:tavLst>
                                    </p:anim>
                                    <p:anim calcmode="lin" valueType="num">
                                      <p:cBhvr additive="base">
                                        <p:cTn dur="500" fill="hold" id="26"/>
                                        <p:tgtEl>
                                          <p:spTgt spid="9"/>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1500"/>
                            </p:stCondLst>
                            <p:childTnLst>
                              <p:par>
                                <p:cTn fill="hold" grpId="0" id="28" nodeType="afterEffect" presetClass="entr" presetID="2" presetSubtype="2">
                                  <p:stCondLst>
                                    <p:cond delay="0"/>
                                  </p:stCondLst>
                                  <p:childTnLst>
                                    <p:set>
                                      <p:cBhvr>
                                        <p:cTn dur="1" fill="hold" id="29">
                                          <p:stCondLst>
                                            <p:cond delay="0"/>
                                          </p:stCondLst>
                                        </p:cTn>
                                        <p:tgtEl>
                                          <p:spTgt spid="25"/>
                                        </p:tgtEl>
                                        <p:attrNameLst>
                                          <p:attrName>style.visibility</p:attrName>
                                        </p:attrNameLst>
                                      </p:cBhvr>
                                      <p:to>
                                        <p:strVal val="visible"/>
                                      </p:to>
                                    </p:set>
                                    <p:anim calcmode="lin" valueType="num">
                                      <p:cBhvr additive="base">
                                        <p:cTn dur="500" fill="hold" id="30"/>
                                        <p:tgtEl>
                                          <p:spTgt spid="25"/>
                                        </p:tgtEl>
                                        <p:attrNameLst>
                                          <p:attrName>ppt_x</p:attrName>
                                        </p:attrNameLst>
                                      </p:cBhvr>
                                      <p:tavLst>
                                        <p:tav tm="0">
                                          <p:val>
                                            <p:strVal val="1+#ppt_w/2"/>
                                          </p:val>
                                        </p:tav>
                                        <p:tav tm="100000">
                                          <p:val>
                                            <p:strVal val="#ppt_x"/>
                                          </p:val>
                                        </p:tav>
                                      </p:tavLst>
                                    </p:anim>
                                    <p:anim calcmode="lin" valueType="num">
                                      <p:cBhvr additive="base">
                                        <p:cTn dur="500" fill="hold" id="31"/>
                                        <p:tgtEl>
                                          <p:spTgt spid="25"/>
                                        </p:tgtEl>
                                        <p:attrNameLst>
                                          <p:attrName>ppt_y</p:attrName>
                                        </p:attrNameLst>
                                      </p:cBhvr>
                                      <p:tavLst>
                                        <p:tav tm="0">
                                          <p:val>
                                            <p:strVal val="#ppt_y"/>
                                          </p:val>
                                        </p:tav>
                                        <p:tav tm="100000">
                                          <p:val>
                                            <p:strVal val="#ppt_y"/>
                                          </p:val>
                                        </p:tav>
                                      </p:tavLst>
                                    </p:anim>
                                  </p:childTnLst>
                                </p:cTn>
                              </p:par>
                              <p:par>
                                <p:cTn fill="hold" grpId="0" id="32" nodeType="withEffect" presetClass="entr" presetID="2" presetSubtype="2">
                                  <p:stCondLst>
                                    <p:cond delay="0"/>
                                  </p:stCondLst>
                                  <p:childTnLst>
                                    <p:set>
                                      <p:cBhvr>
                                        <p:cTn dur="1" fill="hold" id="33">
                                          <p:stCondLst>
                                            <p:cond delay="0"/>
                                          </p:stCondLst>
                                        </p:cTn>
                                        <p:tgtEl>
                                          <p:spTgt spid="23"/>
                                        </p:tgtEl>
                                        <p:attrNameLst>
                                          <p:attrName>style.visibility</p:attrName>
                                        </p:attrNameLst>
                                      </p:cBhvr>
                                      <p:to>
                                        <p:strVal val="visible"/>
                                      </p:to>
                                    </p:set>
                                    <p:anim calcmode="lin" valueType="num">
                                      <p:cBhvr additive="base">
                                        <p:cTn dur="500" fill="hold" id="34"/>
                                        <p:tgtEl>
                                          <p:spTgt spid="23"/>
                                        </p:tgtEl>
                                        <p:attrNameLst>
                                          <p:attrName>ppt_x</p:attrName>
                                        </p:attrNameLst>
                                      </p:cBhvr>
                                      <p:tavLst>
                                        <p:tav tm="0">
                                          <p:val>
                                            <p:strVal val="1+#ppt_w/2"/>
                                          </p:val>
                                        </p:tav>
                                        <p:tav tm="100000">
                                          <p:val>
                                            <p:strVal val="#ppt_x"/>
                                          </p:val>
                                        </p:tav>
                                      </p:tavLst>
                                    </p:anim>
                                    <p:anim calcmode="lin" valueType="num">
                                      <p:cBhvr additive="base">
                                        <p:cTn dur="500" fill="hold" id="35"/>
                                        <p:tgtEl>
                                          <p:spTgt spid="23"/>
                                        </p:tgtEl>
                                        <p:attrNameLst>
                                          <p:attrName>ppt_y</p:attrName>
                                        </p:attrNameLst>
                                      </p:cBhvr>
                                      <p:tavLst>
                                        <p:tav tm="0">
                                          <p:val>
                                            <p:strVal val="#ppt_y"/>
                                          </p:val>
                                        </p:tav>
                                        <p:tav tm="100000">
                                          <p:val>
                                            <p:strVal val="#ppt_y"/>
                                          </p:val>
                                        </p:tav>
                                      </p:tavLst>
                                    </p:anim>
                                  </p:childTnLst>
                                </p:cTn>
                              </p:par>
                              <p:par>
                                <p:cTn fill="hold" grpId="0" id="36" nodeType="withEffect" presetClass="entr" presetID="2" presetSubtype="2">
                                  <p:stCondLst>
                                    <p:cond delay="0"/>
                                  </p:stCondLst>
                                  <p:childTnLst>
                                    <p:set>
                                      <p:cBhvr>
                                        <p:cTn dur="1" fill="hold" id="37">
                                          <p:stCondLst>
                                            <p:cond delay="0"/>
                                          </p:stCondLst>
                                        </p:cTn>
                                        <p:tgtEl>
                                          <p:spTgt spid="24"/>
                                        </p:tgtEl>
                                        <p:attrNameLst>
                                          <p:attrName>style.visibility</p:attrName>
                                        </p:attrNameLst>
                                      </p:cBhvr>
                                      <p:to>
                                        <p:strVal val="visible"/>
                                      </p:to>
                                    </p:set>
                                    <p:anim calcmode="lin" valueType="num">
                                      <p:cBhvr additive="base">
                                        <p:cTn dur="500" fill="hold" id="38"/>
                                        <p:tgtEl>
                                          <p:spTgt spid="24"/>
                                        </p:tgtEl>
                                        <p:attrNameLst>
                                          <p:attrName>ppt_x</p:attrName>
                                        </p:attrNameLst>
                                      </p:cBhvr>
                                      <p:tavLst>
                                        <p:tav tm="0">
                                          <p:val>
                                            <p:strVal val="1+#ppt_w/2"/>
                                          </p:val>
                                        </p:tav>
                                        <p:tav tm="100000">
                                          <p:val>
                                            <p:strVal val="#ppt_x"/>
                                          </p:val>
                                        </p:tav>
                                      </p:tavLst>
                                    </p:anim>
                                    <p:anim calcmode="lin" valueType="num">
                                      <p:cBhvr additive="base">
                                        <p:cTn dur="500" fill="hold" id="39"/>
                                        <p:tgtEl>
                                          <p:spTgt spid="24"/>
                                        </p:tgtEl>
                                        <p:attrNameLst>
                                          <p:attrName>ppt_y</p:attrName>
                                        </p:attrNameLst>
                                      </p:cBhvr>
                                      <p:tavLst>
                                        <p:tav tm="0">
                                          <p:val>
                                            <p:strVal val="#ppt_y"/>
                                          </p:val>
                                        </p:tav>
                                        <p:tav tm="100000">
                                          <p:val>
                                            <p:strVal val="#ppt_y"/>
                                          </p:val>
                                        </p:tav>
                                      </p:tavLst>
                                    </p:anim>
                                  </p:childTnLst>
                                </p:cTn>
                              </p:par>
                            </p:childTnLst>
                          </p:cTn>
                        </p:par>
                        <p:par>
                          <p:cTn fill="hold" id="40" nodeType="afterGroup">
                            <p:stCondLst>
                              <p:cond delay="2000"/>
                            </p:stCondLst>
                            <p:childTnLst>
                              <p:par>
                                <p:cTn fill="hold" id="41" nodeType="afterEffect" presetClass="entr" presetID="2" presetSubtype="2">
                                  <p:stCondLst>
                                    <p:cond delay="0"/>
                                  </p:stCondLst>
                                  <p:childTnLst>
                                    <p:set>
                                      <p:cBhvr>
                                        <p:cTn dur="1" fill="hold" id="42">
                                          <p:stCondLst>
                                            <p:cond delay="0"/>
                                          </p:stCondLst>
                                        </p:cTn>
                                        <p:tgtEl>
                                          <p:spTgt spid="4"/>
                                        </p:tgtEl>
                                        <p:attrNameLst>
                                          <p:attrName>style.visibility</p:attrName>
                                        </p:attrNameLst>
                                      </p:cBhvr>
                                      <p:to>
                                        <p:strVal val="visible"/>
                                      </p:to>
                                    </p:set>
                                    <p:anim calcmode="lin" valueType="num">
                                      <p:cBhvr additive="base">
                                        <p:cTn dur="500" fill="hold" id="43"/>
                                        <p:tgtEl>
                                          <p:spTgt spid="4"/>
                                        </p:tgtEl>
                                        <p:attrNameLst>
                                          <p:attrName>ppt_x</p:attrName>
                                        </p:attrNameLst>
                                      </p:cBhvr>
                                      <p:tavLst>
                                        <p:tav tm="0">
                                          <p:val>
                                            <p:strVal val="1+#ppt_w/2"/>
                                          </p:val>
                                        </p:tav>
                                        <p:tav tm="100000">
                                          <p:val>
                                            <p:strVal val="#ppt_x"/>
                                          </p:val>
                                        </p:tav>
                                      </p:tavLst>
                                    </p:anim>
                                    <p:anim calcmode="lin" valueType="num">
                                      <p:cBhvr additive="base">
                                        <p:cTn dur="500" fill="hold" id="44"/>
                                        <p:tgtEl>
                                          <p:spTgt spid="4"/>
                                        </p:tgtEl>
                                        <p:attrNameLst>
                                          <p:attrName>ppt_y</p:attrName>
                                        </p:attrNameLst>
                                      </p:cBhvr>
                                      <p:tavLst>
                                        <p:tav tm="0">
                                          <p:val>
                                            <p:strVal val="#ppt_y"/>
                                          </p:val>
                                        </p:tav>
                                        <p:tav tm="100000">
                                          <p:val>
                                            <p:strVal val="#ppt_y"/>
                                          </p:val>
                                        </p:tav>
                                      </p:tavLst>
                                    </p:anim>
                                  </p:childTnLst>
                                </p:cTn>
                              </p:par>
                            </p:childTnLst>
                          </p:cTn>
                        </p:par>
                        <p:par>
                          <p:cTn fill="hold" id="45" nodeType="afterGroup">
                            <p:stCondLst>
                              <p:cond delay="2500"/>
                            </p:stCondLst>
                            <p:childTnLst>
                              <p:par>
                                <p:cTn fill="hold" grpId="0" id="46" nodeType="afterEffect" presetClass="entr" presetID="2" presetSubtype="2">
                                  <p:stCondLst>
                                    <p:cond delay="0"/>
                                  </p:stCondLst>
                                  <p:childTnLst>
                                    <p:set>
                                      <p:cBhvr>
                                        <p:cTn dur="1" fill="hold" id="47">
                                          <p:stCondLst>
                                            <p:cond delay="0"/>
                                          </p:stCondLst>
                                        </p:cTn>
                                        <p:tgtEl>
                                          <p:spTgt spid="26"/>
                                        </p:tgtEl>
                                        <p:attrNameLst>
                                          <p:attrName>style.visibility</p:attrName>
                                        </p:attrNameLst>
                                      </p:cBhvr>
                                      <p:to>
                                        <p:strVal val="visible"/>
                                      </p:to>
                                    </p:set>
                                    <p:anim calcmode="lin" valueType="num">
                                      <p:cBhvr additive="base">
                                        <p:cTn dur="500" fill="hold" id="48"/>
                                        <p:tgtEl>
                                          <p:spTgt spid="26"/>
                                        </p:tgtEl>
                                        <p:attrNameLst>
                                          <p:attrName>ppt_x</p:attrName>
                                        </p:attrNameLst>
                                      </p:cBhvr>
                                      <p:tavLst>
                                        <p:tav tm="0">
                                          <p:val>
                                            <p:strVal val="1+#ppt_w/2"/>
                                          </p:val>
                                        </p:tav>
                                        <p:tav tm="100000">
                                          <p:val>
                                            <p:strVal val="#ppt_x"/>
                                          </p:val>
                                        </p:tav>
                                      </p:tavLst>
                                    </p:anim>
                                    <p:anim calcmode="lin" valueType="num">
                                      <p:cBhvr additive="base">
                                        <p:cTn dur="500" fill="hold" id="49"/>
                                        <p:tgtEl>
                                          <p:spTgt spid="26"/>
                                        </p:tgtEl>
                                        <p:attrNameLst>
                                          <p:attrName>ppt_y</p:attrName>
                                        </p:attrNameLst>
                                      </p:cBhvr>
                                      <p:tavLst>
                                        <p:tav tm="0">
                                          <p:val>
                                            <p:strVal val="#ppt_y"/>
                                          </p:val>
                                        </p:tav>
                                        <p:tav tm="100000">
                                          <p:val>
                                            <p:strVal val="#ppt_y"/>
                                          </p:val>
                                        </p:tav>
                                      </p:tavLst>
                                    </p:anim>
                                  </p:childTnLst>
                                </p:cTn>
                              </p:par>
                              <p:par>
                                <p:cTn fill="hold" grpId="0" id="50" nodeType="withEffect" presetClass="entr" presetID="2" presetSubtype="2">
                                  <p:stCondLst>
                                    <p:cond delay="0"/>
                                  </p:stCondLst>
                                  <p:childTnLst>
                                    <p:set>
                                      <p:cBhvr>
                                        <p:cTn dur="1" fill="hold" id="51">
                                          <p:stCondLst>
                                            <p:cond delay="0"/>
                                          </p:stCondLst>
                                        </p:cTn>
                                        <p:tgtEl>
                                          <p:spTgt spid="18"/>
                                        </p:tgtEl>
                                        <p:attrNameLst>
                                          <p:attrName>style.visibility</p:attrName>
                                        </p:attrNameLst>
                                      </p:cBhvr>
                                      <p:to>
                                        <p:strVal val="visible"/>
                                      </p:to>
                                    </p:set>
                                    <p:anim calcmode="lin" valueType="num">
                                      <p:cBhvr additive="base">
                                        <p:cTn dur="500" fill="hold" id="52"/>
                                        <p:tgtEl>
                                          <p:spTgt spid="18"/>
                                        </p:tgtEl>
                                        <p:attrNameLst>
                                          <p:attrName>ppt_x</p:attrName>
                                        </p:attrNameLst>
                                      </p:cBhvr>
                                      <p:tavLst>
                                        <p:tav tm="0">
                                          <p:val>
                                            <p:strVal val="1+#ppt_w/2"/>
                                          </p:val>
                                        </p:tav>
                                        <p:tav tm="100000">
                                          <p:val>
                                            <p:strVal val="#ppt_x"/>
                                          </p:val>
                                        </p:tav>
                                      </p:tavLst>
                                    </p:anim>
                                    <p:anim calcmode="lin" valueType="num">
                                      <p:cBhvr additive="base">
                                        <p:cTn dur="500" fill="hold" id="53"/>
                                        <p:tgtEl>
                                          <p:spTgt spid="18"/>
                                        </p:tgtEl>
                                        <p:attrNameLst>
                                          <p:attrName>ppt_y</p:attrName>
                                        </p:attrNameLst>
                                      </p:cBhvr>
                                      <p:tavLst>
                                        <p:tav tm="0">
                                          <p:val>
                                            <p:strVal val="#ppt_y"/>
                                          </p:val>
                                        </p:tav>
                                        <p:tav tm="100000">
                                          <p:val>
                                            <p:strVal val="#ppt_y"/>
                                          </p:val>
                                        </p:tav>
                                      </p:tavLst>
                                    </p:anim>
                                  </p:childTnLst>
                                </p:cTn>
                              </p:par>
                              <p:par>
                                <p:cTn fill="hold" grpId="0" id="54" nodeType="withEffect" presetClass="entr" presetID="2" presetSubtype="2">
                                  <p:stCondLst>
                                    <p:cond delay="0"/>
                                  </p:stCondLst>
                                  <p:childTnLst>
                                    <p:set>
                                      <p:cBhvr>
                                        <p:cTn dur="1" fill="hold" id="55">
                                          <p:stCondLst>
                                            <p:cond delay="0"/>
                                          </p:stCondLst>
                                        </p:cTn>
                                        <p:tgtEl>
                                          <p:spTgt spid="19"/>
                                        </p:tgtEl>
                                        <p:attrNameLst>
                                          <p:attrName>style.visibility</p:attrName>
                                        </p:attrNameLst>
                                      </p:cBhvr>
                                      <p:to>
                                        <p:strVal val="visible"/>
                                      </p:to>
                                    </p:set>
                                    <p:anim calcmode="lin" valueType="num">
                                      <p:cBhvr additive="base">
                                        <p:cTn dur="500" fill="hold" id="56"/>
                                        <p:tgtEl>
                                          <p:spTgt spid="19"/>
                                        </p:tgtEl>
                                        <p:attrNameLst>
                                          <p:attrName>ppt_x</p:attrName>
                                        </p:attrNameLst>
                                      </p:cBhvr>
                                      <p:tavLst>
                                        <p:tav tm="0">
                                          <p:val>
                                            <p:strVal val="1+#ppt_w/2"/>
                                          </p:val>
                                        </p:tav>
                                        <p:tav tm="100000">
                                          <p:val>
                                            <p:strVal val="#ppt_x"/>
                                          </p:val>
                                        </p:tav>
                                      </p:tavLst>
                                    </p:anim>
                                    <p:anim calcmode="lin" valueType="num">
                                      <p:cBhvr additive="base">
                                        <p:cTn dur="500" fill="hold" id="57"/>
                                        <p:tgtEl>
                                          <p:spTgt spid="19"/>
                                        </p:tgtEl>
                                        <p:attrNameLst>
                                          <p:attrName>ppt_y</p:attrName>
                                        </p:attrNameLst>
                                      </p:cBhvr>
                                      <p:tavLst>
                                        <p:tav tm="0">
                                          <p:val>
                                            <p:strVal val="#ppt_y"/>
                                          </p:val>
                                        </p:tav>
                                        <p:tav tm="100000">
                                          <p:val>
                                            <p:strVal val="#ppt_y"/>
                                          </p:val>
                                        </p:tav>
                                      </p:tavLst>
                                    </p:anim>
                                  </p:childTnLst>
                                </p:cTn>
                              </p:par>
                            </p:childTnLst>
                          </p:cTn>
                        </p:par>
                        <p:par>
                          <p:cTn fill="hold" id="58" nodeType="afterGroup">
                            <p:stCondLst>
                              <p:cond delay="3000"/>
                            </p:stCondLst>
                            <p:childTnLst>
                              <p:par>
                                <p:cTn fill="hold" id="59" nodeType="afterEffect" presetClass="entr" presetID="2" presetSubtype="2">
                                  <p:stCondLst>
                                    <p:cond delay="0"/>
                                  </p:stCondLst>
                                  <p:childTnLst>
                                    <p:set>
                                      <p:cBhvr>
                                        <p:cTn dur="1" fill="hold" id="60">
                                          <p:stCondLst>
                                            <p:cond delay="0"/>
                                          </p:stCondLst>
                                        </p:cTn>
                                        <p:tgtEl>
                                          <p:spTgt spid="2"/>
                                        </p:tgtEl>
                                        <p:attrNameLst>
                                          <p:attrName>style.visibility</p:attrName>
                                        </p:attrNameLst>
                                      </p:cBhvr>
                                      <p:to>
                                        <p:strVal val="visible"/>
                                      </p:to>
                                    </p:set>
                                    <p:anim calcmode="lin" valueType="num">
                                      <p:cBhvr additive="base">
                                        <p:cTn dur="500" fill="hold" id="61"/>
                                        <p:tgtEl>
                                          <p:spTgt spid="2"/>
                                        </p:tgtEl>
                                        <p:attrNameLst>
                                          <p:attrName>ppt_x</p:attrName>
                                        </p:attrNameLst>
                                      </p:cBhvr>
                                      <p:tavLst>
                                        <p:tav tm="0">
                                          <p:val>
                                            <p:strVal val="1+#ppt_w/2"/>
                                          </p:val>
                                        </p:tav>
                                        <p:tav tm="100000">
                                          <p:val>
                                            <p:strVal val="#ppt_x"/>
                                          </p:val>
                                        </p:tav>
                                      </p:tavLst>
                                    </p:anim>
                                    <p:anim calcmode="lin" valueType="num">
                                      <p:cBhvr additive="base">
                                        <p:cTn dur="500" fill="hold" id="62"/>
                                        <p:tgtEl>
                                          <p:spTgt spid="2"/>
                                        </p:tgtEl>
                                        <p:attrNameLst>
                                          <p:attrName>ppt_y</p:attrName>
                                        </p:attrNameLst>
                                      </p:cBhvr>
                                      <p:tavLst>
                                        <p:tav tm="0">
                                          <p:val>
                                            <p:strVal val="#ppt_y"/>
                                          </p:val>
                                        </p:tav>
                                        <p:tav tm="100000">
                                          <p:val>
                                            <p:strVal val="#ppt_y"/>
                                          </p:val>
                                        </p:tav>
                                      </p:tavLst>
                                    </p:anim>
                                  </p:childTnLst>
                                </p:cTn>
                              </p:par>
                            </p:childTnLst>
                          </p:cTn>
                        </p:par>
                        <p:par>
                          <p:cTn fill="hold" id="63" nodeType="afterGroup">
                            <p:stCondLst>
                              <p:cond delay="3500"/>
                            </p:stCondLst>
                            <p:childTnLst>
                              <p:par>
                                <p:cTn fill="hold" grpId="0" id="64" nodeType="afterEffect" presetClass="entr" presetID="2" presetSubtype="2">
                                  <p:stCondLst>
                                    <p:cond delay="0"/>
                                  </p:stCondLst>
                                  <p:childTnLst>
                                    <p:set>
                                      <p:cBhvr>
                                        <p:cTn dur="1" fill="hold" id="65">
                                          <p:stCondLst>
                                            <p:cond delay="0"/>
                                          </p:stCondLst>
                                        </p:cTn>
                                        <p:tgtEl>
                                          <p:spTgt spid="27"/>
                                        </p:tgtEl>
                                        <p:attrNameLst>
                                          <p:attrName>style.visibility</p:attrName>
                                        </p:attrNameLst>
                                      </p:cBhvr>
                                      <p:to>
                                        <p:strVal val="visible"/>
                                      </p:to>
                                    </p:set>
                                    <p:anim calcmode="lin" valueType="num">
                                      <p:cBhvr additive="base">
                                        <p:cTn dur="500" fill="hold" id="66"/>
                                        <p:tgtEl>
                                          <p:spTgt spid="27"/>
                                        </p:tgtEl>
                                        <p:attrNameLst>
                                          <p:attrName>ppt_x</p:attrName>
                                        </p:attrNameLst>
                                      </p:cBhvr>
                                      <p:tavLst>
                                        <p:tav tm="0">
                                          <p:val>
                                            <p:strVal val="1+#ppt_w/2"/>
                                          </p:val>
                                        </p:tav>
                                        <p:tav tm="100000">
                                          <p:val>
                                            <p:strVal val="#ppt_x"/>
                                          </p:val>
                                        </p:tav>
                                      </p:tavLst>
                                    </p:anim>
                                    <p:anim calcmode="lin" valueType="num">
                                      <p:cBhvr additive="base">
                                        <p:cTn dur="500" fill="hold" id="67"/>
                                        <p:tgtEl>
                                          <p:spTgt spid="27"/>
                                        </p:tgtEl>
                                        <p:attrNameLst>
                                          <p:attrName>ppt_y</p:attrName>
                                        </p:attrNameLst>
                                      </p:cBhvr>
                                      <p:tavLst>
                                        <p:tav tm="0">
                                          <p:val>
                                            <p:strVal val="#ppt_y"/>
                                          </p:val>
                                        </p:tav>
                                        <p:tav tm="100000">
                                          <p:val>
                                            <p:strVal val="#ppt_y"/>
                                          </p:val>
                                        </p:tav>
                                      </p:tavLst>
                                    </p:anim>
                                  </p:childTnLst>
                                </p:cTn>
                              </p:par>
                              <p:par>
                                <p:cTn fill="hold" grpId="0" id="68" nodeType="withEffect" presetClass="entr" presetID="2" presetSubtype="2">
                                  <p:stCondLst>
                                    <p:cond delay="0"/>
                                  </p:stCondLst>
                                  <p:childTnLst>
                                    <p:set>
                                      <p:cBhvr>
                                        <p:cTn dur="1" fill="hold" id="69">
                                          <p:stCondLst>
                                            <p:cond delay="0"/>
                                          </p:stCondLst>
                                        </p:cTn>
                                        <p:tgtEl>
                                          <p:spTgt spid="7"/>
                                        </p:tgtEl>
                                        <p:attrNameLst>
                                          <p:attrName>style.visibility</p:attrName>
                                        </p:attrNameLst>
                                      </p:cBhvr>
                                      <p:to>
                                        <p:strVal val="visible"/>
                                      </p:to>
                                    </p:set>
                                    <p:anim calcmode="lin" valueType="num">
                                      <p:cBhvr additive="base">
                                        <p:cTn dur="500" fill="hold" id="70"/>
                                        <p:tgtEl>
                                          <p:spTgt spid="7"/>
                                        </p:tgtEl>
                                        <p:attrNameLst>
                                          <p:attrName>ppt_x</p:attrName>
                                        </p:attrNameLst>
                                      </p:cBhvr>
                                      <p:tavLst>
                                        <p:tav tm="0">
                                          <p:val>
                                            <p:strVal val="1+#ppt_w/2"/>
                                          </p:val>
                                        </p:tav>
                                        <p:tav tm="100000">
                                          <p:val>
                                            <p:strVal val="#ppt_x"/>
                                          </p:val>
                                        </p:tav>
                                      </p:tavLst>
                                    </p:anim>
                                    <p:anim calcmode="lin" valueType="num">
                                      <p:cBhvr additive="base">
                                        <p:cTn dur="500" fill="hold" id="71"/>
                                        <p:tgtEl>
                                          <p:spTgt spid="7"/>
                                        </p:tgtEl>
                                        <p:attrNameLst>
                                          <p:attrName>ppt_y</p:attrName>
                                        </p:attrNameLst>
                                      </p:cBhvr>
                                      <p:tavLst>
                                        <p:tav tm="0">
                                          <p:val>
                                            <p:strVal val="#ppt_y"/>
                                          </p:val>
                                        </p:tav>
                                        <p:tav tm="100000">
                                          <p:val>
                                            <p:strVal val="#ppt_y"/>
                                          </p:val>
                                        </p:tav>
                                      </p:tavLst>
                                    </p:anim>
                                  </p:childTnLst>
                                </p:cTn>
                              </p:par>
                              <p:par>
                                <p:cTn fill="hold" grpId="0" id="72" nodeType="withEffect" presetClass="entr" presetID="2" presetSubtype="2">
                                  <p:stCondLst>
                                    <p:cond delay="0"/>
                                  </p:stCondLst>
                                  <p:childTnLst>
                                    <p:set>
                                      <p:cBhvr>
                                        <p:cTn dur="1" fill="hold" id="73">
                                          <p:stCondLst>
                                            <p:cond delay="0"/>
                                          </p:stCondLst>
                                        </p:cTn>
                                        <p:tgtEl>
                                          <p:spTgt spid="8"/>
                                        </p:tgtEl>
                                        <p:attrNameLst>
                                          <p:attrName>style.visibility</p:attrName>
                                        </p:attrNameLst>
                                      </p:cBhvr>
                                      <p:to>
                                        <p:strVal val="visible"/>
                                      </p:to>
                                    </p:set>
                                    <p:anim calcmode="lin" valueType="num">
                                      <p:cBhvr additive="base">
                                        <p:cTn dur="500" fill="hold" id="74"/>
                                        <p:tgtEl>
                                          <p:spTgt spid="8"/>
                                        </p:tgtEl>
                                        <p:attrNameLst>
                                          <p:attrName>ppt_x</p:attrName>
                                        </p:attrNameLst>
                                      </p:cBhvr>
                                      <p:tavLst>
                                        <p:tav tm="0">
                                          <p:val>
                                            <p:strVal val="1+#ppt_w/2"/>
                                          </p:val>
                                        </p:tav>
                                        <p:tav tm="100000">
                                          <p:val>
                                            <p:strVal val="#ppt_x"/>
                                          </p:val>
                                        </p:tav>
                                      </p:tavLst>
                                    </p:anim>
                                    <p:anim calcmode="lin" valueType="num">
                                      <p:cBhvr additive="base">
                                        <p:cTn dur="500" fill="hold" id="75"/>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12"/>
      <p:bldP grpId="0" spid="13"/>
      <p:bldP grpId="0" spid="14"/>
      <p:bldP grpId="0" spid="18"/>
      <p:bldP grpId="0" spid="19"/>
      <p:bldP grpId="0" spid="23"/>
      <p:bldP grpId="0" spid="24"/>
      <p:bldP grpId="0" spid="25"/>
      <p:bldP grpId="0" spid="26"/>
      <p:bldP grpId="0" spid="27"/>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Oval 12"/>
          <p:cNvSpPr>
            <a:spLocks noChangeArrowheads="1"/>
          </p:cNvSpPr>
          <p:nvPr/>
        </p:nvSpPr>
        <p:spPr bwMode="auto">
          <a:xfrm>
            <a:off x="1458289" y="1883356"/>
            <a:ext cx="974424" cy="976615"/>
          </a:xfrm>
          <a:prstGeom prst="ellipse">
            <a:avLst/>
          </a:prstGeom>
          <a:solidFill>
            <a:schemeClr val="accent1"/>
          </a:solidFill>
          <a:ln>
            <a:noFill/>
          </a:ln>
          <a:extLst/>
        </p:spPr>
        <p:txBody>
          <a:bodyPr bIns="45715" lIns="91430" rIns="91430" tIns="45715"/>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5" name="Freeform 13"/>
          <p:cNvSpPr/>
          <p:nvPr/>
        </p:nvSpPr>
        <p:spPr bwMode="auto">
          <a:xfrm>
            <a:off x="1945501" y="1676917"/>
            <a:ext cx="688762" cy="693952"/>
          </a:xfrm>
          <a:custGeom>
            <a:gdLst>
              <a:gd fmla="*/ 184 w 184" name="T0"/>
              <a:gd fmla="*/ 185 h 185" name="T1"/>
              <a:gd fmla="*/ 0 w 184" name="T2"/>
              <a:gd fmla="*/ 0 h 185" name="T3"/>
            </a:gdLst>
            <a:cxnLst>
              <a:cxn ang="0">
                <a:pos x="T0" y="T1"/>
              </a:cxn>
              <a:cxn ang="0">
                <a:pos x="T2" y="T3"/>
              </a:cxn>
            </a:cxnLst>
            <a:rect b="b" l="0" r="r" t="0"/>
            <a:pathLst>
              <a:path h="185" w="184">
                <a:moveTo>
                  <a:pt x="184" y="185"/>
                </a:moveTo>
                <a:cubicBezTo>
                  <a:pt x="184" y="83"/>
                  <a:pt x="102" y="0"/>
                  <a:pt x="0" y="0"/>
                </a:cubicBezTo>
              </a:path>
            </a:pathLst>
          </a:custGeom>
          <a:noFill/>
          <a:ln cap="flat" cmpd="sng" w="6350">
            <a:solidFill>
              <a:schemeClr val="accent1"/>
            </a:solidFill>
            <a:prstDash val="solid"/>
            <a:round/>
            <a:headEnd len="med" type="triangle" w="med"/>
          </a:ln>
          <a:extLst>
            <a:ext uri="{909E8E84-426E-40DD-AFC4-6F175D3DCCD1}">
              <a14:hiddenFill>
                <a:solidFill>
                  <a:srgbClr val="FFFFFF"/>
                </a:solidFill>
              </a14:hiddenFill>
            </a:ext>
          </a:extLst>
        </p:spPr>
        <p:txBody>
          <a:bodyPr bIns="45715" lIns="91430" rIns="91430" tIns="45715"/>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6" name="Oval 14"/>
          <p:cNvSpPr>
            <a:spLocks noChangeArrowheads="1"/>
          </p:cNvSpPr>
          <p:nvPr/>
        </p:nvSpPr>
        <p:spPr bwMode="auto">
          <a:xfrm>
            <a:off x="5010016" y="1883356"/>
            <a:ext cx="971250" cy="976615"/>
          </a:xfrm>
          <a:prstGeom prst="ellipse">
            <a:avLst/>
          </a:prstGeom>
          <a:solidFill>
            <a:schemeClr val="accent3"/>
          </a:solidFill>
          <a:ln>
            <a:noFill/>
          </a:ln>
          <a:extLst/>
        </p:spPr>
        <p:txBody>
          <a:bodyPr bIns="45715" lIns="91430" rIns="91430" tIns="45715"/>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7" name="Freeform 15"/>
          <p:cNvSpPr/>
          <p:nvPr/>
        </p:nvSpPr>
        <p:spPr bwMode="auto">
          <a:xfrm>
            <a:off x="5498816" y="1676917"/>
            <a:ext cx="688762" cy="693952"/>
          </a:xfrm>
          <a:custGeom>
            <a:gdLst>
              <a:gd fmla="*/ 184 w 184" name="T0"/>
              <a:gd fmla="*/ 185 h 185" name="T1"/>
              <a:gd fmla="*/ 0 w 184" name="T2"/>
              <a:gd fmla="*/ 0 h 185" name="T3"/>
            </a:gdLst>
            <a:cxnLst>
              <a:cxn ang="0">
                <a:pos x="T0" y="T1"/>
              </a:cxn>
              <a:cxn ang="0">
                <a:pos x="T2" y="T3"/>
              </a:cxn>
            </a:cxnLst>
            <a:rect b="b" l="0" r="r" t="0"/>
            <a:pathLst>
              <a:path h="185" w="184">
                <a:moveTo>
                  <a:pt x="184" y="185"/>
                </a:moveTo>
                <a:cubicBezTo>
                  <a:pt x="184" y="83"/>
                  <a:pt x="101" y="0"/>
                  <a:pt x="0" y="0"/>
                </a:cubicBezTo>
              </a:path>
            </a:pathLst>
          </a:custGeom>
          <a:noFill/>
          <a:ln cap="flat" cmpd="sng" w="6350">
            <a:solidFill>
              <a:schemeClr val="accent3"/>
            </a:solidFill>
            <a:prstDash val="solid"/>
            <a:round/>
            <a:headEnd len="med" type="triangle" w="med"/>
          </a:ln>
          <a:extLst>
            <a:ext uri="{909E8E84-426E-40DD-AFC4-6F175D3DCCD1}">
              <a14:hiddenFill>
                <a:solidFill>
                  <a:srgbClr val="FFFFFF"/>
                </a:solidFill>
              </a14:hiddenFill>
            </a:ext>
          </a:extLst>
        </p:spPr>
        <p:txBody>
          <a:bodyPr bIns="45715" lIns="91430" rIns="91430" tIns="45715"/>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8" name="Oval 16"/>
          <p:cNvSpPr>
            <a:spLocks noChangeArrowheads="1"/>
          </p:cNvSpPr>
          <p:nvPr/>
        </p:nvSpPr>
        <p:spPr bwMode="auto">
          <a:xfrm>
            <a:off x="3172259" y="2915551"/>
            <a:ext cx="974424" cy="975026"/>
          </a:xfrm>
          <a:prstGeom prst="ellipse">
            <a:avLst/>
          </a:prstGeom>
          <a:solidFill>
            <a:schemeClr val="accent2"/>
          </a:solidFill>
          <a:ln>
            <a:noFill/>
          </a:ln>
          <a:extLst/>
        </p:spPr>
        <p:txBody>
          <a:bodyPr bIns="45715" lIns="91430" rIns="91430" tIns="45715"/>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9" name="Freeform 17"/>
          <p:cNvSpPr/>
          <p:nvPr/>
        </p:nvSpPr>
        <p:spPr bwMode="auto">
          <a:xfrm>
            <a:off x="3659472" y="3403066"/>
            <a:ext cx="693523" cy="693951"/>
          </a:xfrm>
          <a:custGeom>
            <a:gdLst>
              <a:gd fmla="*/ 0 w 185" name="T0"/>
              <a:gd fmla="*/ 185 h 185" name="T1"/>
              <a:gd fmla="*/ 185 w 185" name="T2"/>
              <a:gd fmla="*/ 0 h 185" name="T3"/>
            </a:gdLst>
            <a:cxnLst>
              <a:cxn ang="0">
                <a:pos x="T0" y="T1"/>
              </a:cxn>
              <a:cxn ang="0">
                <a:pos x="T2" y="T3"/>
              </a:cxn>
            </a:cxnLst>
            <a:rect b="b" l="0" r="r" t="0"/>
            <a:pathLst>
              <a:path h="185" w="185">
                <a:moveTo>
                  <a:pt x="0" y="185"/>
                </a:moveTo>
                <a:cubicBezTo>
                  <a:pt x="102" y="185"/>
                  <a:pt x="185" y="102"/>
                  <a:pt x="185" y="0"/>
                </a:cubicBezTo>
              </a:path>
            </a:pathLst>
          </a:custGeom>
          <a:noFill/>
          <a:ln cap="flat" cmpd="sng" w="6350">
            <a:solidFill>
              <a:schemeClr val="accent2"/>
            </a:solidFill>
            <a:prstDash val="solid"/>
            <a:round/>
            <a:tailEnd len="med" type="triangle" w="med"/>
          </a:ln>
          <a:extLst>
            <a:ext uri="{909E8E84-426E-40DD-AFC4-6F175D3DCCD1}">
              <a14:hiddenFill>
                <a:solidFill>
                  <a:srgbClr val="FFFFFF"/>
                </a:solidFill>
              </a14:hiddenFill>
            </a:ext>
          </a:extLst>
        </p:spPr>
        <p:txBody>
          <a:bodyPr bIns="45715" lIns="91430" rIns="91430" tIns="45715"/>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10" name="Oval 18"/>
          <p:cNvSpPr>
            <a:spLocks noChangeArrowheads="1"/>
          </p:cNvSpPr>
          <p:nvPr/>
        </p:nvSpPr>
        <p:spPr bwMode="auto">
          <a:xfrm>
            <a:off x="6777947" y="2915551"/>
            <a:ext cx="976012" cy="975026"/>
          </a:xfrm>
          <a:prstGeom prst="ellipse">
            <a:avLst/>
          </a:prstGeom>
          <a:solidFill>
            <a:schemeClr val="accent4"/>
          </a:solidFill>
          <a:ln>
            <a:noFill/>
          </a:ln>
          <a:extLst/>
        </p:spPr>
        <p:txBody>
          <a:bodyPr bIns="45715" lIns="91430" rIns="91430" tIns="45715"/>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11" name="Freeform 19"/>
          <p:cNvSpPr/>
          <p:nvPr/>
        </p:nvSpPr>
        <p:spPr bwMode="auto">
          <a:xfrm>
            <a:off x="7265157" y="3403066"/>
            <a:ext cx="690349" cy="693951"/>
          </a:xfrm>
          <a:custGeom>
            <a:gdLst>
              <a:gd fmla="*/ 0 w 184" name="T0"/>
              <a:gd fmla="*/ 185 h 185" name="T1"/>
              <a:gd fmla="*/ 184 w 184" name="T2"/>
              <a:gd fmla="*/ 0 h 185" name="T3"/>
            </a:gdLst>
            <a:cxnLst>
              <a:cxn ang="0">
                <a:pos x="T0" y="T1"/>
              </a:cxn>
              <a:cxn ang="0">
                <a:pos x="T2" y="T3"/>
              </a:cxn>
            </a:cxnLst>
            <a:rect b="b" l="0" r="r" t="0"/>
            <a:pathLst>
              <a:path h="185" w="184">
                <a:moveTo>
                  <a:pt x="0" y="185"/>
                </a:moveTo>
                <a:cubicBezTo>
                  <a:pt x="102" y="185"/>
                  <a:pt x="184" y="102"/>
                  <a:pt x="184" y="0"/>
                </a:cubicBezTo>
              </a:path>
            </a:pathLst>
          </a:custGeom>
          <a:noFill/>
          <a:ln cap="flat" cmpd="sng" w="6350">
            <a:solidFill>
              <a:schemeClr val="accent4"/>
            </a:solidFill>
            <a:prstDash val="solid"/>
            <a:round/>
            <a:tailEnd len="med" type="triangle" w="med"/>
          </a:ln>
          <a:extLst>
            <a:ext uri="{909E8E84-426E-40DD-AFC4-6F175D3DCCD1}">
              <a14:hiddenFill>
                <a:solidFill>
                  <a:srgbClr val="FFFFFF"/>
                </a:solidFill>
              </a14:hiddenFill>
            </a:ext>
          </a:extLst>
        </p:spPr>
        <p:txBody>
          <a:bodyPr bIns="45715" lIns="91430" rIns="91430" tIns="45715"/>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12" name="Freeform 20"/>
          <p:cNvSpPr>
            <a:spLocks noEditPoints="1"/>
          </p:cNvSpPr>
          <p:nvPr/>
        </p:nvSpPr>
        <p:spPr bwMode="auto">
          <a:xfrm>
            <a:off x="7077892" y="3215680"/>
            <a:ext cx="376121" cy="374766"/>
          </a:xfrm>
          <a:custGeom>
            <a:gdLst>
              <a:gd fmla="*/ 100 w 100" name="T0"/>
              <a:gd fmla="*/ 56 h 100" name="T1"/>
              <a:gd fmla="*/ 44 w 100" name="T2"/>
              <a:gd fmla="*/ 0 h 100" name="T3"/>
              <a:gd fmla="*/ 40 w 100" name="T4"/>
              <a:gd fmla="*/ 0 h 100" name="T5"/>
              <a:gd fmla="*/ 40 w 100" name="T6"/>
              <a:gd fmla="*/ 11 h 100" name="T7"/>
              <a:gd fmla="*/ 0 w 100" name="T8"/>
              <a:gd fmla="*/ 56 h 100" name="T9"/>
              <a:gd fmla="*/ 44 w 100" name="T10"/>
              <a:gd fmla="*/ 100 h 100" name="T11"/>
              <a:gd fmla="*/ 69 w 100" name="T12"/>
              <a:gd fmla="*/ 93 h 100" name="T13"/>
              <a:gd fmla="*/ 89 w 100" name="T14"/>
              <a:gd fmla="*/ 60 h 100" name="T15"/>
              <a:gd fmla="*/ 100 w 100" name="T16"/>
              <a:gd fmla="*/ 60 h 100" name="T17"/>
              <a:gd fmla="*/ 100 w 100" name="T18"/>
              <a:gd fmla="*/ 56 h 100" name="T19"/>
              <a:gd fmla="*/ 64 w 100" name="T20"/>
              <a:gd fmla="*/ 86 h 100" name="T21"/>
              <a:gd fmla="*/ 44 w 100" name="T22"/>
              <a:gd fmla="*/ 92 h 100" name="T23"/>
              <a:gd fmla="*/ 8 w 100" name="T24"/>
              <a:gd fmla="*/ 56 h 100" name="T25"/>
              <a:gd fmla="*/ 40 w 100" name="T26"/>
              <a:gd fmla="*/ 20 h 100" name="T27"/>
              <a:gd fmla="*/ 40 w 100" name="T28"/>
              <a:gd fmla="*/ 60 h 100" name="T29"/>
              <a:gd fmla="*/ 80 w 100" name="T30"/>
              <a:gd fmla="*/ 60 h 100" name="T31"/>
              <a:gd fmla="*/ 64 w 100" name="T32"/>
              <a:gd fmla="*/ 86 h 100" name="T33"/>
              <a:gd fmla="*/ 49 w 100" name="T34"/>
              <a:gd fmla="*/ 52 h 100" name="T35"/>
              <a:gd fmla="*/ 49 w 100" name="T36"/>
              <a:gd fmla="*/ 9 h 100" name="T37"/>
              <a:gd fmla="*/ 91 w 100" name="T38"/>
              <a:gd fmla="*/ 52 h 100" name="T39"/>
              <a:gd fmla="*/ 49 w 100" name="T40"/>
              <a:gd fmla="*/ 52 h 10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00" w="100">
                <a:moveTo>
                  <a:pt x="100" y="56"/>
                </a:moveTo>
                <a:cubicBezTo>
                  <a:pt x="100" y="25"/>
                  <a:pt x="75" y="0"/>
                  <a:pt x="44" y="0"/>
                </a:cubicBezTo>
                <a:cubicBezTo>
                  <a:pt x="40" y="0"/>
                  <a:pt x="40" y="0"/>
                  <a:pt x="40" y="0"/>
                </a:cubicBezTo>
                <a:cubicBezTo>
                  <a:pt x="40" y="11"/>
                  <a:pt x="40" y="11"/>
                  <a:pt x="40" y="11"/>
                </a:cubicBezTo>
                <a:cubicBezTo>
                  <a:pt x="17" y="14"/>
                  <a:pt x="0" y="33"/>
                  <a:pt x="0" y="56"/>
                </a:cubicBezTo>
                <a:cubicBezTo>
                  <a:pt x="0" y="80"/>
                  <a:pt x="20" y="100"/>
                  <a:pt x="44" y="100"/>
                </a:cubicBezTo>
                <a:cubicBezTo>
                  <a:pt x="53" y="100"/>
                  <a:pt x="62" y="98"/>
                  <a:pt x="69" y="93"/>
                </a:cubicBezTo>
                <a:cubicBezTo>
                  <a:pt x="80" y="85"/>
                  <a:pt x="87" y="73"/>
                  <a:pt x="89" y="60"/>
                </a:cubicBezTo>
                <a:cubicBezTo>
                  <a:pt x="100" y="60"/>
                  <a:pt x="100" y="60"/>
                  <a:pt x="100" y="60"/>
                </a:cubicBezTo>
                <a:lnTo>
                  <a:pt x="100" y="56"/>
                </a:lnTo>
                <a:close/>
                <a:moveTo>
                  <a:pt x="64" y="86"/>
                </a:moveTo>
                <a:cubicBezTo>
                  <a:pt x="59" y="90"/>
                  <a:pt x="52" y="92"/>
                  <a:pt x="44" y="92"/>
                </a:cubicBezTo>
                <a:cubicBezTo>
                  <a:pt x="25" y="92"/>
                  <a:pt x="8" y="76"/>
                  <a:pt x="8" y="56"/>
                </a:cubicBezTo>
                <a:cubicBezTo>
                  <a:pt x="8" y="37"/>
                  <a:pt x="22" y="22"/>
                  <a:pt x="40" y="20"/>
                </a:cubicBezTo>
                <a:cubicBezTo>
                  <a:pt x="40" y="60"/>
                  <a:pt x="40" y="60"/>
                  <a:pt x="40" y="60"/>
                </a:cubicBezTo>
                <a:cubicBezTo>
                  <a:pt x="80" y="60"/>
                  <a:pt x="80" y="60"/>
                  <a:pt x="80" y="60"/>
                </a:cubicBezTo>
                <a:cubicBezTo>
                  <a:pt x="79" y="70"/>
                  <a:pt x="73" y="80"/>
                  <a:pt x="64" y="86"/>
                </a:cubicBezTo>
                <a:moveTo>
                  <a:pt x="49" y="52"/>
                </a:moveTo>
                <a:cubicBezTo>
                  <a:pt x="49" y="9"/>
                  <a:pt x="49" y="9"/>
                  <a:pt x="49" y="9"/>
                </a:cubicBezTo>
                <a:cubicBezTo>
                  <a:pt x="71" y="11"/>
                  <a:pt x="89" y="29"/>
                  <a:pt x="91" y="52"/>
                </a:cubicBezTo>
                <a:lnTo>
                  <a:pt x="49" y="5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45715" lIns="91430" rIns="91430" tIns="45715"/>
          <a:lstStyle/>
          <a:p>
            <a:endParaRPr altLang="en-US" lang="zh-CN">
              <a:solidFill>
                <a:schemeClr val="bg1"/>
              </a:solidFill>
              <a:latin charset="-122" panose="020b0503020204020204" pitchFamily="34" typeface="微软雅黑"/>
              <a:ea charset="-122" panose="020b0503020204020204" pitchFamily="34" typeface="微软雅黑"/>
            </a:endParaRPr>
          </a:p>
        </p:txBody>
      </p:sp>
      <p:grpSp>
        <p:nvGrpSpPr>
          <p:cNvPr id="2" name="Group 21"/>
          <p:cNvGrpSpPr/>
          <p:nvPr/>
        </p:nvGrpSpPr>
        <p:grpSpPr>
          <a:xfrm>
            <a:off x="3472204" y="3237912"/>
            <a:ext cx="374534" cy="330302"/>
            <a:chExt cx="236" cy="208"/>
          </a:xfrm>
        </p:grpSpPr>
        <p:sp>
          <p:nvSpPr>
            <p:cNvPr id="14" name="Freeform 22"/>
            <p:cNvSpPr>
              <a:spLocks noEditPoints="1"/>
            </p:cNvSpPr>
            <p:nvPr/>
          </p:nvSpPr>
          <p:spPr bwMode="auto">
            <a:xfrm>
              <a:off x="0" y="45"/>
              <a:ext cx="193" cy="163"/>
            </a:xfrm>
            <a:custGeom>
              <a:gdLst>
                <a:gd fmla="*/ 77 w 82" name="T0"/>
                <a:gd fmla="*/ 0 h 69" name="T1"/>
                <a:gd fmla="*/ 4 w 82" name="T2"/>
                <a:gd fmla="*/ 0 h 69" name="T3"/>
                <a:gd fmla="*/ 0 w 82" name="T4"/>
                <a:gd fmla="*/ 4 h 69" name="T5"/>
                <a:gd fmla="*/ 0 w 82" name="T6"/>
                <a:gd fmla="*/ 65 h 69" name="T7"/>
                <a:gd fmla="*/ 4 w 82" name="T8"/>
                <a:gd fmla="*/ 69 h 69" name="T9"/>
                <a:gd fmla="*/ 77 w 82" name="T10"/>
                <a:gd fmla="*/ 69 h 69" name="T11"/>
                <a:gd fmla="*/ 82 w 82" name="T12"/>
                <a:gd fmla="*/ 65 h 69" name="T13"/>
                <a:gd fmla="*/ 82 w 82" name="T14"/>
                <a:gd fmla="*/ 40 h 69" name="T15"/>
                <a:gd fmla="*/ 82 w 82" name="T16"/>
                <a:gd fmla="*/ 29 h 69" name="T17"/>
                <a:gd fmla="*/ 82 w 82" name="T18"/>
                <a:gd fmla="*/ 4 h 69" name="T19"/>
                <a:gd fmla="*/ 77 w 82" name="T20"/>
                <a:gd fmla="*/ 0 h 69" name="T21"/>
                <a:gd fmla="*/ 9 w 82" name="T22"/>
                <a:gd fmla="*/ 61 h 69" name="T23"/>
                <a:gd fmla="*/ 9 w 82" name="T24"/>
                <a:gd fmla="*/ 9 h 69" name="T25"/>
                <a:gd fmla="*/ 73 w 82" name="T26"/>
                <a:gd fmla="*/ 9 h 69" name="T27"/>
                <a:gd fmla="*/ 73 w 82" name="T28"/>
                <a:gd fmla="*/ 25 h 69" name="T29"/>
                <a:gd fmla="*/ 64 w 82" name="T30"/>
                <a:gd fmla="*/ 25 h 69" name="T31"/>
                <a:gd fmla="*/ 55 w 82" name="T32"/>
                <a:gd fmla="*/ 35 h 69" name="T33"/>
                <a:gd fmla="*/ 64 w 82" name="T34"/>
                <a:gd fmla="*/ 44 h 69" name="T35"/>
                <a:gd fmla="*/ 73 w 82" name="T36"/>
                <a:gd fmla="*/ 44 h 69" name="T37"/>
                <a:gd fmla="*/ 73 w 82" name="T38"/>
                <a:gd fmla="*/ 61 h 69" name="T39"/>
                <a:gd fmla="*/ 9 w 82" name="T40"/>
                <a:gd fmla="*/ 61 h 69"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69" w="82">
                  <a:moveTo>
                    <a:pt x="77" y="0"/>
                  </a:moveTo>
                  <a:cubicBezTo>
                    <a:pt x="4" y="0"/>
                    <a:pt x="4" y="0"/>
                    <a:pt x="4" y="0"/>
                  </a:cubicBezTo>
                  <a:cubicBezTo>
                    <a:pt x="2" y="0"/>
                    <a:pt x="0" y="2"/>
                    <a:pt x="0" y="4"/>
                  </a:cubicBezTo>
                  <a:cubicBezTo>
                    <a:pt x="0" y="65"/>
                    <a:pt x="0" y="65"/>
                    <a:pt x="0" y="65"/>
                  </a:cubicBezTo>
                  <a:cubicBezTo>
                    <a:pt x="0" y="67"/>
                    <a:pt x="2" y="69"/>
                    <a:pt x="4" y="69"/>
                  </a:cubicBezTo>
                  <a:cubicBezTo>
                    <a:pt x="77" y="69"/>
                    <a:pt x="77" y="69"/>
                    <a:pt x="77" y="69"/>
                  </a:cubicBezTo>
                  <a:cubicBezTo>
                    <a:pt x="80" y="69"/>
                    <a:pt x="82" y="67"/>
                    <a:pt x="82" y="65"/>
                  </a:cubicBezTo>
                  <a:cubicBezTo>
                    <a:pt x="82" y="40"/>
                    <a:pt x="82" y="40"/>
                    <a:pt x="82" y="40"/>
                  </a:cubicBezTo>
                  <a:cubicBezTo>
                    <a:pt x="82" y="29"/>
                    <a:pt x="82" y="29"/>
                    <a:pt x="82" y="29"/>
                  </a:cubicBezTo>
                  <a:cubicBezTo>
                    <a:pt x="82" y="4"/>
                    <a:pt x="82" y="4"/>
                    <a:pt x="82" y="4"/>
                  </a:cubicBezTo>
                  <a:cubicBezTo>
                    <a:pt x="82" y="2"/>
                    <a:pt x="80" y="0"/>
                    <a:pt x="77" y="0"/>
                  </a:cubicBezTo>
                  <a:moveTo>
                    <a:pt x="9" y="61"/>
                  </a:moveTo>
                  <a:cubicBezTo>
                    <a:pt x="9" y="9"/>
                    <a:pt x="9" y="9"/>
                    <a:pt x="9" y="9"/>
                  </a:cubicBezTo>
                  <a:cubicBezTo>
                    <a:pt x="73" y="9"/>
                    <a:pt x="73" y="9"/>
                    <a:pt x="73" y="9"/>
                  </a:cubicBezTo>
                  <a:cubicBezTo>
                    <a:pt x="73" y="25"/>
                    <a:pt x="73" y="25"/>
                    <a:pt x="73" y="25"/>
                  </a:cubicBezTo>
                  <a:cubicBezTo>
                    <a:pt x="64" y="25"/>
                    <a:pt x="64" y="25"/>
                    <a:pt x="64" y="25"/>
                  </a:cubicBezTo>
                  <a:cubicBezTo>
                    <a:pt x="59" y="25"/>
                    <a:pt x="55" y="29"/>
                    <a:pt x="55" y="35"/>
                  </a:cubicBezTo>
                  <a:cubicBezTo>
                    <a:pt x="55" y="40"/>
                    <a:pt x="59" y="44"/>
                    <a:pt x="64" y="44"/>
                  </a:cubicBezTo>
                  <a:cubicBezTo>
                    <a:pt x="73" y="44"/>
                    <a:pt x="73" y="44"/>
                    <a:pt x="73" y="44"/>
                  </a:cubicBezTo>
                  <a:cubicBezTo>
                    <a:pt x="73" y="61"/>
                    <a:pt x="73" y="61"/>
                    <a:pt x="73" y="61"/>
                  </a:cubicBezTo>
                  <a:lnTo>
                    <a:pt x="9" y="61"/>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15" name="Freeform 23"/>
            <p:cNvSpPr/>
            <p:nvPr/>
          </p:nvSpPr>
          <p:spPr bwMode="auto">
            <a:xfrm>
              <a:off x="44" y="0"/>
              <a:ext cx="192" cy="165"/>
            </a:xfrm>
            <a:custGeom>
              <a:gdLst>
                <a:gd fmla="*/ 77 w 81" name="T0"/>
                <a:gd fmla="*/ 0 h 70" name="T1"/>
                <a:gd fmla="*/ 4 w 81" name="T2"/>
                <a:gd fmla="*/ 0 h 70" name="T3"/>
                <a:gd fmla="*/ 0 w 81" name="T4"/>
                <a:gd fmla="*/ 4 h 70" name="T5"/>
                <a:gd fmla="*/ 4 w 81" name="T6"/>
                <a:gd fmla="*/ 9 h 70" name="T7"/>
                <a:gd fmla="*/ 73 w 81" name="T8"/>
                <a:gd fmla="*/ 9 h 70" name="T9"/>
                <a:gd fmla="*/ 73 w 81" name="T10"/>
                <a:gd fmla="*/ 65 h 70" name="T11"/>
                <a:gd fmla="*/ 77 w 81" name="T12"/>
                <a:gd fmla="*/ 70 h 70" name="T13"/>
                <a:gd fmla="*/ 81 w 81" name="T14"/>
                <a:gd fmla="*/ 65 h 70" name="T15"/>
                <a:gd fmla="*/ 81 w 81" name="T16"/>
                <a:gd fmla="*/ 4 h 70" name="T17"/>
                <a:gd fmla="*/ 77 w 81" name="T18"/>
                <a:gd fmla="*/ 0 h 7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0" w="81">
                  <a:moveTo>
                    <a:pt x="77" y="0"/>
                  </a:moveTo>
                  <a:cubicBezTo>
                    <a:pt x="4" y="0"/>
                    <a:pt x="4" y="0"/>
                    <a:pt x="4" y="0"/>
                  </a:cubicBezTo>
                  <a:cubicBezTo>
                    <a:pt x="2" y="0"/>
                    <a:pt x="0" y="2"/>
                    <a:pt x="0" y="4"/>
                  </a:cubicBezTo>
                  <a:cubicBezTo>
                    <a:pt x="0" y="7"/>
                    <a:pt x="2" y="9"/>
                    <a:pt x="4" y="9"/>
                  </a:cubicBezTo>
                  <a:cubicBezTo>
                    <a:pt x="73" y="9"/>
                    <a:pt x="73" y="9"/>
                    <a:pt x="73" y="9"/>
                  </a:cubicBezTo>
                  <a:cubicBezTo>
                    <a:pt x="73" y="65"/>
                    <a:pt x="73" y="65"/>
                    <a:pt x="73" y="65"/>
                  </a:cubicBezTo>
                  <a:cubicBezTo>
                    <a:pt x="73" y="68"/>
                    <a:pt x="75" y="70"/>
                    <a:pt x="77" y="70"/>
                  </a:cubicBezTo>
                  <a:cubicBezTo>
                    <a:pt x="79" y="70"/>
                    <a:pt x="81" y="68"/>
                    <a:pt x="81" y="65"/>
                  </a:cubicBezTo>
                  <a:cubicBezTo>
                    <a:pt x="81" y="4"/>
                    <a:pt x="81" y="4"/>
                    <a:pt x="81" y="4"/>
                  </a:cubicBezTo>
                  <a:cubicBezTo>
                    <a:pt x="81" y="2"/>
                    <a:pt x="79" y="0"/>
                    <a:pt x="77" y="0"/>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solidFill>
                <a:latin charset="-122" panose="020b0503020204020204" pitchFamily="34" typeface="微软雅黑"/>
                <a:ea charset="-122" panose="020b0503020204020204" pitchFamily="34" typeface="微软雅黑"/>
              </a:endParaRPr>
            </a:p>
          </p:txBody>
        </p:sp>
      </p:grpSp>
      <p:grpSp>
        <p:nvGrpSpPr>
          <p:cNvPr id="4" name="Group 24"/>
          <p:cNvGrpSpPr/>
          <p:nvPr/>
        </p:nvGrpSpPr>
        <p:grpSpPr>
          <a:xfrm>
            <a:off x="5306786" y="2183489"/>
            <a:ext cx="379295" cy="376353"/>
            <a:chExt cx="239" cy="237"/>
          </a:xfrm>
        </p:grpSpPr>
        <p:sp>
          <p:nvSpPr>
            <p:cNvPr id="17" name="Freeform 25"/>
            <p:cNvSpPr/>
            <p:nvPr/>
          </p:nvSpPr>
          <p:spPr bwMode="auto">
            <a:xfrm>
              <a:off x="0" y="22"/>
              <a:ext cx="217" cy="215"/>
            </a:xfrm>
            <a:custGeom>
              <a:gdLst>
                <a:gd fmla="*/ 87 w 92" name="T0"/>
                <a:gd fmla="*/ 41 h 91" name="T1"/>
                <a:gd fmla="*/ 83 w 92" name="T2"/>
                <a:gd fmla="*/ 45 h 91" name="T3"/>
                <a:gd fmla="*/ 83 w 92" name="T4"/>
                <a:gd fmla="*/ 67 h 91" name="T5"/>
                <a:gd fmla="*/ 73 w 92" name="T6"/>
                <a:gd fmla="*/ 81 h 91" name="T7"/>
                <a:gd fmla="*/ 68 w 92" name="T8"/>
                <a:gd fmla="*/ 82 h 91" name="T9"/>
                <a:gd fmla="*/ 24 w 92" name="T10"/>
                <a:gd fmla="*/ 82 h 91" name="T11"/>
                <a:gd fmla="*/ 9 w 92" name="T12"/>
                <a:gd fmla="*/ 67 h 91" name="T13"/>
                <a:gd fmla="*/ 9 w 92" name="T14"/>
                <a:gd fmla="*/ 24 h 91" name="T15"/>
                <a:gd fmla="*/ 24 w 92" name="T16"/>
                <a:gd fmla="*/ 8 h 91" name="T17"/>
                <a:gd fmla="*/ 46 w 92" name="T18"/>
                <a:gd fmla="*/ 8 h 91" name="T19"/>
                <a:gd fmla="*/ 50 w 92" name="T20"/>
                <a:gd fmla="*/ 4 h 91" name="T21"/>
                <a:gd fmla="*/ 46 w 92" name="T22"/>
                <a:gd fmla="*/ 0 h 91" name="T23"/>
                <a:gd fmla="*/ 24 w 92" name="T24"/>
                <a:gd fmla="*/ 0 h 91" name="T25"/>
                <a:gd fmla="*/ 0 w 92" name="T26"/>
                <a:gd fmla="*/ 24 h 91" name="T27"/>
                <a:gd fmla="*/ 0 w 92" name="T28"/>
                <a:gd fmla="*/ 67 h 91" name="T29"/>
                <a:gd fmla="*/ 24 w 92" name="T30"/>
                <a:gd fmla="*/ 91 h 91" name="T31"/>
                <a:gd fmla="*/ 68 w 92" name="T32"/>
                <a:gd fmla="*/ 91 h 91" name="T33"/>
                <a:gd fmla="*/ 76 w 92" name="T34"/>
                <a:gd fmla="*/ 89 h 91" name="T35"/>
                <a:gd fmla="*/ 92 w 92" name="T36"/>
                <a:gd fmla="*/ 67 h 91" name="T37"/>
                <a:gd fmla="*/ 92 w 92" name="T38"/>
                <a:gd fmla="*/ 45 h 91" name="T39"/>
                <a:gd fmla="*/ 87 w 92" name="T40"/>
                <a:gd fmla="*/ 41 h 9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91" w="92">
                  <a:moveTo>
                    <a:pt x="87" y="41"/>
                  </a:moveTo>
                  <a:cubicBezTo>
                    <a:pt x="85" y="41"/>
                    <a:pt x="83" y="43"/>
                    <a:pt x="83" y="45"/>
                  </a:cubicBezTo>
                  <a:cubicBezTo>
                    <a:pt x="83" y="67"/>
                    <a:pt x="83" y="67"/>
                    <a:pt x="83" y="67"/>
                  </a:cubicBezTo>
                  <a:cubicBezTo>
                    <a:pt x="83" y="73"/>
                    <a:pt x="79" y="79"/>
                    <a:pt x="73" y="81"/>
                  </a:cubicBezTo>
                  <a:cubicBezTo>
                    <a:pt x="71" y="82"/>
                    <a:pt x="70" y="82"/>
                    <a:pt x="68" y="82"/>
                  </a:cubicBezTo>
                  <a:cubicBezTo>
                    <a:pt x="24" y="82"/>
                    <a:pt x="24" y="82"/>
                    <a:pt x="24" y="82"/>
                  </a:cubicBezTo>
                  <a:cubicBezTo>
                    <a:pt x="16" y="82"/>
                    <a:pt x="9" y="75"/>
                    <a:pt x="9" y="67"/>
                  </a:cubicBezTo>
                  <a:cubicBezTo>
                    <a:pt x="9" y="24"/>
                    <a:pt x="9" y="24"/>
                    <a:pt x="9" y="24"/>
                  </a:cubicBezTo>
                  <a:cubicBezTo>
                    <a:pt x="9" y="15"/>
                    <a:pt x="16" y="8"/>
                    <a:pt x="24" y="8"/>
                  </a:cubicBezTo>
                  <a:cubicBezTo>
                    <a:pt x="46" y="8"/>
                    <a:pt x="46" y="8"/>
                    <a:pt x="46" y="8"/>
                  </a:cubicBezTo>
                  <a:cubicBezTo>
                    <a:pt x="48" y="8"/>
                    <a:pt x="50" y="6"/>
                    <a:pt x="50" y="4"/>
                  </a:cubicBezTo>
                  <a:cubicBezTo>
                    <a:pt x="50" y="2"/>
                    <a:pt x="48" y="0"/>
                    <a:pt x="46" y="0"/>
                  </a:cubicBezTo>
                  <a:cubicBezTo>
                    <a:pt x="24" y="0"/>
                    <a:pt x="24" y="0"/>
                    <a:pt x="24" y="0"/>
                  </a:cubicBezTo>
                  <a:cubicBezTo>
                    <a:pt x="11" y="0"/>
                    <a:pt x="0" y="10"/>
                    <a:pt x="0" y="24"/>
                  </a:cubicBezTo>
                  <a:cubicBezTo>
                    <a:pt x="0" y="67"/>
                    <a:pt x="0" y="67"/>
                    <a:pt x="0" y="67"/>
                  </a:cubicBezTo>
                  <a:cubicBezTo>
                    <a:pt x="0" y="80"/>
                    <a:pt x="11" y="91"/>
                    <a:pt x="24" y="91"/>
                  </a:cubicBezTo>
                  <a:cubicBezTo>
                    <a:pt x="68" y="91"/>
                    <a:pt x="68" y="91"/>
                    <a:pt x="68" y="91"/>
                  </a:cubicBezTo>
                  <a:cubicBezTo>
                    <a:pt x="71" y="91"/>
                    <a:pt x="74" y="90"/>
                    <a:pt x="76" y="89"/>
                  </a:cubicBezTo>
                  <a:cubicBezTo>
                    <a:pt x="85" y="86"/>
                    <a:pt x="92" y="77"/>
                    <a:pt x="92" y="67"/>
                  </a:cubicBezTo>
                  <a:cubicBezTo>
                    <a:pt x="92" y="45"/>
                    <a:pt x="92" y="45"/>
                    <a:pt x="92" y="45"/>
                  </a:cubicBezTo>
                  <a:cubicBezTo>
                    <a:pt x="92" y="43"/>
                    <a:pt x="90" y="41"/>
                    <a:pt x="87" y="41"/>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18" name="Freeform 26"/>
            <p:cNvSpPr>
              <a:spLocks noEditPoints="1"/>
            </p:cNvSpPr>
            <p:nvPr/>
          </p:nvSpPr>
          <p:spPr bwMode="auto">
            <a:xfrm>
              <a:off x="135" y="0"/>
              <a:ext cx="104" cy="104"/>
            </a:xfrm>
            <a:custGeom>
              <a:gdLst>
                <a:gd fmla="*/ 22 w 44" name="T0"/>
                <a:gd fmla="*/ 0 h 44" name="T1"/>
                <a:gd fmla="*/ 0 w 44" name="T2"/>
                <a:gd fmla="*/ 22 h 44" name="T3"/>
                <a:gd fmla="*/ 22 w 44" name="T4"/>
                <a:gd fmla="*/ 44 h 44" name="T5"/>
                <a:gd fmla="*/ 44 w 44" name="T6"/>
                <a:gd fmla="*/ 22 h 44" name="T7"/>
                <a:gd fmla="*/ 22 w 44" name="T8"/>
                <a:gd fmla="*/ 0 h 44" name="T9"/>
                <a:gd fmla="*/ 22 w 44" name="T10"/>
                <a:gd fmla="*/ 35 h 44" name="T11"/>
                <a:gd fmla="*/ 8 w 44" name="T12"/>
                <a:gd fmla="*/ 22 h 44" name="T13"/>
                <a:gd fmla="*/ 22 w 44" name="T14"/>
                <a:gd fmla="*/ 8 h 44" name="T15"/>
                <a:gd fmla="*/ 35 w 44" name="T16"/>
                <a:gd fmla="*/ 22 h 44" name="T17"/>
                <a:gd fmla="*/ 22 w 44" name="T18"/>
                <a:gd fmla="*/ 35 h 4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 w="44">
                  <a:moveTo>
                    <a:pt x="22" y="0"/>
                  </a:moveTo>
                  <a:cubicBezTo>
                    <a:pt x="10" y="0"/>
                    <a:pt x="0" y="9"/>
                    <a:pt x="0" y="22"/>
                  </a:cubicBezTo>
                  <a:cubicBezTo>
                    <a:pt x="0" y="34"/>
                    <a:pt x="10" y="44"/>
                    <a:pt x="22" y="44"/>
                  </a:cubicBezTo>
                  <a:cubicBezTo>
                    <a:pt x="34" y="44"/>
                    <a:pt x="44" y="34"/>
                    <a:pt x="44" y="22"/>
                  </a:cubicBezTo>
                  <a:cubicBezTo>
                    <a:pt x="44" y="9"/>
                    <a:pt x="34" y="0"/>
                    <a:pt x="22" y="0"/>
                  </a:cubicBezTo>
                  <a:moveTo>
                    <a:pt x="22" y="35"/>
                  </a:moveTo>
                  <a:cubicBezTo>
                    <a:pt x="14" y="35"/>
                    <a:pt x="8" y="29"/>
                    <a:pt x="8" y="22"/>
                  </a:cubicBezTo>
                  <a:cubicBezTo>
                    <a:pt x="8" y="14"/>
                    <a:pt x="14" y="8"/>
                    <a:pt x="22" y="8"/>
                  </a:cubicBezTo>
                  <a:cubicBezTo>
                    <a:pt x="29" y="8"/>
                    <a:pt x="35" y="14"/>
                    <a:pt x="35" y="22"/>
                  </a:cubicBezTo>
                  <a:cubicBezTo>
                    <a:pt x="35" y="29"/>
                    <a:pt x="29" y="35"/>
                    <a:pt x="22" y="35"/>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19" name="Freeform 27"/>
            <p:cNvSpPr/>
            <p:nvPr/>
          </p:nvSpPr>
          <p:spPr bwMode="auto">
            <a:xfrm>
              <a:off x="80" y="97"/>
              <a:ext cx="57" cy="21"/>
            </a:xfrm>
            <a:custGeom>
              <a:gdLst>
                <a:gd fmla="*/ 0 w 24" name="T0"/>
                <a:gd fmla="*/ 4 h 9" name="T1"/>
                <a:gd fmla="*/ 5 w 24" name="T2"/>
                <a:gd fmla="*/ 9 h 9" name="T3"/>
                <a:gd fmla="*/ 20 w 24" name="T4"/>
                <a:gd fmla="*/ 9 h 9" name="T5"/>
                <a:gd fmla="*/ 24 w 24" name="T6"/>
                <a:gd fmla="*/ 4 h 9" name="T7"/>
                <a:gd fmla="*/ 20 w 24" name="T8"/>
                <a:gd fmla="*/ 0 h 9" name="T9"/>
                <a:gd fmla="*/ 5 w 24" name="T10"/>
                <a:gd fmla="*/ 0 h 9" name="T11"/>
                <a:gd fmla="*/ 0 w 24" name="T12"/>
                <a:gd fmla="*/ 4 h 9" name="T13"/>
              </a:gdLst>
              <a:cxnLst>
                <a:cxn ang="0">
                  <a:pos x="T0" y="T1"/>
                </a:cxn>
                <a:cxn ang="0">
                  <a:pos x="T2" y="T3"/>
                </a:cxn>
                <a:cxn ang="0">
                  <a:pos x="T4" y="T5"/>
                </a:cxn>
                <a:cxn ang="0">
                  <a:pos x="T6" y="T7"/>
                </a:cxn>
                <a:cxn ang="0">
                  <a:pos x="T8" y="T9"/>
                </a:cxn>
                <a:cxn ang="0">
                  <a:pos x="T10" y="T11"/>
                </a:cxn>
                <a:cxn ang="0">
                  <a:pos x="T12" y="T13"/>
                </a:cxn>
              </a:cxnLst>
              <a:rect b="b" l="0" r="r" t="0"/>
              <a:pathLst>
                <a:path h="9" w="24">
                  <a:moveTo>
                    <a:pt x="0" y="4"/>
                  </a:moveTo>
                  <a:cubicBezTo>
                    <a:pt x="0" y="7"/>
                    <a:pt x="2" y="9"/>
                    <a:pt x="5" y="9"/>
                  </a:cubicBezTo>
                  <a:cubicBezTo>
                    <a:pt x="20" y="9"/>
                    <a:pt x="20" y="9"/>
                    <a:pt x="20" y="9"/>
                  </a:cubicBezTo>
                  <a:cubicBezTo>
                    <a:pt x="22" y="9"/>
                    <a:pt x="24" y="7"/>
                    <a:pt x="24" y="4"/>
                  </a:cubicBezTo>
                  <a:cubicBezTo>
                    <a:pt x="24" y="2"/>
                    <a:pt x="22" y="0"/>
                    <a:pt x="20" y="0"/>
                  </a:cubicBezTo>
                  <a:cubicBezTo>
                    <a:pt x="5" y="0"/>
                    <a:pt x="5" y="0"/>
                    <a:pt x="5" y="0"/>
                  </a:cubicBezTo>
                  <a:cubicBezTo>
                    <a:pt x="2" y="0"/>
                    <a:pt x="0" y="2"/>
                    <a:pt x="0" y="4"/>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20" name="Freeform 28"/>
            <p:cNvSpPr/>
            <p:nvPr/>
          </p:nvSpPr>
          <p:spPr bwMode="auto">
            <a:xfrm>
              <a:off x="80" y="140"/>
              <a:ext cx="57" cy="21"/>
            </a:xfrm>
            <a:custGeom>
              <a:gdLst>
                <a:gd fmla="*/ 20 w 24" name="T0"/>
                <a:gd fmla="*/ 0 h 9" name="T1"/>
                <a:gd fmla="*/ 5 w 24" name="T2"/>
                <a:gd fmla="*/ 0 h 9" name="T3"/>
                <a:gd fmla="*/ 0 w 24" name="T4"/>
                <a:gd fmla="*/ 4 h 9" name="T5"/>
                <a:gd fmla="*/ 5 w 24" name="T6"/>
                <a:gd fmla="*/ 9 h 9" name="T7"/>
                <a:gd fmla="*/ 20 w 24" name="T8"/>
                <a:gd fmla="*/ 9 h 9" name="T9"/>
                <a:gd fmla="*/ 24 w 24" name="T10"/>
                <a:gd fmla="*/ 4 h 9" name="T11"/>
                <a:gd fmla="*/ 20 w 24" name="T12"/>
                <a:gd fmla="*/ 0 h 9" name="T13"/>
              </a:gdLst>
              <a:cxnLst>
                <a:cxn ang="0">
                  <a:pos x="T0" y="T1"/>
                </a:cxn>
                <a:cxn ang="0">
                  <a:pos x="T2" y="T3"/>
                </a:cxn>
                <a:cxn ang="0">
                  <a:pos x="T4" y="T5"/>
                </a:cxn>
                <a:cxn ang="0">
                  <a:pos x="T6" y="T7"/>
                </a:cxn>
                <a:cxn ang="0">
                  <a:pos x="T8" y="T9"/>
                </a:cxn>
                <a:cxn ang="0">
                  <a:pos x="T10" y="T11"/>
                </a:cxn>
                <a:cxn ang="0">
                  <a:pos x="T12" y="T13"/>
                </a:cxn>
              </a:cxnLst>
              <a:rect b="b" l="0" r="r" t="0"/>
              <a:pathLst>
                <a:path h="9" w="24">
                  <a:moveTo>
                    <a:pt x="20" y="0"/>
                  </a:moveTo>
                  <a:cubicBezTo>
                    <a:pt x="5" y="0"/>
                    <a:pt x="5" y="0"/>
                    <a:pt x="5" y="0"/>
                  </a:cubicBezTo>
                  <a:cubicBezTo>
                    <a:pt x="2" y="0"/>
                    <a:pt x="0" y="2"/>
                    <a:pt x="0" y="4"/>
                  </a:cubicBezTo>
                  <a:cubicBezTo>
                    <a:pt x="0" y="7"/>
                    <a:pt x="2" y="9"/>
                    <a:pt x="5" y="9"/>
                  </a:cubicBezTo>
                  <a:cubicBezTo>
                    <a:pt x="20" y="9"/>
                    <a:pt x="20" y="9"/>
                    <a:pt x="20" y="9"/>
                  </a:cubicBezTo>
                  <a:cubicBezTo>
                    <a:pt x="22" y="9"/>
                    <a:pt x="24" y="7"/>
                    <a:pt x="24" y="4"/>
                  </a:cubicBezTo>
                  <a:cubicBezTo>
                    <a:pt x="24" y="2"/>
                    <a:pt x="22" y="0"/>
                    <a:pt x="20" y="0"/>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solidFill>
                <a:latin charset="-122" panose="020b0503020204020204" pitchFamily="34" typeface="微软雅黑"/>
                <a:ea charset="-122" panose="020b0503020204020204" pitchFamily="34" typeface="微软雅黑"/>
              </a:endParaRPr>
            </a:p>
          </p:txBody>
        </p:sp>
      </p:grpSp>
      <p:grpSp>
        <p:nvGrpSpPr>
          <p:cNvPr id="13" name="Group 29"/>
          <p:cNvGrpSpPr/>
          <p:nvPr/>
        </p:nvGrpSpPr>
        <p:grpSpPr>
          <a:xfrm>
            <a:off x="1758232" y="2194602"/>
            <a:ext cx="374534" cy="376354"/>
            <a:chExt cx="236" cy="237"/>
          </a:xfrm>
        </p:grpSpPr>
        <p:sp>
          <p:nvSpPr>
            <p:cNvPr id="22" name="Freeform 30"/>
            <p:cNvSpPr>
              <a:spLocks noEditPoints="1"/>
            </p:cNvSpPr>
            <p:nvPr/>
          </p:nvSpPr>
          <p:spPr bwMode="auto">
            <a:xfrm>
              <a:off x="63" y="64"/>
              <a:ext cx="109" cy="109"/>
            </a:xfrm>
            <a:custGeom>
              <a:gdLst>
                <a:gd fmla="*/ 40 w 46" name="T0"/>
                <a:gd fmla="*/ 1 h 46" name="T1"/>
                <a:gd fmla="*/ 13 w 46" name="T2"/>
                <a:gd fmla="*/ 10 h 46" name="T3"/>
                <a:gd fmla="*/ 13 w 46" name="T4"/>
                <a:gd fmla="*/ 10 h 46" name="T5"/>
                <a:gd fmla="*/ 12 w 46" name="T6"/>
                <a:gd fmla="*/ 11 h 46" name="T7"/>
                <a:gd fmla="*/ 12 w 46" name="T8"/>
                <a:gd fmla="*/ 11 h 46" name="T9"/>
                <a:gd fmla="*/ 11 w 46" name="T10"/>
                <a:gd fmla="*/ 11 h 46" name="T11"/>
                <a:gd fmla="*/ 11 w 46" name="T12"/>
                <a:gd fmla="*/ 12 h 46" name="T13"/>
                <a:gd fmla="*/ 11 w 46" name="T14"/>
                <a:gd fmla="*/ 12 h 46" name="T15"/>
                <a:gd fmla="*/ 10 w 46" name="T16"/>
                <a:gd fmla="*/ 13 h 46" name="T17"/>
                <a:gd fmla="*/ 10 w 46" name="T18"/>
                <a:gd fmla="*/ 13 h 46" name="T19"/>
                <a:gd fmla="*/ 0 w 46" name="T20"/>
                <a:gd fmla="*/ 40 h 46" name="T21"/>
                <a:gd fmla="*/ 1 w 46" name="T22"/>
                <a:gd fmla="*/ 45 h 46" name="T23"/>
                <a:gd fmla="*/ 4 w 46" name="T24"/>
                <a:gd fmla="*/ 46 h 46" name="T25"/>
                <a:gd fmla="*/ 6 w 46" name="T26"/>
                <a:gd fmla="*/ 46 h 46" name="T27"/>
                <a:gd fmla="*/ 33 w 46" name="T28"/>
                <a:gd fmla="*/ 36 h 46" name="T29"/>
                <a:gd fmla="*/ 33 w 46" name="T30"/>
                <a:gd fmla="*/ 36 h 46" name="T31"/>
                <a:gd fmla="*/ 34 w 46" name="T32"/>
                <a:gd fmla="*/ 35 h 46" name="T33"/>
                <a:gd fmla="*/ 34 w 46" name="T34"/>
                <a:gd fmla="*/ 35 h 46" name="T35"/>
                <a:gd fmla="*/ 35 w 46" name="T36"/>
                <a:gd fmla="*/ 35 h 46" name="T37"/>
                <a:gd fmla="*/ 35 w 46" name="T38"/>
                <a:gd fmla="*/ 34 h 46" name="T39"/>
                <a:gd fmla="*/ 35 w 46" name="T40"/>
                <a:gd fmla="*/ 34 h 46" name="T41"/>
                <a:gd fmla="*/ 36 w 46" name="T42"/>
                <a:gd fmla="*/ 33 h 46" name="T43"/>
                <a:gd fmla="*/ 36 w 46" name="T44"/>
                <a:gd fmla="*/ 33 h 46" name="T45"/>
                <a:gd fmla="*/ 45 w 46" name="T46"/>
                <a:gd fmla="*/ 6 h 46" name="T47"/>
                <a:gd fmla="*/ 44 w 46" name="T48"/>
                <a:gd fmla="*/ 2 h 46" name="T49"/>
                <a:gd fmla="*/ 40 w 46" name="T50"/>
                <a:gd fmla="*/ 1 h 46" name="T51"/>
                <a:gd fmla="*/ 12 w 46" name="T52"/>
                <a:gd fmla="*/ 34 h 46" name="T53"/>
                <a:gd fmla="*/ 16 w 46" name="T54"/>
                <a:gd fmla="*/ 22 h 46" name="T55"/>
                <a:gd fmla="*/ 24 w 46" name="T56"/>
                <a:gd fmla="*/ 30 h 46" name="T57"/>
                <a:gd fmla="*/ 12 w 46" name="T58"/>
                <a:gd fmla="*/ 34 h 46"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6" w="46">
                  <a:moveTo>
                    <a:pt x="40" y="1"/>
                  </a:moveTo>
                  <a:cubicBezTo>
                    <a:pt x="13" y="10"/>
                    <a:pt x="13" y="10"/>
                    <a:pt x="13" y="10"/>
                  </a:cubicBezTo>
                  <a:cubicBezTo>
                    <a:pt x="13" y="10"/>
                    <a:pt x="13" y="10"/>
                    <a:pt x="13" y="10"/>
                  </a:cubicBezTo>
                  <a:cubicBezTo>
                    <a:pt x="12" y="10"/>
                    <a:pt x="12" y="11"/>
                    <a:pt x="12" y="11"/>
                  </a:cubicBezTo>
                  <a:cubicBezTo>
                    <a:pt x="12" y="11"/>
                    <a:pt x="12" y="11"/>
                    <a:pt x="12" y="11"/>
                  </a:cubicBezTo>
                  <a:cubicBezTo>
                    <a:pt x="12" y="11"/>
                    <a:pt x="11" y="11"/>
                    <a:pt x="11" y="11"/>
                  </a:cubicBezTo>
                  <a:cubicBezTo>
                    <a:pt x="11" y="11"/>
                    <a:pt x="11" y="12"/>
                    <a:pt x="11" y="12"/>
                  </a:cubicBezTo>
                  <a:cubicBezTo>
                    <a:pt x="11" y="12"/>
                    <a:pt x="11" y="12"/>
                    <a:pt x="11" y="12"/>
                  </a:cubicBezTo>
                  <a:cubicBezTo>
                    <a:pt x="11" y="12"/>
                    <a:pt x="10" y="12"/>
                    <a:pt x="10" y="13"/>
                  </a:cubicBezTo>
                  <a:cubicBezTo>
                    <a:pt x="10" y="13"/>
                    <a:pt x="10" y="13"/>
                    <a:pt x="10" y="13"/>
                  </a:cubicBezTo>
                  <a:cubicBezTo>
                    <a:pt x="0" y="40"/>
                    <a:pt x="0" y="40"/>
                    <a:pt x="0" y="40"/>
                  </a:cubicBezTo>
                  <a:cubicBezTo>
                    <a:pt x="0" y="42"/>
                    <a:pt x="0" y="43"/>
                    <a:pt x="1" y="45"/>
                  </a:cubicBezTo>
                  <a:cubicBezTo>
                    <a:pt x="2" y="45"/>
                    <a:pt x="3" y="46"/>
                    <a:pt x="4" y="46"/>
                  </a:cubicBezTo>
                  <a:cubicBezTo>
                    <a:pt x="5" y="46"/>
                    <a:pt x="5" y="46"/>
                    <a:pt x="6" y="46"/>
                  </a:cubicBezTo>
                  <a:cubicBezTo>
                    <a:pt x="33" y="36"/>
                    <a:pt x="33" y="36"/>
                    <a:pt x="33" y="36"/>
                  </a:cubicBezTo>
                  <a:cubicBezTo>
                    <a:pt x="33" y="36"/>
                    <a:pt x="33" y="36"/>
                    <a:pt x="33" y="36"/>
                  </a:cubicBezTo>
                  <a:cubicBezTo>
                    <a:pt x="34" y="36"/>
                    <a:pt x="34" y="35"/>
                    <a:pt x="34" y="35"/>
                  </a:cubicBezTo>
                  <a:cubicBezTo>
                    <a:pt x="34" y="35"/>
                    <a:pt x="34" y="35"/>
                    <a:pt x="34" y="35"/>
                  </a:cubicBezTo>
                  <a:cubicBezTo>
                    <a:pt x="34" y="35"/>
                    <a:pt x="35" y="35"/>
                    <a:pt x="35" y="35"/>
                  </a:cubicBezTo>
                  <a:cubicBezTo>
                    <a:pt x="35" y="35"/>
                    <a:pt x="35" y="34"/>
                    <a:pt x="35" y="34"/>
                  </a:cubicBezTo>
                  <a:cubicBezTo>
                    <a:pt x="35" y="34"/>
                    <a:pt x="35" y="34"/>
                    <a:pt x="35" y="34"/>
                  </a:cubicBezTo>
                  <a:cubicBezTo>
                    <a:pt x="35" y="34"/>
                    <a:pt x="35" y="34"/>
                    <a:pt x="36" y="33"/>
                  </a:cubicBezTo>
                  <a:cubicBezTo>
                    <a:pt x="36" y="33"/>
                    <a:pt x="36" y="33"/>
                    <a:pt x="36" y="33"/>
                  </a:cubicBezTo>
                  <a:cubicBezTo>
                    <a:pt x="45" y="6"/>
                    <a:pt x="45" y="6"/>
                    <a:pt x="45" y="6"/>
                  </a:cubicBezTo>
                  <a:cubicBezTo>
                    <a:pt x="46" y="4"/>
                    <a:pt x="46" y="3"/>
                    <a:pt x="44" y="2"/>
                  </a:cubicBezTo>
                  <a:cubicBezTo>
                    <a:pt x="43" y="0"/>
                    <a:pt x="42" y="0"/>
                    <a:pt x="40" y="1"/>
                  </a:cubicBezTo>
                  <a:moveTo>
                    <a:pt x="12" y="34"/>
                  </a:moveTo>
                  <a:cubicBezTo>
                    <a:pt x="16" y="22"/>
                    <a:pt x="16" y="22"/>
                    <a:pt x="16" y="22"/>
                  </a:cubicBezTo>
                  <a:cubicBezTo>
                    <a:pt x="24" y="30"/>
                    <a:pt x="24" y="30"/>
                    <a:pt x="24" y="30"/>
                  </a:cubicBezTo>
                  <a:lnTo>
                    <a:pt x="12" y="3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23" name="Freeform 31"/>
            <p:cNvSpPr>
              <a:spLocks noEditPoints="1"/>
            </p:cNvSpPr>
            <p:nvPr/>
          </p:nvSpPr>
          <p:spPr bwMode="auto">
            <a:xfrm>
              <a:off x="0" y="0"/>
              <a:ext cx="236" cy="237"/>
            </a:xfrm>
            <a:custGeom>
              <a:gdLst>
                <a:gd fmla="*/ 81 w 100" name="T0"/>
                <a:gd fmla="*/ 0 h 100" name="T1"/>
                <a:gd fmla="*/ 18 w 100" name="T2"/>
                <a:gd fmla="*/ 0 h 100" name="T3"/>
                <a:gd fmla="*/ 0 w 100" name="T4"/>
                <a:gd fmla="*/ 18 h 100" name="T5"/>
                <a:gd fmla="*/ 0 w 100" name="T6"/>
                <a:gd fmla="*/ 82 h 100" name="T7"/>
                <a:gd fmla="*/ 18 w 100" name="T8"/>
                <a:gd fmla="*/ 100 h 100" name="T9"/>
                <a:gd fmla="*/ 81 w 100" name="T10"/>
                <a:gd fmla="*/ 100 h 100" name="T11"/>
                <a:gd fmla="*/ 85 w 100" name="T12"/>
                <a:gd fmla="*/ 100 h 100" name="T13"/>
                <a:gd fmla="*/ 100 w 100" name="T14"/>
                <a:gd fmla="*/ 82 h 100" name="T15"/>
                <a:gd fmla="*/ 100 w 100" name="T16"/>
                <a:gd fmla="*/ 18 h 100" name="T17"/>
                <a:gd fmla="*/ 81 w 100" name="T18"/>
                <a:gd fmla="*/ 0 h 100" name="T19"/>
                <a:gd fmla="*/ 92 w 100" name="T20"/>
                <a:gd fmla="*/ 82 h 100" name="T21"/>
                <a:gd fmla="*/ 84 w 100" name="T22"/>
                <a:gd fmla="*/ 91 h 100" name="T23"/>
                <a:gd fmla="*/ 81 w 100" name="T24"/>
                <a:gd fmla="*/ 92 h 100" name="T25"/>
                <a:gd fmla="*/ 18 w 100" name="T26"/>
                <a:gd fmla="*/ 92 h 100" name="T27"/>
                <a:gd fmla="*/ 8 w 100" name="T28"/>
                <a:gd fmla="*/ 82 h 100" name="T29"/>
                <a:gd fmla="*/ 8 w 100" name="T30"/>
                <a:gd fmla="*/ 18 h 100" name="T31"/>
                <a:gd fmla="*/ 18 w 100" name="T32"/>
                <a:gd fmla="*/ 8 h 100" name="T33"/>
                <a:gd fmla="*/ 81 w 100" name="T34"/>
                <a:gd fmla="*/ 8 h 100" name="T35"/>
                <a:gd fmla="*/ 92 w 100" name="T36"/>
                <a:gd fmla="*/ 18 h 100" name="T37"/>
                <a:gd fmla="*/ 92 w 100" name="T38"/>
                <a:gd fmla="*/ 82 h 10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00" w="100">
                  <a:moveTo>
                    <a:pt x="81" y="0"/>
                  </a:moveTo>
                  <a:cubicBezTo>
                    <a:pt x="18" y="0"/>
                    <a:pt x="18" y="0"/>
                    <a:pt x="18" y="0"/>
                  </a:cubicBezTo>
                  <a:cubicBezTo>
                    <a:pt x="8" y="0"/>
                    <a:pt x="0" y="8"/>
                    <a:pt x="0" y="18"/>
                  </a:cubicBezTo>
                  <a:cubicBezTo>
                    <a:pt x="0" y="82"/>
                    <a:pt x="0" y="82"/>
                    <a:pt x="0" y="82"/>
                  </a:cubicBezTo>
                  <a:cubicBezTo>
                    <a:pt x="0" y="92"/>
                    <a:pt x="8" y="100"/>
                    <a:pt x="18" y="100"/>
                  </a:cubicBezTo>
                  <a:cubicBezTo>
                    <a:pt x="81" y="100"/>
                    <a:pt x="81" y="100"/>
                    <a:pt x="81" y="100"/>
                  </a:cubicBezTo>
                  <a:cubicBezTo>
                    <a:pt x="83" y="100"/>
                    <a:pt x="84" y="100"/>
                    <a:pt x="85" y="100"/>
                  </a:cubicBezTo>
                  <a:cubicBezTo>
                    <a:pt x="94" y="98"/>
                    <a:pt x="100" y="90"/>
                    <a:pt x="100" y="82"/>
                  </a:cubicBezTo>
                  <a:cubicBezTo>
                    <a:pt x="100" y="18"/>
                    <a:pt x="100" y="18"/>
                    <a:pt x="100" y="18"/>
                  </a:cubicBezTo>
                  <a:cubicBezTo>
                    <a:pt x="100" y="8"/>
                    <a:pt x="92" y="0"/>
                    <a:pt x="81" y="0"/>
                  </a:cubicBezTo>
                  <a:moveTo>
                    <a:pt x="92" y="82"/>
                  </a:moveTo>
                  <a:cubicBezTo>
                    <a:pt x="92" y="86"/>
                    <a:pt x="88" y="90"/>
                    <a:pt x="84" y="91"/>
                  </a:cubicBezTo>
                  <a:cubicBezTo>
                    <a:pt x="83" y="92"/>
                    <a:pt x="82" y="92"/>
                    <a:pt x="81" y="92"/>
                  </a:cubicBezTo>
                  <a:cubicBezTo>
                    <a:pt x="18" y="92"/>
                    <a:pt x="18" y="92"/>
                    <a:pt x="18" y="92"/>
                  </a:cubicBezTo>
                  <a:cubicBezTo>
                    <a:pt x="13" y="92"/>
                    <a:pt x="8" y="87"/>
                    <a:pt x="8" y="82"/>
                  </a:cubicBezTo>
                  <a:cubicBezTo>
                    <a:pt x="8" y="18"/>
                    <a:pt x="8" y="18"/>
                    <a:pt x="8" y="18"/>
                  </a:cubicBezTo>
                  <a:cubicBezTo>
                    <a:pt x="8" y="13"/>
                    <a:pt x="13" y="8"/>
                    <a:pt x="18" y="8"/>
                  </a:cubicBezTo>
                  <a:cubicBezTo>
                    <a:pt x="81" y="8"/>
                    <a:pt x="81" y="8"/>
                    <a:pt x="81" y="8"/>
                  </a:cubicBezTo>
                  <a:cubicBezTo>
                    <a:pt x="87" y="8"/>
                    <a:pt x="92" y="13"/>
                    <a:pt x="92" y="18"/>
                  </a:cubicBezTo>
                  <a:lnTo>
                    <a:pt x="92" y="8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solidFill>
                <a:latin charset="-122" panose="020b0503020204020204" pitchFamily="34" typeface="微软雅黑"/>
                <a:ea charset="-122" panose="020b0503020204020204" pitchFamily="34" typeface="微软雅黑"/>
              </a:endParaRPr>
            </a:p>
          </p:txBody>
        </p:sp>
      </p:grpSp>
      <p:sp>
        <p:nvSpPr>
          <p:cNvPr id="24" name="TextBox 13"/>
          <p:cNvSpPr txBox="1"/>
          <p:nvPr/>
        </p:nvSpPr>
        <p:spPr>
          <a:xfrm>
            <a:off x="1327361" y="3066413"/>
            <a:ext cx="1464017" cy="182880"/>
          </a:xfrm>
          <a:prstGeom prst="rect">
            <a:avLst/>
          </a:prstGeom>
          <a:noFill/>
        </p:spPr>
        <p:txBody>
          <a:bodyPr bIns="0" lIns="0" rIns="0" tIns="0">
            <a:spAutoFit/>
          </a:bodyPr>
          <a:lstStyle>
            <a:lvl1pPr defTabSz="1216025">
              <a:defRPr>
                <a:solidFill>
                  <a:schemeClr val="tx1"/>
                </a:solidFill>
                <a:latin charset="0" panose="020f0502020204030204" pitchFamily="34" typeface="Calibri"/>
                <a:ea charset="-122" panose="02010600030101010101" pitchFamily="2" typeface="宋体"/>
              </a:defRPr>
            </a:lvl1pPr>
            <a:lvl2pPr defTabSz="1216025" indent="-285750" marL="742950">
              <a:defRPr>
                <a:solidFill>
                  <a:schemeClr val="tx1"/>
                </a:solidFill>
                <a:latin charset="0" panose="020f0502020204030204" pitchFamily="34" typeface="Calibri"/>
                <a:ea charset="-122" panose="02010600030101010101" pitchFamily="2" typeface="宋体"/>
              </a:defRPr>
            </a:lvl2pPr>
            <a:lvl3pPr defTabSz="1216025" indent="-228600" marL="1143000">
              <a:defRPr>
                <a:solidFill>
                  <a:schemeClr val="tx1"/>
                </a:solidFill>
                <a:latin charset="0" panose="020f0502020204030204" pitchFamily="34" typeface="Calibri"/>
                <a:ea charset="-122" panose="02010600030101010101" pitchFamily="2" typeface="宋体"/>
              </a:defRPr>
            </a:lvl3pPr>
            <a:lvl4pPr defTabSz="1216025" indent="-228600" marL="1600200">
              <a:defRPr>
                <a:solidFill>
                  <a:schemeClr val="tx1"/>
                </a:solidFill>
                <a:latin charset="0" panose="020f0502020204030204" pitchFamily="34" typeface="Calibri"/>
                <a:ea charset="-122" panose="02010600030101010101" pitchFamily="2" typeface="宋体"/>
              </a:defRPr>
            </a:lvl4pPr>
            <a:lvl5pPr defTabSz="1216025" indent="-228600" marL="2057400">
              <a:defRPr>
                <a:solidFill>
                  <a:schemeClr val="tx1"/>
                </a:solidFill>
                <a:latin charset="0" panose="020f0502020204030204" pitchFamily="34" typeface="Calibri"/>
                <a:ea charset="-122" panose="02010600030101010101" pitchFamily="2" typeface="宋体"/>
              </a:defRPr>
            </a:lvl5pPr>
            <a:lvl6pPr defTabSz="1216025"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defTabSz="1216025"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defTabSz="1216025"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defTabSz="1216025"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spcBef>
                <a:spcPct val="20000"/>
              </a:spcBef>
            </a:pPr>
            <a:r>
              <a:rPr altLang="en-US" b="1" lang="zh-CN" sz="1200">
                <a:solidFill>
                  <a:schemeClr val="bg1"/>
                </a:solidFill>
                <a:latin charset="-122" panose="020b0503020204020204" pitchFamily="34" typeface="微软雅黑"/>
                <a:ea charset="-122" panose="020b0503020204020204" pitchFamily="34" typeface="微软雅黑"/>
                <a:cs charset="-122" pitchFamily="2" typeface="宋体"/>
                <a:sym charset="0" panose="020b0604020202020204" pitchFamily="34" typeface="Arial"/>
              </a:rPr>
              <a:t>单击编辑标题</a:t>
            </a:r>
          </a:p>
        </p:txBody>
      </p:sp>
      <p:sp>
        <p:nvSpPr>
          <p:cNvPr id="25" name="TextBox 13"/>
          <p:cNvSpPr txBox="1"/>
          <p:nvPr/>
        </p:nvSpPr>
        <p:spPr>
          <a:xfrm>
            <a:off x="1329741" y="3281915"/>
            <a:ext cx="1542573" cy="457200"/>
          </a:xfrm>
          <a:prstGeom prst="rect">
            <a:avLst/>
          </a:prstGeom>
          <a:noFill/>
        </p:spPr>
        <p:txBody>
          <a:bodyPr bIns="0" lIns="0" rIns="0" tIns="0" wrap="square">
            <a:spAutoFit/>
          </a:bodyPr>
          <a:lstStyle/>
          <a:p>
            <a:pP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sp>
        <p:nvSpPr>
          <p:cNvPr id="26" name="TextBox 13"/>
          <p:cNvSpPr txBox="1"/>
          <p:nvPr/>
        </p:nvSpPr>
        <p:spPr>
          <a:xfrm>
            <a:off x="3133774" y="1883358"/>
            <a:ext cx="1464017" cy="182880"/>
          </a:xfrm>
          <a:prstGeom prst="rect">
            <a:avLst/>
          </a:prstGeom>
          <a:noFill/>
        </p:spPr>
        <p:txBody>
          <a:bodyPr bIns="0" lIns="0" rIns="0" tIns="0">
            <a:spAutoFit/>
          </a:bodyPr>
          <a:lstStyle>
            <a:lvl1pPr defTabSz="1216025">
              <a:defRPr>
                <a:solidFill>
                  <a:schemeClr val="tx1"/>
                </a:solidFill>
                <a:latin charset="0" panose="020f0502020204030204" pitchFamily="34" typeface="Calibri"/>
                <a:ea charset="-122" panose="02010600030101010101" pitchFamily="2" typeface="宋体"/>
              </a:defRPr>
            </a:lvl1pPr>
            <a:lvl2pPr defTabSz="1216025" indent="-285750" marL="742950">
              <a:defRPr>
                <a:solidFill>
                  <a:schemeClr val="tx1"/>
                </a:solidFill>
                <a:latin charset="0" panose="020f0502020204030204" pitchFamily="34" typeface="Calibri"/>
                <a:ea charset="-122" panose="02010600030101010101" pitchFamily="2" typeface="宋体"/>
              </a:defRPr>
            </a:lvl2pPr>
            <a:lvl3pPr defTabSz="1216025" indent="-228600" marL="1143000">
              <a:defRPr>
                <a:solidFill>
                  <a:schemeClr val="tx1"/>
                </a:solidFill>
                <a:latin charset="0" panose="020f0502020204030204" pitchFamily="34" typeface="Calibri"/>
                <a:ea charset="-122" panose="02010600030101010101" pitchFamily="2" typeface="宋体"/>
              </a:defRPr>
            </a:lvl3pPr>
            <a:lvl4pPr defTabSz="1216025" indent="-228600" marL="1600200">
              <a:defRPr>
                <a:solidFill>
                  <a:schemeClr val="tx1"/>
                </a:solidFill>
                <a:latin charset="0" panose="020f0502020204030204" pitchFamily="34" typeface="Calibri"/>
                <a:ea charset="-122" panose="02010600030101010101" pitchFamily="2" typeface="宋体"/>
              </a:defRPr>
            </a:lvl4pPr>
            <a:lvl5pPr defTabSz="1216025" indent="-228600" marL="2057400">
              <a:defRPr>
                <a:solidFill>
                  <a:schemeClr val="tx1"/>
                </a:solidFill>
                <a:latin charset="0" panose="020f0502020204030204" pitchFamily="34" typeface="Calibri"/>
                <a:ea charset="-122" panose="02010600030101010101" pitchFamily="2" typeface="宋体"/>
              </a:defRPr>
            </a:lvl5pPr>
            <a:lvl6pPr defTabSz="1216025"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defTabSz="1216025"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defTabSz="1216025"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defTabSz="1216025"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spcBef>
                <a:spcPct val="20000"/>
              </a:spcBef>
            </a:pPr>
            <a:r>
              <a:rPr altLang="en-US" b="1" lang="zh-CN" sz="1200">
                <a:solidFill>
                  <a:schemeClr val="bg1"/>
                </a:solidFill>
                <a:latin charset="-122" panose="020b0503020204020204" pitchFamily="34" typeface="微软雅黑"/>
                <a:ea charset="-122" panose="020b0503020204020204" pitchFamily="34" typeface="微软雅黑"/>
                <a:cs charset="-122" pitchFamily="2" typeface="宋体"/>
                <a:sym charset="0" panose="020b0604020202020204" pitchFamily="34" typeface="Arial"/>
              </a:rPr>
              <a:t>单击编辑标题</a:t>
            </a:r>
          </a:p>
        </p:txBody>
      </p:sp>
      <p:sp>
        <p:nvSpPr>
          <p:cNvPr id="27" name="TextBox 13"/>
          <p:cNvSpPr txBox="1"/>
          <p:nvPr/>
        </p:nvSpPr>
        <p:spPr>
          <a:xfrm>
            <a:off x="3136155" y="2098861"/>
            <a:ext cx="1542573" cy="457200"/>
          </a:xfrm>
          <a:prstGeom prst="rect">
            <a:avLst/>
          </a:prstGeom>
          <a:noFill/>
        </p:spPr>
        <p:txBody>
          <a:bodyPr bIns="0" lIns="0" rIns="0" tIns="0" wrap="square">
            <a:spAutoFit/>
          </a:bodyPr>
          <a:lstStyle/>
          <a:p>
            <a:pP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sp>
        <p:nvSpPr>
          <p:cNvPr id="28" name="TextBox 13"/>
          <p:cNvSpPr txBox="1"/>
          <p:nvPr/>
        </p:nvSpPr>
        <p:spPr>
          <a:xfrm>
            <a:off x="4851083" y="3067769"/>
            <a:ext cx="1464017" cy="182880"/>
          </a:xfrm>
          <a:prstGeom prst="rect">
            <a:avLst/>
          </a:prstGeom>
          <a:noFill/>
        </p:spPr>
        <p:txBody>
          <a:bodyPr bIns="0" lIns="0" rIns="0" tIns="0">
            <a:spAutoFit/>
          </a:bodyPr>
          <a:lstStyle>
            <a:lvl1pPr defTabSz="1216025">
              <a:defRPr>
                <a:solidFill>
                  <a:schemeClr val="tx1"/>
                </a:solidFill>
                <a:latin charset="0" panose="020f0502020204030204" pitchFamily="34" typeface="Calibri"/>
                <a:ea charset="-122" panose="02010600030101010101" pitchFamily="2" typeface="宋体"/>
              </a:defRPr>
            </a:lvl1pPr>
            <a:lvl2pPr defTabSz="1216025" indent="-285750" marL="742950">
              <a:defRPr>
                <a:solidFill>
                  <a:schemeClr val="tx1"/>
                </a:solidFill>
                <a:latin charset="0" panose="020f0502020204030204" pitchFamily="34" typeface="Calibri"/>
                <a:ea charset="-122" panose="02010600030101010101" pitchFamily="2" typeface="宋体"/>
              </a:defRPr>
            </a:lvl2pPr>
            <a:lvl3pPr defTabSz="1216025" indent="-228600" marL="1143000">
              <a:defRPr>
                <a:solidFill>
                  <a:schemeClr val="tx1"/>
                </a:solidFill>
                <a:latin charset="0" panose="020f0502020204030204" pitchFamily="34" typeface="Calibri"/>
                <a:ea charset="-122" panose="02010600030101010101" pitchFamily="2" typeface="宋体"/>
              </a:defRPr>
            </a:lvl3pPr>
            <a:lvl4pPr defTabSz="1216025" indent="-228600" marL="1600200">
              <a:defRPr>
                <a:solidFill>
                  <a:schemeClr val="tx1"/>
                </a:solidFill>
                <a:latin charset="0" panose="020f0502020204030204" pitchFamily="34" typeface="Calibri"/>
                <a:ea charset="-122" panose="02010600030101010101" pitchFamily="2" typeface="宋体"/>
              </a:defRPr>
            </a:lvl4pPr>
            <a:lvl5pPr defTabSz="1216025" indent="-228600" marL="2057400">
              <a:defRPr>
                <a:solidFill>
                  <a:schemeClr val="tx1"/>
                </a:solidFill>
                <a:latin charset="0" panose="020f0502020204030204" pitchFamily="34" typeface="Calibri"/>
                <a:ea charset="-122" panose="02010600030101010101" pitchFamily="2" typeface="宋体"/>
              </a:defRPr>
            </a:lvl5pPr>
            <a:lvl6pPr defTabSz="1216025"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defTabSz="1216025"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defTabSz="1216025"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defTabSz="1216025"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spcBef>
                <a:spcPct val="20000"/>
              </a:spcBef>
            </a:pPr>
            <a:r>
              <a:rPr altLang="en-US" b="1" lang="zh-CN" sz="1200">
                <a:solidFill>
                  <a:schemeClr val="bg1"/>
                </a:solidFill>
                <a:latin charset="-122" panose="020b0503020204020204" pitchFamily="34" typeface="微软雅黑"/>
                <a:ea charset="-122" panose="020b0503020204020204" pitchFamily="34" typeface="微软雅黑"/>
                <a:cs charset="-122" pitchFamily="2" typeface="宋体"/>
                <a:sym charset="0" panose="020b0604020202020204" pitchFamily="34" typeface="Arial"/>
              </a:rPr>
              <a:t>单击编辑标题</a:t>
            </a:r>
          </a:p>
        </p:txBody>
      </p:sp>
      <p:sp>
        <p:nvSpPr>
          <p:cNvPr id="29" name="TextBox 13"/>
          <p:cNvSpPr txBox="1"/>
          <p:nvPr/>
        </p:nvSpPr>
        <p:spPr>
          <a:xfrm>
            <a:off x="4853464" y="3283273"/>
            <a:ext cx="1542573" cy="457200"/>
          </a:xfrm>
          <a:prstGeom prst="rect">
            <a:avLst/>
          </a:prstGeom>
          <a:noFill/>
        </p:spPr>
        <p:txBody>
          <a:bodyPr bIns="0" lIns="0" rIns="0" tIns="0" wrap="square">
            <a:spAutoFit/>
          </a:bodyPr>
          <a:lstStyle/>
          <a:p>
            <a:pP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sp>
        <p:nvSpPr>
          <p:cNvPr id="30" name="TextBox 13"/>
          <p:cNvSpPr txBox="1"/>
          <p:nvPr/>
        </p:nvSpPr>
        <p:spPr>
          <a:xfrm>
            <a:off x="6730334" y="1914195"/>
            <a:ext cx="1464017" cy="182880"/>
          </a:xfrm>
          <a:prstGeom prst="rect">
            <a:avLst/>
          </a:prstGeom>
          <a:noFill/>
        </p:spPr>
        <p:txBody>
          <a:bodyPr bIns="0" lIns="0" rIns="0" tIns="0">
            <a:spAutoFit/>
          </a:bodyPr>
          <a:lstStyle>
            <a:lvl1pPr defTabSz="1216025">
              <a:defRPr>
                <a:solidFill>
                  <a:schemeClr val="tx1"/>
                </a:solidFill>
                <a:latin charset="0" panose="020f0502020204030204" pitchFamily="34" typeface="Calibri"/>
                <a:ea charset="-122" panose="02010600030101010101" pitchFamily="2" typeface="宋体"/>
              </a:defRPr>
            </a:lvl1pPr>
            <a:lvl2pPr defTabSz="1216025" indent="-285750" marL="742950">
              <a:defRPr>
                <a:solidFill>
                  <a:schemeClr val="tx1"/>
                </a:solidFill>
                <a:latin charset="0" panose="020f0502020204030204" pitchFamily="34" typeface="Calibri"/>
                <a:ea charset="-122" panose="02010600030101010101" pitchFamily="2" typeface="宋体"/>
              </a:defRPr>
            </a:lvl2pPr>
            <a:lvl3pPr defTabSz="1216025" indent="-228600" marL="1143000">
              <a:defRPr>
                <a:solidFill>
                  <a:schemeClr val="tx1"/>
                </a:solidFill>
                <a:latin charset="0" panose="020f0502020204030204" pitchFamily="34" typeface="Calibri"/>
                <a:ea charset="-122" panose="02010600030101010101" pitchFamily="2" typeface="宋体"/>
              </a:defRPr>
            </a:lvl3pPr>
            <a:lvl4pPr defTabSz="1216025" indent="-228600" marL="1600200">
              <a:defRPr>
                <a:solidFill>
                  <a:schemeClr val="tx1"/>
                </a:solidFill>
                <a:latin charset="0" panose="020f0502020204030204" pitchFamily="34" typeface="Calibri"/>
                <a:ea charset="-122" panose="02010600030101010101" pitchFamily="2" typeface="宋体"/>
              </a:defRPr>
            </a:lvl4pPr>
            <a:lvl5pPr defTabSz="1216025" indent="-228600" marL="2057400">
              <a:defRPr>
                <a:solidFill>
                  <a:schemeClr val="tx1"/>
                </a:solidFill>
                <a:latin charset="0" panose="020f0502020204030204" pitchFamily="34" typeface="Calibri"/>
                <a:ea charset="-122" panose="02010600030101010101" pitchFamily="2" typeface="宋体"/>
              </a:defRPr>
            </a:lvl5pPr>
            <a:lvl6pPr defTabSz="1216025"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defTabSz="1216025"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defTabSz="1216025"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defTabSz="1216025"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spcBef>
                <a:spcPct val="20000"/>
              </a:spcBef>
            </a:pPr>
            <a:r>
              <a:rPr altLang="en-US" b="1" lang="zh-CN" sz="1200">
                <a:solidFill>
                  <a:schemeClr val="bg1"/>
                </a:solidFill>
                <a:latin charset="-122" panose="020b0503020204020204" pitchFamily="34" typeface="微软雅黑"/>
                <a:ea charset="-122" panose="020b0503020204020204" pitchFamily="34" typeface="微软雅黑"/>
                <a:cs charset="-122" pitchFamily="2" typeface="宋体"/>
                <a:sym charset="0" panose="020b0604020202020204" pitchFamily="34" typeface="Arial"/>
              </a:rPr>
              <a:t>单击编辑标题</a:t>
            </a:r>
          </a:p>
        </p:txBody>
      </p:sp>
      <p:sp>
        <p:nvSpPr>
          <p:cNvPr id="31" name="TextBox 13"/>
          <p:cNvSpPr txBox="1"/>
          <p:nvPr/>
        </p:nvSpPr>
        <p:spPr>
          <a:xfrm>
            <a:off x="6732715" y="2129699"/>
            <a:ext cx="1542573" cy="457200"/>
          </a:xfrm>
          <a:prstGeom prst="rect">
            <a:avLst/>
          </a:prstGeom>
          <a:noFill/>
        </p:spPr>
        <p:txBody>
          <a:bodyPr bIns="0" lIns="0" rIns="0" tIns="0" wrap="square">
            <a:spAutoFit/>
          </a:bodyPr>
          <a:lstStyle/>
          <a:p>
            <a:pP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spTree>
    <p:extLst>
      <p:ext uri="{BB962C8B-B14F-4D97-AF65-F5344CB8AC3E}">
        <p14:creationId val="2890037957"/>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1000" fill="hold" id="7"/>
                                        <p:tgtEl>
                                          <p:spTgt spid="3"/>
                                        </p:tgtEl>
                                        <p:attrNameLst>
                                          <p:attrName>ppt_w</p:attrName>
                                        </p:attrNameLst>
                                      </p:cBhvr>
                                      <p:tavLst>
                                        <p:tav tm="0">
                                          <p:val>
                                            <p:fltVal val="0"/>
                                          </p:val>
                                        </p:tav>
                                        <p:tav tm="100000">
                                          <p:val>
                                            <p:strVal val="#ppt_w"/>
                                          </p:val>
                                        </p:tav>
                                      </p:tavLst>
                                    </p:anim>
                                    <p:anim calcmode="lin" valueType="num">
                                      <p:cBhvr>
                                        <p:cTn dur="1000" fill="hold" id="8"/>
                                        <p:tgtEl>
                                          <p:spTgt spid="3"/>
                                        </p:tgtEl>
                                        <p:attrNameLst>
                                          <p:attrName>ppt_h</p:attrName>
                                        </p:attrNameLst>
                                      </p:cBhvr>
                                      <p:tavLst>
                                        <p:tav tm="0">
                                          <p:val>
                                            <p:fltVal val="0"/>
                                          </p:val>
                                        </p:tav>
                                        <p:tav tm="100000">
                                          <p:val>
                                            <p:strVal val="#ppt_h"/>
                                          </p:val>
                                        </p:tav>
                                      </p:tavLst>
                                    </p:anim>
                                    <p:animEffect filter="fade" transition="in">
                                      <p:cBhvr>
                                        <p:cTn dur="1000" id="9"/>
                                        <p:tgtEl>
                                          <p:spTgt spid="3"/>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p:cTn dur="500" fill="hold" id="12"/>
                                        <p:tgtEl>
                                          <p:spTgt spid="5"/>
                                        </p:tgtEl>
                                        <p:attrNameLst>
                                          <p:attrName>ppt_w</p:attrName>
                                        </p:attrNameLst>
                                      </p:cBhvr>
                                      <p:tavLst>
                                        <p:tav tm="0">
                                          <p:val>
                                            <p:fltVal val="0"/>
                                          </p:val>
                                        </p:tav>
                                        <p:tav tm="100000">
                                          <p:val>
                                            <p:strVal val="#ppt_w"/>
                                          </p:val>
                                        </p:tav>
                                      </p:tavLst>
                                    </p:anim>
                                    <p:anim calcmode="lin" valueType="num">
                                      <p:cBhvr>
                                        <p:cTn dur="500" fill="hold" id="13"/>
                                        <p:tgtEl>
                                          <p:spTgt spid="5"/>
                                        </p:tgtEl>
                                        <p:attrNameLst>
                                          <p:attrName>ppt_h</p:attrName>
                                        </p:attrNameLst>
                                      </p:cBhvr>
                                      <p:tavLst>
                                        <p:tav tm="0">
                                          <p:val>
                                            <p:fltVal val="0"/>
                                          </p:val>
                                        </p:tav>
                                        <p:tav tm="100000">
                                          <p:val>
                                            <p:strVal val="#ppt_h"/>
                                          </p:val>
                                        </p:tav>
                                      </p:tavLst>
                                    </p:anim>
                                    <p:animEffect filter="fade" transition="in">
                                      <p:cBhvr>
                                        <p:cTn dur="500" id="14"/>
                                        <p:tgtEl>
                                          <p:spTgt spid="5"/>
                                        </p:tgtEl>
                                      </p:cBhvr>
                                    </p:animEffect>
                                  </p:childTnLst>
                                </p:cTn>
                              </p:par>
                              <p:par>
                                <p:cTn fill="hold" id="15" nodeType="withEffect" presetClass="entr" presetID="53" presetSubtype="0">
                                  <p:stCondLst>
                                    <p:cond delay="0"/>
                                  </p:stCondLst>
                                  <p:childTnLst>
                                    <p:set>
                                      <p:cBhvr>
                                        <p:cTn dur="1" fill="hold" id="16">
                                          <p:stCondLst>
                                            <p:cond delay="0"/>
                                          </p:stCondLst>
                                        </p:cTn>
                                        <p:tgtEl>
                                          <p:spTgt spid="13"/>
                                        </p:tgtEl>
                                        <p:attrNameLst>
                                          <p:attrName>style.visibility</p:attrName>
                                        </p:attrNameLst>
                                      </p:cBhvr>
                                      <p:to>
                                        <p:strVal val="visible"/>
                                      </p:to>
                                    </p:set>
                                    <p:anim calcmode="lin" valueType="num">
                                      <p:cBhvr>
                                        <p:cTn dur="500" fill="hold" id="17"/>
                                        <p:tgtEl>
                                          <p:spTgt spid="13"/>
                                        </p:tgtEl>
                                        <p:attrNameLst>
                                          <p:attrName>ppt_w</p:attrName>
                                        </p:attrNameLst>
                                      </p:cBhvr>
                                      <p:tavLst>
                                        <p:tav tm="0">
                                          <p:val>
                                            <p:fltVal val="0"/>
                                          </p:val>
                                        </p:tav>
                                        <p:tav tm="100000">
                                          <p:val>
                                            <p:strVal val="#ppt_w"/>
                                          </p:val>
                                        </p:tav>
                                      </p:tavLst>
                                    </p:anim>
                                    <p:anim calcmode="lin" valueType="num">
                                      <p:cBhvr>
                                        <p:cTn dur="500" fill="hold" id="18"/>
                                        <p:tgtEl>
                                          <p:spTgt spid="13"/>
                                        </p:tgtEl>
                                        <p:attrNameLst>
                                          <p:attrName>ppt_h</p:attrName>
                                        </p:attrNameLst>
                                      </p:cBhvr>
                                      <p:tavLst>
                                        <p:tav tm="0">
                                          <p:val>
                                            <p:fltVal val="0"/>
                                          </p:val>
                                        </p:tav>
                                        <p:tav tm="100000">
                                          <p:val>
                                            <p:strVal val="#ppt_h"/>
                                          </p:val>
                                        </p:tav>
                                      </p:tavLst>
                                    </p:anim>
                                    <p:animEffect filter="fade" transition="in">
                                      <p:cBhvr>
                                        <p:cTn dur="500" id="19"/>
                                        <p:tgtEl>
                                          <p:spTgt spid="13"/>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8"/>
                                        </p:tgtEl>
                                        <p:attrNameLst>
                                          <p:attrName>style.visibility</p:attrName>
                                        </p:attrNameLst>
                                      </p:cBhvr>
                                      <p:to>
                                        <p:strVal val="visible"/>
                                      </p:to>
                                    </p:set>
                                    <p:anim calcmode="lin" valueType="num">
                                      <p:cBhvr>
                                        <p:cTn dur="500" fill="hold" id="22"/>
                                        <p:tgtEl>
                                          <p:spTgt spid="8"/>
                                        </p:tgtEl>
                                        <p:attrNameLst>
                                          <p:attrName>ppt_w</p:attrName>
                                        </p:attrNameLst>
                                      </p:cBhvr>
                                      <p:tavLst>
                                        <p:tav tm="0">
                                          <p:val>
                                            <p:fltVal val="0"/>
                                          </p:val>
                                        </p:tav>
                                        <p:tav tm="100000">
                                          <p:val>
                                            <p:strVal val="#ppt_w"/>
                                          </p:val>
                                        </p:tav>
                                      </p:tavLst>
                                    </p:anim>
                                    <p:anim calcmode="lin" valueType="num">
                                      <p:cBhvr>
                                        <p:cTn dur="500" fill="hold" id="23"/>
                                        <p:tgtEl>
                                          <p:spTgt spid="8"/>
                                        </p:tgtEl>
                                        <p:attrNameLst>
                                          <p:attrName>ppt_h</p:attrName>
                                        </p:attrNameLst>
                                      </p:cBhvr>
                                      <p:tavLst>
                                        <p:tav tm="0">
                                          <p:val>
                                            <p:fltVal val="0"/>
                                          </p:val>
                                        </p:tav>
                                        <p:tav tm="100000">
                                          <p:val>
                                            <p:strVal val="#ppt_h"/>
                                          </p:val>
                                        </p:tav>
                                      </p:tavLst>
                                    </p:anim>
                                    <p:animEffect filter="fade" transition="in">
                                      <p:cBhvr>
                                        <p:cTn dur="500" id="24"/>
                                        <p:tgtEl>
                                          <p:spTgt spid="8"/>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9"/>
                                        </p:tgtEl>
                                        <p:attrNameLst>
                                          <p:attrName>style.visibility</p:attrName>
                                        </p:attrNameLst>
                                      </p:cBhvr>
                                      <p:to>
                                        <p:strVal val="visible"/>
                                      </p:to>
                                    </p:set>
                                    <p:anim calcmode="lin" valueType="num">
                                      <p:cBhvr>
                                        <p:cTn dur="500" fill="hold" id="27"/>
                                        <p:tgtEl>
                                          <p:spTgt spid="9"/>
                                        </p:tgtEl>
                                        <p:attrNameLst>
                                          <p:attrName>ppt_w</p:attrName>
                                        </p:attrNameLst>
                                      </p:cBhvr>
                                      <p:tavLst>
                                        <p:tav tm="0">
                                          <p:val>
                                            <p:fltVal val="0"/>
                                          </p:val>
                                        </p:tav>
                                        <p:tav tm="100000">
                                          <p:val>
                                            <p:strVal val="#ppt_w"/>
                                          </p:val>
                                        </p:tav>
                                      </p:tavLst>
                                    </p:anim>
                                    <p:anim calcmode="lin" valueType="num">
                                      <p:cBhvr>
                                        <p:cTn dur="500" fill="hold" id="28"/>
                                        <p:tgtEl>
                                          <p:spTgt spid="9"/>
                                        </p:tgtEl>
                                        <p:attrNameLst>
                                          <p:attrName>ppt_h</p:attrName>
                                        </p:attrNameLst>
                                      </p:cBhvr>
                                      <p:tavLst>
                                        <p:tav tm="0">
                                          <p:val>
                                            <p:fltVal val="0"/>
                                          </p:val>
                                        </p:tav>
                                        <p:tav tm="100000">
                                          <p:val>
                                            <p:strVal val="#ppt_h"/>
                                          </p:val>
                                        </p:tav>
                                      </p:tavLst>
                                    </p:anim>
                                    <p:animEffect filter="fade" transition="in">
                                      <p:cBhvr>
                                        <p:cTn dur="500" id="29"/>
                                        <p:tgtEl>
                                          <p:spTgt spid="9"/>
                                        </p:tgtEl>
                                      </p:cBhvr>
                                    </p:animEffect>
                                  </p:childTnLst>
                                </p:cTn>
                              </p:par>
                              <p:par>
                                <p:cTn fill="hold" id="30" nodeType="withEffect" presetClass="entr" presetID="53" presetSubtype="0">
                                  <p:stCondLst>
                                    <p:cond delay="0"/>
                                  </p:stCondLst>
                                  <p:childTnLst>
                                    <p:set>
                                      <p:cBhvr>
                                        <p:cTn dur="1" fill="hold" id="31">
                                          <p:stCondLst>
                                            <p:cond delay="0"/>
                                          </p:stCondLst>
                                        </p:cTn>
                                        <p:tgtEl>
                                          <p:spTgt spid="2"/>
                                        </p:tgtEl>
                                        <p:attrNameLst>
                                          <p:attrName>style.visibility</p:attrName>
                                        </p:attrNameLst>
                                      </p:cBhvr>
                                      <p:to>
                                        <p:strVal val="visible"/>
                                      </p:to>
                                    </p:set>
                                    <p:anim calcmode="lin" valueType="num">
                                      <p:cBhvr>
                                        <p:cTn dur="500" fill="hold" id="32"/>
                                        <p:tgtEl>
                                          <p:spTgt spid="2"/>
                                        </p:tgtEl>
                                        <p:attrNameLst>
                                          <p:attrName>ppt_w</p:attrName>
                                        </p:attrNameLst>
                                      </p:cBhvr>
                                      <p:tavLst>
                                        <p:tav tm="0">
                                          <p:val>
                                            <p:fltVal val="0"/>
                                          </p:val>
                                        </p:tav>
                                        <p:tav tm="100000">
                                          <p:val>
                                            <p:strVal val="#ppt_w"/>
                                          </p:val>
                                        </p:tav>
                                      </p:tavLst>
                                    </p:anim>
                                    <p:anim calcmode="lin" valueType="num">
                                      <p:cBhvr>
                                        <p:cTn dur="500" fill="hold" id="33"/>
                                        <p:tgtEl>
                                          <p:spTgt spid="2"/>
                                        </p:tgtEl>
                                        <p:attrNameLst>
                                          <p:attrName>ppt_h</p:attrName>
                                        </p:attrNameLst>
                                      </p:cBhvr>
                                      <p:tavLst>
                                        <p:tav tm="0">
                                          <p:val>
                                            <p:fltVal val="0"/>
                                          </p:val>
                                        </p:tav>
                                        <p:tav tm="100000">
                                          <p:val>
                                            <p:strVal val="#ppt_h"/>
                                          </p:val>
                                        </p:tav>
                                      </p:tavLst>
                                    </p:anim>
                                    <p:animEffect filter="fade" transition="in">
                                      <p:cBhvr>
                                        <p:cTn dur="500" id="34"/>
                                        <p:tgtEl>
                                          <p:spTgt spid="2"/>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6"/>
                                        </p:tgtEl>
                                        <p:attrNameLst>
                                          <p:attrName>style.visibility</p:attrName>
                                        </p:attrNameLst>
                                      </p:cBhvr>
                                      <p:to>
                                        <p:strVal val="visible"/>
                                      </p:to>
                                    </p:set>
                                    <p:anim calcmode="lin" valueType="num">
                                      <p:cBhvr>
                                        <p:cTn dur="500" fill="hold" id="37"/>
                                        <p:tgtEl>
                                          <p:spTgt spid="6"/>
                                        </p:tgtEl>
                                        <p:attrNameLst>
                                          <p:attrName>ppt_w</p:attrName>
                                        </p:attrNameLst>
                                      </p:cBhvr>
                                      <p:tavLst>
                                        <p:tav tm="0">
                                          <p:val>
                                            <p:fltVal val="0"/>
                                          </p:val>
                                        </p:tav>
                                        <p:tav tm="100000">
                                          <p:val>
                                            <p:strVal val="#ppt_w"/>
                                          </p:val>
                                        </p:tav>
                                      </p:tavLst>
                                    </p:anim>
                                    <p:anim calcmode="lin" valueType="num">
                                      <p:cBhvr>
                                        <p:cTn dur="500" fill="hold" id="38"/>
                                        <p:tgtEl>
                                          <p:spTgt spid="6"/>
                                        </p:tgtEl>
                                        <p:attrNameLst>
                                          <p:attrName>ppt_h</p:attrName>
                                        </p:attrNameLst>
                                      </p:cBhvr>
                                      <p:tavLst>
                                        <p:tav tm="0">
                                          <p:val>
                                            <p:fltVal val="0"/>
                                          </p:val>
                                        </p:tav>
                                        <p:tav tm="100000">
                                          <p:val>
                                            <p:strVal val="#ppt_h"/>
                                          </p:val>
                                        </p:tav>
                                      </p:tavLst>
                                    </p:anim>
                                    <p:animEffect filter="fade" transition="in">
                                      <p:cBhvr>
                                        <p:cTn dur="500" id="39"/>
                                        <p:tgtEl>
                                          <p:spTgt spid="6"/>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7"/>
                                        </p:tgtEl>
                                        <p:attrNameLst>
                                          <p:attrName>style.visibility</p:attrName>
                                        </p:attrNameLst>
                                      </p:cBhvr>
                                      <p:to>
                                        <p:strVal val="visible"/>
                                      </p:to>
                                    </p:set>
                                    <p:anim calcmode="lin" valueType="num">
                                      <p:cBhvr>
                                        <p:cTn dur="500" fill="hold" id="42"/>
                                        <p:tgtEl>
                                          <p:spTgt spid="7"/>
                                        </p:tgtEl>
                                        <p:attrNameLst>
                                          <p:attrName>ppt_w</p:attrName>
                                        </p:attrNameLst>
                                      </p:cBhvr>
                                      <p:tavLst>
                                        <p:tav tm="0">
                                          <p:val>
                                            <p:fltVal val="0"/>
                                          </p:val>
                                        </p:tav>
                                        <p:tav tm="100000">
                                          <p:val>
                                            <p:strVal val="#ppt_w"/>
                                          </p:val>
                                        </p:tav>
                                      </p:tavLst>
                                    </p:anim>
                                    <p:anim calcmode="lin" valueType="num">
                                      <p:cBhvr>
                                        <p:cTn dur="500" fill="hold" id="43"/>
                                        <p:tgtEl>
                                          <p:spTgt spid="7"/>
                                        </p:tgtEl>
                                        <p:attrNameLst>
                                          <p:attrName>ppt_h</p:attrName>
                                        </p:attrNameLst>
                                      </p:cBhvr>
                                      <p:tavLst>
                                        <p:tav tm="0">
                                          <p:val>
                                            <p:fltVal val="0"/>
                                          </p:val>
                                        </p:tav>
                                        <p:tav tm="100000">
                                          <p:val>
                                            <p:strVal val="#ppt_h"/>
                                          </p:val>
                                        </p:tav>
                                      </p:tavLst>
                                    </p:anim>
                                    <p:animEffect filter="fade" transition="in">
                                      <p:cBhvr>
                                        <p:cTn dur="500" id="44"/>
                                        <p:tgtEl>
                                          <p:spTgt spid="7"/>
                                        </p:tgtEl>
                                      </p:cBhvr>
                                    </p:animEffect>
                                  </p:childTnLst>
                                </p:cTn>
                              </p:par>
                              <p:par>
                                <p:cTn fill="hold" id="45" nodeType="withEffect" presetClass="entr" presetID="53" presetSubtype="0">
                                  <p:stCondLst>
                                    <p:cond delay="0"/>
                                  </p:stCondLst>
                                  <p:childTnLst>
                                    <p:set>
                                      <p:cBhvr>
                                        <p:cTn dur="1" fill="hold" id="46">
                                          <p:stCondLst>
                                            <p:cond delay="0"/>
                                          </p:stCondLst>
                                        </p:cTn>
                                        <p:tgtEl>
                                          <p:spTgt spid="4"/>
                                        </p:tgtEl>
                                        <p:attrNameLst>
                                          <p:attrName>style.visibility</p:attrName>
                                        </p:attrNameLst>
                                      </p:cBhvr>
                                      <p:to>
                                        <p:strVal val="visible"/>
                                      </p:to>
                                    </p:set>
                                    <p:anim calcmode="lin" valueType="num">
                                      <p:cBhvr>
                                        <p:cTn dur="500" fill="hold" id="47"/>
                                        <p:tgtEl>
                                          <p:spTgt spid="4"/>
                                        </p:tgtEl>
                                        <p:attrNameLst>
                                          <p:attrName>ppt_w</p:attrName>
                                        </p:attrNameLst>
                                      </p:cBhvr>
                                      <p:tavLst>
                                        <p:tav tm="0">
                                          <p:val>
                                            <p:fltVal val="0"/>
                                          </p:val>
                                        </p:tav>
                                        <p:tav tm="100000">
                                          <p:val>
                                            <p:strVal val="#ppt_w"/>
                                          </p:val>
                                        </p:tav>
                                      </p:tavLst>
                                    </p:anim>
                                    <p:anim calcmode="lin" valueType="num">
                                      <p:cBhvr>
                                        <p:cTn dur="500" fill="hold" id="48"/>
                                        <p:tgtEl>
                                          <p:spTgt spid="4"/>
                                        </p:tgtEl>
                                        <p:attrNameLst>
                                          <p:attrName>ppt_h</p:attrName>
                                        </p:attrNameLst>
                                      </p:cBhvr>
                                      <p:tavLst>
                                        <p:tav tm="0">
                                          <p:val>
                                            <p:fltVal val="0"/>
                                          </p:val>
                                        </p:tav>
                                        <p:tav tm="100000">
                                          <p:val>
                                            <p:strVal val="#ppt_h"/>
                                          </p:val>
                                        </p:tav>
                                      </p:tavLst>
                                    </p:anim>
                                    <p:animEffect filter="fade" transition="in">
                                      <p:cBhvr>
                                        <p:cTn dur="500" id="49"/>
                                        <p:tgtEl>
                                          <p:spTgt spid="4"/>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10"/>
                                        </p:tgtEl>
                                        <p:attrNameLst>
                                          <p:attrName>style.visibility</p:attrName>
                                        </p:attrNameLst>
                                      </p:cBhvr>
                                      <p:to>
                                        <p:strVal val="visible"/>
                                      </p:to>
                                    </p:set>
                                    <p:anim calcmode="lin" valueType="num">
                                      <p:cBhvr>
                                        <p:cTn dur="500" fill="hold" id="52"/>
                                        <p:tgtEl>
                                          <p:spTgt spid="10"/>
                                        </p:tgtEl>
                                        <p:attrNameLst>
                                          <p:attrName>ppt_w</p:attrName>
                                        </p:attrNameLst>
                                      </p:cBhvr>
                                      <p:tavLst>
                                        <p:tav tm="0">
                                          <p:val>
                                            <p:fltVal val="0"/>
                                          </p:val>
                                        </p:tav>
                                        <p:tav tm="100000">
                                          <p:val>
                                            <p:strVal val="#ppt_w"/>
                                          </p:val>
                                        </p:tav>
                                      </p:tavLst>
                                    </p:anim>
                                    <p:anim calcmode="lin" valueType="num">
                                      <p:cBhvr>
                                        <p:cTn dur="500" fill="hold" id="53"/>
                                        <p:tgtEl>
                                          <p:spTgt spid="10"/>
                                        </p:tgtEl>
                                        <p:attrNameLst>
                                          <p:attrName>ppt_h</p:attrName>
                                        </p:attrNameLst>
                                      </p:cBhvr>
                                      <p:tavLst>
                                        <p:tav tm="0">
                                          <p:val>
                                            <p:fltVal val="0"/>
                                          </p:val>
                                        </p:tav>
                                        <p:tav tm="100000">
                                          <p:val>
                                            <p:strVal val="#ppt_h"/>
                                          </p:val>
                                        </p:tav>
                                      </p:tavLst>
                                    </p:anim>
                                    <p:animEffect filter="fade" transition="in">
                                      <p:cBhvr>
                                        <p:cTn dur="500" id="54"/>
                                        <p:tgtEl>
                                          <p:spTgt spid="10"/>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11"/>
                                        </p:tgtEl>
                                        <p:attrNameLst>
                                          <p:attrName>style.visibility</p:attrName>
                                        </p:attrNameLst>
                                      </p:cBhvr>
                                      <p:to>
                                        <p:strVal val="visible"/>
                                      </p:to>
                                    </p:set>
                                    <p:anim calcmode="lin" valueType="num">
                                      <p:cBhvr>
                                        <p:cTn dur="500" fill="hold" id="57"/>
                                        <p:tgtEl>
                                          <p:spTgt spid="11"/>
                                        </p:tgtEl>
                                        <p:attrNameLst>
                                          <p:attrName>ppt_w</p:attrName>
                                        </p:attrNameLst>
                                      </p:cBhvr>
                                      <p:tavLst>
                                        <p:tav tm="0">
                                          <p:val>
                                            <p:fltVal val="0"/>
                                          </p:val>
                                        </p:tav>
                                        <p:tav tm="100000">
                                          <p:val>
                                            <p:strVal val="#ppt_w"/>
                                          </p:val>
                                        </p:tav>
                                      </p:tavLst>
                                    </p:anim>
                                    <p:anim calcmode="lin" valueType="num">
                                      <p:cBhvr>
                                        <p:cTn dur="500" fill="hold" id="58"/>
                                        <p:tgtEl>
                                          <p:spTgt spid="11"/>
                                        </p:tgtEl>
                                        <p:attrNameLst>
                                          <p:attrName>ppt_h</p:attrName>
                                        </p:attrNameLst>
                                      </p:cBhvr>
                                      <p:tavLst>
                                        <p:tav tm="0">
                                          <p:val>
                                            <p:fltVal val="0"/>
                                          </p:val>
                                        </p:tav>
                                        <p:tav tm="100000">
                                          <p:val>
                                            <p:strVal val="#ppt_h"/>
                                          </p:val>
                                        </p:tav>
                                      </p:tavLst>
                                    </p:anim>
                                    <p:animEffect filter="fade" transition="in">
                                      <p:cBhvr>
                                        <p:cTn dur="500" id="59"/>
                                        <p:tgtEl>
                                          <p:spTgt spid="11"/>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12"/>
                                        </p:tgtEl>
                                        <p:attrNameLst>
                                          <p:attrName>style.visibility</p:attrName>
                                        </p:attrNameLst>
                                      </p:cBhvr>
                                      <p:to>
                                        <p:strVal val="visible"/>
                                      </p:to>
                                    </p:set>
                                    <p:anim calcmode="lin" valueType="num">
                                      <p:cBhvr>
                                        <p:cTn dur="500" fill="hold" id="62"/>
                                        <p:tgtEl>
                                          <p:spTgt spid="12"/>
                                        </p:tgtEl>
                                        <p:attrNameLst>
                                          <p:attrName>ppt_w</p:attrName>
                                        </p:attrNameLst>
                                      </p:cBhvr>
                                      <p:tavLst>
                                        <p:tav tm="0">
                                          <p:val>
                                            <p:fltVal val="0"/>
                                          </p:val>
                                        </p:tav>
                                        <p:tav tm="100000">
                                          <p:val>
                                            <p:strVal val="#ppt_w"/>
                                          </p:val>
                                        </p:tav>
                                      </p:tavLst>
                                    </p:anim>
                                    <p:anim calcmode="lin" valueType="num">
                                      <p:cBhvr>
                                        <p:cTn dur="500" fill="hold" id="63"/>
                                        <p:tgtEl>
                                          <p:spTgt spid="12"/>
                                        </p:tgtEl>
                                        <p:attrNameLst>
                                          <p:attrName>ppt_h</p:attrName>
                                        </p:attrNameLst>
                                      </p:cBhvr>
                                      <p:tavLst>
                                        <p:tav tm="0">
                                          <p:val>
                                            <p:fltVal val="0"/>
                                          </p:val>
                                        </p:tav>
                                        <p:tav tm="100000">
                                          <p:val>
                                            <p:strVal val="#ppt_h"/>
                                          </p:val>
                                        </p:tav>
                                      </p:tavLst>
                                    </p:anim>
                                    <p:animEffect filter="fade" transition="in">
                                      <p:cBhvr>
                                        <p:cTn dur="500" id="64"/>
                                        <p:tgtEl>
                                          <p:spTgt spid="12"/>
                                        </p:tgtEl>
                                      </p:cBhvr>
                                    </p:animEffect>
                                  </p:childTnLst>
                                </p:cTn>
                              </p:par>
                            </p:childTnLst>
                          </p:cTn>
                        </p:par>
                        <p:par>
                          <p:cTn fill="hold" id="65" nodeType="afterGroup">
                            <p:stCondLst>
                              <p:cond delay="1000"/>
                            </p:stCondLst>
                            <p:childTnLst>
                              <p:par>
                                <p:cTn fill="hold" grpId="0" id="66" nodeType="afterEffect" presetClass="entr" presetID="2" presetSubtype="2">
                                  <p:stCondLst>
                                    <p:cond delay="0"/>
                                  </p:stCondLst>
                                  <p:childTnLst>
                                    <p:set>
                                      <p:cBhvr>
                                        <p:cTn dur="1" fill="hold" id="67">
                                          <p:stCondLst>
                                            <p:cond delay="0"/>
                                          </p:stCondLst>
                                        </p:cTn>
                                        <p:tgtEl>
                                          <p:spTgt spid="24"/>
                                        </p:tgtEl>
                                        <p:attrNameLst>
                                          <p:attrName>style.visibility</p:attrName>
                                        </p:attrNameLst>
                                      </p:cBhvr>
                                      <p:to>
                                        <p:strVal val="visible"/>
                                      </p:to>
                                    </p:set>
                                    <p:anim calcmode="lin" valueType="num">
                                      <p:cBhvr additive="base">
                                        <p:cTn dur="1000" fill="hold" id="68"/>
                                        <p:tgtEl>
                                          <p:spTgt spid="24"/>
                                        </p:tgtEl>
                                        <p:attrNameLst>
                                          <p:attrName>ppt_x</p:attrName>
                                        </p:attrNameLst>
                                      </p:cBhvr>
                                      <p:tavLst>
                                        <p:tav tm="0">
                                          <p:val>
                                            <p:strVal val="1+#ppt_w/2"/>
                                          </p:val>
                                        </p:tav>
                                        <p:tav tm="100000">
                                          <p:val>
                                            <p:strVal val="#ppt_x"/>
                                          </p:val>
                                        </p:tav>
                                      </p:tavLst>
                                    </p:anim>
                                    <p:anim calcmode="lin" valueType="num">
                                      <p:cBhvr additive="base">
                                        <p:cTn dur="1000" fill="hold" id="69"/>
                                        <p:tgtEl>
                                          <p:spTgt spid="24"/>
                                        </p:tgtEl>
                                        <p:attrNameLst>
                                          <p:attrName>ppt_y</p:attrName>
                                        </p:attrNameLst>
                                      </p:cBhvr>
                                      <p:tavLst>
                                        <p:tav tm="0">
                                          <p:val>
                                            <p:strVal val="#ppt_y"/>
                                          </p:val>
                                        </p:tav>
                                        <p:tav tm="100000">
                                          <p:val>
                                            <p:strVal val="#ppt_y"/>
                                          </p:val>
                                        </p:tav>
                                      </p:tavLst>
                                    </p:anim>
                                  </p:childTnLst>
                                </p:cTn>
                              </p:par>
                              <p:par>
                                <p:cTn fill="hold" grpId="0" id="70" nodeType="withEffect" presetClass="entr" presetID="2" presetSubtype="2">
                                  <p:stCondLst>
                                    <p:cond delay="0"/>
                                  </p:stCondLst>
                                  <p:childTnLst>
                                    <p:set>
                                      <p:cBhvr>
                                        <p:cTn dur="1" fill="hold" id="71">
                                          <p:stCondLst>
                                            <p:cond delay="0"/>
                                          </p:stCondLst>
                                        </p:cTn>
                                        <p:tgtEl>
                                          <p:spTgt spid="25"/>
                                        </p:tgtEl>
                                        <p:attrNameLst>
                                          <p:attrName>style.visibility</p:attrName>
                                        </p:attrNameLst>
                                      </p:cBhvr>
                                      <p:to>
                                        <p:strVal val="visible"/>
                                      </p:to>
                                    </p:set>
                                    <p:anim calcmode="lin" valueType="num">
                                      <p:cBhvr additive="base">
                                        <p:cTn dur="500" fill="hold" id="72"/>
                                        <p:tgtEl>
                                          <p:spTgt spid="25"/>
                                        </p:tgtEl>
                                        <p:attrNameLst>
                                          <p:attrName>ppt_x</p:attrName>
                                        </p:attrNameLst>
                                      </p:cBhvr>
                                      <p:tavLst>
                                        <p:tav tm="0">
                                          <p:val>
                                            <p:strVal val="1+#ppt_w/2"/>
                                          </p:val>
                                        </p:tav>
                                        <p:tav tm="100000">
                                          <p:val>
                                            <p:strVal val="#ppt_x"/>
                                          </p:val>
                                        </p:tav>
                                      </p:tavLst>
                                    </p:anim>
                                    <p:anim calcmode="lin" valueType="num">
                                      <p:cBhvr additive="base">
                                        <p:cTn dur="500" fill="hold" id="73"/>
                                        <p:tgtEl>
                                          <p:spTgt spid="25"/>
                                        </p:tgtEl>
                                        <p:attrNameLst>
                                          <p:attrName>ppt_y</p:attrName>
                                        </p:attrNameLst>
                                      </p:cBhvr>
                                      <p:tavLst>
                                        <p:tav tm="0">
                                          <p:val>
                                            <p:strVal val="#ppt_y"/>
                                          </p:val>
                                        </p:tav>
                                        <p:tav tm="100000">
                                          <p:val>
                                            <p:strVal val="#ppt_y"/>
                                          </p:val>
                                        </p:tav>
                                      </p:tavLst>
                                    </p:anim>
                                  </p:childTnLst>
                                </p:cTn>
                              </p:par>
                            </p:childTnLst>
                          </p:cTn>
                        </p:par>
                        <p:par>
                          <p:cTn fill="hold" id="74" nodeType="afterGroup">
                            <p:stCondLst>
                              <p:cond delay="2000"/>
                            </p:stCondLst>
                            <p:childTnLst>
                              <p:par>
                                <p:cTn fill="hold" grpId="0" id="75" nodeType="afterEffect" presetClass="entr" presetID="2" presetSubtype="2">
                                  <p:stCondLst>
                                    <p:cond delay="0"/>
                                  </p:stCondLst>
                                  <p:childTnLst>
                                    <p:set>
                                      <p:cBhvr>
                                        <p:cTn dur="1" fill="hold" id="76">
                                          <p:stCondLst>
                                            <p:cond delay="0"/>
                                          </p:stCondLst>
                                        </p:cTn>
                                        <p:tgtEl>
                                          <p:spTgt spid="26"/>
                                        </p:tgtEl>
                                        <p:attrNameLst>
                                          <p:attrName>style.visibility</p:attrName>
                                        </p:attrNameLst>
                                      </p:cBhvr>
                                      <p:to>
                                        <p:strVal val="visible"/>
                                      </p:to>
                                    </p:set>
                                    <p:anim calcmode="lin" valueType="num">
                                      <p:cBhvr additive="base">
                                        <p:cTn dur="1000" fill="hold" id="77"/>
                                        <p:tgtEl>
                                          <p:spTgt spid="26"/>
                                        </p:tgtEl>
                                        <p:attrNameLst>
                                          <p:attrName>ppt_x</p:attrName>
                                        </p:attrNameLst>
                                      </p:cBhvr>
                                      <p:tavLst>
                                        <p:tav tm="0">
                                          <p:val>
                                            <p:strVal val="1+#ppt_w/2"/>
                                          </p:val>
                                        </p:tav>
                                        <p:tav tm="100000">
                                          <p:val>
                                            <p:strVal val="#ppt_x"/>
                                          </p:val>
                                        </p:tav>
                                      </p:tavLst>
                                    </p:anim>
                                    <p:anim calcmode="lin" valueType="num">
                                      <p:cBhvr additive="base">
                                        <p:cTn dur="1000" fill="hold" id="78"/>
                                        <p:tgtEl>
                                          <p:spTgt spid="26"/>
                                        </p:tgtEl>
                                        <p:attrNameLst>
                                          <p:attrName>ppt_y</p:attrName>
                                        </p:attrNameLst>
                                      </p:cBhvr>
                                      <p:tavLst>
                                        <p:tav tm="0">
                                          <p:val>
                                            <p:strVal val="#ppt_y"/>
                                          </p:val>
                                        </p:tav>
                                        <p:tav tm="100000">
                                          <p:val>
                                            <p:strVal val="#ppt_y"/>
                                          </p:val>
                                        </p:tav>
                                      </p:tavLst>
                                    </p:anim>
                                  </p:childTnLst>
                                </p:cTn>
                              </p:par>
                              <p:par>
                                <p:cTn fill="hold" grpId="0" id="79" nodeType="withEffect" presetClass="entr" presetID="2" presetSubtype="2">
                                  <p:stCondLst>
                                    <p:cond delay="0"/>
                                  </p:stCondLst>
                                  <p:childTnLst>
                                    <p:set>
                                      <p:cBhvr>
                                        <p:cTn dur="1" fill="hold" id="80">
                                          <p:stCondLst>
                                            <p:cond delay="0"/>
                                          </p:stCondLst>
                                        </p:cTn>
                                        <p:tgtEl>
                                          <p:spTgt spid="27"/>
                                        </p:tgtEl>
                                        <p:attrNameLst>
                                          <p:attrName>style.visibility</p:attrName>
                                        </p:attrNameLst>
                                      </p:cBhvr>
                                      <p:to>
                                        <p:strVal val="visible"/>
                                      </p:to>
                                    </p:set>
                                    <p:anim calcmode="lin" valueType="num">
                                      <p:cBhvr additive="base">
                                        <p:cTn dur="500" fill="hold" id="81"/>
                                        <p:tgtEl>
                                          <p:spTgt spid="27"/>
                                        </p:tgtEl>
                                        <p:attrNameLst>
                                          <p:attrName>ppt_x</p:attrName>
                                        </p:attrNameLst>
                                      </p:cBhvr>
                                      <p:tavLst>
                                        <p:tav tm="0">
                                          <p:val>
                                            <p:strVal val="1+#ppt_w/2"/>
                                          </p:val>
                                        </p:tav>
                                        <p:tav tm="100000">
                                          <p:val>
                                            <p:strVal val="#ppt_x"/>
                                          </p:val>
                                        </p:tav>
                                      </p:tavLst>
                                    </p:anim>
                                    <p:anim calcmode="lin" valueType="num">
                                      <p:cBhvr additive="base">
                                        <p:cTn dur="500" fill="hold" id="82"/>
                                        <p:tgtEl>
                                          <p:spTgt spid="27"/>
                                        </p:tgtEl>
                                        <p:attrNameLst>
                                          <p:attrName>ppt_y</p:attrName>
                                        </p:attrNameLst>
                                      </p:cBhvr>
                                      <p:tavLst>
                                        <p:tav tm="0">
                                          <p:val>
                                            <p:strVal val="#ppt_y"/>
                                          </p:val>
                                        </p:tav>
                                        <p:tav tm="100000">
                                          <p:val>
                                            <p:strVal val="#ppt_y"/>
                                          </p:val>
                                        </p:tav>
                                      </p:tavLst>
                                    </p:anim>
                                  </p:childTnLst>
                                </p:cTn>
                              </p:par>
                            </p:childTnLst>
                          </p:cTn>
                        </p:par>
                        <p:par>
                          <p:cTn fill="hold" id="83" nodeType="afterGroup">
                            <p:stCondLst>
                              <p:cond delay="3000"/>
                            </p:stCondLst>
                            <p:childTnLst>
                              <p:par>
                                <p:cTn fill="hold" grpId="0" id="84" nodeType="afterEffect" presetClass="entr" presetID="2" presetSubtype="2">
                                  <p:stCondLst>
                                    <p:cond delay="0"/>
                                  </p:stCondLst>
                                  <p:childTnLst>
                                    <p:set>
                                      <p:cBhvr>
                                        <p:cTn dur="1" fill="hold" id="85">
                                          <p:stCondLst>
                                            <p:cond delay="0"/>
                                          </p:stCondLst>
                                        </p:cTn>
                                        <p:tgtEl>
                                          <p:spTgt spid="28"/>
                                        </p:tgtEl>
                                        <p:attrNameLst>
                                          <p:attrName>style.visibility</p:attrName>
                                        </p:attrNameLst>
                                      </p:cBhvr>
                                      <p:to>
                                        <p:strVal val="visible"/>
                                      </p:to>
                                    </p:set>
                                    <p:anim calcmode="lin" valueType="num">
                                      <p:cBhvr additive="base">
                                        <p:cTn dur="1000" fill="hold" id="86"/>
                                        <p:tgtEl>
                                          <p:spTgt spid="28"/>
                                        </p:tgtEl>
                                        <p:attrNameLst>
                                          <p:attrName>ppt_x</p:attrName>
                                        </p:attrNameLst>
                                      </p:cBhvr>
                                      <p:tavLst>
                                        <p:tav tm="0">
                                          <p:val>
                                            <p:strVal val="1+#ppt_w/2"/>
                                          </p:val>
                                        </p:tav>
                                        <p:tav tm="100000">
                                          <p:val>
                                            <p:strVal val="#ppt_x"/>
                                          </p:val>
                                        </p:tav>
                                      </p:tavLst>
                                    </p:anim>
                                    <p:anim calcmode="lin" valueType="num">
                                      <p:cBhvr additive="base">
                                        <p:cTn dur="1000" fill="hold" id="87"/>
                                        <p:tgtEl>
                                          <p:spTgt spid="28"/>
                                        </p:tgtEl>
                                        <p:attrNameLst>
                                          <p:attrName>ppt_y</p:attrName>
                                        </p:attrNameLst>
                                      </p:cBhvr>
                                      <p:tavLst>
                                        <p:tav tm="0">
                                          <p:val>
                                            <p:strVal val="#ppt_y"/>
                                          </p:val>
                                        </p:tav>
                                        <p:tav tm="100000">
                                          <p:val>
                                            <p:strVal val="#ppt_y"/>
                                          </p:val>
                                        </p:tav>
                                      </p:tavLst>
                                    </p:anim>
                                  </p:childTnLst>
                                </p:cTn>
                              </p:par>
                              <p:par>
                                <p:cTn fill="hold" grpId="0" id="88" nodeType="withEffect" presetClass="entr" presetID="2" presetSubtype="2">
                                  <p:stCondLst>
                                    <p:cond delay="0"/>
                                  </p:stCondLst>
                                  <p:childTnLst>
                                    <p:set>
                                      <p:cBhvr>
                                        <p:cTn dur="1" fill="hold" id="89">
                                          <p:stCondLst>
                                            <p:cond delay="0"/>
                                          </p:stCondLst>
                                        </p:cTn>
                                        <p:tgtEl>
                                          <p:spTgt spid="29"/>
                                        </p:tgtEl>
                                        <p:attrNameLst>
                                          <p:attrName>style.visibility</p:attrName>
                                        </p:attrNameLst>
                                      </p:cBhvr>
                                      <p:to>
                                        <p:strVal val="visible"/>
                                      </p:to>
                                    </p:set>
                                    <p:anim calcmode="lin" valueType="num">
                                      <p:cBhvr additive="base">
                                        <p:cTn dur="500" fill="hold" id="90"/>
                                        <p:tgtEl>
                                          <p:spTgt spid="29"/>
                                        </p:tgtEl>
                                        <p:attrNameLst>
                                          <p:attrName>ppt_x</p:attrName>
                                        </p:attrNameLst>
                                      </p:cBhvr>
                                      <p:tavLst>
                                        <p:tav tm="0">
                                          <p:val>
                                            <p:strVal val="1+#ppt_w/2"/>
                                          </p:val>
                                        </p:tav>
                                        <p:tav tm="100000">
                                          <p:val>
                                            <p:strVal val="#ppt_x"/>
                                          </p:val>
                                        </p:tav>
                                      </p:tavLst>
                                    </p:anim>
                                    <p:anim calcmode="lin" valueType="num">
                                      <p:cBhvr additive="base">
                                        <p:cTn dur="500" fill="hold" id="91"/>
                                        <p:tgtEl>
                                          <p:spTgt spid="29"/>
                                        </p:tgtEl>
                                        <p:attrNameLst>
                                          <p:attrName>ppt_y</p:attrName>
                                        </p:attrNameLst>
                                      </p:cBhvr>
                                      <p:tavLst>
                                        <p:tav tm="0">
                                          <p:val>
                                            <p:strVal val="#ppt_y"/>
                                          </p:val>
                                        </p:tav>
                                        <p:tav tm="100000">
                                          <p:val>
                                            <p:strVal val="#ppt_y"/>
                                          </p:val>
                                        </p:tav>
                                      </p:tavLst>
                                    </p:anim>
                                  </p:childTnLst>
                                </p:cTn>
                              </p:par>
                            </p:childTnLst>
                          </p:cTn>
                        </p:par>
                        <p:par>
                          <p:cTn fill="hold" id="92" nodeType="afterGroup">
                            <p:stCondLst>
                              <p:cond delay="4000"/>
                            </p:stCondLst>
                            <p:childTnLst>
                              <p:par>
                                <p:cTn fill="hold" grpId="0" id="93" nodeType="afterEffect" presetClass="entr" presetID="2" presetSubtype="2">
                                  <p:stCondLst>
                                    <p:cond delay="0"/>
                                  </p:stCondLst>
                                  <p:childTnLst>
                                    <p:set>
                                      <p:cBhvr>
                                        <p:cTn dur="1" fill="hold" id="94">
                                          <p:stCondLst>
                                            <p:cond delay="0"/>
                                          </p:stCondLst>
                                        </p:cTn>
                                        <p:tgtEl>
                                          <p:spTgt spid="30"/>
                                        </p:tgtEl>
                                        <p:attrNameLst>
                                          <p:attrName>style.visibility</p:attrName>
                                        </p:attrNameLst>
                                      </p:cBhvr>
                                      <p:to>
                                        <p:strVal val="visible"/>
                                      </p:to>
                                    </p:set>
                                    <p:anim calcmode="lin" valueType="num">
                                      <p:cBhvr additive="base">
                                        <p:cTn dur="1000" fill="hold" id="95"/>
                                        <p:tgtEl>
                                          <p:spTgt spid="30"/>
                                        </p:tgtEl>
                                        <p:attrNameLst>
                                          <p:attrName>ppt_x</p:attrName>
                                        </p:attrNameLst>
                                      </p:cBhvr>
                                      <p:tavLst>
                                        <p:tav tm="0">
                                          <p:val>
                                            <p:strVal val="1+#ppt_w/2"/>
                                          </p:val>
                                        </p:tav>
                                        <p:tav tm="100000">
                                          <p:val>
                                            <p:strVal val="#ppt_x"/>
                                          </p:val>
                                        </p:tav>
                                      </p:tavLst>
                                    </p:anim>
                                    <p:anim calcmode="lin" valueType="num">
                                      <p:cBhvr additive="base">
                                        <p:cTn dur="1000" fill="hold" id="96"/>
                                        <p:tgtEl>
                                          <p:spTgt spid="30"/>
                                        </p:tgtEl>
                                        <p:attrNameLst>
                                          <p:attrName>ppt_y</p:attrName>
                                        </p:attrNameLst>
                                      </p:cBhvr>
                                      <p:tavLst>
                                        <p:tav tm="0">
                                          <p:val>
                                            <p:strVal val="#ppt_y"/>
                                          </p:val>
                                        </p:tav>
                                        <p:tav tm="100000">
                                          <p:val>
                                            <p:strVal val="#ppt_y"/>
                                          </p:val>
                                        </p:tav>
                                      </p:tavLst>
                                    </p:anim>
                                  </p:childTnLst>
                                </p:cTn>
                              </p:par>
                              <p:par>
                                <p:cTn fill="hold" grpId="0" id="97" nodeType="withEffect" presetClass="entr" presetID="2" presetSubtype="2">
                                  <p:stCondLst>
                                    <p:cond delay="0"/>
                                  </p:stCondLst>
                                  <p:childTnLst>
                                    <p:set>
                                      <p:cBhvr>
                                        <p:cTn dur="1" fill="hold" id="98">
                                          <p:stCondLst>
                                            <p:cond delay="0"/>
                                          </p:stCondLst>
                                        </p:cTn>
                                        <p:tgtEl>
                                          <p:spTgt spid="31"/>
                                        </p:tgtEl>
                                        <p:attrNameLst>
                                          <p:attrName>style.visibility</p:attrName>
                                        </p:attrNameLst>
                                      </p:cBhvr>
                                      <p:to>
                                        <p:strVal val="visible"/>
                                      </p:to>
                                    </p:set>
                                    <p:anim calcmode="lin" valueType="num">
                                      <p:cBhvr additive="base">
                                        <p:cTn dur="500" fill="hold" id="99"/>
                                        <p:tgtEl>
                                          <p:spTgt spid="31"/>
                                        </p:tgtEl>
                                        <p:attrNameLst>
                                          <p:attrName>ppt_x</p:attrName>
                                        </p:attrNameLst>
                                      </p:cBhvr>
                                      <p:tavLst>
                                        <p:tav tm="0">
                                          <p:val>
                                            <p:strVal val="1+#ppt_w/2"/>
                                          </p:val>
                                        </p:tav>
                                        <p:tav tm="100000">
                                          <p:val>
                                            <p:strVal val="#ppt_x"/>
                                          </p:val>
                                        </p:tav>
                                      </p:tavLst>
                                    </p:anim>
                                    <p:anim calcmode="lin" valueType="num">
                                      <p:cBhvr additive="base">
                                        <p:cTn dur="500" fill="hold" id="100"/>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P grpId="0" spid="7"/>
      <p:bldP grpId="0" spid="8"/>
      <p:bldP grpId="0" spid="9"/>
      <p:bldP grpId="0" spid="10"/>
      <p:bldP grpId="0" spid="11"/>
      <p:bldP grpId="0" spid="12"/>
      <p:bldP grpId="0" spid="24"/>
      <p:bldP grpId="0" spid="25"/>
      <p:bldP grpId="0" spid="26"/>
      <p:bldP grpId="0" spid="27"/>
      <p:bldP grpId="0" spid="28"/>
      <p:bldP grpId="0" spid="29"/>
      <p:bldP grpId="0" spid="30"/>
      <p:bldP grpId="0" spid="31"/>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Freeform 11"/>
          <p:cNvSpPr/>
          <p:nvPr/>
        </p:nvSpPr>
        <p:spPr bwMode="auto">
          <a:xfrm>
            <a:off x="4030830" y="3289413"/>
            <a:ext cx="1404505" cy="1860550"/>
          </a:xfrm>
          <a:custGeom>
            <a:cxnLst>
              <a:cxn ang="0">
                <a:pos x="885" y="361"/>
              </a:cxn>
              <a:cxn ang="0">
                <a:pos x="840" y="315"/>
              </a:cxn>
              <a:cxn ang="0">
                <a:pos x="379" y="777"/>
              </a:cxn>
              <a:cxn ang="0">
                <a:pos x="379" y="1172"/>
              </a:cxn>
              <a:cxn ang="0">
                <a:pos x="0" y="1172"/>
              </a:cxn>
              <a:cxn ang="0">
                <a:pos x="0" y="620"/>
              </a:cxn>
              <a:cxn ang="0">
                <a:pos x="572" y="49"/>
              </a:cxn>
              <a:cxn ang="0">
                <a:pos x="523" y="0"/>
              </a:cxn>
              <a:cxn ang="0">
                <a:pos x="885" y="0"/>
              </a:cxn>
              <a:cxn ang="0">
                <a:pos x="885" y="361"/>
              </a:cxn>
            </a:cxnLst>
            <a:rect b="b" l="0" r="r" t="0"/>
            <a:pathLst>
              <a:path h="1172" w="885">
                <a:moveTo>
                  <a:pt x="885" y="361"/>
                </a:moveTo>
                <a:lnTo>
                  <a:pt x="840" y="315"/>
                </a:lnTo>
                <a:lnTo>
                  <a:pt x="379" y="777"/>
                </a:lnTo>
                <a:lnTo>
                  <a:pt x="379" y="1172"/>
                </a:lnTo>
                <a:lnTo>
                  <a:pt x="0" y="1172"/>
                </a:lnTo>
                <a:lnTo>
                  <a:pt x="0" y="620"/>
                </a:lnTo>
                <a:lnTo>
                  <a:pt x="572" y="49"/>
                </a:lnTo>
                <a:lnTo>
                  <a:pt x="523" y="0"/>
                </a:lnTo>
                <a:lnTo>
                  <a:pt x="885" y="0"/>
                </a:lnTo>
                <a:lnTo>
                  <a:pt x="885" y="361"/>
                </a:lnTo>
                <a:close/>
              </a:path>
            </a:pathLst>
          </a:custGeom>
          <a:solidFill>
            <a:schemeClr val="accent1"/>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5" name="Freeform 12"/>
          <p:cNvSpPr/>
          <p:nvPr/>
        </p:nvSpPr>
        <p:spPr bwMode="auto">
          <a:xfrm>
            <a:off x="3711841" y="1106601"/>
            <a:ext cx="1155343" cy="1193801"/>
          </a:xfrm>
          <a:custGeom>
            <a:cxnLst>
              <a:cxn ang="0">
                <a:pos x="313" y="41"/>
              </a:cxn>
              <a:cxn ang="0">
                <a:pos x="709" y="437"/>
              </a:cxn>
              <a:cxn ang="0">
                <a:pos x="682" y="463"/>
              </a:cxn>
              <a:cxn ang="0">
                <a:pos x="728" y="509"/>
              </a:cxn>
              <a:cxn ang="0">
                <a:pos x="483" y="752"/>
              </a:cxn>
              <a:cxn ang="0">
                <a:pos x="41" y="312"/>
              </a:cxn>
              <a:cxn ang="0">
                <a:pos x="0" y="352"/>
              </a:cxn>
              <a:cxn ang="0">
                <a:pos x="0" y="0"/>
              </a:cxn>
              <a:cxn ang="0">
                <a:pos x="349" y="0"/>
              </a:cxn>
              <a:cxn ang="0">
                <a:pos x="313" y="41"/>
              </a:cxn>
            </a:cxnLst>
            <a:rect b="b" l="0" r="r" t="0"/>
            <a:pathLst>
              <a:path h="752" w="728">
                <a:moveTo>
                  <a:pt x="313" y="41"/>
                </a:moveTo>
                <a:lnTo>
                  <a:pt x="709" y="437"/>
                </a:lnTo>
                <a:lnTo>
                  <a:pt x="682" y="463"/>
                </a:lnTo>
                <a:lnTo>
                  <a:pt x="728" y="509"/>
                </a:lnTo>
                <a:lnTo>
                  <a:pt x="483" y="752"/>
                </a:lnTo>
                <a:lnTo>
                  <a:pt x="41" y="312"/>
                </a:lnTo>
                <a:lnTo>
                  <a:pt x="0" y="352"/>
                </a:lnTo>
                <a:lnTo>
                  <a:pt x="0" y="0"/>
                </a:lnTo>
                <a:lnTo>
                  <a:pt x="349" y="0"/>
                </a:lnTo>
                <a:lnTo>
                  <a:pt x="313" y="41"/>
                </a:lnTo>
                <a:close/>
              </a:path>
            </a:pathLst>
          </a:custGeom>
          <a:solidFill>
            <a:schemeClr val="accent4"/>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6" name="Freeform 13"/>
          <p:cNvSpPr/>
          <p:nvPr/>
        </p:nvSpPr>
        <p:spPr bwMode="auto">
          <a:xfrm>
            <a:off x="3708667" y="2562339"/>
            <a:ext cx="1166453" cy="1203326"/>
          </a:xfrm>
          <a:custGeom>
            <a:cxnLst>
              <a:cxn ang="0">
                <a:pos x="316" y="49"/>
              </a:cxn>
              <a:cxn ang="0">
                <a:pos x="711" y="442"/>
              </a:cxn>
              <a:cxn ang="0">
                <a:pos x="686" y="465"/>
              </a:cxn>
              <a:cxn ang="0">
                <a:pos x="735" y="514"/>
              </a:cxn>
              <a:cxn ang="0">
                <a:pos x="493" y="758"/>
              </a:cxn>
              <a:cxn ang="0">
                <a:pos x="49" y="316"/>
              </a:cxn>
              <a:cxn ang="0">
                <a:pos x="0" y="363"/>
              </a:cxn>
              <a:cxn ang="0">
                <a:pos x="0" y="0"/>
              </a:cxn>
              <a:cxn ang="0">
                <a:pos x="364" y="0"/>
              </a:cxn>
              <a:cxn ang="0">
                <a:pos x="316" y="49"/>
              </a:cxn>
            </a:cxnLst>
            <a:rect b="b" l="0" r="r" t="0"/>
            <a:pathLst>
              <a:path h="758" w="735">
                <a:moveTo>
                  <a:pt x="316" y="49"/>
                </a:moveTo>
                <a:lnTo>
                  <a:pt x="711" y="442"/>
                </a:lnTo>
                <a:lnTo>
                  <a:pt x="686" y="465"/>
                </a:lnTo>
                <a:lnTo>
                  <a:pt x="735" y="514"/>
                </a:lnTo>
                <a:lnTo>
                  <a:pt x="493" y="758"/>
                </a:lnTo>
                <a:lnTo>
                  <a:pt x="49" y="316"/>
                </a:lnTo>
                <a:lnTo>
                  <a:pt x="0" y="363"/>
                </a:lnTo>
                <a:lnTo>
                  <a:pt x="0" y="0"/>
                </a:lnTo>
                <a:lnTo>
                  <a:pt x="364" y="0"/>
                </a:lnTo>
                <a:lnTo>
                  <a:pt x="316" y="49"/>
                </a:lnTo>
                <a:close/>
              </a:path>
            </a:pathLst>
          </a:custGeom>
          <a:solidFill>
            <a:schemeClr val="accent2"/>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7" name="Freeform 14"/>
          <p:cNvSpPr/>
          <p:nvPr/>
        </p:nvSpPr>
        <p:spPr bwMode="auto">
          <a:xfrm>
            <a:off x="4279990" y="1841613"/>
            <a:ext cx="1155343" cy="1185862"/>
          </a:xfrm>
          <a:custGeom>
            <a:cxnLst>
              <a:cxn ang="0">
                <a:pos x="728" y="350"/>
              </a:cxn>
              <a:cxn ang="0">
                <a:pos x="684" y="306"/>
              </a:cxn>
              <a:cxn ang="0">
                <a:pos x="241" y="747"/>
              </a:cxn>
              <a:cxn ang="0">
                <a:pos x="0" y="507"/>
              </a:cxn>
              <a:cxn ang="0">
                <a:pos x="42" y="460"/>
              </a:cxn>
              <a:cxn ang="0">
                <a:pos x="21" y="439"/>
              </a:cxn>
              <a:cxn ang="0">
                <a:pos x="419" y="42"/>
              </a:cxn>
              <a:cxn ang="0">
                <a:pos x="377" y="0"/>
              </a:cxn>
              <a:cxn ang="0">
                <a:pos x="728" y="0"/>
              </a:cxn>
              <a:cxn ang="0">
                <a:pos x="728" y="350"/>
              </a:cxn>
            </a:cxnLst>
            <a:rect b="b" l="0" r="r" t="0"/>
            <a:pathLst>
              <a:path h="747" w="728">
                <a:moveTo>
                  <a:pt x="728" y="350"/>
                </a:moveTo>
                <a:lnTo>
                  <a:pt x="684" y="306"/>
                </a:lnTo>
                <a:lnTo>
                  <a:pt x="241" y="747"/>
                </a:lnTo>
                <a:lnTo>
                  <a:pt x="0" y="507"/>
                </a:lnTo>
                <a:lnTo>
                  <a:pt x="42" y="460"/>
                </a:lnTo>
                <a:lnTo>
                  <a:pt x="21" y="439"/>
                </a:lnTo>
                <a:lnTo>
                  <a:pt x="419" y="42"/>
                </a:lnTo>
                <a:lnTo>
                  <a:pt x="377" y="0"/>
                </a:lnTo>
                <a:lnTo>
                  <a:pt x="728" y="0"/>
                </a:lnTo>
                <a:lnTo>
                  <a:pt x="728" y="350"/>
                </a:lnTo>
                <a:close/>
              </a:path>
            </a:pathLst>
          </a:custGeom>
          <a:solidFill>
            <a:schemeClr val="accent3"/>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8" name="Text Placeholder 3"/>
          <p:cNvSpPr txBox="1"/>
          <p:nvPr/>
        </p:nvSpPr>
        <p:spPr>
          <a:xfrm rot="19086412">
            <a:off x="5062674" y="3418682"/>
            <a:ext cx="250825" cy="24384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309">
              <a:spcBef>
                <a:spcPct val="20000"/>
              </a:spcBef>
              <a:defRPr/>
            </a:pPr>
            <a:r>
              <a:rPr lang="en-US" sz="1600">
                <a:solidFill>
                  <a:schemeClr val="bg1"/>
                </a:solidFill>
                <a:latin charset="-122" panose="020b0503020204020204" pitchFamily="34" typeface="微软雅黑"/>
                <a:ea charset="-122" panose="020b0503020204020204" pitchFamily="34" typeface="微软雅黑"/>
              </a:rPr>
              <a:t>01</a:t>
            </a:r>
          </a:p>
        </p:txBody>
      </p:sp>
      <p:sp>
        <p:nvSpPr>
          <p:cNvPr id="9" name="Text Placeholder 3"/>
          <p:cNvSpPr txBox="1"/>
          <p:nvPr/>
        </p:nvSpPr>
        <p:spPr>
          <a:xfrm rot="2817072">
            <a:off x="3830381" y="2699115"/>
            <a:ext cx="250825" cy="24384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309">
              <a:spcBef>
                <a:spcPct val="20000"/>
              </a:spcBef>
              <a:defRPr/>
            </a:pPr>
            <a:r>
              <a:rPr lang="en-US" sz="1600">
                <a:solidFill>
                  <a:schemeClr val="bg1"/>
                </a:solidFill>
                <a:latin charset="-122" panose="020b0503020204020204" pitchFamily="34" typeface="微软雅黑"/>
                <a:ea charset="-122" panose="020b0503020204020204" pitchFamily="34" typeface="微软雅黑"/>
              </a:rPr>
              <a:t>02</a:t>
            </a:r>
          </a:p>
        </p:txBody>
      </p:sp>
      <p:sp>
        <p:nvSpPr>
          <p:cNvPr id="10" name="Text Placeholder 3"/>
          <p:cNvSpPr txBox="1"/>
          <p:nvPr/>
        </p:nvSpPr>
        <p:spPr>
          <a:xfrm rot="18997968">
            <a:off x="5062572" y="1979198"/>
            <a:ext cx="250825" cy="24384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309">
              <a:spcBef>
                <a:spcPct val="20000"/>
              </a:spcBef>
              <a:defRPr/>
            </a:pPr>
            <a:r>
              <a:rPr lang="en-US" sz="1600">
                <a:solidFill>
                  <a:schemeClr val="bg1"/>
                </a:solidFill>
                <a:latin charset="-122" panose="020b0503020204020204" pitchFamily="34" typeface="微软雅黑"/>
                <a:ea charset="-122" panose="020b0503020204020204" pitchFamily="34" typeface="微软雅黑"/>
              </a:rPr>
              <a:t>03</a:t>
            </a:r>
          </a:p>
        </p:txBody>
      </p:sp>
      <p:sp>
        <p:nvSpPr>
          <p:cNvPr id="11" name="Text Placeholder 3"/>
          <p:cNvSpPr txBox="1"/>
          <p:nvPr/>
        </p:nvSpPr>
        <p:spPr>
          <a:xfrm rot="2817072">
            <a:off x="3830381" y="1259400"/>
            <a:ext cx="250825" cy="24384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309">
              <a:spcBef>
                <a:spcPct val="20000"/>
              </a:spcBef>
              <a:defRPr/>
            </a:pPr>
            <a:r>
              <a:rPr lang="en-US" sz="1600">
                <a:solidFill>
                  <a:schemeClr val="bg1"/>
                </a:solidFill>
                <a:latin charset="-122" panose="020b0503020204020204" pitchFamily="34" typeface="微软雅黑"/>
                <a:ea charset="-122" panose="020b0503020204020204" pitchFamily="34" typeface="微软雅黑"/>
              </a:rPr>
              <a:t>04</a:t>
            </a:r>
          </a:p>
        </p:txBody>
      </p:sp>
      <p:sp>
        <p:nvSpPr>
          <p:cNvPr id="12" name="Rectangle 23"/>
          <p:cNvSpPr/>
          <p:nvPr/>
        </p:nvSpPr>
        <p:spPr>
          <a:xfrm rot="18897856">
            <a:off x="4352268" y="2448510"/>
            <a:ext cx="800100" cy="160020"/>
          </a:xfrm>
          <a:prstGeom prst="rect">
            <a:avLst/>
          </a:prstGeom>
        </p:spPr>
        <p:txBody>
          <a:bodyPr bIns="0" lIns="0" rIns="0" tIns="0" wrap="none">
            <a:spAutoFit/>
          </a:bodyPr>
          <a:lstStyle/>
          <a:p>
            <a:r>
              <a:rPr altLang="en-US" lang="zh-CN" sz="1050">
                <a:solidFill>
                  <a:schemeClr val="bg1"/>
                </a:solidFill>
                <a:latin charset="-122" panose="020b0503020204020204" pitchFamily="34" typeface="微软雅黑"/>
                <a:ea charset="-122" panose="020b0503020204020204" pitchFamily="34" typeface="微软雅黑"/>
              </a:rPr>
              <a:t>单击编辑标题</a:t>
            </a:r>
          </a:p>
        </p:txBody>
      </p:sp>
      <p:sp>
        <p:nvSpPr>
          <p:cNvPr id="13" name="Rectangle 26"/>
          <p:cNvSpPr/>
          <p:nvPr/>
        </p:nvSpPr>
        <p:spPr>
          <a:xfrm rot="2726022">
            <a:off x="3998763" y="1708814"/>
            <a:ext cx="762000" cy="152400"/>
          </a:xfrm>
          <a:prstGeom prst="rect">
            <a:avLst/>
          </a:prstGeom>
        </p:spPr>
        <p:txBody>
          <a:bodyPr bIns="0" lIns="0" rIns="0" tIns="0" wrap="none">
            <a:spAutoFit/>
          </a:bodyPr>
          <a:lstStyle/>
          <a:p>
            <a:r>
              <a:rPr altLang="en-US" lang="zh-CN" sz="1000">
                <a:solidFill>
                  <a:schemeClr val="bg1"/>
                </a:solidFill>
                <a:latin charset="-122" panose="020b0503020204020204" pitchFamily="34" typeface="微软雅黑"/>
                <a:ea charset="-122" panose="020b0503020204020204" pitchFamily="34" typeface="微软雅黑"/>
              </a:rPr>
              <a:t>单击编辑标题</a:t>
            </a:r>
          </a:p>
        </p:txBody>
      </p:sp>
      <p:sp>
        <p:nvSpPr>
          <p:cNvPr id="14" name="Rectangle 27"/>
          <p:cNvSpPr/>
          <p:nvPr/>
        </p:nvSpPr>
        <p:spPr>
          <a:xfrm rot="2786029">
            <a:off x="3969396" y="3157657"/>
            <a:ext cx="800100" cy="160020"/>
          </a:xfrm>
          <a:prstGeom prst="rect">
            <a:avLst/>
          </a:prstGeom>
        </p:spPr>
        <p:txBody>
          <a:bodyPr bIns="0" lIns="0" rIns="0" tIns="0" wrap="none">
            <a:spAutoFit/>
          </a:bodyPr>
          <a:lstStyle/>
          <a:p>
            <a:r>
              <a:rPr altLang="en-US" lang="zh-CN" sz="1050">
                <a:solidFill>
                  <a:schemeClr val="bg1"/>
                </a:solidFill>
                <a:latin charset="-122" panose="020b0503020204020204" pitchFamily="34" typeface="微软雅黑"/>
                <a:ea charset="-122" panose="020b0503020204020204" pitchFamily="34" typeface="微软雅黑"/>
              </a:rPr>
              <a:t>单击编辑标题</a:t>
            </a:r>
          </a:p>
        </p:txBody>
      </p:sp>
      <p:sp>
        <p:nvSpPr>
          <p:cNvPr id="15" name="Rectangle 28"/>
          <p:cNvSpPr/>
          <p:nvPr/>
        </p:nvSpPr>
        <p:spPr>
          <a:xfrm rot="18897856">
            <a:off x="4361790" y="3888684"/>
            <a:ext cx="800100" cy="160020"/>
          </a:xfrm>
          <a:prstGeom prst="rect">
            <a:avLst/>
          </a:prstGeom>
        </p:spPr>
        <p:txBody>
          <a:bodyPr bIns="0" lIns="0" rIns="0" tIns="0" wrap="none">
            <a:spAutoFit/>
          </a:bodyPr>
          <a:lstStyle/>
          <a:p>
            <a:r>
              <a:rPr altLang="en-US" lang="zh-CN" sz="1050">
                <a:solidFill>
                  <a:schemeClr val="bg1"/>
                </a:solidFill>
                <a:latin charset="-122" panose="020b0503020204020204" pitchFamily="34" typeface="微软雅黑"/>
                <a:ea charset="-122" panose="020b0503020204020204" pitchFamily="34" typeface="微软雅黑"/>
              </a:rPr>
              <a:t>单击编辑标题</a:t>
            </a:r>
          </a:p>
        </p:txBody>
      </p:sp>
      <p:sp>
        <p:nvSpPr>
          <p:cNvPr id="16" name="Freeform 100"/>
          <p:cNvSpPr>
            <a:spLocks noEditPoints="1"/>
          </p:cNvSpPr>
          <p:nvPr/>
        </p:nvSpPr>
        <p:spPr bwMode="auto">
          <a:xfrm>
            <a:off x="4141015" y="4686700"/>
            <a:ext cx="383668" cy="367905"/>
          </a:xfrm>
          <a:custGeom>
            <a:cxnLst>
              <a:cxn ang="0">
                <a:pos x="63" y="49"/>
              </a:cxn>
              <a:cxn ang="0">
                <a:pos x="58" y="44"/>
              </a:cxn>
              <a:cxn ang="0">
                <a:pos x="54" y="48"/>
              </a:cxn>
              <a:cxn ang="0">
                <a:pos x="63" y="57"/>
              </a:cxn>
              <a:cxn ang="0">
                <a:pos x="64" y="60"/>
              </a:cxn>
              <a:cxn ang="0">
                <a:pos x="59" y="64"/>
              </a:cxn>
              <a:cxn ang="0">
                <a:pos x="56" y="63"/>
              </a:cxn>
              <a:cxn ang="0">
                <a:pos x="29" y="36"/>
              </a:cxn>
              <a:cxn ang="0">
                <a:pos x="15" y="42"/>
              </a:cxn>
              <a:cxn ang="0">
                <a:pos x="0" y="27"/>
              </a:cxn>
              <a:cxn ang="0">
                <a:pos x="26" y="0"/>
              </a:cxn>
              <a:cxn ang="0">
                <a:pos x="41" y="15"/>
              </a:cxn>
              <a:cxn ang="0">
                <a:pos x="36" y="30"/>
              </a:cxn>
              <a:cxn ang="0">
                <a:pos x="50" y="44"/>
              </a:cxn>
              <a:cxn ang="0">
                <a:pos x="54" y="40"/>
              </a:cxn>
              <a:cxn ang="0">
                <a:pos x="49" y="35"/>
              </a:cxn>
              <a:cxn ang="0">
                <a:pos x="54" y="31"/>
              </a:cxn>
              <a:cxn ang="0">
                <a:pos x="55" y="31"/>
              </a:cxn>
              <a:cxn ang="0">
                <a:pos x="67" y="44"/>
              </a:cxn>
              <a:cxn ang="0">
                <a:pos x="63" y="49"/>
              </a:cxn>
              <a:cxn ang="0">
                <a:pos x="25" y="8"/>
              </a:cxn>
              <a:cxn ang="0">
                <a:pos x="18" y="16"/>
              </a:cxn>
              <a:cxn ang="0">
                <a:pos x="19" y="19"/>
              </a:cxn>
              <a:cxn ang="0">
                <a:pos x="15" y="18"/>
              </a:cxn>
              <a:cxn ang="0">
                <a:pos x="7" y="26"/>
              </a:cxn>
              <a:cxn ang="0">
                <a:pos x="15" y="34"/>
              </a:cxn>
              <a:cxn ang="0">
                <a:pos x="23" y="26"/>
              </a:cxn>
              <a:cxn ang="0">
                <a:pos x="22" y="23"/>
              </a:cxn>
              <a:cxn ang="0">
                <a:pos x="25" y="24"/>
              </a:cxn>
              <a:cxn ang="0">
                <a:pos x="33" y="16"/>
              </a:cxn>
              <a:cxn ang="0">
                <a:pos x="25" y="8"/>
              </a:cxn>
            </a:cxnLst>
            <a:rect b="b" l="0" r="r" t="0"/>
            <a:pathLst>
              <a:path h="64" w="67">
                <a:moveTo>
                  <a:pt x="63" y="49"/>
                </a:moveTo>
                <a:cubicBezTo>
                  <a:pt x="62" y="49"/>
                  <a:pt x="58" y="45"/>
                  <a:pt x="58" y="44"/>
                </a:cubicBezTo>
                <a:cubicBezTo>
                  <a:pt x="54" y="48"/>
                  <a:pt x="54" y="48"/>
                  <a:pt x="54" y="48"/>
                </a:cubicBezTo>
                <a:cubicBezTo>
                  <a:pt x="63" y="57"/>
                  <a:pt x="63" y="57"/>
                  <a:pt x="63" y="57"/>
                </a:cubicBezTo>
                <a:cubicBezTo>
                  <a:pt x="63" y="58"/>
                  <a:pt x="64" y="59"/>
                  <a:pt x="64" y="60"/>
                </a:cubicBezTo>
                <a:cubicBezTo>
                  <a:pt x="64" y="62"/>
                  <a:pt x="61" y="64"/>
                  <a:pt x="59" y="64"/>
                </a:cubicBezTo>
                <a:cubicBezTo>
                  <a:pt x="58" y="64"/>
                  <a:pt x="57" y="64"/>
                  <a:pt x="56" y="63"/>
                </a:cubicBezTo>
                <a:cubicBezTo>
                  <a:pt x="29" y="36"/>
                  <a:pt x="29" y="36"/>
                  <a:pt x="29" y="36"/>
                </a:cubicBezTo>
                <a:cubicBezTo>
                  <a:pt x="25" y="39"/>
                  <a:pt x="20" y="42"/>
                  <a:pt x="15" y="42"/>
                </a:cubicBezTo>
                <a:cubicBezTo>
                  <a:pt x="6" y="42"/>
                  <a:pt x="0" y="36"/>
                  <a:pt x="0" y="27"/>
                </a:cubicBezTo>
                <a:cubicBezTo>
                  <a:pt x="0" y="14"/>
                  <a:pt x="13" y="0"/>
                  <a:pt x="26" y="0"/>
                </a:cubicBezTo>
                <a:cubicBezTo>
                  <a:pt x="35" y="0"/>
                  <a:pt x="41" y="6"/>
                  <a:pt x="41" y="15"/>
                </a:cubicBezTo>
                <a:cubicBezTo>
                  <a:pt x="41" y="21"/>
                  <a:pt x="39" y="26"/>
                  <a:pt x="36" y="30"/>
                </a:cubicBezTo>
                <a:cubicBezTo>
                  <a:pt x="50" y="44"/>
                  <a:pt x="50" y="44"/>
                  <a:pt x="50" y="44"/>
                </a:cubicBezTo>
                <a:cubicBezTo>
                  <a:pt x="54" y="40"/>
                  <a:pt x="54" y="40"/>
                  <a:pt x="54" y="40"/>
                </a:cubicBezTo>
                <a:cubicBezTo>
                  <a:pt x="53" y="39"/>
                  <a:pt x="49" y="36"/>
                  <a:pt x="49" y="35"/>
                </a:cubicBezTo>
                <a:cubicBezTo>
                  <a:pt x="49" y="34"/>
                  <a:pt x="53" y="31"/>
                  <a:pt x="54" y="31"/>
                </a:cubicBezTo>
                <a:cubicBezTo>
                  <a:pt x="54" y="31"/>
                  <a:pt x="54" y="31"/>
                  <a:pt x="55" y="31"/>
                </a:cubicBezTo>
                <a:cubicBezTo>
                  <a:pt x="56" y="32"/>
                  <a:pt x="67" y="43"/>
                  <a:pt x="67" y="44"/>
                </a:cubicBezTo>
                <a:cubicBezTo>
                  <a:pt x="67" y="45"/>
                  <a:pt x="64" y="49"/>
                  <a:pt x="63" y="49"/>
                </a:cubicBezTo>
                <a:close/>
                <a:moveTo>
                  <a:pt x="25" y="8"/>
                </a:moveTo>
                <a:cubicBezTo>
                  <a:pt x="21" y="8"/>
                  <a:pt x="18" y="12"/>
                  <a:pt x="18" y="16"/>
                </a:cubicBezTo>
                <a:cubicBezTo>
                  <a:pt x="18" y="17"/>
                  <a:pt x="18" y="18"/>
                  <a:pt x="19" y="19"/>
                </a:cubicBezTo>
                <a:cubicBezTo>
                  <a:pt x="17" y="19"/>
                  <a:pt x="16" y="18"/>
                  <a:pt x="15" y="18"/>
                </a:cubicBezTo>
                <a:cubicBezTo>
                  <a:pt x="11" y="18"/>
                  <a:pt x="7" y="22"/>
                  <a:pt x="7" y="26"/>
                </a:cubicBezTo>
                <a:cubicBezTo>
                  <a:pt x="7" y="30"/>
                  <a:pt x="11" y="34"/>
                  <a:pt x="15" y="34"/>
                </a:cubicBezTo>
                <a:cubicBezTo>
                  <a:pt x="19" y="34"/>
                  <a:pt x="23" y="30"/>
                  <a:pt x="23" y="26"/>
                </a:cubicBezTo>
                <a:cubicBezTo>
                  <a:pt x="23" y="25"/>
                  <a:pt x="23" y="24"/>
                  <a:pt x="22" y="23"/>
                </a:cubicBezTo>
                <a:cubicBezTo>
                  <a:pt x="23" y="23"/>
                  <a:pt x="24" y="24"/>
                  <a:pt x="25" y="24"/>
                </a:cubicBezTo>
                <a:cubicBezTo>
                  <a:pt x="30" y="24"/>
                  <a:pt x="33" y="20"/>
                  <a:pt x="33" y="16"/>
                </a:cubicBezTo>
                <a:cubicBezTo>
                  <a:pt x="33" y="12"/>
                  <a:pt x="30" y="8"/>
                  <a:pt x="25" y="8"/>
                </a:cubicBezTo>
                <a:close/>
              </a:path>
            </a:pathLst>
          </a:custGeom>
          <a:solidFill>
            <a:schemeClr val="bg1"/>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17" name="Freeform 187"/>
          <p:cNvSpPr>
            <a:spLocks noEditPoints="1"/>
          </p:cNvSpPr>
          <p:nvPr/>
        </p:nvSpPr>
        <p:spPr bwMode="auto">
          <a:xfrm>
            <a:off x="5535147" y="3334280"/>
            <a:ext cx="435105" cy="281277"/>
          </a:xfrm>
          <a:custGeom>
            <a:cxnLst>
              <a:cxn ang="0">
                <a:pos x="68" y="25"/>
              </a:cxn>
              <a:cxn ang="0">
                <a:pos x="34" y="44"/>
              </a:cxn>
              <a:cxn ang="0">
                <a:pos x="1" y="25"/>
              </a:cxn>
              <a:cxn ang="0">
                <a:pos x="0" y="22"/>
              </a:cxn>
              <a:cxn ang="0">
                <a:pos x="1" y="20"/>
              </a:cxn>
              <a:cxn ang="0">
                <a:pos x="34" y="0"/>
              </a:cxn>
              <a:cxn ang="0">
                <a:pos x="68" y="20"/>
              </a:cxn>
              <a:cxn ang="0">
                <a:pos x="68" y="22"/>
              </a:cxn>
              <a:cxn ang="0">
                <a:pos x="68" y="25"/>
              </a:cxn>
              <a:cxn ang="0">
                <a:pos x="49" y="9"/>
              </a:cxn>
              <a:cxn ang="0">
                <a:pos x="51" y="17"/>
              </a:cxn>
              <a:cxn ang="0">
                <a:pos x="34" y="34"/>
              </a:cxn>
              <a:cxn ang="0">
                <a:pos x="17" y="17"/>
              </a:cxn>
              <a:cxn ang="0">
                <a:pos x="20" y="9"/>
              </a:cxn>
              <a:cxn ang="0">
                <a:pos x="5" y="22"/>
              </a:cxn>
              <a:cxn ang="0">
                <a:pos x="34" y="39"/>
              </a:cxn>
              <a:cxn ang="0">
                <a:pos x="64" y="22"/>
              </a:cxn>
              <a:cxn ang="0">
                <a:pos x="49" y="9"/>
              </a:cxn>
              <a:cxn ang="0">
                <a:pos x="34" y="6"/>
              </a:cxn>
              <a:cxn ang="0">
                <a:pos x="23" y="17"/>
              </a:cxn>
              <a:cxn ang="0">
                <a:pos x="25" y="19"/>
              </a:cxn>
              <a:cxn ang="0">
                <a:pos x="27" y="17"/>
              </a:cxn>
              <a:cxn ang="0">
                <a:pos x="34" y="9"/>
              </a:cxn>
              <a:cxn ang="0">
                <a:pos x="36" y="8"/>
              </a:cxn>
              <a:cxn ang="0">
                <a:pos x="34" y="6"/>
              </a:cxn>
            </a:cxnLst>
            <a:rect b="b" l="0" r="r" t="0"/>
            <a:pathLst>
              <a:path h="44" w="68">
                <a:moveTo>
                  <a:pt x="68" y="25"/>
                </a:moveTo>
                <a:cubicBezTo>
                  <a:pt x="61" y="36"/>
                  <a:pt x="48" y="44"/>
                  <a:pt x="34" y="44"/>
                </a:cubicBezTo>
                <a:cubicBezTo>
                  <a:pt x="21" y="44"/>
                  <a:pt x="8" y="36"/>
                  <a:pt x="1" y="25"/>
                </a:cubicBezTo>
                <a:cubicBezTo>
                  <a:pt x="1" y="24"/>
                  <a:pt x="0" y="23"/>
                  <a:pt x="0" y="22"/>
                </a:cubicBezTo>
                <a:cubicBezTo>
                  <a:pt x="0" y="21"/>
                  <a:pt x="1" y="20"/>
                  <a:pt x="1" y="20"/>
                </a:cubicBezTo>
                <a:cubicBezTo>
                  <a:pt x="8" y="8"/>
                  <a:pt x="21" y="0"/>
                  <a:pt x="34" y="0"/>
                </a:cubicBezTo>
                <a:cubicBezTo>
                  <a:pt x="48" y="0"/>
                  <a:pt x="61" y="8"/>
                  <a:pt x="68" y="20"/>
                </a:cubicBezTo>
                <a:cubicBezTo>
                  <a:pt x="68" y="20"/>
                  <a:pt x="68" y="21"/>
                  <a:pt x="68" y="22"/>
                </a:cubicBezTo>
                <a:cubicBezTo>
                  <a:pt x="68" y="23"/>
                  <a:pt x="68" y="24"/>
                  <a:pt x="68" y="25"/>
                </a:cubicBezTo>
                <a:close/>
                <a:moveTo>
                  <a:pt x="49" y="9"/>
                </a:moveTo>
                <a:cubicBezTo>
                  <a:pt x="51" y="11"/>
                  <a:pt x="51" y="14"/>
                  <a:pt x="51" y="17"/>
                </a:cubicBezTo>
                <a:cubicBezTo>
                  <a:pt x="51" y="27"/>
                  <a:pt x="44" y="34"/>
                  <a:pt x="34" y="34"/>
                </a:cubicBezTo>
                <a:cubicBezTo>
                  <a:pt x="25" y="34"/>
                  <a:pt x="17" y="27"/>
                  <a:pt x="17" y="17"/>
                </a:cubicBezTo>
                <a:cubicBezTo>
                  <a:pt x="17" y="14"/>
                  <a:pt x="18" y="11"/>
                  <a:pt x="20" y="9"/>
                </a:cubicBezTo>
                <a:cubicBezTo>
                  <a:pt x="14" y="12"/>
                  <a:pt x="9" y="17"/>
                  <a:pt x="5" y="22"/>
                </a:cubicBezTo>
                <a:cubicBezTo>
                  <a:pt x="12" y="32"/>
                  <a:pt x="22" y="39"/>
                  <a:pt x="34" y="39"/>
                </a:cubicBezTo>
                <a:cubicBezTo>
                  <a:pt x="47" y="39"/>
                  <a:pt x="57" y="32"/>
                  <a:pt x="64" y="22"/>
                </a:cubicBezTo>
                <a:cubicBezTo>
                  <a:pt x="60" y="17"/>
                  <a:pt x="55" y="12"/>
                  <a:pt x="49" y="9"/>
                </a:cubicBezTo>
                <a:close/>
                <a:moveTo>
                  <a:pt x="34" y="6"/>
                </a:moveTo>
                <a:cubicBezTo>
                  <a:pt x="28" y="6"/>
                  <a:pt x="23" y="11"/>
                  <a:pt x="23" y="17"/>
                </a:cubicBezTo>
                <a:cubicBezTo>
                  <a:pt x="23" y="18"/>
                  <a:pt x="24" y="19"/>
                  <a:pt x="25" y="19"/>
                </a:cubicBezTo>
                <a:cubicBezTo>
                  <a:pt x="26" y="19"/>
                  <a:pt x="27" y="18"/>
                  <a:pt x="27" y="17"/>
                </a:cubicBezTo>
                <a:cubicBezTo>
                  <a:pt x="27" y="13"/>
                  <a:pt x="30" y="9"/>
                  <a:pt x="34" y="9"/>
                </a:cubicBezTo>
                <a:cubicBezTo>
                  <a:pt x="35" y="9"/>
                  <a:pt x="36" y="9"/>
                  <a:pt x="36" y="8"/>
                </a:cubicBezTo>
                <a:cubicBezTo>
                  <a:pt x="36" y="7"/>
                  <a:pt x="35" y="6"/>
                  <a:pt x="34" y="6"/>
                </a:cubicBezTo>
                <a:close/>
              </a:path>
            </a:pathLst>
          </a:custGeom>
          <a:solidFill>
            <a:schemeClr val="accent1"/>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18" name="Freeform 52"/>
          <p:cNvSpPr>
            <a:spLocks noEditPoints="1"/>
          </p:cNvSpPr>
          <p:nvPr/>
        </p:nvSpPr>
        <p:spPr bwMode="auto">
          <a:xfrm>
            <a:off x="3231868" y="2599190"/>
            <a:ext cx="418706" cy="418835"/>
          </a:xfrm>
          <a:custGeom>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b="b" l="0" r="r" t="0"/>
            <a:pathLst>
              <a:path h="55" w="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chemeClr val="accent2"/>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19" name="Freeform 51"/>
          <p:cNvSpPr>
            <a:spLocks noEditPoints="1"/>
          </p:cNvSpPr>
          <p:nvPr/>
        </p:nvSpPr>
        <p:spPr bwMode="auto">
          <a:xfrm>
            <a:off x="5509934" y="1786868"/>
            <a:ext cx="361030" cy="511277"/>
          </a:xfrm>
          <a:custGeom>
            <a:cxnLst>
              <a:cxn ang="0">
                <a:pos x="30" y="24"/>
              </a:cxn>
              <a:cxn ang="0">
                <a:pos x="30" y="54"/>
              </a:cxn>
              <a:cxn ang="0">
                <a:pos x="26" y="58"/>
              </a:cxn>
              <a:cxn ang="0">
                <a:pos x="22" y="54"/>
              </a:cxn>
              <a:cxn ang="0">
                <a:pos x="22" y="40"/>
              </a:cxn>
              <a:cxn ang="0">
                <a:pos x="19" y="40"/>
              </a:cxn>
              <a:cxn ang="0">
                <a:pos x="19" y="54"/>
              </a:cxn>
              <a:cxn ang="0">
                <a:pos x="15" y="58"/>
              </a:cxn>
              <a:cxn ang="0">
                <a:pos x="11" y="54"/>
              </a:cxn>
              <a:cxn ang="0">
                <a:pos x="11" y="24"/>
              </a:cxn>
              <a:cxn ang="0">
                <a:pos x="1" y="14"/>
              </a:cxn>
              <a:cxn ang="0">
                <a:pos x="1" y="9"/>
              </a:cxn>
              <a:cxn ang="0">
                <a:pos x="6" y="9"/>
              </a:cxn>
              <a:cxn ang="0">
                <a:pos x="14" y="17"/>
              </a:cxn>
              <a:cxn ang="0">
                <a:pos x="27" y="17"/>
              </a:cxn>
              <a:cxn ang="0">
                <a:pos x="35" y="9"/>
              </a:cxn>
              <a:cxn ang="0">
                <a:pos x="40" y="9"/>
              </a:cxn>
              <a:cxn ang="0">
                <a:pos x="40" y="14"/>
              </a:cxn>
              <a:cxn ang="0">
                <a:pos x="30" y="24"/>
              </a:cxn>
              <a:cxn ang="0">
                <a:pos x="21" y="16"/>
              </a:cxn>
              <a:cxn ang="0">
                <a:pos x="13" y="8"/>
              </a:cxn>
              <a:cxn ang="0">
                <a:pos x="21" y="0"/>
              </a:cxn>
              <a:cxn ang="0">
                <a:pos x="29" y="8"/>
              </a:cxn>
              <a:cxn ang="0">
                <a:pos x="21" y="16"/>
              </a:cxn>
            </a:cxnLst>
            <a:rect b="b" l="0" r="r" t="0"/>
            <a:pathLst>
              <a:path h="57" w="41">
                <a:moveTo>
                  <a:pt x="30" y="24"/>
                </a:moveTo>
                <a:cubicBezTo>
                  <a:pt x="30" y="54"/>
                  <a:pt x="30" y="54"/>
                  <a:pt x="30" y="54"/>
                </a:cubicBezTo>
                <a:cubicBezTo>
                  <a:pt x="30" y="56"/>
                  <a:pt x="28" y="58"/>
                  <a:pt x="26" y="58"/>
                </a:cubicBezTo>
                <a:cubicBezTo>
                  <a:pt x="24" y="58"/>
                  <a:pt x="22" y="56"/>
                  <a:pt x="22" y="54"/>
                </a:cubicBezTo>
                <a:cubicBezTo>
                  <a:pt x="22" y="40"/>
                  <a:pt x="22" y="40"/>
                  <a:pt x="22" y="40"/>
                </a:cubicBezTo>
                <a:cubicBezTo>
                  <a:pt x="19" y="40"/>
                  <a:pt x="19" y="40"/>
                  <a:pt x="19" y="40"/>
                </a:cubicBezTo>
                <a:cubicBezTo>
                  <a:pt x="19" y="54"/>
                  <a:pt x="19" y="54"/>
                  <a:pt x="19" y="54"/>
                </a:cubicBezTo>
                <a:cubicBezTo>
                  <a:pt x="19" y="56"/>
                  <a:pt x="18" y="58"/>
                  <a:pt x="15" y="58"/>
                </a:cubicBezTo>
                <a:cubicBezTo>
                  <a:pt x="13" y="58"/>
                  <a:pt x="11" y="56"/>
                  <a:pt x="11" y="54"/>
                </a:cubicBezTo>
                <a:cubicBezTo>
                  <a:pt x="11" y="24"/>
                  <a:pt x="11" y="24"/>
                  <a:pt x="11" y="24"/>
                </a:cubicBezTo>
                <a:cubicBezTo>
                  <a:pt x="1" y="14"/>
                  <a:pt x="1" y="14"/>
                  <a:pt x="1" y="14"/>
                </a:cubicBezTo>
                <a:cubicBezTo>
                  <a:pt x="0" y="13"/>
                  <a:pt x="0" y="10"/>
                  <a:pt x="1" y="9"/>
                </a:cubicBezTo>
                <a:cubicBezTo>
                  <a:pt x="2" y="8"/>
                  <a:pt x="5" y="8"/>
                  <a:pt x="6" y="9"/>
                </a:cubicBezTo>
                <a:cubicBezTo>
                  <a:pt x="14" y="17"/>
                  <a:pt x="14" y="17"/>
                  <a:pt x="14" y="17"/>
                </a:cubicBezTo>
                <a:cubicBezTo>
                  <a:pt x="27" y="17"/>
                  <a:pt x="27" y="17"/>
                  <a:pt x="27" y="17"/>
                </a:cubicBezTo>
                <a:cubicBezTo>
                  <a:pt x="35" y="9"/>
                  <a:pt x="35" y="9"/>
                  <a:pt x="35" y="9"/>
                </a:cubicBezTo>
                <a:cubicBezTo>
                  <a:pt x="37" y="8"/>
                  <a:pt x="39" y="8"/>
                  <a:pt x="40" y="9"/>
                </a:cubicBezTo>
                <a:cubicBezTo>
                  <a:pt x="41" y="10"/>
                  <a:pt x="41" y="13"/>
                  <a:pt x="40" y="14"/>
                </a:cubicBezTo>
                <a:lnTo>
                  <a:pt x="30" y="24"/>
                </a:lnTo>
                <a:close/>
                <a:moveTo>
                  <a:pt x="21" y="16"/>
                </a:moveTo>
                <a:cubicBezTo>
                  <a:pt x="16" y="16"/>
                  <a:pt x="13" y="12"/>
                  <a:pt x="13" y="8"/>
                </a:cubicBezTo>
                <a:cubicBezTo>
                  <a:pt x="13" y="4"/>
                  <a:pt x="16" y="0"/>
                  <a:pt x="21" y="0"/>
                </a:cubicBezTo>
                <a:cubicBezTo>
                  <a:pt x="25" y="0"/>
                  <a:pt x="29" y="4"/>
                  <a:pt x="29" y="8"/>
                </a:cubicBezTo>
                <a:cubicBezTo>
                  <a:pt x="29" y="12"/>
                  <a:pt x="25" y="16"/>
                  <a:pt x="21" y="16"/>
                </a:cubicBezTo>
                <a:close/>
              </a:path>
            </a:pathLst>
          </a:custGeom>
          <a:solidFill>
            <a:schemeClr val="accent3"/>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20" name="Freeform 152"/>
          <p:cNvSpPr>
            <a:spLocks noEditPoints="1"/>
          </p:cNvSpPr>
          <p:nvPr/>
        </p:nvSpPr>
        <p:spPr bwMode="auto">
          <a:xfrm>
            <a:off x="3216676" y="1152125"/>
            <a:ext cx="396850" cy="366856"/>
          </a:xfrm>
          <a:custGeom>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b="b" l="0" r="r" t="0"/>
            <a:pathLst>
              <a:path h="62" w="67">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accent4"/>
          </a:solidFill>
          <a:ln w="9525">
            <a:noFill/>
            <a:round/>
          </a:ln>
        </p:spPr>
        <p:txBody>
          <a:bodyPr anchor="t" anchorCtr="0" bIns="45715" compatLnSpc="1" lIns="91430" numCol="1" rIns="91430" tIns="45715" vert="horz" wrap="square">
            <a:prstTxWarp prst="textNoShape">
              <a:avLst/>
            </a:prstTxWarp>
          </a:bodyPr>
          <a:lstStyle/>
          <a:p>
            <a:endParaRPr lang="en-US">
              <a:solidFill>
                <a:schemeClr val="bg1"/>
              </a:solidFill>
              <a:latin charset="-122" panose="020b0503020204020204" pitchFamily="34" typeface="微软雅黑"/>
              <a:ea charset="-122" panose="020b0503020204020204" pitchFamily="34" typeface="微软雅黑"/>
            </a:endParaRPr>
          </a:p>
        </p:txBody>
      </p:sp>
      <p:sp>
        <p:nvSpPr>
          <p:cNvPr id="21" name="TextBox 37"/>
          <p:cNvSpPr txBox="1"/>
          <p:nvPr/>
        </p:nvSpPr>
        <p:spPr>
          <a:xfrm>
            <a:off x="6108025" y="3319834"/>
            <a:ext cx="2145649" cy="304800"/>
          </a:xfrm>
          <a:prstGeom prst="rect">
            <a:avLst/>
          </a:prstGeom>
          <a:noFill/>
        </p:spPr>
        <p:txBody>
          <a:bodyPr bIns="0" lIns="0" rIns="0" rtlCol="0" tIns="0" wrap="square">
            <a:spAutoFit/>
          </a:bodyPr>
          <a:lstStyle/>
          <a:p>
            <a:pP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sp>
        <p:nvSpPr>
          <p:cNvPr id="22" name="Rectangle 38"/>
          <p:cNvSpPr/>
          <p:nvPr/>
        </p:nvSpPr>
        <p:spPr>
          <a:xfrm>
            <a:off x="6108024" y="3110130"/>
            <a:ext cx="914400" cy="182880"/>
          </a:xfrm>
          <a:prstGeom prst="rect">
            <a:avLst/>
          </a:prstGeom>
        </p:spPr>
        <p:txBody>
          <a:bodyPr bIns="0" lIns="0" rIns="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单击编辑标题</a:t>
            </a:r>
          </a:p>
        </p:txBody>
      </p:sp>
      <p:sp>
        <p:nvSpPr>
          <p:cNvPr id="23" name="TextBox 40"/>
          <p:cNvSpPr txBox="1"/>
          <p:nvPr/>
        </p:nvSpPr>
        <p:spPr>
          <a:xfrm>
            <a:off x="6108026" y="1916718"/>
            <a:ext cx="2145650" cy="304800"/>
          </a:xfrm>
          <a:prstGeom prst="rect">
            <a:avLst/>
          </a:prstGeom>
          <a:noFill/>
        </p:spPr>
        <p:txBody>
          <a:bodyPr bIns="0" lIns="0" rIns="0" rtlCol="0" tIns="0" wrap="square">
            <a:spAutoFit/>
          </a:bodyPr>
          <a:lstStyle/>
          <a:p>
            <a:pP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sp>
        <p:nvSpPr>
          <p:cNvPr id="24" name="Rectangle 41"/>
          <p:cNvSpPr/>
          <p:nvPr/>
        </p:nvSpPr>
        <p:spPr>
          <a:xfrm>
            <a:off x="6108024" y="1697489"/>
            <a:ext cx="914400" cy="182880"/>
          </a:xfrm>
          <a:prstGeom prst="rect">
            <a:avLst/>
          </a:prstGeom>
        </p:spPr>
        <p:txBody>
          <a:bodyPr bIns="0" lIns="0" rIns="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单击编辑标题</a:t>
            </a:r>
          </a:p>
        </p:txBody>
      </p:sp>
      <p:sp>
        <p:nvSpPr>
          <p:cNvPr id="25" name="TextBox 43"/>
          <p:cNvSpPr txBox="1"/>
          <p:nvPr/>
        </p:nvSpPr>
        <p:spPr>
          <a:xfrm>
            <a:off x="685443" y="2686157"/>
            <a:ext cx="2275494" cy="304800"/>
          </a:xfrm>
          <a:prstGeom prst="rect">
            <a:avLst/>
          </a:prstGeom>
          <a:noFill/>
        </p:spPr>
        <p:txBody>
          <a:bodyPr bIns="0" lIns="0" rIns="0" rtlCol="0" tIns="0" wrap="square">
            <a:spAutoFit/>
          </a:bodyPr>
          <a:lstStyle/>
          <a:p>
            <a:pPr algn="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sp>
        <p:nvSpPr>
          <p:cNvPr id="26" name="Rectangle 44"/>
          <p:cNvSpPr/>
          <p:nvPr/>
        </p:nvSpPr>
        <p:spPr>
          <a:xfrm>
            <a:off x="2021970" y="2495503"/>
            <a:ext cx="914400" cy="182880"/>
          </a:xfrm>
          <a:prstGeom prst="rect">
            <a:avLst/>
          </a:prstGeom>
        </p:spPr>
        <p:txBody>
          <a:bodyPr bIns="0" lIns="0" rIns="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单击编辑标题</a:t>
            </a:r>
          </a:p>
        </p:txBody>
      </p:sp>
      <p:sp>
        <p:nvSpPr>
          <p:cNvPr id="27" name="TextBox 46"/>
          <p:cNvSpPr txBox="1"/>
          <p:nvPr/>
        </p:nvSpPr>
        <p:spPr>
          <a:xfrm>
            <a:off x="829390" y="1436232"/>
            <a:ext cx="2098604" cy="304800"/>
          </a:xfrm>
          <a:prstGeom prst="rect">
            <a:avLst/>
          </a:prstGeom>
          <a:noFill/>
        </p:spPr>
        <p:txBody>
          <a:bodyPr bIns="0" lIns="0" rIns="0" rtlCol="0" tIns="0" wrap="square">
            <a:spAutoFit/>
          </a:bodyPr>
          <a:lstStyle/>
          <a:p>
            <a:pPr algn="r" defTabSz="912522">
              <a:spcBef>
                <a:spcPct val="20000"/>
              </a:spcBef>
              <a:defRPr/>
            </a:pPr>
            <a:r>
              <a:rPr altLang="en-US"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单击此处可编辑内容，根据您的需要自由拉伸文本框大小</a:t>
            </a:r>
          </a:p>
        </p:txBody>
      </p:sp>
      <p:sp>
        <p:nvSpPr>
          <p:cNvPr id="28" name="Rectangle 47"/>
          <p:cNvSpPr/>
          <p:nvPr/>
        </p:nvSpPr>
        <p:spPr>
          <a:xfrm>
            <a:off x="2021970" y="1245579"/>
            <a:ext cx="914400" cy="182880"/>
          </a:xfrm>
          <a:prstGeom prst="rect">
            <a:avLst/>
          </a:prstGeom>
        </p:spPr>
        <p:txBody>
          <a:bodyPr bIns="0" lIns="0" rIns="0" tIns="0" wrap="none">
            <a:spAutoFit/>
          </a:bodyPr>
          <a:lstStyle/>
          <a:p>
            <a:r>
              <a:rPr altLang="en-US" lang="zh-CN" sz="1200">
                <a:solidFill>
                  <a:schemeClr val="bg1"/>
                </a:solidFill>
                <a:latin charset="-122" panose="020b0503020204020204" pitchFamily="34" typeface="微软雅黑"/>
                <a:ea charset="-122" panose="020b0503020204020204" pitchFamily="34" typeface="微软雅黑"/>
              </a:rPr>
              <a:t>单击编辑标题</a:t>
            </a:r>
          </a:p>
        </p:txBody>
      </p:sp>
    </p:spTree>
    <p:extLst>
      <p:ext uri="{BB962C8B-B14F-4D97-AF65-F5344CB8AC3E}">
        <p14:creationId val="3529595518"/>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16"/>
                                        </p:tgtEl>
                                        <p:attrNameLst>
                                          <p:attrName>style.visibility</p:attrName>
                                        </p:attrNameLst>
                                      </p:cBhvr>
                                      <p:to>
                                        <p:strVal val="visible"/>
                                      </p:to>
                                    </p:set>
                                    <p:anim calcmode="lin" valueType="num">
                                      <p:cBhvr>
                                        <p:cTn dur="500" fill="hold" id="13"/>
                                        <p:tgtEl>
                                          <p:spTgt spid="16"/>
                                        </p:tgtEl>
                                        <p:attrNameLst>
                                          <p:attrName>ppt_w</p:attrName>
                                        </p:attrNameLst>
                                      </p:cBhvr>
                                      <p:tavLst>
                                        <p:tav tm="0">
                                          <p:val>
                                            <p:fltVal val="0"/>
                                          </p:val>
                                        </p:tav>
                                        <p:tav tm="100000">
                                          <p:val>
                                            <p:strVal val="#ppt_w"/>
                                          </p:val>
                                        </p:tav>
                                      </p:tavLst>
                                    </p:anim>
                                    <p:anim calcmode="lin" valueType="num">
                                      <p:cBhvr>
                                        <p:cTn dur="500" fill="hold" id="14"/>
                                        <p:tgtEl>
                                          <p:spTgt spid="16"/>
                                        </p:tgtEl>
                                        <p:attrNameLst>
                                          <p:attrName>ppt_h</p:attrName>
                                        </p:attrNameLst>
                                      </p:cBhvr>
                                      <p:tavLst>
                                        <p:tav tm="0">
                                          <p:val>
                                            <p:fltVal val="0"/>
                                          </p:val>
                                        </p:tav>
                                        <p:tav tm="100000">
                                          <p:val>
                                            <p:strVal val="#ppt_h"/>
                                          </p:val>
                                        </p:tav>
                                      </p:tavLst>
                                    </p:anim>
                                    <p:animEffect filter="fade" transition="in">
                                      <p:cBhvr>
                                        <p:cTn dur="500" id="15"/>
                                        <p:tgtEl>
                                          <p:spTgt spid="16"/>
                                        </p:tgtEl>
                                      </p:cBhvr>
                                    </p:animEffect>
                                  </p:childTnLst>
                                </p:cTn>
                              </p:par>
                            </p:childTnLst>
                          </p:cTn>
                        </p:par>
                        <p:par>
                          <p:cTn fill="hold" id="16" nodeType="afterGroup">
                            <p:stCondLst>
                              <p:cond delay="1000"/>
                            </p:stCondLst>
                            <p:childTnLst>
                              <p:par>
                                <p:cTn fill="hold" grpId="0" id="17" nodeType="afterEffect" presetClass="entr" presetID="53" presetSubtype="0">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p:cTn dur="500" fill="hold" id="19"/>
                                        <p:tgtEl>
                                          <p:spTgt spid="8"/>
                                        </p:tgtEl>
                                        <p:attrNameLst>
                                          <p:attrName>ppt_w</p:attrName>
                                        </p:attrNameLst>
                                      </p:cBhvr>
                                      <p:tavLst>
                                        <p:tav tm="0">
                                          <p:val>
                                            <p:fltVal val="0"/>
                                          </p:val>
                                        </p:tav>
                                        <p:tav tm="100000">
                                          <p:val>
                                            <p:strVal val="#ppt_w"/>
                                          </p:val>
                                        </p:tav>
                                      </p:tavLst>
                                    </p:anim>
                                    <p:anim calcmode="lin" valueType="num">
                                      <p:cBhvr>
                                        <p:cTn dur="500" fill="hold" id="20"/>
                                        <p:tgtEl>
                                          <p:spTgt spid="8"/>
                                        </p:tgtEl>
                                        <p:attrNameLst>
                                          <p:attrName>ppt_h</p:attrName>
                                        </p:attrNameLst>
                                      </p:cBhvr>
                                      <p:tavLst>
                                        <p:tav tm="0">
                                          <p:val>
                                            <p:fltVal val="0"/>
                                          </p:val>
                                        </p:tav>
                                        <p:tav tm="100000">
                                          <p:val>
                                            <p:strVal val="#ppt_h"/>
                                          </p:val>
                                        </p:tav>
                                      </p:tavLst>
                                    </p:anim>
                                    <p:animEffect filter="fade" transition="in">
                                      <p:cBhvr>
                                        <p:cTn dur="500" id="21"/>
                                        <p:tgtEl>
                                          <p:spTgt spid="8"/>
                                        </p:tgtEl>
                                      </p:cBhvr>
                                    </p:animEffect>
                                  </p:childTnLst>
                                </p:cTn>
                              </p:par>
                            </p:childTnLst>
                          </p:cTn>
                        </p:par>
                        <p:par>
                          <p:cTn fill="hold" id="22" nodeType="afterGroup">
                            <p:stCondLst>
                              <p:cond delay="1500"/>
                            </p:stCondLst>
                            <p:childTnLst>
                              <p:par>
                                <p:cTn fill="hold" grpId="0" id="23" nodeType="afterEffect" presetClass="entr" presetID="53" presetSubtype="0">
                                  <p:stCondLst>
                                    <p:cond delay="0"/>
                                  </p:stCondLst>
                                  <p:childTnLst>
                                    <p:set>
                                      <p:cBhvr>
                                        <p:cTn dur="1" fill="hold" id="24">
                                          <p:stCondLst>
                                            <p:cond delay="0"/>
                                          </p:stCondLst>
                                        </p:cTn>
                                        <p:tgtEl>
                                          <p:spTgt spid="15"/>
                                        </p:tgtEl>
                                        <p:attrNameLst>
                                          <p:attrName>style.visibility</p:attrName>
                                        </p:attrNameLst>
                                      </p:cBhvr>
                                      <p:to>
                                        <p:strVal val="visible"/>
                                      </p:to>
                                    </p:set>
                                    <p:anim calcmode="lin" valueType="num">
                                      <p:cBhvr>
                                        <p:cTn dur="500" fill="hold" id="25"/>
                                        <p:tgtEl>
                                          <p:spTgt spid="15"/>
                                        </p:tgtEl>
                                        <p:attrNameLst>
                                          <p:attrName>ppt_w</p:attrName>
                                        </p:attrNameLst>
                                      </p:cBhvr>
                                      <p:tavLst>
                                        <p:tav tm="0">
                                          <p:val>
                                            <p:fltVal val="0"/>
                                          </p:val>
                                        </p:tav>
                                        <p:tav tm="100000">
                                          <p:val>
                                            <p:strVal val="#ppt_w"/>
                                          </p:val>
                                        </p:tav>
                                      </p:tavLst>
                                    </p:anim>
                                    <p:anim calcmode="lin" valueType="num">
                                      <p:cBhvr>
                                        <p:cTn dur="500" fill="hold" id="26"/>
                                        <p:tgtEl>
                                          <p:spTgt spid="15"/>
                                        </p:tgtEl>
                                        <p:attrNameLst>
                                          <p:attrName>ppt_h</p:attrName>
                                        </p:attrNameLst>
                                      </p:cBhvr>
                                      <p:tavLst>
                                        <p:tav tm="0">
                                          <p:val>
                                            <p:fltVal val="0"/>
                                          </p:val>
                                        </p:tav>
                                        <p:tav tm="100000">
                                          <p:val>
                                            <p:strVal val="#ppt_h"/>
                                          </p:val>
                                        </p:tav>
                                      </p:tavLst>
                                    </p:anim>
                                    <p:animEffect filter="fade" transition="in">
                                      <p:cBhvr>
                                        <p:cTn dur="500" id="27"/>
                                        <p:tgtEl>
                                          <p:spTgt spid="15"/>
                                        </p:tgtEl>
                                      </p:cBhvr>
                                    </p:animEffect>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17"/>
                                        </p:tgtEl>
                                        <p:attrNameLst>
                                          <p:attrName>style.visibility</p:attrName>
                                        </p:attrNameLst>
                                      </p:cBhvr>
                                      <p:to>
                                        <p:strVal val="visible"/>
                                      </p:to>
                                    </p:set>
                                    <p:anim calcmode="lin" valueType="num">
                                      <p:cBhvr>
                                        <p:cTn dur="500" fill="hold" id="31"/>
                                        <p:tgtEl>
                                          <p:spTgt spid="17"/>
                                        </p:tgtEl>
                                        <p:attrNameLst>
                                          <p:attrName>ppt_w</p:attrName>
                                        </p:attrNameLst>
                                      </p:cBhvr>
                                      <p:tavLst>
                                        <p:tav tm="0">
                                          <p:val>
                                            <p:fltVal val="0"/>
                                          </p:val>
                                        </p:tav>
                                        <p:tav tm="100000">
                                          <p:val>
                                            <p:strVal val="#ppt_w"/>
                                          </p:val>
                                        </p:tav>
                                      </p:tavLst>
                                    </p:anim>
                                    <p:anim calcmode="lin" valueType="num">
                                      <p:cBhvr>
                                        <p:cTn dur="500" fill="hold" id="32"/>
                                        <p:tgtEl>
                                          <p:spTgt spid="17"/>
                                        </p:tgtEl>
                                        <p:attrNameLst>
                                          <p:attrName>ppt_h</p:attrName>
                                        </p:attrNameLst>
                                      </p:cBhvr>
                                      <p:tavLst>
                                        <p:tav tm="0">
                                          <p:val>
                                            <p:fltVal val="0"/>
                                          </p:val>
                                        </p:tav>
                                        <p:tav tm="100000">
                                          <p:val>
                                            <p:strVal val="#ppt_h"/>
                                          </p:val>
                                        </p:tav>
                                      </p:tavLst>
                                    </p:anim>
                                    <p:animEffect filter="fade" transition="in">
                                      <p:cBhvr>
                                        <p:cTn dur="500" id="33"/>
                                        <p:tgtEl>
                                          <p:spTgt spid="17"/>
                                        </p:tgtEl>
                                      </p:cBhvr>
                                    </p:animEffect>
                                  </p:childTnLst>
                                </p:cTn>
                              </p:par>
                            </p:childTnLst>
                          </p:cTn>
                        </p:par>
                        <p:par>
                          <p:cTn fill="hold" id="34" nodeType="afterGroup">
                            <p:stCondLst>
                              <p:cond delay="2500"/>
                            </p:stCondLst>
                            <p:childTnLst>
                              <p:par>
                                <p:cTn fill="hold" grpId="0" id="35" nodeType="afterEffect" presetClass="entr" presetID="53" presetSubtype="0">
                                  <p:stCondLst>
                                    <p:cond delay="0"/>
                                  </p:stCondLst>
                                  <p:childTnLst>
                                    <p:set>
                                      <p:cBhvr>
                                        <p:cTn dur="1" fill="hold" id="36">
                                          <p:stCondLst>
                                            <p:cond delay="0"/>
                                          </p:stCondLst>
                                        </p:cTn>
                                        <p:tgtEl>
                                          <p:spTgt spid="6"/>
                                        </p:tgtEl>
                                        <p:attrNameLst>
                                          <p:attrName>style.visibility</p:attrName>
                                        </p:attrNameLst>
                                      </p:cBhvr>
                                      <p:to>
                                        <p:strVal val="visible"/>
                                      </p:to>
                                    </p:set>
                                    <p:anim calcmode="lin" valueType="num">
                                      <p:cBhvr>
                                        <p:cTn dur="500" fill="hold" id="37"/>
                                        <p:tgtEl>
                                          <p:spTgt spid="6"/>
                                        </p:tgtEl>
                                        <p:attrNameLst>
                                          <p:attrName>ppt_w</p:attrName>
                                        </p:attrNameLst>
                                      </p:cBhvr>
                                      <p:tavLst>
                                        <p:tav tm="0">
                                          <p:val>
                                            <p:fltVal val="0"/>
                                          </p:val>
                                        </p:tav>
                                        <p:tav tm="100000">
                                          <p:val>
                                            <p:strVal val="#ppt_w"/>
                                          </p:val>
                                        </p:tav>
                                      </p:tavLst>
                                    </p:anim>
                                    <p:anim calcmode="lin" valueType="num">
                                      <p:cBhvr>
                                        <p:cTn dur="500" fill="hold" id="38"/>
                                        <p:tgtEl>
                                          <p:spTgt spid="6"/>
                                        </p:tgtEl>
                                        <p:attrNameLst>
                                          <p:attrName>ppt_h</p:attrName>
                                        </p:attrNameLst>
                                      </p:cBhvr>
                                      <p:tavLst>
                                        <p:tav tm="0">
                                          <p:val>
                                            <p:fltVal val="0"/>
                                          </p:val>
                                        </p:tav>
                                        <p:tav tm="100000">
                                          <p:val>
                                            <p:strVal val="#ppt_h"/>
                                          </p:val>
                                        </p:tav>
                                      </p:tavLst>
                                    </p:anim>
                                    <p:animEffect filter="fade" transition="in">
                                      <p:cBhvr>
                                        <p:cTn dur="500" id="39"/>
                                        <p:tgtEl>
                                          <p:spTgt spid="6"/>
                                        </p:tgtEl>
                                      </p:cBhvr>
                                    </p:animEffect>
                                  </p:childTnLst>
                                </p:cTn>
                              </p:par>
                            </p:childTnLst>
                          </p:cTn>
                        </p:par>
                        <p:par>
                          <p:cTn fill="hold" id="40" nodeType="afterGroup">
                            <p:stCondLst>
                              <p:cond delay="3000"/>
                            </p:stCondLst>
                            <p:childTnLst>
                              <p:par>
                                <p:cTn fill="hold" grpId="0" id="41" nodeType="afterEffect" presetClass="entr" presetID="53" presetSubtype="0">
                                  <p:stCondLst>
                                    <p:cond delay="0"/>
                                  </p:stCondLst>
                                  <p:childTnLst>
                                    <p:set>
                                      <p:cBhvr>
                                        <p:cTn dur="1" fill="hold" id="42">
                                          <p:stCondLst>
                                            <p:cond delay="0"/>
                                          </p:stCondLst>
                                        </p:cTn>
                                        <p:tgtEl>
                                          <p:spTgt spid="9"/>
                                        </p:tgtEl>
                                        <p:attrNameLst>
                                          <p:attrName>style.visibility</p:attrName>
                                        </p:attrNameLst>
                                      </p:cBhvr>
                                      <p:to>
                                        <p:strVal val="visible"/>
                                      </p:to>
                                    </p:set>
                                    <p:anim calcmode="lin" valueType="num">
                                      <p:cBhvr>
                                        <p:cTn dur="500" fill="hold" id="43"/>
                                        <p:tgtEl>
                                          <p:spTgt spid="9"/>
                                        </p:tgtEl>
                                        <p:attrNameLst>
                                          <p:attrName>ppt_w</p:attrName>
                                        </p:attrNameLst>
                                      </p:cBhvr>
                                      <p:tavLst>
                                        <p:tav tm="0">
                                          <p:val>
                                            <p:fltVal val="0"/>
                                          </p:val>
                                        </p:tav>
                                        <p:tav tm="100000">
                                          <p:val>
                                            <p:strVal val="#ppt_w"/>
                                          </p:val>
                                        </p:tav>
                                      </p:tavLst>
                                    </p:anim>
                                    <p:anim calcmode="lin" valueType="num">
                                      <p:cBhvr>
                                        <p:cTn dur="500" fill="hold" id="44"/>
                                        <p:tgtEl>
                                          <p:spTgt spid="9"/>
                                        </p:tgtEl>
                                        <p:attrNameLst>
                                          <p:attrName>ppt_h</p:attrName>
                                        </p:attrNameLst>
                                      </p:cBhvr>
                                      <p:tavLst>
                                        <p:tav tm="0">
                                          <p:val>
                                            <p:fltVal val="0"/>
                                          </p:val>
                                        </p:tav>
                                        <p:tav tm="100000">
                                          <p:val>
                                            <p:strVal val="#ppt_h"/>
                                          </p:val>
                                        </p:tav>
                                      </p:tavLst>
                                    </p:anim>
                                    <p:animEffect filter="fade" transition="in">
                                      <p:cBhvr>
                                        <p:cTn dur="500" id="45"/>
                                        <p:tgtEl>
                                          <p:spTgt spid="9"/>
                                        </p:tgtEl>
                                      </p:cBhvr>
                                    </p:animEffect>
                                  </p:childTnLst>
                                </p:cTn>
                              </p:par>
                            </p:childTnLst>
                          </p:cTn>
                        </p:par>
                        <p:par>
                          <p:cTn fill="hold" id="46" nodeType="afterGroup">
                            <p:stCondLst>
                              <p:cond delay="3500"/>
                            </p:stCondLst>
                            <p:childTnLst>
                              <p:par>
                                <p:cTn fill="hold" grpId="0" id="47" nodeType="afterEffect" presetClass="entr" presetID="53" presetSubtype="0">
                                  <p:stCondLst>
                                    <p:cond delay="0"/>
                                  </p:stCondLst>
                                  <p:childTnLst>
                                    <p:set>
                                      <p:cBhvr>
                                        <p:cTn dur="1" fill="hold" id="48">
                                          <p:stCondLst>
                                            <p:cond delay="0"/>
                                          </p:stCondLst>
                                        </p:cTn>
                                        <p:tgtEl>
                                          <p:spTgt spid="14"/>
                                        </p:tgtEl>
                                        <p:attrNameLst>
                                          <p:attrName>style.visibility</p:attrName>
                                        </p:attrNameLst>
                                      </p:cBhvr>
                                      <p:to>
                                        <p:strVal val="visible"/>
                                      </p:to>
                                    </p:set>
                                    <p:anim calcmode="lin" valueType="num">
                                      <p:cBhvr>
                                        <p:cTn dur="500" fill="hold" id="49"/>
                                        <p:tgtEl>
                                          <p:spTgt spid="14"/>
                                        </p:tgtEl>
                                        <p:attrNameLst>
                                          <p:attrName>ppt_w</p:attrName>
                                        </p:attrNameLst>
                                      </p:cBhvr>
                                      <p:tavLst>
                                        <p:tav tm="0">
                                          <p:val>
                                            <p:fltVal val="0"/>
                                          </p:val>
                                        </p:tav>
                                        <p:tav tm="100000">
                                          <p:val>
                                            <p:strVal val="#ppt_w"/>
                                          </p:val>
                                        </p:tav>
                                      </p:tavLst>
                                    </p:anim>
                                    <p:anim calcmode="lin" valueType="num">
                                      <p:cBhvr>
                                        <p:cTn dur="500" fill="hold" id="50"/>
                                        <p:tgtEl>
                                          <p:spTgt spid="14"/>
                                        </p:tgtEl>
                                        <p:attrNameLst>
                                          <p:attrName>ppt_h</p:attrName>
                                        </p:attrNameLst>
                                      </p:cBhvr>
                                      <p:tavLst>
                                        <p:tav tm="0">
                                          <p:val>
                                            <p:fltVal val="0"/>
                                          </p:val>
                                        </p:tav>
                                        <p:tav tm="100000">
                                          <p:val>
                                            <p:strVal val="#ppt_h"/>
                                          </p:val>
                                        </p:tav>
                                      </p:tavLst>
                                    </p:anim>
                                    <p:animEffect filter="fade" transition="in">
                                      <p:cBhvr>
                                        <p:cTn dur="500" id="51"/>
                                        <p:tgtEl>
                                          <p:spTgt spid="14"/>
                                        </p:tgtEl>
                                      </p:cBhvr>
                                    </p:animEffect>
                                  </p:childTnLst>
                                </p:cTn>
                              </p:par>
                            </p:childTnLst>
                          </p:cTn>
                        </p:par>
                        <p:par>
                          <p:cTn fill="hold" id="52" nodeType="afterGroup">
                            <p:stCondLst>
                              <p:cond delay="4000"/>
                            </p:stCondLst>
                            <p:childTnLst>
                              <p:par>
                                <p:cTn fill="hold" grpId="0" id="53" nodeType="afterEffect" presetClass="entr" presetID="53" presetSubtype="0">
                                  <p:stCondLst>
                                    <p:cond delay="0"/>
                                  </p:stCondLst>
                                  <p:childTnLst>
                                    <p:set>
                                      <p:cBhvr>
                                        <p:cTn dur="1" fill="hold" id="54">
                                          <p:stCondLst>
                                            <p:cond delay="0"/>
                                          </p:stCondLst>
                                        </p:cTn>
                                        <p:tgtEl>
                                          <p:spTgt spid="18"/>
                                        </p:tgtEl>
                                        <p:attrNameLst>
                                          <p:attrName>style.visibility</p:attrName>
                                        </p:attrNameLst>
                                      </p:cBhvr>
                                      <p:to>
                                        <p:strVal val="visible"/>
                                      </p:to>
                                    </p:set>
                                    <p:anim calcmode="lin" valueType="num">
                                      <p:cBhvr>
                                        <p:cTn dur="500" fill="hold" id="55"/>
                                        <p:tgtEl>
                                          <p:spTgt spid="18"/>
                                        </p:tgtEl>
                                        <p:attrNameLst>
                                          <p:attrName>ppt_w</p:attrName>
                                        </p:attrNameLst>
                                      </p:cBhvr>
                                      <p:tavLst>
                                        <p:tav tm="0">
                                          <p:val>
                                            <p:fltVal val="0"/>
                                          </p:val>
                                        </p:tav>
                                        <p:tav tm="100000">
                                          <p:val>
                                            <p:strVal val="#ppt_w"/>
                                          </p:val>
                                        </p:tav>
                                      </p:tavLst>
                                    </p:anim>
                                    <p:anim calcmode="lin" valueType="num">
                                      <p:cBhvr>
                                        <p:cTn dur="500" fill="hold" id="56"/>
                                        <p:tgtEl>
                                          <p:spTgt spid="18"/>
                                        </p:tgtEl>
                                        <p:attrNameLst>
                                          <p:attrName>ppt_h</p:attrName>
                                        </p:attrNameLst>
                                      </p:cBhvr>
                                      <p:tavLst>
                                        <p:tav tm="0">
                                          <p:val>
                                            <p:fltVal val="0"/>
                                          </p:val>
                                        </p:tav>
                                        <p:tav tm="100000">
                                          <p:val>
                                            <p:strVal val="#ppt_h"/>
                                          </p:val>
                                        </p:tav>
                                      </p:tavLst>
                                    </p:anim>
                                    <p:animEffect filter="fade" transition="in">
                                      <p:cBhvr>
                                        <p:cTn dur="500" id="57"/>
                                        <p:tgtEl>
                                          <p:spTgt spid="18"/>
                                        </p:tgtEl>
                                      </p:cBhvr>
                                    </p:animEffect>
                                  </p:childTnLst>
                                </p:cTn>
                              </p:par>
                            </p:childTnLst>
                          </p:cTn>
                        </p:par>
                        <p:par>
                          <p:cTn fill="hold" id="58" nodeType="afterGroup">
                            <p:stCondLst>
                              <p:cond delay="4500"/>
                            </p:stCondLst>
                            <p:childTnLst>
                              <p:par>
                                <p:cTn fill="hold" grpId="0" id="59" nodeType="afterEffect" presetClass="entr" presetID="53" presetSubtype="0">
                                  <p:stCondLst>
                                    <p:cond delay="0"/>
                                  </p:stCondLst>
                                  <p:childTnLst>
                                    <p:set>
                                      <p:cBhvr>
                                        <p:cTn dur="1" fill="hold" id="60">
                                          <p:stCondLst>
                                            <p:cond delay="0"/>
                                          </p:stCondLst>
                                        </p:cTn>
                                        <p:tgtEl>
                                          <p:spTgt spid="7"/>
                                        </p:tgtEl>
                                        <p:attrNameLst>
                                          <p:attrName>style.visibility</p:attrName>
                                        </p:attrNameLst>
                                      </p:cBhvr>
                                      <p:to>
                                        <p:strVal val="visible"/>
                                      </p:to>
                                    </p:set>
                                    <p:anim calcmode="lin" valueType="num">
                                      <p:cBhvr>
                                        <p:cTn dur="500" fill="hold" id="61"/>
                                        <p:tgtEl>
                                          <p:spTgt spid="7"/>
                                        </p:tgtEl>
                                        <p:attrNameLst>
                                          <p:attrName>ppt_w</p:attrName>
                                        </p:attrNameLst>
                                      </p:cBhvr>
                                      <p:tavLst>
                                        <p:tav tm="0">
                                          <p:val>
                                            <p:fltVal val="0"/>
                                          </p:val>
                                        </p:tav>
                                        <p:tav tm="100000">
                                          <p:val>
                                            <p:strVal val="#ppt_w"/>
                                          </p:val>
                                        </p:tav>
                                      </p:tavLst>
                                    </p:anim>
                                    <p:anim calcmode="lin" valueType="num">
                                      <p:cBhvr>
                                        <p:cTn dur="500" fill="hold" id="62"/>
                                        <p:tgtEl>
                                          <p:spTgt spid="7"/>
                                        </p:tgtEl>
                                        <p:attrNameLst>
                                          <p:attrName>ppt_h</p:attrName>
                                        </p:attrNameLst>
                                      </p:cBhvr>
                                      <p:tavLst>
                                        <p:tav tm="0">
                                          <p:val>
                                            <p:fltVal val="0"/>
                                          </p:val>
                                        </p:tav>
                                        <p:tav tm="100000">
                                          <p:val>
                                            <p:strVal val="#ppt_h"/>
                                          </p:val>
                                        </p:tav>
                                      </p:tavLst>
                                    </p:anim>
                                    <p:animEffect filter="fade" transition="in">
                                      <p:cBhvr>
                                        <p:cTn dur="500" id="63"/>
                                        <p:tgtEl>
                                          <p:spTgt spid="7"/>
                                        </p:tgtEl>
                                      </p:cBhvr>
                                    </p:animEffect>
                                  </p:childTnLst>
                                </p:cTn>
                              </p:par>
                            </p:childTnLst>
                          </p:cTn>
                        </p:par>
                        <p:par>
                          <p:cTn fill="hold" id="64" nodeType="afterGroup">
                            <p:stCondLst>
                              <p:cond delay="5000"/>
                            </p:stCondLst>
                            <p:childTnLst>
                              <p:par>
                                <p:cTn fill="hold" grpId="0" id="65" nodeType="afterEffect" presetClass="entr" presetID="53" presetSubtype="0">
                                  <p:stCondLst>
                                    <p:cond delay="0"/>
                                  </p:stCondLst>
                                  <p:childTnLst>
                                    <p:set>
                                      <p:cBhvr>
                                        <p:cTn dur="1" fill="hold" id="66">
                                          <p:stCondLst>
                                            <p:cond delay="0"/>
                                          </p:stCondLst>
                                        </p:cTn>
                                        <p:tgtEl>
                                          <p:spTgt spid="10"/>
                                        </p:tgtEl>
                                        <p:attrNameLst>
                                          <p:attrName>style.visibility</p:attrName>
                                        </p:attrNameLst>
                                      </p:cBhvr>
                                      <p:to>
                                        <p:strVal val="visible"/>
                                      </p:to>
                                    </p:set>
                                    <p:anim calcmode="lin" valueType="num">
                                      <p:cBhvr>
                                        <p:cTn dur="500" fill="hold" id="67"/>
                                        <p:tgtEl>
                                          <p:spTgt spid="10"/>
                                        </p:tgtEl>
                                        <p:attrNameLst>
                                          <p:attrName>ppt_w</p:attrName>
                                        </p:attrNameLst>
                                      </p:cBhvr>
                                      <p:tavLst>
                                        <p:tav tm="0">
                                          <p:val>
                                            <p:fltVal val="0"/>
                                          </p:val>
                                        </p:tav>
                                        <p:tav tm="100000">
                                          <p:val>
                                            <p:strVal val="#ppt_w"/>
                                          </p:val>
                                        </p:tav>
                                      </p:tavLst>
                                    </p:anim>
                                    <p:anim calcmode="lin" valueType="num">
                                      <p:cBhvr>
                                        <p:cTn dur="500" fill="hold" id="68"/>
                                        <p:tgtEl>
                                          <p:spTgt spid="10"/>
                                        </p:tgtEl>
                                        <p:attrNameLst>
                                          <p:attrName>ppt_h</p:attrName>
                                        </p:attrNameLst>
                                      </p:cBhvr>
                                      <p:tavLst>
                                        <p:tav tm="0">
                                          <p:val>
                                            <p:fltVal val="0"/>
                                          </p:val>
                                        </p:tav>
                                        <p:tav tm="100000">
                                          <p:val>
                                            <p:strVal val="#ppt_h"/>
                                          </p:val>
                                        </p:tav>
                                      </p:tavLst>
                                    </p:anim>
                                    <p:animEffect filter="fade" transition="in">
                                      <p:cBhvr>
                                        <p:cTn dur="500" id="69"/>
                                        <p:tgtEl>
                                          <p:spTgt spid="10"/>
                                        </p:tgtEl>
                                      </p:cBhvr>
                                    </p:animEffect>
                                  </p:childTnLst>
                                </p:cTn>
                              </p:par>
                            </p:childTnLst>
                          </p:cTn>
                        </p:par>
                        <p:par>
                          <p:cTn fill="hold" id="70" nodeType="afterGroup">
                            <p:stCondLst>
                              <p:cond delay="5500"/>
                            </p:stCondLst>
                            <p:childTnLst>
                              <p:par>
                                <p:cTn fill="hold" grpId="0" id="71" nodeType="afterEffect" presetClass="entr" presetID="53" presetSubtype="0">
                                  <p:stCondLst>
                                    <p:cond delay="0"/>
                                  </p:stCondLst>
                                  <p:childTnLst>
                                    <p:set>
                                      <p:cBhvr>
                                        <p:cTn dur="1" fill="hold" id="72">
                                          <p:stCondLst>
                                            <p:cond delay="0"/>
                                          </p:stCondLst>
                                        </p:cTn>
                                        <p:tgtEl>
                                          <p:spTgt spid="12"/>
                                        </p:tgtEl>
                                        <p:attrNameLst>
                                          <p:attrName>style.visibility</p:attrName>
                                        </p:attrNameLst>
                                      </p:cBhvr>
                                      <p:to>
                                        <p:strVal val="visible"/>
                                      </p:to>
                                    </p:set>
                                    <p:anim calcmode="lin" valueType="num">
                                      <p:cBhvr>
                                        <p:cTn dur="500" fill="hold" id="73"/>
                                        <p:tgtEl>
                                          <p:spTgt spid="12"/>
                                        </p:tgtEl>
                                        <p:attrNameLst>
                                          <p:attrName>ppt_w</p:attrName>
                                        </p:attrNameLst>
                                      </p:cBhvr>
                                      <p:tavLst>
                                        <p:tav tm="0">
                                          <p:val>
                                            <p:fltVal val="0"/>
                                          </p:val>
                                        </p:tav>
                                        <p:tav tm="100000">
                                          <p:val>
                                            <p:strVal val="#ppt_w"/>
                                          </p:val>
                                        </p:tav>
                                      </p:tavLst>
                                    </p:anim>
                                    <p:anim calcmode="lin" valueType="num">
                                      <p:cBhvr>
                                        <p:cTn dur="500" fill="hold" id="74"/>
                                        <p:tgtEl>
                                          <p:spTgt spid="12"/>
                                        </p:tgtEl>
                                        <p:attrNameLst>
                                          <p:attrName>ppt_h</p:attrName>
                                        </p:attrNameLst>
                                      </p:cBhvr>
                                      <p:tavLst>
                                        <p:tav tm="0">
                                          <p:val>
                                            <p:fltVal val="0"/>
                                          </p:val>
                                        </p:tav>
                                        <p:tav tm="100000">
                                          <p:val>
                                            <p:strVal val="#ppt_h"/>
                                          </p:val>
                                        </p:tav>
                                      </p:tavLst>
                                    </p:anim>
                                    <p:animEffect filter="fade" transition="in">
                                      <p:cBhvr>
                                        <p:cTn dur="500" id="75"/>
                                        <p:tgtEl>
                                          <p:spTgt spid="12"/>
                                        </p:tgtEl>
                                      </p:cBhvr>
                                    </p:animEffect>
                                  </p:childTnLst>
                                </p:cTn>
                              </p:par>
                            </p:childTnLst>
                          </p:cTn>
                        </p:par>
                        <p:par>
                          <p:cTn fill="hold" id="76" nodeType="afterGroup">
                            <p:stCondLst>
                              <p:cond delay="6000"/>
                            </p:stCondLst>
                            <p:childTnLst>
                              <p:par>
                                <p:cTn fill="hold" grpId="0" id="77" nodeType="afterEffect" presetClass="entr" presetID="53" presetSubtype="0">
                                  <p:stCondLst>
                                    <p:cond delay="0"/>
                                  </p:stCondLst>
                                  <p:childTnLst>
                                    <p:set>
                                      <p:cBhvr>
                                        <p:cTn dur="1" fill="hold" id="78">
                                          <p:stCondLst>
                                            <p:cond delay="0"/>
                                          </p:stCondLst>
                                        </p:cTn>
                                        <p:tgtEl>
                                          <p:spTgt spid="19"/>
                                        </p:tgtEl>
                                        <p:attrNameLst>
                                          <p:attrName>style.visibility</p:attrName>
                                        </p:attrNameLst>
                                      </p:cBhvr>
                                      <p:to>
                                        <p:strVal val="visible"/>
                                      </p:to>
                                    </p:set>
                                    <p:anim calcmode="lin" valueType="num">
                                      <p:cBhvr>
                                        <p:cTn dur="500" fill="hold" id="79"/>
                                        <p:tgtEl>
                                          <p:spTgt spid="19"/>
                                        </p:tgtEl>
                                        <p:attrNameLst>
                                          <p:attrName>ppt_w</p:attrName>
                                        </p:attrNameLst>
                                      </p:cBhvr>
                                      <p:tavLst>
                                        <p:tav tm="0">
                                          <p:val>
                                            <p:fltVal val="0"/>
                                          </p:val>
                                        </p:tav>
                                        <p:tav tm="100000">
                                          <p:val>
                                            <p:strVal val="#ppt_w"/>
                                          </p:val>
                                        </p:tav>
                                      </p:tavLst>
                                    </p:anim>
                                    <p:anim calcmode="lin" valueType="num">
                                      <p:cBhvr>
                                        <p:cTn dur="500" fill="hold" id="80"/>
                                        <p:tgtEl>
                                          <p:spTgt spid="19"/>
                                        </p:tgtEl>
                                        <p:attrNameLst>
                                          <p:attrName>ppt_h</p:attrName>
                                        </p:attrNameLst>
                                      </p:cBhvr>
                                      <p:tavLst>
                                        <p:tav tm="0">
                                          <p:val>
                                            <p:fltVal val="0"/>
                                          </p:val>
                                        </p:tav>
                                        <p:tav tm="100000">
                                          <p:val>
                                            <p:strVal val="#ppt_h"/>
                                          </p:val>
                                        </p:tav>
                                      </p:tavLst>
                                    </p:anim>
                                    <p:animEffect filter="fade" transition="in">
                                      <p:cBhvr>
                                        <p:cTn dur="500" id="81"/>
                                        <p:tgtEl>
                                          <p:spTgt spid="19"/>
                                        </p:tgtEl>
                                      </p:cBhvr>
                                    </p:animEffect>
                                  </p:childTnLst>
                                </p:cTn>
                              </p:par>
                            </p:childTnLst>
                          </p:cTn>
                        </p:par>
                        <p:par>
                          <p:cTn fill="hold" id="82" nodeType="afterGroup">
                            <p:stCondLst>
                              <p:cond delay="6500"/>
                            </p:stCondLst>
                            <p:childTnLst>
                              <p:par>
                                <p:cTn fill="hold" grpId="0" id="83" nodeType="afterEffect" presetClass="entr" presetID="53" presetSubtype="0">
                                  <p:stCondLst>
                                    <p:cond delay="0"/>
                                  </p:stCondLst>
                                  <p:childTnLst>
                                    <p:set>
                                      <p:cBhvr>
                                        <p:cTn dur="1" fill="hold" id="84">
                                          <p:stCondLst>
                                            <p:cond delay="0"/>
                                          </p:stCondLst>
                                        </p:cTn>
                                        <p:tgtEl>
                                          <p:spTgt spid="5"/>
                                        </p:tgtEl>
                                        <p:attrNameLst>
                                          <p:attrName>style.visibility</p:attrName>
                                        </p:attrNameLst>
                                      </p:cBhvr>
                                      <p:to>
                                        <p:strVal val="visible"/>
                                      </p:to>
                                    </p:set>
                                    <p:anim calcmode="lin" valueType="num">
                                      <p:cBhvr>
                                        <p:cTn dur="500" fill="hold" id="85"/>
                                        <p:tgtEl>
                                          <p:spTgt spid="5"/>
                                        </p:tgtEl>
                                        <p:attrNameLst>
                                          <p:attrName>ppt_w</p:attrName>
                                        </p:attrNameLst>
                                      </p:cBhvr>
                                      <p:tavLst>
                                        <p:tav tm="0">
                                          <p:val>
                                            <p:fltVal val="0"/>
                                          </p:val>
                                        </p:tav>
                                        <p:tav tm="100000">
                                          <p:val>
                                            <p:strVal val="#ppt_w"/>
                                          </p:val>
                                        </p:tav>
                                      </p:tavLst>
                                    </p:anim>
                                    <p:anim calcmode="lin" valueType="num">
                                      <p:cBhvr>
                                        <p:cTn dur="500" fill="hold" id="86"/>
                                        <p:tgtEl>
                                          <p:spTgt spid="5"/>
                                        </p:tgtEl>
                                        <p:attrNameLst>
                                          <p:attrName>ppt_h</p:attrName>
                                        </p:attrNameLst>
                                      </p:cBhvr>
                                      <p:tavLst>
                                        <p:tav tm="0">
                                          <p:val>
                                            <p:fltVal val="0"/>
                                          </p:val>
                                        </p:tav>
                                        <p:tav tm="100000">
                                          <p:val>
                                            <p:strVal val="#ppt_h"/>
                                          </p:val>
                                        </p:tav>
                                      </p:tavLst>
                                    </p:anim>
                                    <p:animEffect filter="fade" transition="in">
                                      <p:cBhvr>
                                        <p:cTn dur="500" id="87"/>
                                        <p:tgtEl>
                                          <p:spTgt spid="5"/>
                                        </p:tgtEl>
                                      </p:cBhvr>
                                    </p:animEffect>
                                  </p:childTnLst>
                                </p:cTn>
                              </p:par>
                            </p:childTnLst>
                          </p:cTn>
                        </p:par>
                        <p:par>
                          <p:cTn fill="hold" id="88" nodeType="afterGroup">
                            <p:stCondLst>
                              <p:cond delay="7000"/>
                            </p:stCondLst>
                            <p:childTnLst>
                              <p:par>
                                <p:cTn fill="hold" grpId="0" id="89" nodeType="afterEffect" presetClass="entr" presetID="53" presetSubtype="0">
                                  <p:stCondLst>
                                    <p:cond delay="0"/>
                                  </p:stCondLst>
                                  <p:childTnLst>
                                    <p:set>
                                      <p:cBhvr>
                                        <p:cTn dur="1" fill="hold" id="90">
                                          <p:stCondLst>
                                            <p:cond delay="0"/>
                                          </p:stCondLst>
                                        </p:cTn>
                                        <p:tgtEl>
                                          <p:spTgt spid="11"/>
                                        </p:tgtEl>
                                        <p:attrNameLst>
                                          <p:attrName>style.visibility</p:attrName>
                                        </p:attrNameLst>
                                      </p:cBhvr>
                                      <p:to>
                                        <p:strVal val="visible"/>
                                      </p:to>
                                    </p:set>
                                    <p:anim calcmode="lin" valueType="num">
                                      <p:cBhvr>
                                        <p:cTn dur="500" fill="hold" id="91"/>
                                        <p:tgtEl>
                                          <p:spTgt spid="11"/>
                                        </p:tgtEl>
                                        <p:attrNameLst>
                                          <p:attrName>ppt_w</p:attrName>
                                        </p:attrNameLst>
                                      </p:cBhvr>
                                      <p:tavLst>
                                        <p:tav tm="0">
                                          <p:val>
                                            <p:fltVal val="0"/>
                                          </p:val>
                                        </p:tav>
                                        <p:tav tm="100000">
                                          <p:val>
                                            <p:strVal val="#ppt_w"/>
                                          </p:val>
                                        </p:tav>
                                      </p:tavLst>
                                    </p:anim>
                                    <p:anim calcmode="lin" valueType="num">
                                      <p:cBhvr>
                                        <p:cTn dur="500" fill="hold" id="92"/>
                                        <p:tgtEl>
                                          <p:spTgt spid="11"/>
                                        </p:tgtEl>
                                        <p:attrNameLst>
                                          <p:attrName>ppt_h</p:attrName>
                                        </p:attrNameLst>
                                      </p:cBhvr>
                                      <p:tavLst>
                                        <p:tav tm="0">
                                          <p:val>
                                            <p:fltVal val="0"/>
                                          </p:val>
                                        </p:tav>
                                        <p:tav tm="100000">
                                          <p:val>
                                            <p:strVal val="#ppt_h"/>
                                          </p:val>
                                        </p:tav>
                                      </p:tavLst>
                                    </p:anim>
                                    <p:animEffect filter="fade" transition="in">
                                      <p:cBhvr>
                                        <p:cTn dur="500" id="93"/>
                                        <p:tgtEl>
                                          <p:spTgt spid="11"/>
                                        </p:tgtEl>
                                      </p:cBhvr>
                                    </p:animEffect>
                                  </p:childTnLst>
                                </p:cTn>
                              </p:par>
                            </p:childTnLst>
                          </p:cTn>
                        </p:par>
                        <p:par>
                          <p:cTn fill="hold" id="94" nodeType="afterGroup">
                            <p:stCondLst>
                              <p:cond delay="7500"/>
                            </p:stCondLst>
                            <p:childTnLst>
                              <p:par>
                                <p:cTn fill="hold" grpId="0" id="95" nodeType="afterEffect" presetClass="entr" presetID="53" presetSubtype="0">
                                  <p:stCondLst>
                                    <p:cond delay="0"/>
                                  </p:stCondLst>
                                  <p:childTnLst>
                                    <p:set>
                                      <p:cBhvr>
                                        <p:cTn dur="1" fill="hold" id="96">
                                          <p:stCondLst>
                                            <p:cond delay="0"/>
                                          </p:stCondLst>
                                        </p:cTn>
                                        <p:tgtEl>
                                          <p:spTgt spid="13"/>
                                        </p:tgtEl>
                                        <p:attrNameLst>
                                          <p:attrName>style.visibility</p:attrName>
                                        </p:attrNameLst>
                                      </p:cBhvr>
                                      <p:to>
                                        <p:strVal val="visible"/>
                                      </p:to>
                                    </p:set>
                                    <p:anim calcmode="lin" valueType="num">
                                      <p:cBhvr>
                                        <p:cTn dur="500" fill="hold" id="97"/>
                                        <p:tgtEl>
                                          <p:spTgt spid="13"/>
                                        </p:tgtEl>
                                        <p:attrNameLst>
                                          <p:attrName>ppt_w</p:attrName>
                                        </p:attrNameLst>
                                      </p:cBhvr>
                                      <p:tavLst>
                                        <p:tav tm="0">
                                          <p:val>
                                            <p:fltVal val="0"/>
                                          </p:val>
                                        </p:tav>
                                        <p:tav tm="100000">
                                          <p:val>
                                            <p:strVal val="#ppt_w"/>
                                          </p:val>
                                        </p:tav>
                                      </p:tavLst>
                                    </p:anim>
                                    <p:anim calcmode="lin" valueType="num">
                                      <p:cBhvr>
                                        <p:cTn dur="500" fill="hold" id="98"/>
                                        <p:tgtEl>
                                          <p:spTgt spid="13"/>
                                        </p:tgtEl>
                                        <p:attrNameLst>
                                          <p:attrName>ppt_h</p:attrName>
                                        </p:attrNameLst>
                                      </p:cBhvr>
                                      <p:tavLst>
                                        <p:tav tm="0">
                                          <p:val>
                                            <p:fltVal val="0"/>
                                          </p:val>
                                        </p:tav>
                                        <p:tav tm="100000">
                                          <p:val>
                                            <p:strVal val="#ppt_h"/>
                                          </p:val>
                                        </p:tav>
                                      </p:tavLst>
                                    </p:anim>
                                    <p:animEffect filter="fade" transition="in">
                                      <p:cBhvr>
                                        <p:cTn dur="500" id="99"/>
                                        <p:tgtEl>
                                          <p:spTgt spid="13"/>
                                        </p:tgtEl>
                                      </p:cBhvr>
                                    </p:animEffect>
                                  </p:childTnLst>
                                </p:cTn>
                              </p:par>
                            </p:childTnLst>
                          </p:cTn>
                        </p:par>
                        <p:par>
                          <p:cTn fill="hold" id="100" nodeType="afterGroup">
                            <p:stCondLst>
                              <p:cond delay="8000"/>
                            </p:stCondLst>
                            <p:childTnLst>
                              <p:par>
                                <p:cTn fill="hold" grpId="0" id="101" nodeType="afterEffect" presetClass="entr" presetID="53" presetSubtype="0">
                                  <p:stCondLst>
                                    <p:cond delay="0"/>
                                  </p:stCondLst>
                                  <p:childTnLst>
                                    <p:set>
                                      <p:cBhvr>
                                        <p:cTn dur="1" fill="hold" id="102">
                                          <p:stCondLst>
                                            <p:cond delay="0"/>
                                          </p:stCondLst>
                                        </p:cTn>
                                        <p:tgtEl>
                                          <p:spTgt spid="20"/>
                                        </p:tgtEl>
                                        <p:attrNameLst>
                                          <p:attrName>style.visibility</p:attrName>
                                        </p:attrNameLst>
                                      </p:cBhvr>
                                      <p:to>
                                        <p:strVal val="visible"/>
                                      </p:to>
                                    </p:set>
                                    <p:anim calcmode="lin" valueType="num">
                                      <p:cBhvr>
                                        <p:cTn dur="500" fill="hold" id="103"/>
                                        <p:tgtEl>
                                          <p:spTgt spid="20"/>
                                        </p:tgtEl>
                                        <p:attrNameLst>
                                          <p:attrName>ppt_w</p:attrName>
                                        </p:attrNameLst>
                                      </p:cBhvr>
                                      <p:tavLst>
                                        <p:tav tm="0">
                                          <p:val>
                                            <p:fltVal val="0"/>
                                          </p:val>
                                        </p:tav>
                                        <p:tav tm="100000">
                                          <p:val>
                                            <p:strVal val="#ppt_w"/>
                                          </p:val>
                                        </p:tav>
                                      </p:tavLst>
                                    </p:anim>
                                    <p:anim calcmode="lin" valueType="num">
                                      <p:cBhvr>
                                        <p:cTn dur="500" fill="hold" id="104"/>
                                        <p:tgtEl>
                                          <p:spTgt spid="20"/>
                                        </p:tgtEl>
                                        <p:attrNameLst>
                                          <p:attrName>ppt_h</p:attrName>
                                        </p:attrNameLst>
                                      </p:cBhvr>
                                      <p:tavLst>
                                        <p:tav tm="0">
                                          <p:val>
                                            <p:fltVal val="0"/>
                                          </p:val>
                                        </p:tav>
                                        <p:tav tm="100000">
                                          <p:val>
                                            <p:strVal val="#ppt_h"/>
                                          </p:val>
                                        </p:tav>
                                      </p:tavLst>
                                    </p:anim>
                                    <p:animEffect filter="fade" transition="in">
                                      <p:cBhvr>
                                        <p:cTn dur="500" id="105"/>
                                        <p:tgtEl>
                                          <p:spTgt spid="20"/>
                                        </p:tgtEl>
                                      </p:cBhvr>
                                    </p:animEffect>
                                  </p:childTnLst>
                                </p:cTn>
                              </p:par>
                            </p:childTnLst>
                          </p:cTn>
                        </p:par>
                        <p:par>
                          <p:cTn fill="hold" id="106" nodeType="afterGroup">
                            <p:stCondLst>
                              <p:cond delay="8500"/>
                            </p:stCondLst>
                            <p:childTnLst>
                              <p:par>
                                <p:cTn fill="hold" grpId="0" id="107" nodeType="afterEffect" presetClass="entr" presetID="2" presetSubtype="8">
                                  <p:stCondLst>
                                    <p:cond delay="0"/>
                                  </p:stCondLst>
                                  <p:childTnLst>
                                    <p:set>
                                      <p:cBhvr>
                                        <p:cTn dur="1" fill="hold" id="108">
                                          <p:stCondLst>
                                            <p:cond delay="0"/>
                                          </p:stCondLst>
                                        </p:cTn>
                                        <p:tgtEl>
                                          <p:spTgt spid="25"/>
                                        </p:tgtEl>
                                        <p:attrNameLst>
                                          <p:attrName>style.visibility</p:attrName>
                                        </p:attrNameLst>
                                      </p:cBhvr>
                                      <p:to>
                                        <p:strVal val="visible"/>
                                      </p:to>
                                    </p:set>
                                    <p:anim calcmode="lin" valueType="num">
                                      <p:cBhvr additive="base">
                                        <p:cTn dur="500" fill="hold" id="109"/>
                                        <p:tgtEl>
                                          <p:spTgt spid="25"/>
                                        </p:tgtEl>
                                        <p:attrNameLst>
                                          <p:attrName>ppt_x</p:attrName>
                                        </p:attrNameLst>
                                      </p:cBhvr>
                                      <p:tavLst>
                                        <p:tav tm="0">
                                          <p:val>
                                            <p:strVal val="0-#ppt_w/2"/>
                                          </p:val>
                                        </p:tav>
                                        <p:tav tm="100000">
                                          <p:val>
                                            <p:strVal val="#ppt_x"/>
                                          </p:val>
                                        </p:tav>
                                      </p:tavLst>
                                    </p:anim>
                                    <p:anim calcmode="lin" valueType="num">
                                      <p:cBhvr additive="base">
                                        <p:cTn dur="500" fill="hold" id="110"/>
                                        <p:tgtEl>
                                          <p:spTgt spid="25"/>
                                        </p:tgtEl>
                                        <p:attrNameLst>
                                          <p:attrName>ppt_y</p:attrName>
                                        </p:attrNameLst>
                                      </p:cBhvr>
                                      <p:tavLst>
                                        <p:tav tm="0">
                                          <p:val>
                                            <p:strVal val="#ppt_y"/>
                                          </p:val>
                                        </p:tav>
                                        <p:tav tm="100000">
                                          <p:val>
                                            <p:strVal val="#ppt_y"/>
                                          </p:val>
                                        </p:tav>
                                      </p:tavLst>
                                    </p:anim>
                                  </p:childTnLst>
                                </p:cTn>
                              </p:par>
                              <p:par>
                                <p:cTn fill="hold" grpId="0" id="111" nodeType="withEffect" presetClass="entr" presetID="2" presetSubtype="8">
                                  <p:stCondLst>
                                    <p:cond delay="0"/>
                                  </p:stCondLst>
                                  <p:childTnLst>
                                    <p:set>
                                      <p:cBhvr>
                                        <p:cTn dur="1" fill="hold" id="112">
                                          <p:stCondLst>
                                            <p:cond delay="0"/>
                                          </p:stCondLst>
                                        </p:cTn>
                                        <p:tgtEl>
                                          <p:spTgt spid="26"/>
                                        </p:tgtEl>
                                        <p:attrNameLst>
                                          <p:attrName>style.visibility</p:attrName>
                                        </p:attrNameLst>
                                      </p:cBhvr>
                                      <p:to>
                                        <p:strVal val="visible"/>
                                      </p:to>
                                    </p:set>
                                    <p:anim calcmode="lin" valueType="num">
                                      <p:cBhvr additive="base">
                                        <p:cTn dur="500" fill="hold" id="113"/>
                                        <p:tgtEl>
                                          <p:spTgt spid="26"/>
                                        </p:tgtEl>
                                        <p:attrNameLst>
                                          <p:attrName>ppt_x</p:attrName>
                                        </p:attrNameLst>
                                      </p:cBhvr>
                                      <p:tavLst>
                                        <p:tav tm="0">
                                          <p:val>
                                            <p:strVal val="0-#ppt_w/2"/>
                                          </p:val>
                                        </p:tav>
                                        <p:tav tm="100000">
                                          <p:val>
                                            <p:strVal val="#ppt_x"/>
                                          </p:val>
                                        </p:tav>
                                      </p:tavLst>
                                    </p:anim>
                                    <p:anim calcmode="lin" valueType="num">
                                      <p:cBhvr additive="base">
                                        <p:cTn dur="500" fill="hold" id="114"/>
                                        <p:tgtEl>
                                          <p:spTgt spid="26"/>
                                        </p:tgtEl>
                                        <p:attrNameLst>
                                          <p:attrName>ppt_y</p:attrName>
                                        </p:attrNameLst>
                                      </p:cBhvr>
                                      <p:tavLst>
                                        <p:tav tm="0">
                                          <p:val>
                                            <p:strVal val="#ppt_y"/>
                                          </p:val>
                                        </p:tav>
                                        <p:tav tm="100000">
                                          <p:val>
                                            <p:strVal val="#ppt_y"/>
                                          </p:val>
                                        </p:tav>
                                      </p:tavLst>
                                    </p:anim>
                                  </p:childTnLst>
                                </p:cTn>
                              </p:par>
                              <p:par>
                                <p:cTn fill="hold" grpId="0" id="115" nodeType="withEffect" presetClass="entr" presetID="2" presetSubtype="8">
                                  <p:stCondLst>
                                    <p:cond delay="0"/>
                                  </p:stCondLst>
                                  <p:childTnLst>
                                    <p:set>
                                      <p:cBhvr>
                                        <p:cTn dur="1" fill="hold" id="116">
                                          <p:stCondLst>
                                            <p:cond delay="0"/>
                                          </p:stCondLst>
                                        </p:cTn>
                                        <p:tgtEl>
                                          <p:spTgt spid="27"/>
                                        </p:tgtEl>
                                        <p:attrNameLst>
                                          <p:attrName>style.visibility</p:attrName>
                                        </p:attrNameLst>
                                      </p:cBhvr>
                                      <p:to>
                                        <p:strVal val="visible"/>
                                      </p:to>
                                    </p:set>
                                    <p:anim calcmode="lin" valueType="num">
                                      <p:cBhvr additive="base">
                                        <p:cTn dur="500" fill="hold" id="117"/>
                                        <p:tgtEl>
                                          <p:spTgt spid="27"/>
                                        </p:tgtEl>
                                        <p:attrNameLst>
                                          <p:attrName>ppt_x</p:attrName>
                                        </p:attrNameLst>
                                      </p:cBhvr>
                                      <p:tavLst>
                                        <p:tav tm="0">
                                          <p:val>
                                            <p:strVal val="0-#ppt_w/2"/>
                                          </p:val>
                                        </p:tav>
                                        <p:tav tm="100000">
                                          <p:val>
                                            <p:strVal val="#ppt_x"/>
                                          </p:val>
                                        </p:tav>
                                      </p:tavLst>
                                    </p:anim>
                                    <p:anim calcmode="lin" valueType="num">
                                      <p:cBhvr additive="base">
                                        <p:cTn dur="500" fill="hold" id="118"/>
                                        <p:tgtEl>
                                          <p:spTgt spid="27"/>
                                        </p:tgtEl>
                                        <p:attrNameLst>
                                          <p:attrName>ppt_y</p:attrName>
                                        </p:attrNameLst>
                                      </p:cBhvr>
                                      <p:tavLst>
                                        <p:tav tm="0">
                                          <p:val>
                                            <p:strVal val="#ppt_y"/>
                                          </p:val>
                                        </p:tav>
                                        <p:tav tm="100000">
                                          <p:val>
                                            <p:strVal val="#ppt_y"/>
                                          </p:val>
                                        </p:tav>
                                      </p:tavLst>
                                    </p:anim>
                                  </p:childTnLst>
                                </p:cTn>
                              </p:par>
                              <p:par>
                                <p:cTn fill="hold" grpId="0" id="119" nodeType="withEffect" presetClass="entr" presetID="2" presetSubtype="8">
                                  <p:stCondLst>
                                    <p:cond delay="0"/>
                                  </p:stCondLst>
                                  <p:childTnLst>
                                    <p:set>
                                      <p:cBhvr>
                                        <p:cTn dur="1" fill="hold" id="120">
                                          <p:stCondLst>
                                            <p:cond delay="0"/>
                                          </p:stCondLst>
                                        </p:cTn>
                                        <p:tgtEl>
                                          <p:spTgt spid="28"/>
                                        </p:tgtEl>
                                        <p:attrNameLst>
                                          <p:attrName>style.visibility</p:attrName>
                                        </p:attrNameLst>
                                      </p:cBhvr>
                                      <p:to>
                                        <p:strVal val="visible"/>
                                      </p:to>
                                    </p:set>
                                    <p:anim calcmode="lin" valueType="num">
                                      <p:cBhvr additive="base">
                                        <p:cTn dur="500" fill="hold" id="121"/>
                                        <p:tgtEl>
                                          <p:spTgt spid="28"/>
                                        </p:tgtEl>
                                        <p:attrNameLst>
                                          <p:attrName>ppt_x</p:attrName>
                                        </p:attrNameLst>
                                      </p:cBhvr>
                                      <p:tavLst>
                                        <p:tav tm="0">
                                          <p:val>
                                            <p:strVal val="0-#ppt_w/2"/>
                                          </p:val>
                                        </p:tav>
                                        <p:tav tm="100000">
                                          <p:val>
                                            <p:strVal val="#ppt_x"/>
                                          </p:val>
                                        </p:tav>
                                      </p:tavLst>
                                    </p:anim>
                                    <p:anim calcmode="lin" valueType="num">
                                      <p:cBhvr additive="base">
                                        <p:cTn dur="500" fill="hold" id="122"/>
                                        <p:tgtEl>
                                          <p:spTgt spid="28"/>
                                        </p:tgtEl>
                                        <p:attrNameLst>
                                          <p:attrName>ppt_y</p:attrName>
                                        </p:attrNameLst>
                                      </p:cBhvr>
                                      <p:tavLst>
                                        <p:tav tm="0">
                                          <p:val>
                                            <p:strVal val="#ppt_y"/>
                                          </p:val>
                                        </p:tav>
                                        <p:tav tm="100000">
                                          <p:val>
                                            <p:strVal val="#ppt_y"/>
                                          </p:val>
                                        </p:tav>
                                      </p:tavLst>
                                    </p:anim>
                                  </p:childTnLst>
                                </p:cTn>
                              </p:par>
                            </p:childTnLst>
                          </p:cTn>
                        </p:par>
                        <p:par>
                          <p:cTn fill="hold" id="123" nodeType="afterGroup">
                            <p:stCondLst>
                              <p:cond delay="9000"/>
                            </p:stCondLst>
                            <p:childTnLst>
                              <p:par>
                                <p:cTn fill="hold" grpId="0" id="124" nodeType="afterEffect" presetClass="entr" presetID="2" presetSubtype="2">
                                  <p:stCondLst>
                                    <p:cond delay="0"/>
                                  </p:stCondLst>
                                  <p:childTnLst>
                                    <p:set>
                                      <p:cBhvr>
                                        <p:cTn dur="1" fill="hold" id="125">
                                          <p:stCondLst>
                                            <p:cond delay="0"/>
                                          </p:stCondLst>
                                        </p:cTn>
                                        <p:tgtEl>
                                          <p:spTgt spid="21"/>
                                        </p:tgtEl>
                                        <p:attrNameLst>
                                          <p:attrName>style.visibility</p:attrName>
                                        </p:attrNameLst>
                                      </p:cBhvr>
                                      <p:to>
                                        <p:strVal val="visible"/>
                                      </p:to>
                                    </p:set>
                                    <p:anim calcmode="lin" valueType="num">
                                      <p:cBhvr additive="base">
                                        <p:cTn dur="500" fill="hold" id="126"/>
                                        <p:tgtEl>
                                          <p:spTgt spid="21"/>
                                        </p:tgtEl>
                                        <p:attrNameLst>
                                          <p:attrName>ppt_x</p:attrName>
                                        </p:attrNameLst>
                                      </p:cBhvr>
                                      <p:tavLst>
                                        <p:tav tm="0">
                                          <p:val>
                                            <p:strVal val="1+#ppt_w/2"/>
                                          </p:val>
                                        </p:tav>
                                        <p:tav tm="100000">
                                          <p:val>
                                            <p:strVal val="#ppt_x"/>
                                          </p:val>
                                        </p:tav>
                                      </p:tavLst>
                                    </p:anim>
                                    <p:anim calcmode="lin" valueType="num">
                                      <p:cBhvr additive="base">
                                        <p:cTn dur="500" fill="hold" id="127"/>
                                        <p:tgtEl>
                                          <p:spTgt spid="21"/>
                                        </p:tgtEl>
                                        <p:attrNameLst>
                                          <p:attrName>ppt_y</p:attrName>
                                        </p:attrNameLst>
                                      </p:cBhvr>
                                      <p:tavLst>
                                        <p:tav tm="0">
                                          <p:val>
                                            <p:strVal val="#ppt_y"/>
                                          </p:val>
                                        </p:tav>
                                        <p:tav tm="100000">
                                          <p:val>
                                            <p:strVal val="#ppt_y"/>
                                          </p:val>
                                        </p:tav>
                                      </p:tavLst>
                                    </p:anim>
                                  </p:childTnLst>
                                </p:cTn>
                              </p:par>
                              <p:par>
                                <p:cTn fill="hold" grpId="0" id="128" nodeType="withEffect" presetClass="entr" presetID="2" presetSubtype="2">
                                  <p:stCondLst>
                                    <p:cond delay="0"/>
                                  </p:stCondLst>
                                  <p:childTnLst>
                                    <p:set>
                                      <p:cBhvr>
                                        <p:cTn dur="1" fill="hold" id="129">
                                          <p:stCondLst>
                                            <p:cond delay="0"/>
                                          </p:stCondLst>
                                        </p:cTn>
                                        <p:tgtEl>
                                          <p:spTgt spid="22"/>
                                        </p:tgtEl>
                                        <p:attrNameLst>
                                          <p:attrName>style.visibility</p:attrName>
                                        </p:attrNameLst>
                                      </p:cBhvr>
                                      <p:to>
                                        <p:strVal val="visible"/>
                                      </p:to>
                                    </p:set>
                                    <p:anim calcmode="lin" valueType="num">
                                      <p:cBhvr additive="base">
                                        <p:cTn dur="500" fill="hold" id="130"/>
                                        <p:tgtEl>
                                          <p:spTgt spid="22"/>
                                        </p:tgtEl>
                                        <p:attrNameLst>
                                          <p:attrName>ppt_x</p:attrName>
                                        </p:attrNameLst>
                                      </p:cBhvr>
                                      <p:tavLst>
                                        <p:tav tm="0">
                                          <p:val>
                                            <p:strVal val="1+#ppt_w/2"/>
                                          </p:val>
                                        </p:tav>
                                        <p:tav tm="100000">
                                          <p:val>
                                            <p:strVal val="#ppt_x"/>
                                          </p:val>
                                        </p:tav>
                                      </p:tavLst>
                                    </p:anim>
                                    <p:anim calcmode="lin" valueType="num">
                                      <p:cBhvr additive="base">
                                        <p:cTn dur="500" fill="hold" id="131"/>
                                        <p:tgtEl>
                                          <p:spTgt spid="22"/>
                                        </p:tgtEl>
                                        <p:attrNameLst>
                                          <p:attrName>ppt_y</p:attrName>
                                        </p:attrNameLst>
                                      </p:cBhvr>
                                      <p:tavLst>
                                        <p:tav tm="0">
                                          <p:val>
                                            <p:strVal val="#ppt_y"/>
                                          </p:val>
                                        </p:tav>
                                        <p:tav tm="100000">
                                          <p:val>
                                            <p:strVal val="#ppt_y"/>
                                          </p:val>
                                        </p:tav>
                                      </p:tavLst>
                                    </p:anim>
                                  </p:childTnLst>
                                </p:cTn>
                              </p:par>
                              <p:par>
                                <p:cTn fill="hold" grpId="0" id="132" nodeType="withEffect" presetClass="entr" presetID="2" presetSubtype="2">
                                  <p:stCondLst>
                                    <p:cond delay="0"/>
                                  </p:stCondLst>
                                  <p:childTnLst>
                                    <p:set>
                                      <p:cBhvr>
                                        <p:cTn dur="1" fill="hold" id="133">
                                          <p:stCondLst>
                                            <p:cond delay="0"/>
                                          </p:stCondLst>
                                        </p:cTn>
                                        <p:tgtEl>
                                          <p:spTgt spid="23"/>
                                        </p:tgtEl>
                                        <p:attrNameLst>
                                          <p:attrName>style.visibility</p:attrName>
                                        </p:attrNameLst>
                                      </p:cBhvr>
                                      <p:to>
                                        <p:strVal val="visible"/>
                                      </p:to>
                                    </p:set>
                                    <p:anim calcmode="lin" valueType="num">
                                      <p:cBhvr additive="base">
                                        <p:cTn dur="500" fill="hold" id="134"/>
                                        <p:tgtEl>
                                          <p:spTgt spid="23"/>
                                        </p:tgtEl>
                                        <p:attrNameLst>
                                          <p:attrName>ppt_x</p:attrName>
                                        </p:attrNameLst>
                                      </p:cBhvr>
                                      <p:tavLst>
                                        <p:tav tm="0">
                                          <p:val>
                                            <p:strVal val="1+#ppt_w/2"/>
                                          </p:val>
                                        </p:tav>
                                        <p:tav tm="100000">
                                          <p:val>
                                            <p:strVal val="#ppt_x"/>
                                          </p:val>
                                        </p:tav>
                                      </p:tavLst>
                                    </p:anim>
                                    <p:anim calcmode="lin" valueType="num">
                                      <p:cBhvr additive="base">
                                        <p:cTn dur="500" fill="hold" id="135"/>
                                        <p:tgtEl>
                                          <p:spTgt spid="23"/>
                                        </p:tgtEl>
                                        <p:attrNameLst>
                                          <p:attrName>ppt_y</p:attrName>
                                        </p:attrNameLst>
                                      </p:cBhvr>
                                      <p:tavLst>
                                        <p:tav tm="0">
                                          <p:val>
                                            <p:strVal val="#ppt_y"/>
                                          </p:val>
                                        </p:tav>
                                        <p:tav tm="100000">
                                          <p:val>
                                            <p:strVal val="#ppt_y"/>
                                          </p:val>
                                        </p:tav>
                                      </p:tavLst>
                                    </p:anim>
                                  </p:childTnLst>
                                </p:cTn>
                              </p:par>
                              <p:par>
                                <p:cTn fill="hold" grpId="0" id="136" nodeType="withEffect" presetClass="entr" presetID="2" presetSubtype="2">
                                  <p:stCondLst>
                                    <p:cond delay="0"/>
                                  </p:stCondLst>
                                  <p:childTnLst>
                                    <p:set>
                                      <p:cBhvr>
                                        <p:cTn dur="1" fill="hold" id="137">
                                          <p:stCondLst>
                                            <p:cond delay="0"/>
                                          </p:stCondLst>
                                        </p:cTn>
                                        <p:tgtEl>
                                          <p:spTgt spid="24"/>
                                        </p:tgtEl>
                                        <p:attrNameLst>
                                          <p:attrName>style.visibility</p:attrName>
                                        </p:attrNameLst>
                                      </p:cBhvr>
                                      <p:to>
                                        <p:strVal val="visible"/>
                                      </p:to>
                                    </p:set>
                                    <p:anim calcmode="lin" valueType="num">
                                      <p:cBhvr additive="base">
                                        <p:cTn dur="500" fill="hold" id="138"/>
                                        <p:tgtEl>
                                          <p:spTgt spid="24"/>
                                        </p:tgtEl>
                                        <p:attrNameLst>
                                          <p:attrName>ppt_x</p:attrName>
                                        </p:attrNameLst>
                                      </p:cBhvr>
                                      <p:tavLst>
                                        <p:tav tm="0">
                                          <p:val>
                                            <p:strVal val="1+#ppt_w/2"/>
                                          </p:val>
                                        </p:tav>
                                        <p:tav tm="100000">
                                          <p:val>
                                            <p:strVal val="#ppt_x"/>
                                          </p:val>
                                        </p:tav>
                                      </p:tavLst>
                                    </p:anim>
                                    <p:anim calcmode="lin" valueType="num">
                                      <p:cBhvr additive="base">
                                        <p:cTn dur="500" fill="hold" id="139"/>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Text Placeholder 16"/>
          <p:cNvSpPr>
            <a:spLocks noGrp="1"/>
          </p:cNvSpPr>
          <p:nvPr>
            <p:ph idx="4294967295" sz="quarter" type="body"/>
          </p:nvPr>
        </p:nvSpPr>
        <p:spPr>
          <a:xfrm>
            <a:off x="1040927" y="2203450"/>
            <a:ext cx="2338388" cy="658368"/>
          </a:xfrm>
          <a:prstGeom prst="rect">
            <a:avLst/>
          </a:prstGeom>
        </p:spPr>
        <p:txBody>
          <a:bodyPr bIns="0" lIns="0" rIns="0" rtlCol="0" tIns="0" vert="horz" wrap="square">
            <a:spAutoFit/>
          </a:bodyPr>
          <a:lstStyle/>
          <a:p>
            <a:pPr algn="just" indent="0" marL="0">
              <a:lnSpc>
                <a:spcPct val="120000"/>
              </a:lnSpc>
              <a:buNone/>
            </a:pPr>
            <a:r>
              <a:rPr altLang="en-US" lang="zh-CN" sz="9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请替换文字内容，点击添加相关标题文字，修改文字内容，也可以直接复制你的内容到此。，点击添加相关标题文字，修改文字内容，也可以直接复制你的内容到此。</a:t>
            </a:r>
          </a:p>
        </p:txBody>
      </p:sp>
      <p:sp>
        <p:nvSpPr>
          <p:cNvPr id="18" name="Text Placeholder 17"/>
          <p:cNvSpPr>
            <a:spLocks noGrp="1"/>
          </p:cNvSpPr>
          <p:nvPr>
            <p:ph idx="4294967295" sz="quarter" type="body"/>
          </p:nvPr>
        </p:nvSpPr>
        <p:spPr>
          <a:xfrm>
            <a:off x="1040927" y="3633788"/>
            <a:ext cx="2338388" cy="658368"/>
          </a:xfrm>
          <a:prstGeom prst="rect">
            <a:avLst/>
          </a:prstGeom>
        </p:spPr>
        <p:txBody>
          <a:bodyPr bIns="0" lIns="0" rIns="0" rtlCol="0" tIns="0" vert="horz" wrap="square">
            <a:spAutoFit/>
          </a:bodyPr>
          <a:lstStyle/>
          <a:p>
            <a:pPr algn="just" indent="0" marL="0">
              <a:lnSpc>
                <a:spcPct val="120000"/>
              </a:lnSpc>
              <a:buNone/>
            </a:pPr>
            <a:r>
              <a:rPr altLang="en-US" lang="zh-CN" sz="9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请替换文字内容，点击添加相关标题文字，修改文字内容，也可以直接复制你的内容到此。，点击添加相关标题文字，修改文字内容，也可以直接复制你的内容到此。</a:t>
            </a:r>
          </a:p>
        </p:txBody>
      </p:sp>
      <p:sp>
        <p:nvSpPr>
          <p:cNvPr id="13" name="Text Placeholder 12"/>
          <p:cNvSpPr>
            <a:spLocks noGrp="1"/>
          </p:cNvSpPr>
          <p:nvPr>
            <p:ph idx="4294967295" sz="quarter" type="body"/>
          </p:nvPr>
        </p:nvSpPr>
        <p:spPr>
          <a:xfrm>
            <a:off x="6373853" y="2860675"/>
            <a:ext cx="2085975" cy="658368"/>
          </a:xfrm>
          <a:prstGeom prst="rect">
            <a:avLst/>
          </a:prstGeom>
        </p:spPr>
        <p:txBody>
          <a:bodyPr bIns="0" lIns="0" rIns="0" rtlCol="0" tIns="0" vert="horz" wrap="square">
            <a:spAutoFit/>
          </a:bodyPr>
          <a:lstStyle/>
          <a:p>
            <a:pPr algn="just" indent="0" marL="0">
              <a:lnSpc>
                <a:spcPct val="120000"/>
              </a:lnSpc>
              <a:buNone/>
            </a:pPr>
            <a:r>
              <a:rPr altLang="en-US" lang="zh-CN" sz="9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请替换文字内容，点击添加相关标题文字，修改文字内容，也可以直接复制你的内容到此。，点击添加相关标题文字，修改文字内容，也可以直接复制你的内容到此。</a:t>
            </a:r>
          </a:p>
        </p:txBody>
      </p:sp>
      <p:grpSp>
        <p:nvGrpSpPr>
          <p:cNvPr id="2" name="Group 9"/>
          <p:cNvGrpSpPr/>
          <p:nvPr/>
        </p:nvGrpSpPr>
        <p:grpSpPr>
          <a:xfrm>
            <a:off x="3444009" y="1669743"/>
            <a:ext cx="2660969" cy="2634149"/>
            <a:chOff x="9988635" y="4910465"/>
            <a:chExt cx="5069416" cy="5016501"/>
          </a:xfrm>
        </p:grpSpPr>
        <p:sp>
          <p:nvSpPr>
            <p:cNvPr id="4" name="Freeform 3"/>
            <p:cNvSpPr/>
            <p:nvPr/>
          </p:nvSpPr>
          <p:spPr bwMode="auto">
            <a:xfrm>
              <a:off x="10483935" y="4910465"/>
              <a:ext cx="3297767" cy="3388784"/>
            </a:xfrm>
            <a:custGeom>
              <a:gdLst>
                <a:gd fmla="*/ 547 w 1071" name="T0"/>
                <a:gd fmla="*/ 0 h 1101" name="T1"/>
                <a:gd fmla="*/ 0 w 1071" name="T2"/>
                <a:gd fmla="*/ 547 h 1101" name="T3"/>
                <a:gd fmla="*/ 263 w 1071" name="T4"/>
                <a:gd fmla="*/ 1015 h 1101" name="T5"/>
                <a:gd fmla="*/ 213 w 1071" name="T6"/>
                <a:gd fmla="*/ 1101 h 1101" name="T7"/>
                <a:gd fmla="*/ 604 w 1071" name="T8"/>
                <a:gd fmla="*/ 1101 h 1101" name="T9"/>
                <a:gd fmla="*/ 409 w 1071" name="T10"/>
                <a:gd fmla="*/ 762 h 1101" name="T11"/>
                <a:gd fmla="*/ 359 w 1071" name="T12"/>
                <a:gd fmla="*/ 847 h 1101" name="T13"/>
                <a:gd fmla="*/ 193 w 1071" name="T14"/>
                <a:gd fmla="*/ 547 h 1101" name="T15"/>
                <a:gd fmla="*/ 547 w 1071" name="T16"/>
                <a:gd fmla="*/ 194 h 1101" name="T17"/>
                <a:gd fmla="*/ 859 w 1071" name="T18"/>
                <a:gd fmla="*/ 381 h 1101" name="T19"/>
                <a:gd fmla="*/ 938 w 1071" name="T20"/>
                <a:gd fmla="*/ 375 h 1101" name="T21"/>
                <a:gd fmla="*/ 1071 w 1071" name="T22"/>
                <a:gd fmla="*/ 390 h 1101" name="T23"/>
                <a:gd fmla="*/ 547 w 1071" name="T24"/>
                <a:gd fmla="*/ 0 h 110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101" w="1071">
                  <a:moveTo>
                    <a:pt x="547" y="0"/>
                  </a:moveTo>
                  <a:cubicBezTo>
                    <a:pt x="245" y="0"/>
                    <a:pt x="0" y="245"/>
                    <a:pt x="0" y="547"/>
                  </a:cubicBezTo>
                  <a:cubicBezTo>
                    <a:pt x="0" y="745"/>
                    <a:pt x="105" y="919"/>
                    <a:pt x="263" y="1015"/>
                  </a:cubicBezTo>
                  <a:cubicBezTo>
                    <a:pt x="213" y="1101"/>
                    <a:pt x="213" y="1101"/>
                    <a:pt x="213" y="1101"/>
                  </a:cubicBezTo>
                  <a:cubicBezTo>
                    <a:pt x="604" y="1101"/>
                    <a:pt x="604" y="1101"/>
                    <a:pt x="604" y="1101"/>
                  </a:cubicBezTo>
                  <a:cubicBezTo>
                    <a:pt x="409" y="762"/>
                    <a:pt x="409" y="762"/>
                    <a:pt x="409" y="762"/>
                  </a:cubicBezTo>
                  <a:cubicBezTo>
                    <a:pt x="359" y="847"/>
                    <a:pt x="359" y="847"/>
                    <a:pt x="359" y="847"/>
                  </a:cubicBezTo>
                  <a:cubicBezTo>
                    <a:pt x="260" y="785"/>
                    <a:pt x="193" y="674"/>
                    <a:pt x="193" y="547"/>
                  </a:cubicBezTo>
                  <a:cubicBezTo>
                    <a:pt x="193" y="352"/>
                    <a:pt x="352" y="194"/>
                    <a:pt x="547" y="194"/>
                  </a:cubicBezTo>
                  <a:cubicBezTo>
                    <a:pt x="682" y="194"/>
                    <a:pt x="799" y="269"/>
                    <a:pt x="859" y="381"/>
                  </a:cubicBezTo>
                  <a:cubicBezTo>
                    <a:pt x="885" y="377"/>
                    <a:pt x="911" y="375"/>
                    <a:pt x="938" y="375"/>
                  </a:cubicBezTo>
                  <a:cubicBezTo>
                    <a:pt x="984" y="375"/>
                    <a:pt x="1029" y="380"/>
                    <a:pt x="1071" y="390"/>
                  </a:cubicBezTo>
                  <a:cubicBezTo>
                    <a:pt x="1004" y="165"/>
                    <a:pt x="795" y="0"/>
                    <a:pt x="547" y="0"/>
                  </a:cubicBezTo>
                  <a:close/>
                </a:path>
              </a:pathLst>
            </a:custGeom>
            <a:solidFill>
              <a:schemeClr val="accent1"/>
            </a:solidFill>
            <a:ln>
              <a:noFill/>
            </a:ln>
          </p:spPr>
          <p:txBody>
            <a:bodyPr anchor="t" anchorCtr="0" bIns="27902" compatLnSpc="1" lIns="55803" numCol="1" rIns="55803" tIns="27902" vert="horz" wrap="square">
              <a:prstTxWarp prst="textNoShape">
                <a:avLst/>
              </a:prstTxWarp>
            </a:bodyPr>
            <a:lstStyle/>
            <a:p>
              <a:pPr algn="just">
                <a:lnSpc>
                  <a:spcPct val="120000"/>
                </a:lnSpc>
              </a:pPr>
              <a:endParaRPr lang="en-US" sz="6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endParaRPr>
            </a:p>
          </p:txBody>
        </p:sp>
        <p:sp>
          <p:nvSpPr>
            <p:cNvPr id="5" name="Freeform 4"/>
            <p:cNvSpPr/>
            <p:nvPr/>
          </p:nvSpPr>
          <p:spPr bwMode="auto">
            <a:xfrm>
              <a:off x="11777218" y="6144481"/>
              <a:ext cx="3280833" cy="3412067"/>
            </a:xfrm>
            <a:custGeom>
              <a:gdLst>
                <a:gd fmla="*/ 518 w 1065" name="T0"/>
                <a:gd fmla="*/ 14 h 1108" name="T1"/>
                <a:gd fmla="*/ 245 w 1065" name="T2"/>
                <a:gd fmla="*/ 87 h 1108" name="T3"/>
                <a:gd fmla="*/ 195 w 1065" name="T4"/>
                <a:gd fmla="*/ 0 h 1108" name="T5"/>
                <a:gd fmla="*/ 0 w 1065" name="T6"/>
                <a:gd fmla="*/ 339 h 1108" name="T7"/>
                <a:gd fmla="*/ 391 w 1065" name="T8"/>
                <a:gd fmla="*/ 339 h 1108" name="T9"/>
                <a:gd fmla="*/ 342 w 1065" name="T10"/>
                <a:gd fmla="*/ 254 h 1108" name="T11"/>
                <a:gd fmla="*/ 518 w 1065" name="T12"/>
                <a:gd fmla="*/ 208 h 1108" name="T13"/>
                <a:gd fmla="*/ 872 w 1065" name="T14"/>
                <a:gd fmla="*/ 561 h 1108" name="T15"/>
                <a:gd fmla="*/ 518 w 1065" name="T16"/>
                <a:gd fmla="*/ 915 h 1108" name="T17"/>
                <a:gd fmla="*/ 505 w 1065" name="T18"/>
                <a:gd fmla="*/ 915 h 1108" name="T19"/>
                <a:gd fmla="*/ 385 w 1065" name="T20"/>
                <a:gd fmla="*/ 1092 h 1108" name="T21"/>
                <a:gd fmla="*/ 518 w 1065" name="T22"/>
                <a:gd fmla="*/ 1108 h 1108" name="T23"/>
                <a:gd fmla="*/ 1065 w 1065" name="T24"/>
                <a:gd fmla="*/ 561 h 1108" name="T25"/>
                <a:gd fmla="*/ 518 w 1065" name="T26"/>
                <a:gd fmla="*/ 14 h 1108"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108" w="1065">
                  <a:moveTo>
                    <a:pt x="518" y="14"/>
                  </a:moveTo>
                  <a:cubicBezTo>
                    <a:pt x="419" y="14"/>
                    <a:pt x="326" y="41"/>
                    <a:pt x="245" y="87"/>
                  </a:cubicBezTo>
                  <a:cubicBezTo>
                    <a:pt x="195" y="0"/>
                    <a:pt x="195" y="0"/>
                    <a:pt x="195" y="0"/>
                  </a:cubicBezTo>
                  <a:cubicBezTo>
                    <a:pt x="0" y="339"/>
                    <a:pt x="0" y="339"/>
                    <a:pt x="0" y="339"/>
                  </a:cubicBezTo>
                  <a:cubicBezTo>
                    <a:pt x="391" y="339"/>
                    <a:pt x="391" y="339"/>
                    <a:pt x="391" y="339"/>
                  </a:cubicBezTo>
                  <a:cubicBezTo>
                    <a:pt x="342" y="254"/>
                    <a:pt x="342" y="254"/>
                    <a:pt x="342" y="254"/>
                  </a:cubicBezTo>
                  <a:cubicBezTo>
                    <a:pt x="394" y="225"/>
                    <a:pt x="454" y="208"/>
                    <a:pt x="518" y="208"/>
                  </a:cubicBezTo>
                  <a:cubicBezTo>
                    <a:pt x="713" y="208"/>
                    <a:pt x="872" y="366"/>
                    <a:pt x="872" y="561"/>
                  </a:cubicBezTo>
                  <a:cubicBezTo>
                    <a:pt x="872" y="757"/>
                    <a:pt x="713" y="915"/>
                    <a:pt x="518" y="915"/>
                  </a:cubicBezTo>
                  <a:cubicBezTo>
                    <a:pt x="514" y="915"/>
                    <a:pt x="509" y="915"/>
                    <a:pt x="505" y="915"/>
                  </a:cubicBezTo>
                  <a:cubicBezTo>
                    <a:pt x="476" y="981"/>
                    <a:pt x="435" y="1041"/>
                    <a:pt x="385" y="1092"/>
                  </a:cubicBezTo>
                  <a:cubicBezTo>
                    <a:pt x="428" y="1103"/>
                    <a:pt x="472" y="1108"/>
                    <a:pt x="518" y="1108"/>
                  </a:cubicBezTo>
                  <a:cubicBezTo>
                    <a:pt x="820" y="1108"/>
                    <a:pt x="1065" y="863"/>
                    <a:pt x="1065" y="561"/>
                  </a:cubicBezTo>
                  <a:cubicBezTo>
                    <a:pt x="1065" y="259"/>
                    <a:pt x="820" y="14"/>
                    <a:pt x="518" y="14"/>
                  </a:cubicBezTo>
                  <a:close/>
                </a:path>
              </a:pathLst>
            </a:custGeom>
            <a:solidFill>
              <a:schemeClr val="accent2"/>
            </a:solidFill>
            <a:ln>
              <a:noFill/>
            </a:ln>
          </p:spPr>
          <p:txBody>
            <a:bodyPr anchor="t" anchorCtr="0" bIns="27902" compatLnSpc="1" lIns="55803" numCol="1" rIns="55803" tIns="27902" vert="horz" wrap="square">
              <a:prstTxWarp prst="textNoShape">
                <a:avLst/>
              </a:prstTxWarp>
            </a:bodyPr>
            <a:lstStyle/>
            <a:p>
              <a:pPr algn="just">
                <a:lnSpc>
                  <a:spcPct val="120000"/>
                </a:lnSpc>
              </a:pPr>
              <a:endParaRPr lang="en-US" sz="6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endParaRPr>
            </a:p>
          </p:txBody>
        </p:sp>
        <p:sp>
          <p:nvSpPr>
            <p:cNvPr id="6" name="Freeform 5"/>
            <p:cNvSpPr/>
            <p:nvPr/>
          </p:nvSpPr>
          <p:spPr bwMode="auto">
            <a:xfrm>
              <a:off x="9988635" y="7101215"/>
              <a:ext cx="3644900" cy="2825751"/>
            </a:xfrm>
            <a:custGeom>
              <a:gdLst>
                <a:gd fmla="*/ 1184 w 1184" name="T0"/>
                <a:gd fmla="*/ 388 h 917" name="T1"/>
                <a:gd fmla="*/ 988 w 1184" name="T2"/>
                <a:gd fmla="*/ 49 h 917" name="T3"/>
                <a:gd fmla="*/ 793 w 1184" name="T4"/>
                <a:gd fmla="*/ 388 h 917" name="T5"/>
                <a:gd fmla="*/ 900 w 1184" name="T6"/>
                <a:gd fmla="*/ 388 h 917" name="T7"/>
                <a:gd fmla="*/ 547 w 1184" name="T8"/>
                <a:gd fmla="*/ 724 h 917" name="T9"/>
                <a:gd fmla="*/ 193 w 1184" name="T10"/>
                <a:gd fmla="*/ 370 h 917" name="T11"/>
                <a:gd fmla="*/ 242 w 1184" name="T12"/>
                <a:gd fmla="*/ 192 h 917" name="T13"/>
                <a:gd fmla="*/ 145 w 1184" name="T14"/>
                <a:gd fmla="*/ 0 h 917" name="T15"/>
                <a:gd fmla="*/ 0 w 1184" name="T16"/>
                <a:gd fmla="*/ 370 h 917" name="T17"/>
                <a:gd fmla="*/ 547 w 1184" name="T18"/>
                <a:gd fmla="*/ 917 h 917" name="T19"/>
                <a:gd fmla="*/ 1094 w 1184" name="T20"/>
                <a:gd fmla="*/ 388 h 917" name="T21"/>
                <a:gd fmla="*/ 1184 w 1184" name="T22"/>
                <a:gd fmla="*/ 388 h 91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917" w="1184">
                  <a:moveTo>
                    <a:pt x="1184" y="388"/>
                  </a:moveTo>
                  <a:cubicBezTo>
                    <a:pt x="988" y="49"/>
                    <a:pt x="988" y="49"/>
                    <a:pt x="988" y="49"/>
                  </a:cubicBezTo>
                  <a:cubicBezTo>
                    <a:pt x="793" y="388"/>
                    <a:pt x="793" y="388"/>
                    <a:pt x="793" y="388"/>
                  </a:cubicBezTo>
                  <a:cubicBezTo>
                    <a:pt x="900" y="388"/>
                    <a:pt x="900" y="388"/>
                    <a:pt x="900" y="388"/>
                  </a:cubicBezTo>
                  <a:cubicBezTo>
                    <a:pt x="891" y="575"/>
                    <a:pt x="737" y="724"/>
                    <a:pt x="547" y="724"/>
                  </a:cubicBezTo>
                  <a:cubicBezTo>
                    <a:pt x="352" y="724"/>
                    <a:pt x="193" y="566"/>
                    <a:pt x="193" y="370"/>
                  </a:cubicBezTo>
                  <a:cubicBezTo>
                    <a:pt x="193" y="305"/>
                    <a:pt x="211" y="244"/>
                    <a:pt x="242" y="192"/>
                  </a:cubicBezTo>
                  <a:cubicBezTo>
                    <a:pt x="198" y="134"/>
                    <a:pt x="165" y="69"/>
                    <a:pt x="145" y="0"/>
                  </a:cubicBezTo>
                  <a:cubicBezTo>
                    <a:pt x="55" y="97"/>
                    <a:pt x="0" y="227"/>
                    <a:pt x="0" y="370"/>
                  </a:cubicBezTo>
                  <a:cubicBezTo>
                    <a:pt x="0" y="672"/>
                    <a:pt x="245" y="917"/>
                    <a:pt x="547" y="917"/>
                  </a:cubicBezTo>
                  <a:cubicBezTo>
                    <a:pt x="843" y="917"/>
                    <a:pt x="1085" y="682"/>
                    <a:pt x="1094" y="388"/>
                  </a:cubicBezTo>
                  <a:lnTo>
                    <a:pt x="1184" y="388"/>
                  </a:lnTo>
                  <a:close/>
                </a:path>
              </a:pathLst>
            </a:custGeom>
            <a:solidFill>
              <a:schemeClr val="accent3"/>
            </a:solidFill>
            <a:ln>
              <a:noFill/>
            </a:ln>
          </p:spPr>
          <p:txBody>
            <a:bodyPr anchor="t" anchorCtr="0" bIns="27902" compatLnSpc="1" lIns="55803" numCol="1" rIns="55803" tIns="27902" vert="horz" wrap="square">
              <a:prstTxWarp prst="textNoShape">
                <a:avLst/>
              </a:prstTxWarp>
            </a:bodyPr>
            <a:lstStyle/>
            <a:p>
              <a:pPr algn="just">
                <a:lnSpc>
                  <a:spcPct val="120000"/>
                </a:lnSpc>
              </a:pPr>
              <a:endParaRPr lang="en-US" sz="6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endParaRPr>
            </a:p>
          </p:txBody>
        </p:sp>
        <p:sp>
          <p:nvSpPr>
            <p:cNvPr id="7" name="TextBox 6"/>
            <p:cNvSpPr txBox="1"/>
            <p:nvPr/>
          </p:nvSpPr>
          <p:spPr>
            <a:xfrm rot="18978468">
              <a:off x="10408418" y="5512855"/>
              <a:ext cx="2042040" cy="522418"/>
            </a:xfrm>
            <a:prstGeom prst="rect">
              <a:avLst/>
            </a:prstGeom>
            <a:noFill/>
          </p:spPr>
          <p:txBody>
            <a:bodyPr anchor="ctr" rtlCol="0" wrap="none">
              <a:prstTxWarp prst="textArchUp">
                <a:avLst/>
              </a:prstTxWarp>
              <a:spAutoFit/>
            </a:bodyPr>
            <a:lstStyle/>
            <a:p>
              <a:pPr algn="ctr">
                <a:lnSpc>
                  <a:spcPct val="120000"/>
                </a:lnSpc>
              </a:pPr>
              <a:r>
                <a:rPr altLang="en-US" kumimoji="1"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请替换文字内容</a:t>
              </a:r>
            </a:p>
          </p:txBody>
        </p:sp>
        <p:sp>
          <p:nvSpPr>
            <p:cNvPr id="8" name="TextBox 7"/>
            <p:cNvSpPr txBox="1"/>
            <p:nvPr/>
          </p:nvSpPr>
          <p:spPr>
            <a:xfrm>
              <a:off x="10662775" y="9098284"/>
              <a:ext cx="2042040" cy="522418"/>
            </a:xfrm>
            <a:prstGeom prst="rect">
              <a:avLst/>
            </a:prstGeom>
            <a:noFill/>
          </p:spPr>
          <p:txBody>
            <a:bodyPr anchor="ctr" rtlCol="0" wrap="none">
              <a:prstTxWarp prst="textArchDown">
                <a:avLst/>
              </a:prstTxWarp>
              <a:spAutoFit/>
            </a:bodyPr>
            <a:lstStyle/>
            <a:p>
              <a:pPr algn="ctr">
                <a:lnSpc>
                  <a:spcPct val="120000"/>
                </a:lnSpc>
              </a:pPr>
              <a:r>
                <a:rPr altLang="en-US" kumimoji="1"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请替换文字内容</a:t>
              </a:r>
            </a:p>
          </p:txBody>
        </p:sp>
        <p:sp>
          <p:nvSpPr>
            <p:cNvPr id="9" name="TextBox 8"/>
            <p:cNvSpPr txBox="1"/>
            <p:nvPr/>
          </p:nvSpPr>
          <p:spPr>
            <a:xfrm rot="17644844">
              <a:off x="13370471" y="8037947"/>
              <a:ext cx="2041299" cy="522607"/>
            </a:xfrm>
            <a:prstGeom prst="rect">
              <a:avLst/>
            </a:prstGeom>
            <a:noFill/>
          </p:spPr>
          <p:txBody>
            <a:bodyPr anchor="ctr" rtlCol="0" wrap="none">
              <a:prstTxWarp prst="textArchDown">
                <a:avLst/>
              </a:prstTxWarp>
              <a:spAutoFit/>
            </a:bodyPr>
            <a:lstStyle/>
            <a:p>
              <a:pPr algn="ctr">
                <a:lnSpc>
                  <a:spcPct val="120000"/>
                </a:lnSpc>
              </a:pPr>
              <a:r>
                <a:rPr altLang="en-US" kumimoji="1" lang="zh-CN" sz="1000">
                  <a:solidFill>
                    <a:schemeClr val="bg1"/>
                  </a:solidFill>
                  <a:latin charset="-122" panose="020b0503020204020204" pitchFamily="34" typeface="微软雅黑"/>
                  <a:ea charset="-122" panose="020b0503020204020204" pitchFamily="34" typeface="微软雅黑"/>
                  <a:cs typeface="+mn-ea"/>
                  <a:sym charset="0" panose="020b0604020202020204" pitchFamily="34" typeface="Arial"/>
                </a:rPr>
                <a:t>请替换文字内容</a:t>
              </a:r>
            </a:p>
          </p:txBody>
        </p:sp>
      </p:grpSp>
    </p:spTree>
    <p:extLst>
      <p:ext uri="{BB962C8B-B14F-4D97-AF65-F5344CB8AC3E}">
        <p14:creationId val="2825717084"/>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1" presetSubtype="1">
                                  <p:stCondLst>
                                    <p:cond delay="0"/>
                                  </p:stCondLst>
                                  <p:childTnLst>
                                    <p:set>
                                      <p:cBhvr>
                                        <p:cTn dur="1" fill="hold" id="6">
                                          <p:stCondLst>
                                            <p:cond delay="0"/>
                                          </p:stCondLst>
                                        </p:cTn>
                                        <p:tgtEl>
                                          <p:spTgt spid="2"/>
                                        </p:tgtEl>
                                        <p:attrNameLst>
                                          <p:attrName>style.visibility</p:attrName>
                                        </p:attrNameLst>
                                      </p:cBhvr>
                                      <p:to>
                                        <p:strVal val="visible"/>
                                      </p:to>
                                    </p:set>
                                    <p:animEffect filter="wheel(1)" transition="in">
                                      <p:cBhvr>
                                        <p:cTn dur="2000" id="7"/>
                                        <p:tgtEl>
                                          <p:spTgt spid="2"/>
                                        </p:tgtEl>
                                      </p:cBhvr>
                                    </p:animEffect>
                                  </p:childTnLst>
                                </p:cTn>
                              </p:par>
                            </p:childTnLst>
                          </p:cTn>
                        </p:par>
                        <p:par>
                          <p:cTn fill="hold" id="8" nodeType="afterGroup">
                            <p:stCondLst>
                              <p:cond delay="2000"/>
                            </p:stCondLst>
                            <p:childTnLst>
                              <p:par>
                                <p:cTn fill="hold" grpId="0" id="9" nodeType="afterEffect" presetClass="entr" presetID="2" presetSubtype="2">
                                  <p:stCondLst>
                                    <p:cond delay="0"/>
                                  </p:stCondLst>
                                  <p:childTnLst>
                                    <p:set>
                                      <p:cBhvr>
                                        <p:cTn dur="1" fill="hold" id="10">
                                          <p:stCondLst>
                                            <p:cond delay="0"/>
                                          </p:stCondLst>
                                        </p:cTn>
                                        <p:tgtEl>
                                          <p:spTgt spid="13">
                                            <p:txEl>
                                              <p:pRg end="0" st="0"/>
                                            </p:txEl>
                                          </p:spTgt>
                                        </p:tgtEl>
                                        <p:attrNameLst>
                                          <p:attrName>style.visibility</p:attrName>
                                        </p:attrNameLst>
                                      </p:cBhvr>
                                      <p:to>
                                        <p:strVal val="visible"/>
                                      </p:to>
                                    </p:set>
                                    <p:anim calcmode="lin" valueType="num">
                                      <p:cBhvr additive="base">
                                        <p:cTn dur="500" fill="hold" id="11"/>
                                        <p:tgtEl>
                                          <p:spTgt spid="13">
                                            <p:txEl>
                                              <p:pRg end="0" st="0"/>
                                            </p:txEl>
                                          </p:spTgt>
                                        </p:tgtEl>
                                        <p:attrNameLst>
                                          <p:attrName>ppt_x</p:attrName>
                                        </p:attrNameLst>
                                      </p:cBhvr>
                                      <p:tavLst>
                                        <p:tav tm="0">
                                          <p:val>
                                            <p:strVal val="1+#ppt_w/2"/>
                                          </p:val>
                                        </p:tav>
                                        <p:tav tm="100000">
                                          <p:val>
                                            <p:strVal val="#ppt_x"/>
                                          </p:val>
                                        </p:tav>
                                      </p:tavLst>
                                    </p:anim>
                                    <p:anim calcmode="lin" valueType="num">
                                      <p:cBhvr additive="base">
                                        <p:cTn dur="500" fill="hold" id="12"/>
                                        <p:tgtEl>
                                          <p:spTgt spid="13">
                                            <p:txEl>
                                              <p:pRg end="0" st="0"/>
                                            </p:txEl>
                                          </p:spTgt>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0"/>
                            </p:stCondLst>
                            <p:childTnLst>
                              <p:par>
                                <p:cTn fill="hold" grpId="0" id="14" nodeType="afterEffect" presetClass="entr" presetID="2" presetSubtype="8">
                                  <p:stCondLst>
                                    <p:cond delay="0"/>
                                  </p:stCondLst>
                                  <p:childTnLst>
                                    <p:set>
                                      <p:cBhvr>
                                        <p:cTn dur="1" fill="hold" id="15">
                                          <p:stCondLst>
                                            <p:cond delay="0"/>
                                          </p:stCondLst>
                                        </p:cTn>
                                        <p:tgtEl>
                                          <p:spTgt spid="17">
                                            <p:txEl>
                                              <p:pRg end="0" st="0"/>
                                            </p:txEl>
                                          </p:spTgt>
                                        </p:tgtEl>
                                        <p:attrNameLst>
                                          <p:attrName>style.visibility</p:attrName>
                                        </p:attrNameLst>
                                      </p:cBhvr>
                                      <p:to>
                                        <p:strVal val="visible"/>
                                      </p:to>
                                    </p:set>
                                    <p:anim calcmode="lin" valueType="num">
                                      <p:cBhvr additive="base">
                                        <p:cTn dur="500" fill="hold" id="16"/>
                                        <p:tgtEl>
                                          <p:spTgt spid="17">
                                            <p:txEl>
                                              <p:pRg end="0" st="0"/>
                                            </p:txEl>
                                          </p:spTgt>
                                        </p:tgtEl>
                                        <p:attrNameLst>
                                          <p:attrName>ppt_x</p:attrName>
                                        </p:attrNameLst>
                                      </p:cBhvr>
                                      <p:tavLst>
                                        <p:tav tm="0">
                                          <p:val>
                                            <p:strVal val="0-#ppt_w/2"/>
                                          </p:val>
                                        </p:tav>
                                        <p:tav tm="100000">
                                          <p:val>
                                            <p:strVal val="#ppt_x"/>
                                          </p:val>
                                        </p:tav>
                                      </p:tavLst>
                                    </p:anim>
                                    <p:anim calcmode="lin" valueType="num">
                                      <p:cBhvr additive="base">
                                        <p:cTn dur="500" fill="hold" id="17"/>
                                        <p:tgtEl>
                                          <p:spTgt spid="17">
                                            <p:txEl>
                                              <p:pRg end="0" st="0"/>
                                            </p:txEl>
                                          </p:spTgt>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3000"/>
                            </p:stCondLst>
                            <p:childTnLst>
                              <p:par>
                                <p:cTn fill="hold" grpId="0" id="19" nodeType="afterEffect" presetClass="entr" presetID="2" presetSubtype="8">
                                  <p:stCondLst>
                                    <p:cond delay="0"/>
                                  </p:stCondLst>
                                  <p:childTnLst>
                                    <p:set>
                                      <p:cBhvr>
                                        <p:cTn dur="1" fill="hold" id="20">
                                          <p:stCondLst>
                                            <p:cond delay="0"/>
                                          </p:stCondLst>
                                        </p:cTn>
                                        <p:tgtEl>
                                          <p:spTgt spid="18">
                                            <p:txEl>
                                              <p:pRg end="0" st="0"/>
                                            </p:txEl>
                                          </p:spTgt>
                                        </p:tgtEl>
                                        <p:attrNameLst>
                                          <p:attrName>style.visibility</p:attrName>
                                        </p:attrNameLst>
                                      </p:cBhvr>
                                      <p:to>
                                        <p:strVal val="visible"/>
                                      </p:to>
                                    </p:set>
                                    <p:anim calcmode="lin" valueType="num">
                                      <p:cBhvr additive="base">
                                        <p:cTn dur="500" fill="hold" id="21"/>
                                        <p:tgtEl>
                                          <p:spTgt spid="18">
                                            <p:txEl>
                                              <p:pRg end="0" st="0"/>
                                            </p:txEl>
                                          </p:spTgt>
                                        </p:tgtEl>
                                        <p:attrNameLst>
                                          <p:attrName>ppt_x</p:attrName>
                                        </p:attrNameLst>
                                      </p:cBhvr>
                                      <p:tavLst>
                                        <p:tav tm="0">
                                          <p:val>
                                            <p:strVal val="0-#ppt_w/2"/>
                                          </p:val>
                                        </p:tav>
                                        <p:tav tm="100000">
                                          <p:val>
                                            <p:strVal val="#ppt_x"/>
                                          </p:val>
                                        </p:tav>
                                      </p:tavLst>
                                    </p:anim>
                                    <p:anim calcmode="lin" valueType="num">
                                      <p:cBhvr additive="base">
                                        <p:cTn dur="500" fill="hold" id="22"/>
                                        <p:tgtEl>
                                          <p:spTgt spid="18">
                                            <p:txEl>
                                              <p:pRg end="0" st="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17"/>
      <p:bldP build="p" grpId="0" spid="18"/>
      <p:bldP build="p" grpId="0" spid="13"/>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4825" name="任意多边形 13"/>
          <p:cNvSpPr>
            <a:spLocks noChangeArrowheads="1"/>
          </p:cNvSpPr>
          <p:nvPr/>
        </p:nvSpPr>
        <p:spPr bwMode="auto">
          <a:xfrm>
            <a:off x="2402185" y="862738"/>
            <a:ext cx="1730739" cy="2599410"/>
          </a:xfrm>
          <a:custGeom>
            <a:gdLst>
              <a:gd fmla="*/ 2912012 w 2912013" name="T0"/>
              <a:gd fmla="*/ 3652166 h 4375052" name="T1"/>
              <a:gd fmla="*/ 2912013 w 2912013" name="T2"/>
              <a:gd fmla="*/ 3652166 h 4375052" name="T3"/>
              <a:gd fmla="*/ 2912013 w 2912013" name="T4"/>
              <a:gd fmla="*/ 4375052 h 4375052" name="T5"/>
              <a:gd fmla="*/ 2912012 w 2912013" name="T6"/>
              <a:gd fmla="*/ 4375052 h 4375052" name="T7"/>
              <a:gd fmla="*/ 335304 w 2912013" name="T8"/>
              <a:gd fmla="*/ 0 h 4375052" name="T9"/>
              <a:gd fmla="*/ 2912013 w 2912013" name="T10"/>
              <a:gd fmla="*/ 0 h 4375052" name="T11"/>
              <a:gd fmla="*/ 2912013 w 2912013" name="T12"/>
              <a:gd fmla="*/ 722886 h 4375052" name="T13"/>
              <a:gd fmla="*/ 850513 w 2912013" name="T14"/>
              <a:gd fmla="*/ 722886 h 4375052" name="T15"/>
              <a:gd fmla="*/ 626013 w 2912013" name="T16"/>
              <a:gd fmla="*/ 947386 h 4375052" name="T17"/>
              <a:gd fmla="*/ 626013 w 2912013" name="T18"/>
              <a:gd fmla="*/ 2180492 h 4375052" name="T19"/>
              <a:gd fmla="*/ 0 w 2912013" name="T20"/>
              <a:gd fmla="*/ 2180492 h 4375052" name="T21"/>
              <a:gd fmla="*/ 0 w 2912013" name="T22"/>
              <a:gd fmla="*/ 335304 h 4375052" name="T23"/>
              <a:gd fmla="*/ 335304 w 2912013" name="T24"/>
              <a:gd fmla="*/ 0 h 43750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375052" w="2912013">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rgbClr val="00B0F0"/>
          </a:solidFill>
          <a:ln>
            <a:noFill/>
          </a:ln>
        </p:spPr>
        <p:txBody>
          <a:bodyPr/>
          <a:lstStyle/>
          <a:p>
            <a:endParaRPr altLang="en-US" lang="zh-CN" sz="800">
              <a:solidFill>
                <a:schemeClr val="bg1"/>
              </a:solidFill>
              <a:latin charset="0" panose="020b0604020202020204" pitchFamily="34" typeface="Arial"/>
              <a:ea charset="-122" panose="02010600030101010101" pitchFamily="2" typeface="宋体"/>
            </a:endParaRPr>
          </a:p>
        </p:txBody>
      </p:sp>
      <p:sp>
        <p:nvSpPr>
          <p:cNvPr id="34826" name="任意多边形 14"/>
          <p:cNvSpPr>
            <a:spLocks noChangeArrowheads="1"/>
          </p:cNvSpPr>
          <p:nvPr/>
        </p:nvSpPr>
        <p:spPr bwMode="auto">
          <a:xfrm flipH="1">
            <a:off x="5537027" y="862738"/>
            <a:ext cx="1729796" cy="2599410"/>
          </a:xfrm>
          <a:custGeom>
            <a:gdLst>
              <a:gd fmla="*/ 2912012 w 2912013" name="T0"/>
              <a:gd fmla="*/ 3652166 h 4375052" name="T1"/>
              <a:gd fmla="*/ 2912013 w 2912013" name="T2"/>
              <a:gd fmla="*/ 3652166 h 4375052" name="T3"/>
              <a:gd fmla="*/ 2912013 w 2912013" name="T4"/>
              <a:gd fmla="*/ 4375052 h 4375052" name="T5"/>
              <a:gd fmla="*/ 2912012 w 2912013" name="T6"/>
              <a:gd fmla="*/ 4375052 h 4375052" name="T7"/>
              <a:gd fmla="*/ 335304 w 2912013" name="T8"/>
              <a:gd fmla="*/ 0 h 4375052" name="T9"/>
              <a:gd fmla="*/ 2912013 w 2912013" name="T10"/>
              <a:gd fmla="*/ 0 h 4375052" name="T11"/>
              <a:gd fmla="*/ 2912013 w 2912013" name="T12"/>
              <a:gd fmla="*/ 722886 h 4375052" name="T13"/>
              <a:gd fmla="*/ 850513 w 2912013" name="T14"/>
              <a:gd fmla="*/ 722886 h 4375052" name="T15"/>
              <a:gd fmla="*/ 626013 w 2912013" name="T16"/>
              <a:gd fmla="*/ 947386 h 4375052" name="T17"/>
              <a:gd fmla="*/ 626013 w 2912013" name="T18"/>
              <a:gd fmla="*/ 2180492 h 4375052" name="T19"/>
              <a:gd fmla="*/ 0 w 2912013" name="T20"/>
              <a:gd fmla="*/ 2180492 h 4375052" name="T21"/>
              <a:gd fmla="*/ 0 w 2912013" name="T22"/>
              <a:gd fmla="*/ 335304 h 4375052" name="T23"/>
              <a:gd fmla="*/ 335304 w 2912013" name="T24"/>
              <a:gd fmla="*/ 0 h 43750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375052" w="2912013">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rgbClr val="00B0F0"/>
          </a:solidFill>
          <a:ln>
            <a:noFill/>
          </a:ln>
        </p:spPr>
        <p:txBody>
          <a:bodyPr/>
          <a:lstStyle/>
          <a:p>
            <a:endParaRPr altLang="en-US" lang="zh-CN" sz="800">
              <a:solidFill>
                <a:schemeClr val="bg1"/>
              </a:solidFill>
              <a:latin charset="0" panose="020b0604020202020204" pitchFamily="34" typeface="Arial"/>
              <a:ea charset="-122" panose="02010600030101010101" pitchFamily="2" typeface="宋体"/>
            </a:endParaRPr>
          </a:p>
        </p:txBody>
      </p:sp>
      <p:sp>
        <p:nvSpPr>
          <p:cNvPr id="34827" name="任意多边形 15"/>
          <p:cNvSpPr>
            <a:spLocks noChangeArrowheads="1"/>
          </p:cNvSpPr>
          <p:nvPr/>
        </p:nvSpPr>
        <p:spPr bwMode="auto">
          <a:xfrm flipV="1">
            <a:off x="2478383" y="1908646"/>
            <a:ext cx="1730739" cy="2599410"/>
          </a:xfrm>
          <a:custGeom>
            <a:gdLst>
              <a:gd fmla="*/ 2912012 w 2912013" name="T0"/>
              <a:gd fmla="*/ 3652166 h 4375052" name="T1"/>
              <a:gd fmla="*/ 2912013 w 2912013" name="T2"/>
              <a:gd fmla="*/ 3652166 h 4375052" name="T3"/>
              <a:gd fmla="*/ 2912013 w 2912013" name="T4"/>
              <a:gd fmla="*/ 4375052 h 4375052" name="T5"/>
              <a:gd fmla="*/ 2912012 w 2912013" name="T6"/>
              <a:gd fmla="*/ 4375052 h 4375052" name="T7"/>
              <a:gd fmla="*/ 335304 w 2912013" name="T8"/>
              <a:gd fmla="*/ 0 h 4375052" name="T9"/>
              <a:gd fmla="*/ 2912013 w 2912013" name="T10"/>
              <a:gd fmla="*/ 0 h 4375052" name="T11"/>
              <a:gd fmla="*/ 2912013 w 2912013" name="T12"/>
              <a:gd fmla="*/ 722886 h 4375052" name="T13"/>
              <a:gd fmla="*/ 850513 w 2912013" name="T14"/>
              <a:gd fmla="*/ 722886 h 4375052" name="T15"/>
              <a:gd fmla="*/ 626013 w 2912013" name="T16"/>
              <a:gd fmla="*/ 947386 h 4375052" name="T17"/>
              <a:gd fmla="*/ 626013 w 2912013" name="T18"/>
              <a:gd fmla="*/ 2180492 h 4375052" name="T19"/>
              <a:gd fmla="*/ 0 w 2912013" name="T20"/>
              <a:gd fmla="*/ 2180492 h 4375052" name="T21"/>
              <a:gd fmla="*/ 0 w 2912013" name="T22"/>
              <a:gd fmla="*/ 335304 h 4375052" name="T23"/>
              <a:gd fmla="*/ 335304 w 2912013" name="T24"/>
              <a:gd fmla="*/ 0 h 43750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375052" w="2912013">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chemeClr val="accent4"/>
          </a:solidFill>
          <a:ln>
            <a:noFill/>
          </a:ln>
        </p:spPr>
        <p:txBody>
          <a:bodyPr/>
          <a:lstStyle/>
          <a:p>
            <a:endParaRPr altLang="en-US" lang="zh-CN" sz="800">
              <a:solidFill>
                <a:schemeClr val="bg1"/>
              </a:solidFill>
              <a:latin charset="0" panose="020b0604020202020204" pitchFamily="34" typeface="Arial"/>
              <a:ea typeface="+mn-lt"/>
            </a:endParaRPr>
          </a:p>
        </p:txBody>
      </p:sp>
      <p:sp>
        <p:nvSpPr>
          <p:cNvPr id="34828" name="任意多边形 16"/>
          <p:cNvSpPr>
            <a:spLocks noChangeArrowheads="1"/>
          </p:cNvSpPr>
          <p:nvPr/>
        </p:nvSpPr>
        <p:spPr bwMode="auto">
          <a:xfrm flipH="1" flipV="1">
            <a:off x="5554872" y="1931319"/>
            <a:ext cx="1729796" cy="2599410"/>
          </a:xfrm>
          <a:custGeom>
            <a:gdLst>
              <a:gd fmla="*/ 2912012 w 2912013" name="T0"/>
              <a:gd fmla="*/ 3652166 h 4375052" name="T1"/>
              <a:gd fmla="*/ 2912013 w 2912013" name="T2"/>
              <a:gd fmla="*/ 3652166 h 4375052" name="T3"/>
              <a:gd fmla="*/ 2912013 w 2912013" name="T4"/>
              <a:gd fmla="*/ 4375052 h 4375052" name="T5"/>
              <a:gd fmla="*/ 2912012 w 2912013" name="T6"/>
              <a:gd fmla="*/ 4375052 h 4375052" name="T7"/>
              <a:gd fmla="*/ 335304 w 2912013" name="T8"/>
              <a:gd fmla="*/ 0 h 4375052" name="T9"/>
              <a:gd fmla="*/ 2912013 w 2912013" name="T10"/>
              <a:gd fmla="*/ 0 h 4375052" name="T11"/>
              <a:gd fmla="*/ 2912013 w 2912013" name="T12"/>
              <a:gd fmla="*/ 722886 h 4375052" name="T13"/>
              <a:gd fmla="*/ 850513 w 2912013" name="T14"/>
              <a:gd fmla="*/ 722886 h 4375052" name="T15"/>
              <a:gd fmla="*/ 626013 w 2912013" name="T16"/>
              <a:gd fmla="*/ 947386 h 4375052" name="T17"/>
              <a:gd fmla="*/ 626013 w 2912013" name="T18"/>
              <a:gd fmla="*/ 2180492 h 4375052" name="T19"/>
              <a:gd fmla="*/ 0 w 2912013" name="T20"/>
              <a:gd fmla="*/ 2180492 h 4375052" name="T21"/>
              <a:gd fmla="*/ 0 w 2912013" name="T22"/>
              <a:gd fmla="*/ 335304 h 4375052" name="T23"/>
              <a:gd fmla="*/ 335304 w 2912013" name="T24"/>
              <a:gd fmla="*/ 0 h 43750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375052" w="2912013">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chemeClr val="accent3"/>
          </a:solidFill>
          <a:ln>
            <a:noFill/>
          </a:ln>
        </p:spPr>
        <p:txBody>
          <a:bodyPr/>
          <a:lstStyle/>
          <a:p>
            <a:endParaRPr altLang="en-US" lang="zh-CN" sz="800">
              <a:solidFill>
                <a:schemeClr val="bg1"/>
              </a:solidFill>
              <a:latin charset="0" panose="020b0604020202020204" pitchFamily="34" typeface="Arial"/>
              <a:ea charset="-122" panose="02010600030101010101" pitchFamily="2" typeface="宋体"/>
            </a:endParaRPr>
          </a:p>
        </p:txBody>
      </p:sp>
      <p:sp>
        <p:nvSpPr>
          <p:cNvPr id="34833" name="椭圆 23"/>
          <p:cNvSpPr>
            <a:spLocks noChangeArrowheads="1"/>
          </p:cNvSpPr>
          <p:nvPr/>
        </p:nvSpPr>
        <p:spPr bwMode="auto">
          <a:xfrm>
            <a:off x="3992019" y="2352635"/>
            <a:ext cx="724364" cy="724364"/>
          </a:xfrm>
          <a:prstGeom prst="ellipse">
            <a:avLst/>
          </a:prstGeom>
          <a:solidFill>
            <a:schemeClr val="accent3"/>
          </a:solidFill>
          <a:ln>
            <a:noFill/>
          </a:ln>
        </p:spPr>
        <p:txBody>
          <a:bodyPr anchor="ctr"/>
          <a:lstStyle/>
          <a:p>
            <a:pPr algn="ctr"/>
            <a:endParaRPr altLang="zh-CN" lang="zh-CN" sz="800">
              <a:solidFill>
                <a:schemeClr val="bg1"/>
              </a:solidFill>
              <a:latin charset="0" panose="020b0604020202020204" pitchFamily="34" typeface="Arial"/>
              <a:ea charset="-122" panose="02010600030101010101" pitchFamily="2" typeface="宋体"/>
            </a:endParaRPr>
          </a:p>
        </p:txBody>
      </p:sp>
      <p:sp>
        <p:nvSpPr>
          <p:cNvPr id="34834" name="椭圆 26"/>
          <p:cNvSpPr>
            <a:spLocks noChangeArrowheads="1"/>
          </p:cNvSpPr>
          <p:nvPr/>
        </p:nvSpPr>
        <p:spPr bwMode="auto">
          <a:xfrm>
            <a:off x="3127121" y="2352635"/>
            <a:ext cx="724364" cy="724364"/>
          </a:xfrm>
          <a:prstGeom prst="ellipse">
            <a:avLst/>
          </a:prstGeom>
          <a:solidFill>
            <a:schemeClr val="accent4"/>
          </a:solidFill>
          <a:ln>
            <a:noFill/>
          </a:ln>
        </p:spPr>
        <p:txBody>
          <a:bodyPr anchor="ctr"/>
          <a:lstStyle/>
          <a:p>
            <a:pPr algn="ctr"/>
            <a:endParaRPr altLang="zh-CN" lang="zh-CN" sz="800">
              <a:solidFill>
                <a:schemeClr val="bg1"/>
              </a:solidFill>
              <a:latin charset="0" panose="020b0604020202020204" pitchFamily="34" typeface="Arial"/>
              <a:ea charset="-122" panose="02010600030101010101" pitchFamily="2" typeface="宋体"/>
            </a:endParaRPr>
          </a:p>
        </p:txBody>
      </p:sp>
      <p:sp>
        <p:nvSpPr>
          <p:cNvPr id="34835" name="椭圆 29"/>
          <p:cNvSpPr>
            <a:spLocks noChangeArrowheads="1"/>
          </p:cNvSpPr>
          <p:nvPr/>
        </p:nvSpPr>
        <p:spPr bwMode="auto">
          <a:xfrm>
            <a:off x="5722758" y="2352635"/>
            <a:ext cx="724364" cy="724364"/>
          </a:xfrm>
          <a:prstGeom prst="ellipse">
            <a:avLst/>
          </a:prstGeom>
          <a:solidFill>
            <a:schemeClr val="accent1"/>
          </a:solidFill>
          <a:ln>
            <a:noFill/>
          </a:ln>
        </p:spPr>
        <p:txBody>
          <a:bodyPr anchor="ctr"/>
          <a:lstStyle/>
          <a:p>
            <a:pPr algn="ctr"/>
            <a:endParaRPr altLang="zh-CN" lang="zh-CN" sz="800">
              <a:solidFill>
                <a:schemeClr val="bg1"/>
              </a:solidFill>
              <a:latin charset="0" panose="020b0604020202020204" pitchFamily="34" typeface="Arial"/>
              <a:ea charset="-122" panose="02010600030101010101" pitchFamily="2" typeface="宋体"/>
            </a:endParaRPr>
          </a:p>
        </p:txBody>
      </p:sp>
      <p:sp>
        <p:nvSpPr>
          <p:cNvPr id="34836" name="椭圆 32"/>
          <p:cNvSpPr>
            <a:spLocks noChangeArrowheads="1"/>
          </p:cNvSpPr>
          <p:nvPr/>
        </p:nvSpPr>
        <p:spPr bwMode="auto">
          <a:xfrm>
            <a:off x="4856917" y="2352635"/>
            <a:ext cx="724364" cy="724364"/>
          </a:xfrm>
          <a:prstGeom prst="ellipse">
            <a:avLst/>
          </a:prstGeom>
          <a:solidFill>
            <a:schemeClr val="accent2"/>
          </a:solidFill>
          <a:ln>
            <a:noFill/>
          </a:ln>
        </p:spPr>
        <p:txBody>
          <a:bodyPr anchor="ctr"/>
          <a:lstStyle/>
          <a:p>
            <a:pPr algn="ctr"/>
            <a:endParaRPr altLang="zh-CN" lang="zh-CN" sz="800">
              <a:solidFill>
                <a:schemeClr val="bg1"/>
              </a:solidFill>
              <a:latin charset="0" panose="020b0604020202020204" pitchFamily="34" typeface="Arial"/>
              <a:ea charset="-122" panose="02010600030101010101" pitchFamily="2" typeface="宋体"/>
            </a:endParaRPr>
          </a:p>
        </p:txBody>
      </p:sp>
      <p:sp>
        <p:nvSpPr>
          <p:cNvPr id="34837" name="Freeform 27"/>
          <p:cNvSpPr>
            <a:spLocks noChangeArrowheads="1" noEditPoints="1"/>
          </p:cNvSpPr>
          <p:nvPr/>
        </p:nvSpPr>
        <p:spPr bwMode="auto">
          <a:xfrm>
            <a:off x="3269542" y="2447897"/>
            <a:ext cx="438579" cy="533841"/>
          </a:xfrm>
          <a:custGeom>
            <a:gdLst>
              <a:gd fmla="*/ 380 w 540" name="T0"/>
              <a:gd fmla="*/ 584 h 656" name="T1"/>
              <a:gd fmla="*/ 302 w 540" name="T2"/>
              <a:gd fmla="*/ 458 h 656" name="T3"/>
              <a:gd fmla="*/ 188 w 540" name="T4"/>
              <a:gd fmla="*/ 364 h 656" name="T5"/>
              <a:gd fmla="*/ 168 w 540" name="T6"/>
              <a:gd fmla="*/ 216 h 656" name="T7"/>
              <a:gd fmla="*/ 104 w 540" name="T8"/>
              <a:gd fmla="*/ 84 h 656" name="T9"/>
              <a:gd fmla="*/ 44 w 540" name="T10"/>
              <a:gd fmla="*/ 60 h 656" name="T11"/>
              <a:gd fmla="*/ 6 w 540" name="T12"/>
              <a:gd fmla="*/ 106 h 656" name="T13"/>
              <a:gd fmla="*/ 2 w 540" name="T14"/>
              <a:gd fmla="*/ 150 h 656" name="T15"/>
              <a:gd fmla="*/ 8 w 540" name="T16"/>
              <a:gd fmla="*/ 178 h 656" name="T17"/>
              <a:gd fmla="*/ 48 w 540" name="T18"/>
              <a:gd fmla="*/ 298 h 656" name="T19"/>
              <a:gd fmla="*/ 168 w 540" name="T20"/>
              <a:gd fmla="*/ 512 h 656" name="T21"/>
              <a:gd fmla="*/ 248 w 540" name="T22"/>
              <a:gd fmla="*/ 614 h 656" name="T23"/>
              <a:gd fmla="*/ 282 w 540" name="T24"/>
              <a:gd fmla="*/ 644 h 656" name="T25"/>
              <a:gd fmla="*/ 334 w 540" name="T26"/>
              <a:gd fmla="*/ 656 h 656" name="T27"/>
              <a:gd fmla="*/ 384 w 540" name="T28"/>
              <a:gd fmla="*/ 638 h 656" name="T29"/>
              <a:gd fmla="*/ 450 w 540" name="T30"/>
              <a:gd fmla="*/ 0 h 656" name="T31"/>
              <a:gd fmla="*/ 422 w 540" name="T32"/>
              <a:gd fmla="*/ 16 h 656" name="T33"/>
              <a:gd fmla="*/ 428 w 540" name="T34"/>
              <a:gd fmla="*/ 46 h 656" name="T35"/>
              <a:gd fmla="*/ 470 w 540" name="T36"/>
              <a:gd fmla="*/ 120 h 656" name="T37"/>
              <a:gd fmla="*/ 482 w 540" name="T38"/>
              <a:gd fmla="*/ 208 h 656" name="T39"/>
              <a:gd fmla="*/ 474 w 540" name="T40"/>
              <a:gd fmla="*/ 276 h 656" name="T41"/>
              <a:gd fmla="*/ 438 w 540" name="T42"/>
              <a:gd fmla="*/ 354 h 656" name="T43"/>
              <a:gd fmla="*/ 418 w 540" name="T44"/>
              <a:gd fmla="*/ 390 h 656" name="T45"/>
              <a:gd fmla="*/ 436 w 540" name="T46"/>
              <a:gd fmla="*/ 416 h 656" name="T47"/>
              <a:gd fmla="*/ 466 w 540" name="T48"/>
              <a:gd fmla="*/ 410 h 656" name="T49"/>
              <a:gd fmla="*/ 520 w 540" name="T50"/>
              <a:gd fmla="*/ 320 h 656" name="T51"/>
              <a:gd fmla="*/ 540 w 540" name="T52"/>
              <a:gd fmla="*/ 208 h 656" name="T53"/>
              <a:gd fmla="*/ 530 w 540" name="T54"/>
              <a:gd fmla="*/ 128 h 656" name="T55"/>
              <a:gd fmla="*/ 486 w 540" name="T56"/>
              <a:gd fmla="*/ 30 h 656" name="T57"/>
              <a:gd fmla="*/ 400 w 540" name="T58"/>
              <a:gd fmla="*/ 120 h 656" name="T59"/>
              <a:gd fmla="*/ 422 w 540" name="T60"/>
              <a:gd fmla="*/ 216 h 656" name="T61"/>
              <a:gd fmla="*/ 404 w 540" name="T62"/>
              <a:gd fmla="*/ 288 h 656" name="T63"/>
              <a:gd fmla="*/ 376 w 540" name="T64"/>
              <a:gd fmla="*/ 322 h 656" name="T65"/>
              <a:gd fmla="*/ 346 w 540" name="T66"/>
              <a:gd fmla="*/ 310 h 656" name="T67"/>
              <a:gd fmla="*/ 344 w 540" name="T68"/>
              <a:gd fmla="*/ 280 h 656" name="T69"/>
              <a:gd fmla="*/ 366 w 540" name="T70"/>
              <a:gd fmla="*/ 214 h 656" name="T71"/>
              <a:gd fmla="*/ 358 w 540" name="T72"/>
              <a:gd fmla="*/ 162 h 656" name="T73"/>
              <a:gd fmla="*/ 348 w 540" name="T74"/>
              <a:gd fmla="*/ 124 h 656" name="T75"/>
              <a:gd fmla="*/ 372 w 540" name="T76"/>
              <a:gd fmla="*/ 104 h 656" name="T77"/>
              <a:gd fmla="*/ 400 w 540" name="T78"/>
              <a:gd fmla="*/ 120 h 656" name="T79"/>
              <a:gd fmla="*/ 374 w 540" name="T80"/>
              <a:gd fmla="*/ 528 h 656" name="T81"/>
              <a:gd fmla="*/ 354 w 540" name="T82"/>
              <a:gd fmla="*/ 428 h 656" name="T83"/>
              <a:gd fmla="*/ 390 w 540" name="T84"/>
              <a:gd fmla="*/ 462 h 656" name="T85"/>
              <a:gd fmla="*/ 454 w 540" name="T86"/>
              <a:gd fmla="*/ 566 h 656" name="T87"/>
              <a:gd fmla="*/ 190 w 540" name="T88"/>
              <a:gd fmla="*/ 204 h 656" name="T89"/>
              <a:gd fmla="*/ 148 w 540" name="T90"/>
              <a:gd fmla="*/ 120 h 656" name="T91"/>
              <a:gd fmla="*/ 136 w 540" name="T92"/>
              <a:gd fmla="*/ 8 h 656" name="T93"/>
              <a:gd fmla="*/ 178 w 540" name="T94"/>
              <a:gd fmla="*/ 70 h 656" name="T95"/>
              <a:gd fmla="*/ 216 w 540" name="T96"/>
              <a:gd fmla="*/ 174 h 65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656" w="540">
                <a:moveTo>
                  <a:pt x="384" y="638"/>
                </a:moveTo>
                <a:lnTo>
                  <a:pt x="412" y="624"/>
                </a:lnTo>
                <a:lnTo>
                  <a:pt x="380" y="584"/>
                </a:lnTo>
                <a:lnTo>
                  <a:pt x="352" y="542"/>
                </a:lnTo>
                <a:lnTo>
                  <a:pt x="326" y="500"/>
                </a:lnTo>
                <a:lnTo>
                  <a:pt x="302" y="458"/>
                </a:lnTo>
                <a:lnTo>
                  <a:pt x="262" y="480"/>
                </a:lnTo>
                <a:lnTo>
                  <a:pt x="222" y="424"/>
                </a:lnTo>
                <a:lnTo>
                  <a:pt x="188" y="364"/>
                </a:lnTo>
                <a:lnTo>
                  <a:pt x="156" y="302"/>
                </a:lnTo>
                <a:lnTo>
                  <a:pt x="128" y="238"/>
                </a:lnTo>
                <a:lnTo>
                  <a:pt x="168" y="216"/>
                </a:lnTo>
                <a:lnTo>
                  <a:pt x="146" y="174"/>
                </a:lnTo>
                <a:lnTo>
                  <a:pt x="124" y="130"/>
                </a:lnTo>
                <a:lnTo>
                  <a:pt x="104" y="84"/>
                </a:lnTo>
                <a:lnTo>
                  <a:pt x="88" y="34"/>
                </a:lnTo>
                <a:lnTo>
                  <a:pt x="60" y="50"/>
                </a:lnTo>
                <a:lnTo>
                  <a:pt x="44" y="60"/>
                </a:lnTo>
                <a:lnTo>
                  <a:pt x="30" y="70"/>
                </a:lnTo>
                <a:lnTo>
                  <a:pt x="20" y="82"/>
                </a:lnTo>
                <a:lnTo>
                  <a:pt x="12" y="94"/>
                </a:lnTo>
                <a:lnTo>
                  <a:pt x="6" y="106"/>
                </a:lnTo>
                <a:lnTo>
                  <a:pt x="2" y="120"/>
                </a:lnTo>
                <a:lnTo>
                  <a:pt x="0" y="134"/>
                </a:lnTo>
                <a:lnTo>
                  <a:pt x="2" y="148"/>
                </a:lnTo>
                <a:lnTo>
                  <a:pt x="2" y="150"/>
                </a:lnTo>
                <a:lnTo>
                  <a:pt x="8" y="178"/>
                </a:lnTo>
                <a:lnTo>
                  <a:pt x="26" y="240"/>
                </a:lnTo>
                <a:lnTo>
                  <a:pt x="48" y="298"/>
                </a:lnTo>
                <a:lnTo>
                  <a:pt x="74" y="354"/>
                </a:lnTo>
                <a:lnTo>
                  <a:pt x="102" y="408"/>
                </a:lnTo>
                <a:lnTo>
                  <a:pt x="134" y="462"/>
                </a:lnTo>
                <a:lnTo>
                  <a:pt x="168" y="512"/>
                </a:lnTo>
                <a:lnTo>
                  <a:pt x="206" y="562"/>
                </a:lnTo>
                <a:lnTo>
                  <a:pt x="246" y="610"/>
                </a:lnTo>
                <a:lnTo>
                  <a:pt x="248" y="614"/>
                </a:lnTo>
                <a:lnTo>
                  <a:pt x="270" y="636"/>
                </a:lnTo>
                <a:lnTo>
                  <a:pt x="282" y="644"/>
                </a:lnTo>
                <a:lnTo>
                  <a:pt x="294" y="650"/>
                </a:lnTo>
                <a:lnTo>
                  <a:pt x="306" y="654"/>
                </a:lnTo>
                <a:lnTo>
                  <a:pt x="320" y="656"/>
                </a:lnTo>
                <a:lnTo>
                  <a:pt x="334" y="656"/>
                </a:lnTo>
                <a:lnTo>
                  <a:pt x="350" y="652"/>
                </a:lnTo>
                <a:lnTo>
                  <a:pt x="366" y="646"/>
                </a:lnTo>
                <a:lnTo>
                  <a:pt x="384" y="638"/>
                </a:lnTo>
                <a:close/>
                <a:moveTo>
                  <a:pt x="470" y="8"/>
                </a:moveTo>
                <a:lnTo>
                  <a:pt x="470" y="8"/>
                </a:lnTo>
                <a:lnTo>
                  <a:pt x="460" y="2"/>
                </a:lnTo>
                <a:lnTo>
                  <a:pt x="450" y="0"/>
                </a:lnTo>
                <a:lnTo>
                  <a:pt x="438" y="0"/>
                </a:lnTo>
                <a:lnTo>
                  <a:pt x="430" y="6"/>
                </a:lnTo>
                <a:lnTo>
                  <a:pt x="422" y="16"/>
                </a:lnTo>
                <a:lnTo>
                  <a:pt x="420" y="26"/>
                </a:lnTo>
                <a:lnTo>
                  <a:pt x="422" y="38"/>
                </a:lnTo>
                <a:lnTo>
                  <a:pt x="428" y="46"/>
                </a:lnTo>
                <a:lnTo>
                  <a:pt x="440" y="64"/>
                </a:lnTo>
                <a:lnTo>
                  <a:pt x="452" y="82"/>
                </a:lnTo>
                <a:lnTo>
                  <a:pt x="462" y="100"/>
                </a:lnTo>
                <a:lnTo>
                  <a:pt x="470" y="120"/>
                </a:lnTo>
                <a:lnTo>
                  <a:pt x="476" y="142"/>
                </a:lnTo>
                <a:lnTo>
                  <a:pt x="480" y="164"/>
                </a:lnTo>
                <a:lnTo>
                  <a:pt x="482" y="186"/>
                </a:lnTo>
                <a:lnTo>
                  <a:pt x="482" y="208"/>
                </a:lnTo>
                <a:lnTo>
                  <a:pt x="482" y="230"/>
                </a:lnTo>
                <a:lnTo>
                  <a:pt x="478" y="254"/>
                </a:lnTo>
                <a:lnTo>
                  <a:pt x="474" y="276"/>
                </a:lnTo>
                <a:lnTo>
                  <a:pt x="468" y="298"/>
                </a:lnTo>
                <a:lnTo>
                  <a:pt x="460" y="318"/>
                </a:lnTo>
                <a:lnTo>
                  <a:pt x="450" y="338"/>
                </a:lnTo>
                <a:lnTo>
                  <a:pt x="438" y="354"/>
                </a:lnTo>
                <a:lnTo>
                  <a:pt x="426" y="370"/>
                </a:lnTo>
                <a:lnTo>
                  <a:pt x="420" y="380"/>
                </a:lnTo>
                <a:lnTo>
                  <a:pt x="418" y="390"/>
                </a:lnTo>
                <a:lnTo>
                  <a:pt x="420" y="400"/>
                </a:lnTo>
                <a:lnTo>
                  <a:pt x="426" y="410"/>
                </a:lnTo>
                <a:lnTo>
                  <a:pt x="436" y="416"/>
                </a:lnTo>
                <a:lnTo>
                  <a:pt x="446" y="418"/>
                </a:lnTo>
                <a:lnTo>
                  <a:pt x="456" y="416"/>
                </a:lnTo>
                <a:lnTo>
                  <a:pt x="466" y="410"/>
                </a:lnTo>
                <a:lnTo>
                  <a:pt x="482" y="390"/>
                </a:lnTo>
                <a:lnTo>
                  <a:pt x="496" y="368"/>
                </a:lnTo>
                <a:lnTo>
                  <a:pt x="510" y="344"/>
                </a:lnTo>
                <a:lnTo>
                  <a:pt x="520" y="320"/>
                </a:lnTo>
                <a:lnTo>
                  <a:pt x="528" y="292"/>
                </a:lnTo>
                <a:lnTo>
                  <a:pt x="534" y="264"/>
                </a:lnTo>
                <a:lnTo>
                  <a:pt x="538" y="236"/>
                </a:lnTo>
                <a:lnTo>
                  <a:pt x="540" y="208"/>
                </a:lnTo>
                <a:lnTo>
                  <a:pt x="538" y="180"/>
                </a:lnTo>
                <a:lnTo>
                  <a:pt x="536" y="154"/>
                </a:lnTo>
                <a:lnTo>
                  <a:pt x="530" y="128"/>
                </a:lnTo>
                <a:lnTo>
                  <a:pt x="522" y="102"/>
                </a:lnTo>
                <a:lnTo>
                  <a:pt x="514" y="76"/>
                </a:lnTo>
                <a:lnTo>
                  <a:pt x="500" y="52"/>
                </a:lnTo>
                <a:lnTo>
                  <a:pt x="486" y="30"/>
                </a:lnTo>
                <a:lnTo>
                  <a:pt x="470" y="8"/>
                </a:lnTo>
                <a:close/>
                <a:moveTo>
                  <a:pt x="400" y="120"/>
                </a:moveTo>
                <a:lnTo>
                  <a:pt x="400" y="120"/>
                </a:lnTo>
                <a:lnTo>
                  <a:pt x="410" y="144"/>
                </a:lnTo>
                <a:lnTo>
                  <a:pt x="418" y="168"/>
                </a:lnTo>
                <a:lnTo>
                  <a:pt x="422" y="192"/>
                </a:lnTo>
                <a:lnTo>
                  <a:pt x="422" y="216"/>
                </a:lnTo>
                <a:lnTo>
                  <a:pt x="420" y="240"/>
                </a:lnTo>
                <a:lnTo>
                  <a:pt x="414" y="264"/>
                </a:lnTo>
                <a:lnTo>
                  <a:pt x="404" y="288"/>
                </a:lnTo>
                <a:lnTo>
                  <a:pt x="392" y="310"/>
                </a:lnTo>
                <a:lnTo>
                  <a:pt x="384" y="318"/>
                </a:lnTo>
                <a:lnTo>
                  <a:pt x="376" y="322"/>
                </a:lnTo>
                <a:lnTo>
                  <a:pt x="364" y="322"/>
                </a:lnTo>
                <a:lnTo>
                  <a:pt x="354" y="318"/>
                </a:lnTo>
                <a:lnTo>
                  <a:pt x="346" y="310"/>
                </a:lnTo>
                <a:lnTo>
                  <a:pt x="342" y="302"/>
                </a:lnTo>
                <a:lnTo>
                  <a:pt x="340" y="290"/>
                </a:lnTo>
                <a:lnTo>
                  <a:pt x="344" y="280"/>
                </a:lnTo>
                <a:lnTo>
                  <a:pt x="354" y="264"/>
                </a:lnTo>
                <a:lnTo>
                  <a:pt x="360" y="248"/>
                </a:lnTo>
                <a:lnTo>
                  <a:pt x="364" y="230"/>
                </a:lnTo>
                <a:lnTo>
                  <a:pt x="366" y="214"/>
                </a:lnTo>
                <a:lnTo>
                  <a:pt x="366" y="198"/>
                </a:lnTo>
                <a:lnTo>
                  <a:pt x="362" y="180"/>
                </a:lnTo>
                <a:lnTo>
                  <a:pt x="358" y="162"/>
                </a:lnTo>
                <a:lnTo>
                  <a:pt x="350" y="144"/>
                </a:lnTo>
                <a:lnTo>
                  <a:pt x="346" y="134"/>
                </a:lnTo>
                <a:lnTo>
                  <a:pt x="348" y="124"/>
                </a:lnTo>
                <a:lnTo>
                  <a:pt x="352" y="114"/>
                </a:lnTo>
                <a:lnTo>
                  <a:pt x="362" y="106"/>
                </a:lnTo>
                <a:lnTo>
                  <a:pt x="372" y="104"/>
                </a:lnTo>
                <a:lnTo>
                  <a:pt x="384" y="106"/>
                </a:lnTo>
                <a:lnTo>
                  <a:pt x="392" y="110"/>
                </a:lnTo>
                <a:lnTo>
                  <a:pt x="400" y="120"/>
                </a:lnTo>
                <a:close/>
                <a:moveTo>
                  <a:pt x="434" y="610"/>
                </a:moveTo>
                <a:lnTo>
                  <a:pt x="434" y="610"/>
                </a:lnTo>
                <a:lnTo>
                  <a:pt x="402" y="570"/>
                </a:lnTo>
                <a:lnTo>
                  <a:pt x="374" y="528"/>
                </a:lnTo>
                <a:lnTo>
                  <a:pt x="348" y="488"/>
                </a:lnTo>
                <a:lnTo>
                  <a:pt x="324" y="446"/>
                </a:lnTo>
                <a:lnTo>
                  <a:pt x="354" y="428"/>
                </a:lnTo>
                <a:lnTo>
                  <a:pt x="362" y="434"/>
                </a:lnTo>
                <a:lnTo>
                  <a:pt x="376" y="446"/>
                </a:lnTo>
                <a:lnTo>
                  <a:pt x="390" y="462"/>
                </a:lnTo>
                <a:lnTo>
                  <a:pt x="408" y="484"/>
                </a:lnTo>
                <a:lnTo>
                  <a:pt x="424" y="510"/>
                </a:lnTo>
                <a:lnTo>
                  <a:pt x="440" y="538"/>
                </a:lnTo>
                <a:lnTo>
                  <a:pt x="454" y="566"/>
                </a:lnTo>
                <a:lnTo>
                  <a:pt x="464" y="594"/>
                </a:lnTo>
                <a:lnTo>
                  <a:pt x="434" y="610"/>
                </a:lnTo>
                <a:close/>
                <a:moveTo>
                  <a:pt x="190" y="204"/>
                </a:moveTo>
                <a:lnTo>
                  <a:pt x="190" y="204"/>
                </a:lnTo>
                <a:lnTo>
                  <a:pt x="168" y="162"/>
                </a:lnTo>
                <a:lnTo>
                  <a:pt x="148" y="120"/>
                </a:lnTo>
                <a:lnTo>
                  <a:pt x="128" y="72"/>
                </a:lnTo>
                <a:lnTo>
                  <a:pt x="110" y="22"/>
                </a:lnTo>
                <a:lnTo>
                  <a:pt x="136" y="8"/>
                </a:lnTo>
                <a:lnTo>
                  <a:pt x="144" y="14"/>
                </a:lnTo>
                <a:lnTo>
                  <a:pt x="150" y="22"/>
                </a:lnTo>
                <a:lnTo>
                  <a:pt x="164" y="44"/>
                </a:lnTo>
                <a:lnTo>
                  <a:pt x="178" y="70"/>
                </a:lnTo>
                <a:lnTo>
                  <a:pt x="192" y="98"/>
                </a:lnTo>
                <a:lnTo>
                  <a:pt x="204" y="128"/>
                </a:lnTo>
                <a:lnTo>
                  <a:pt x="212" y="154"/>
                </a:lnTo>
                <a:lnTo>
                  <a:pt x="216" y="174"/>
                </a:lnTo>
                <a:lnTo>
                  <a:pt x="218" y="190"/>
                </a:lnTo>
                <a:lnTo>
                  <a:pt x="190" y="204"/>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sz="800">
              <a:solidFill>
                <a:schemeClr val="bg1"/>
              </a:solidFill>
              <a:latin charset="0" panose="020b0604020202020204" pitchFamily="34" typeface="Arial"/>
              <a:ea charset="-122" panose="02010600030101010101" pitchFamily="2" typeface="宋体"/>
            </a:endParaRPr>
          </a:p>
        </p:txBody>
      </p:sp>
      <p:sp>
        <p:nvSpPr>
          <p:cNvPr id="34838" name="Freeform 24"/>
          <p:cNvSpPr>
            <a:spLocks noChangeArrowheads="1"/>
          </p:cNvSpPr>
          <p:nvPr/>
        </p:nvSpPr>
        <p:spPr bwMode="auto">
          <a:xfrm>
            <a:off x="4109917" y="2455442"/>
            <a:ext cx="488568" cy="518750"/>
          </a:xfrm>
          <a:custGeom>
            <a:gdLst>
              <a:gd fmla="*/ 486 w 726" name="T0"/>
              <a:gd fmla="*/ 446 h 770" name="T1"/>
              <a:gd fmla="*/ 442 w 726" name="T2"/>
              <a:gd fmla="*/ 526 h 770" name="T3"/>
              <a:gd fmla="*/ 382 w 726" name="T4"/>
              <a:gd fmla="*/ 556 h 770" name="T5"/>
              <a:gd fmla="*/ 428 w 726" name="T6"/>
              <a:gd fmla="*/ 580 h 770" name="T7"/>
              <a:gd fmla="*/ 492 w 726" name="T8"/>
              <a:gd fmla="*/ 584 h 770" name="T9"/>
              <a:gd fmla="*/ 552 w 726" name="T10"/>
              <a:gd fmla="*/ 568 h 770" name="T11"/>
              <a:gd fmla="*/ 610 w 726" name="T12"/>
              <a:gd fmla="*/ 524 h 770" name="T13"/>
              <a:gd fmla="*/ 658 w 726" name="T14"/>
              <a:gd fmla="*/ 430 h 770" name="T15"/>
              <a:gd fmla="*/ 666 w 726" name="T16"/>
              <a:gd fmla="*/ 362 h 770" name="T17"/>
              <a:gd fmla="*/ 656 w 726" name="T18"/>
              <a:gd fmla="*/ 290 h 770" name="T19"/>
              <a:gd fmla="*/ 626 w 726" name="T20"/>
              <a:gd fmla="*/ 216 h 770" name="T21"/>
              <a:gd fmla="*/ 572 w 726" name="T22"/>
              <a:gd fmla="*/ 142 h 770" name="T23"/>
              <a:gd fmla="*/ 490 w 726" name="T24"/>
              <a:gd fmla="*/ 86 h 770" name="T25"/>
              <a:gd fmla="*/ 392 w 726" name="T26"/>
              <a:gd fmla="*/ 62 h 770" name="T27"/>
              <a:gd fmla="*/ 298 w 726" name="T28"/>
              <a:gd fmla="*/ 68 h 770" name="T29"/>
              <a:gd fmla="*/ 206 w 726" name="T30"/>
              <a:gd fmla="*/ 106 h 770" name="T31"/>
              <a:gd fmla="*/ 150 w 726" name="T32"/>
              <a:gd fmla="*/ 150 h 770" name="T33"/>
              <a:gd fmla="*/ 94 w 726" name="T34"/>
              <a:gd fmla="*/ 234 h 770" name="T35"/>
              <a:gd fmla="*/ 64 w 726" name="T36"/>
              <a:gd fmla="*/ 334 h 770" name="T37"/>
              <a:gd fmla="*/ 62 w 726" name="T38"/>
              <a:gd fmla="*/ 410 h 770" name="T39"/>
              <a:gd fmla="*/ 86 w 726" name="T40"/>
              <a:gd fmla="*/ 518 h 770" name="T41"/>
              <a:gd fmla="*/ 144 w 726" name="T42"/>
              <a:gd fmla="*/ 608 h 770" name="T43"/>
              <a:gd fmla="*/ 204 w 726" name="T44"/>
              <a:gd fmla="*/ 660 h 770" name="T45"/>
              <a:gd fmla="*/ 308 w 726" name="T46"/>
              <a:gd fmla="*/ 702 h 770" name="T47"/>
              <a:gd fmla="*/ 416 w 726" name="T48"/>
              <a:gd fmla="*/ 710 h 770" name="T49"/>
              <a:gd fmla="*/ 330 w 726" name="T50"/>
              <a:gd fmla="*/ 768 h 770" name="T51"/>
              <a:gd fmla="*/ 230 w 726" name="T52"/>
              <a:gd fmla="*/ 740 h 770" name="T53"/>
              <a:gd fmla="*/ 120 w 726" name="T54"/>
              <a:gd fmla="*/ 672 h 770" name="T55"/>
              <a:gd fmla="*/ 60 w 726" name="T56"/>
              <a:gd fmla="*/ 600 h 770" name="T57"/>
              <a:gd fmla="*/ 10 w 726" name="T58"/>
              <a:gd fmla="*/ 480 h 770" name="T59"/>
              <a:gd fmla="*/ 0 w 726" name="T60"/>
              <a:gd fmla="*/ 370 h 770" name="T61"/>
              <a:gd fmla="*/ 18 w 726" name="T62"/>
              <a:gd fmla="*/ 264 h 770" name="T63"/>
              <a:gd fmla="*/ 68 w 726" name="T64"/>
              <a:gd fmla="*/ 154 h 770" name="T65"/>
              <a:gd fmla="*/ 126 w 726" name="T66"/>
              <a:gd fmla="*/ 88 h 770" name="T67"/>
              <a:gd fmla="*/ 226 w 726" name="T68"/>
              <a:gd fmla="*/ 28 h 770" name="T69"/>
              <a:gd fmla="*/ 316 w 726" name="T70"/>
              <a:gd fmla="*/ 4 h 770" name="T71"/>
              <a:gd fmla="*/ 478 w 726" name="T72"/>
              <a:gd fmla="*/ 16 h 770" name="T73"/>
              <a:gd fmla="*/ 566 w 726" name="T74"/>
              <a:gd fmla="*/ 60 h 770" name="T75"/>
              <a:gd fmla="*/ 614 w 726" name="T76"/>
              <a:gd fmla="*/ 98 h 770" name="T77"/>
              <a:gd fmla="*/ 680 w 726" name="T78"/>
              <a:gd fmla="*/ 186 h 770" name="T79"/>
              <a:gd fmla="*/ 714 w 726" name="T80"/>
              <a:gd fmla="*/ 276 h 770" name="T81"/>
              <a:gd fmla="*/ 726 w 726" name="T82"/>
              <a:gd fmla="*/ 360 h 770" name="T83"/>
              <a:gd fmla="*/ 718 w 726" name="T84"/>
              <a:gd fmla="*/ 444 h 770" name="T85"/>
              <a:gd fmla="*/ 668 w 726" name="T86"/>
              <a:gd fmla="*/ 552 h 770" name="T87"/>
              <a:gd fmla="*/ 606 w 726" name="T88"/>
              <a:gd fmla="*/ 608 h 770" name="T89"/>
              <a:gd fmla="*/ 544 w 726" name="T90"/>
              <a:gd fmla="*/ 636 h 770" name="T91"/>
              <a:gd fmla="*/ 470 w 726" name="T92"/>
              <a:gd fmla="*/ 646 h 770" name="T93"/>
              <a:gd fmla="*/ 386 w 726" name="T94"/>
              <a:gd fmla="*/ 630 h 770" name="T95"/>
              <a:gd fmla="*/ 338 w 726" name="T96"/>
              <a:gd fmla="*/ 600 h 770" name="T97"/>
              <a:gd fmla="*/ 308 w 726" name="T98"/>
              <a:gd fmla="*/ 554 h 770" name="T99"/>
              <a:gd fmla="*/ 252 w 726" name="T100"/>
              <a:gd fmla="*/ 520 h 770" name="T101"/>
              <a:gd fmla="*/ 214 w 726" name="T102"/>
              <a:gd fmla="*/ 444 h 770" name="T103"/>
              <a:gd fmla="*/ 260 w 726" name="T104"/>
              <a:gd fmla="*/ 166 h 770" name="T105"/>
              <a:gd fmla="*/ 274 w 726" name="T106"/>
              <a:gd fmla="*/ 142 h 770" name="T107"/>
              <a:gd fmla="*/ 294 w 726" name="T108"/>
              <a:gd fmla="*/ 142 h 770" name="T109"/>
              <a:gd fmla="*/ 310 w 726" name="T110"/>
              <a:gd fmla="*/ 310 h 770" name="T111"/>
              <a:gd fmla="*/ 386 w 726" name="T112"/>
              <a:gd fmla="*/ 156 h 770" name="T113"/>
              <a:gd fmla="*/ 410 w 726" name="T114"/>
              <a:gd fmla="*/ 140 h 770" name="T115"/>
              <a:gd fmla="*/ 434 w 726" name="T116"/>
              <a:gd fmla="*/ 156 h 77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770" w="726">
                <a:moveTo>
                  <a:pt x="488" y="310"/>
                </a:moveTo>
                <a:lnTo>
                  <a:pt x="488" y="422"/>
                </a:lnTo>
                <a:lnTo>
                  <a:pt x="486" y="446"/>
                </a:lnTo>
                <a:lnTo>
                  <a:pt x="480" y="468"/>
                </a:lnTo>
                <a:lnTo>
                  <a:pt x="470" y="490"/>
                </a:lnTo>
                <a:lnTo>
                  <a:pt x="458" y="508"/>
                </a:lnTo>
                <a:lnTo>
                  <a:pt x="442" y="526"/>
                </a:lnTo>
                <a:lnTo>
                  <a:pt x="424" y="540"/>
                </a:lnTo>
                <a:lnTo>
                  <a:pt x="404" y="550"/>
                </a:lnTo>
                <a:lnTo>
                  <a:pt x="382" y="556"/>
                </a:lnTo>
                <a:lnTo>
                  <a:pt x="394" y="566"/>
                </a:lnTo>
                <a:lnTo>
                  <a:pt x="408" y="574"/>
                </a:lnTo>
                <a:lnTo>
                  <a:pt x="428" y="580"/>
                </a:lnTo>
                <a:lnTo>
                  <a:pt x="448" y="584"/>
                </a:lnTo>
                <a:lnTo>
                  <a:pt x="470" y="584"/>
                </a:lnTo>
                <a:lnTo>
                  <a:pt x="492" y="584"/>
                </a:lnTo>
                <a:lnTo>
                  <a:pt x="510" y="580"/>
                </a:lnTo>
                <a:lnTo>
                  <a:pt x="526" y="576"/>
                </a:lnTo>
                <a:lnTo>
                  <a:pt x="552" y="568"/>
                </a:lnTo>
                <a:lnTo>
                  <a:pt x="574" y="556"/>
                </a:lnTo>
                <a:lnTo>
                  <a:pt x="594" y="542"/>
                </a:lnTo>
                <a:lnTo>
                  <a:pt x="610" y="524"/>
                </a:lnTo>
                <a:lnTo>
                  <a:pt x="626" y="504"/>
                </a:lnTo>
                <a:lnTo>
                  <a:pt x="640" y="482"/>
                </a:lnTo>
                <a:lnTo>
                  <a:pt x="650" y="456"/>
                </a:lnTo>
                <a:lnTo>
                  <a:pt x="658" y="430"/>
                </a:lnTo>
                <a:lnTo>
                  <a:pt x="662" y="408"/>
                </a:lnTo>
                <a:lnTo>
                  <a:pt x="664" y="384"/>
                </a:lnTo>
                <a:lnTo>
                  <a:pt x="666" y="362"/>
                </a:lnTo>
                <a:lnTo>
                  <a:pt x="664" y="338"/>
                </a:lnTo>
                <a:lnTo>
                  <a:pt x="660" y="314"/>
                </a:lnTo>
                <a:lnTo>
                  <a:pt x="656" y="290"/>
                </a:lnTo>
                <a:lnTo>
                  <a:pt x="650" y="268"/>
                </a:lnTo>
                <a:lnTo>
                  <a:pt x="640" y="246"/>
                </a:lnTo>
                <a:lnTo>
                  <a:pt x="626" y="216"/>
                </a:lnTo>
                <a:lnTo>
                  <a:pt x="610" y="188"/>
                </a:lnTo>
                <a:lnTo>
                  <a:pt x="592" y="164"/>
                </a:lnTo>
                <a:lnTo>
                  <a:pt x="572" y="142"/>
                </a:lnTo>
                <a:lnTo>
                  <a:pt x="546" y="120"/>
                </a:lnTo>
                <a:lnTo>
                  <a:pt x="518" y="102"/>
                </a:lnTo>
                <a:lnTo>
                  <a:pt x="490" y="86"/>
                </a:lnTo>
                <a:lnTo>
                  <a:pt x="460" y="76"/>
                </a:lnTo>
                <a:lnTo>
                  <a:pt x="426" y="66"/>
                </a:lnTo>
                <a:lnTo>
                  <a:pt x="392" y="62"/>
                </a:lnTo>
                <a:lnTo>
                  <a:pt x="358" y="62"/>
                </a:lnTo>
                <a:lnTo>
                  <a:pt x="324" y="64"/>
                </a:lnTo>
                <a:lnTo>
                  <a:pt x="298" y="68"/>
                </a:lnTo>
                <a:lnTo>
                  <a:pt x="272" y="76"/>
                </a:lnTo>
                <a:lnTo>
                  <a:pt x="250" y="84"/>
                </a:lnTo>
                <a:lnTo>
                  <a:pt x="226" y="94"/>
                </a:lnTo>
                <a:lnTo>
                  <a:pt x="206" y="106"/>
                </a:lnTo>
                <a:lnTo>
                  <a:pt x="186" y="118"/>
                </a:lnTo>
                <a:lnTo>
                  <a:pt x="168" y="134"/>
                </a:lnTo>
                <a:lnTo>
                  <a:pt x="150" y="150"/>
                </a:lnTo>
                <a:lnTo>
                  <a:pt x="134" y="168"/>
                </a:lnTo>
                <a:lnTo>
                  <a:pt x="118" y="188"/>
                </a:lnTo>
                <a:lnTo>
                  <a:pt x="106" y="210"/>
                </a:lnTo>
                <a:lnTo>
                  <a:pt x="94" y="234"/>
                </a:lnTo>
                <a:lnTo>
                  <a:pt x="84" y="258"/>
                </a:lnTo>
                <a:lnTo>
                  <a:pt x="76" y="282"/>
                </a:lnTo>
                <a:lnTo>
                  <a:pt x="70" y="308"/>
                </a:lnTo>
                <a:lnTo>
                  <a:pt x="64" y="334"/>
                </a:lnTo>
                <a:lnTo>
                  <a:pt x="62" y="372"/>
                </a:lnTo>
                <a:lnTo>
                  <a:pt x="62" y="410"/>
                </a:lnTo>
                <a:lnTo>
                  <a:pt x="64" y="438"/>
                </a:lnTo>
                <a:lnTo>
                  <a:pt x="70" y="466"/>
                </a:lnTo>
                <a:lnTo>
                  <a:pt x="76" y="492"/>
                </a:lnTo>
                <a:lnTo>
                  <a:pt x="86" y="518"/>
                </a:lnTo>
                <a:lnTo>
                  <a:pt x="98" y="542"/>
                </a:lnTo>
                <a:lnTo>
                  <a:pt x="110" y="566"/>
                </a:lnTo>
                <a:lnTo>
                  <a:pt x="126" y="588"/>
                </a:lnTo>
                <a:lnTo>
                  <a:pt x="144" y="608"/>
                </a:lnTo>
                <a:lnTo>
                  <a:pt x="162" y="626"/>
                </a:lnTo>
                <a:lnTo>
                  <a:pt x="182" y="644"/>
                </a:lnTo>
                <a:lnTo>
                  <a:pt x="204" y="660"/>
                </a:lnTo>
                <a:lnTo>
                  <a:pt x="228" y="672"/>
                </a:lnTo>
                <a:lnTo>
                  <a:pt x="254" y="684"/>
                </a:lnTo>
                <a:lnTo>
                  <a:pt x="280" y="694"/>
                </a:lnTo>
                <a:lnTo>
                  <a:pt x="308" y="702"/>
                </a:lnTo>
                <a:lnTo>
                  <a:pt x="338" y="706"/>
                </a:lnTo>
                <a:lnTo>
                  <a:pt x="376" y="710"/>
                </a:lnTo>
                <a:lnTo>
                  <a:pt x="416" y="710"/>
                </a:lnTo>
                <a:lnTo>
                  <a:pt x="418" y="770"/>
                </a:lnTo>
                <a:lnTo>
                  <a:pt x="374" y="770"/>
                </a:lnTo>
                <a:lnTo>
                  <a:pt x="330" y="768"/>
                </a:lnTo>
                <a:lnTo>
                  <a:pt x="294" y="762"/>
                </a:lnTo>
                <a:lnTo>
                  <a:pt x="262" y="752"/>
                </a:lnTo>
                <a:lnTo>
                  <a:pt x="230" y="740"/>
                </a:lnTo>
                <a:lnTo>
                  <a:pt x="200" y="726"/>
                </a:lnTo>
                <a:lnTo>
                  <a:pt x="172" y="710"/>
                </a:lnTo>
                <a:lnTo>
                  <a:pt x="146" y="692"/>
                </a:lnTo>
                <a:lnTo>
                  <a:pt x="120" y="672"/>
                </a:lnTo>
                <a:lnTo>
                  <a:pt x="98" y="650"/>
                </a:lnTo>
                <a:lnTo>
                  <a:pt x="78" y="626"/>
                </a:lnTo>
                <a:lnTo>
                  <a:pt x="60" y="600"/>
                </a:lnTo>
                <a:lnTo>
                  <a:pt x="44" y="572"/>
                </a:lnTo>
                <a:lnTo>
                  <a:pt x="30" y="542"/>
                </a:lnTo>
                <a:lnTo>
                  <a:pt x="18" y="512"/>
                </a:lnTo>
                <a:lnTo>
                  <a:pt x="10" y="480"/>
                </a:lnTo>
                <a:lnTo>
                  <a:pt x="4" y="446"/>
                </a:lnTo>
                <a:lnTo>
                  <a:pt x="0" y="412"/>
                </a:lnTo>
                <a:lnTo>
                  <a:pt x="0" y="370"/>
                </a:lnTo>
                <a:lnTo>
                  <a:pt x="4" y="326"/>
                </a:lnTo>
                <a:lnTo>
                  <a:pt x="10" y="296"/>
                </a:lnTo>
                <a:lnTo>
                  <a:pt x="18" y="264"/>
                </a:lnTo>
                <a:lnTo>
                  <a:pt x="28" y="236"/>
                </a:lnTo>
                <a:lnTo>
                  <a:pt x="38" y="206"/>
                </a:lnTo>
                <a:lnTo>
                  <a:pt x="52" y="180"/>
                </a:lnTo>
                <a:lnTo>
                  <a:pt x="68" y="154"/>
                </a:lnTo>
                <a:lnTo>
                  <a:pt x="86" y="130"/>
                </a:lnTo>
                <a:lnTo>
                  <a:pt x="106" y="108"/>
                </a:lnTo>
                <a:lnTo>
                  <a:pt x="126" y="88"/>
                </a:lnTo>
                <a:lnTo>
                  <a:pt x="150" y="70"/>
                </a:lnTo>
                <a:lnTo>
                  <a:pt x="174" y="54"/>
                </a:lnTo>
                <a:lnTo>
                  <a:pt x="198" y="40"/>
                </a:lnTo>
                <a:lnTo>
                  <a:pt x="226" y="28"/>
                </a:lnTo>
                <a:lnTo>
                  <a:pt x="254" y="16"/>
                </a:lnTo>
                <a:lnTo>
                  <a:pt x="284" y="10"/>
                </a:lnTo>
                <a:lnTo>
                  <a:pt x="316" y="4"/>
                </a:lnTo>
                <a:lnTo>
                  <a:pt x="356" y="0"/>
                </a:lnTo>
                <a:lnTo>
                  <a:pt x="398" y="2"/>
                </a:lnTo>
                <a:lnTo>
                  <a:pt x="438" y="6"/>
                </a:lnTo>
                <a:lnTo>
                  <a:pt x="478" y="16"/>
                </a:lnTo>
                <a:lnTo>
                  <a:pt x="514" y="30"/>
                </a:lnTo>
                <a:lnTo>
                  <a:pt x="550" y="48"/>
                </a:lnTo>
                <a:lnTo>
                  <a:pt x="566" y="60"/>
                </a:lnTo>
                <a:lnTo>
                  <a:pt x="582" y="72"/>
                </a:lnTo>
                <a:lnTo>
                  <a:pt x="598" y="84"/>
                </a:lnTo>
                <a:lnTo>
                  <a:pt x="614" y="98"/>
                </a:lnTo>
                <a:lnTo>
                  <a:pt x="638" y="124"/>
                </a:lnTo>
                <a:lnTo>
                  <a:pt x="660" y="154"/>
                </a:lnTo>
                <a:lnTo>
                  <a:pt x="680" y="186"/>
                </a:lnTo>
                <a:lnTo>
                  <a:pt x="696" y="222"/>
                </a:lnTo>
                <a:lnTo>
                  <a:pt x="706" y="248"/>
                </a:lnTo>
                <a:lnTo>
                  <a:pt x="714" y="276"/>
                </a:lnTo>
                <a:lnTo>
                  <a:pt x="720" y="304"/>
                </a:lnTo>
                <a:lnTo>
                  <a:pt x="724" y="332"/>
                </a:lnTo>
                <a:lnTo>
                  <a:pt x="726" y="360"/>
                </a:lnTo>
                <a:lnTo>
                  <a:pt x="726" y="388"/>
                </a:lnTo>
                <a:lnTo>
                  <a:pt x="722" y="416"/>
                </a:lnTo>
                <a:lnTo>
                  <a:pt x="718" y="444"/>
                </a:lnTo>
                <a:lnTo>
                  <a:pt x="708" y="478"/>
                </a:lnTo>
                <a:lnTo>
                  <a:pt x="694" y="508"/>
                </a:lnTo>
                <a:lnTo>
                  <a:pt x="678" y="538"/>
                </a:lnTo>
                <a:lnTo>
                  <a:pt x="668" y="552"/>
                </a:lnTo>
                <a:lnTo>
                  <a:pt x="656" y="566"/>
                </a:lnTo>
                <a:lnTo>
                  <a:pt x="632" y="588"/>
                </a:lnTo>
                <a:lnTo>
                  <a:pt x="606" y="608"/>
                </a:lnTo>
                <a:lnTo>
                  <a:pt x="576" y="624"/>
                </a:lnTo>
                <a:lnTo>
                  <a:pt x="560" y="630"/>
                </a:lnTo>
                <a:lnTo>
                  <a:pt x="544" y="636"/>
                </a:lnTo>
                <a:lnTo>
                  <a:pt x="522" y="640"/>
                </a:lnTo>
                <a:lnTo>
                  <a:pt x="500" y="644"/>
                </a:lnTo>
                <a:lnTo>
                  <a:pt x="470" y="646"/>
                </a:lnTo>
                <a:lnTo>
                  <a:pt x="442" y="644"/>
                </a:lnTo>
                <a:lnTo>
                  <a:pt x="412" y="640"/>
                </a:lnTo>
                <a:lnTo>
                  <a:pt x="386" y="630"/>
                </a:lnTo>
                <a:lnTo>
                  <a:pt x="372" y="624"/>
                </a:lnTo>
                <a:lnTo>
                  <a:pt x="360" y="618"/>
                </a:lnTo>
                <a:lnTo>
                  <a:pt x="350" y="610"/>
                </a:lnTo>
                <a:lnTo>
                  <a:pt x="338" y="600"/>
                </a:lnTo>
                <a:lnTo>
                  <a:pt x="330" y="590"/>
                </a:lnTo>
                <a:lnTo>
                  <a:pt x="320" y="580"/>
                </a:lnTo>
                <a:lnTo>
                  <a:pt x="314" y="568"/>
                </a:lnTo>
                <a:lnTo>
                  <a:pt x="308" y="554"/>
                </a:lnTo>
                <a:lnTo>
                  <a:pt x="288" y="546"/>
                </a:lnTo>
                <a:lnTo>
                  <a:pt x="270" y="534"/>
                </a:lnTo>
                <a:lnTo>
                  <a:pt x="252" y="520"/>
                </a:lnTo>
                <a:lnTo>
                  <a:pt x="238" y="504"/>
                </a:lnTo>
                <a:lnTo>
                  <a:pt x="228" y="486"/>
                </a:lnTo>
                <a:lnTo>
                  <a:pt x="218" y="466"/>
                </a:lnTo>
                <a:lnTo>
                  <a:pt x="214" y="444"/>
                </a:lnTo>
                <a:lnTo>
                  <a:pt x="212" y="422"/>
                </a:lnTo>
                <a:lnTo>
                  <a:pt x="212" y="310"/>
                </a:lnTo>
                <a:lnTo>
                  <a:pt x="260" y="310"/>
                </a:lnTo>
                <a:lnTo>
                  <a:pt x="260" y="166"/>
                </a:lnTo>
                <a:lnTo>
                  <a:pt x="262" y="156"/>
                </a:lnTo>
                <a:lnTo>
                  <a:pt x="266" y="148"/>
                </a:lnTo>
                <a:lnTo>
                  <a:pt x="274" y="142"/>
                </a:lnTo>
                <a:lnTo>
                  <a:pt x="284" y="140"/>
                </a:lnTo>
                <a:lnTo>
                  <a:pt x="294" y="142"/>
                </a:lnTo>
                <a:lnTo>
                  <a:pt x="302" y="148"/>
                </a:lnTo>
                <a:lnTo>
                  <a:pt x="308" y="156"/>
                </a:lnTo>
                <a:lnTo>
                  <a:pt x="310" y="166"/>
                </a:lnTo>
                <a:lnTo>
                  <a:pt x="310" y="310"/>
                </a:lnTo>
                <a:lnTo>
                  <a:pt x="384" y="310"/>
                </a:lnTo>
                <a:lnTo>
                  <a:pt x="384" y="166"/>
                </a:lnTo>
                <a:lnTo>
                  <a:pt x="386" y="156"/>
                </a:lnTo>
                <a:lnTo>
                  <a:pt x="392" y="148"/>
                </a:lnTo>
                <a:lnTo>
                  <a:pt x="400" y="142"/>
                </a:lnTo>
                <a:lnTo>
                  <a:pt x="410" y="140"/>
                </a:lnTo>
                <a:lnTo>
                  <a:pt x="420" y="142"/>
                </a:lnTo>
                <a:lnTo>
                  <a:pt x="428" y="148"/>
                </a:lnTo>
                <a:lnTo>
                  <a:pt x="434" y="156"/>
                </a:lnTo>
                <a:lnTo>
                  <a:pt x="436" y="166"/>
                </a:lnTo>
                <a:lnTo>
                  <a:pt x="436" y="310"/>
                </a:lnTo>
                <a:lnTo>
                  <a:pt x="488" y="31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sz="800">
              <a:solidFill>
                <a:schemeClr val="bg1"/>
              </a:solidFill>
              <a:latin charset="0" panose="020b0604020202020204" pitchFamily="34" typeface="Arial"/>
              <a:ea charset="-122" panose="02010600030101010101" pitchFamily="2" typeface="宋体"/>
            </a:endParaRPr>
          </a:p>
        </p:txBody>
      </p:sp>
      <p:sp>
        <p:nvSpPr>
          <p:cNvPr id="34839" name="Freeform 30"/>
          <p:cNvSpPr>
            <a:spLocks noChangeArrowheads="1" noEditPoints="1"/>
          </p:cNvSpPr>
          <p:nvPr/>
        </p:nvSpPr>
        <p:spPr bwMode="auto">
          <a:xfrm>
            <a:off x="4939917" y="2434693"/>
            <a:ext cx="558364" cy="560250"/>
          </a:xfrm>
          <a:custGeom>
            <a:gdLst>
              <a:gd fmla="*/ 396 w 658" name="T0"/>
              <a:gd fmla="*/ 6 h 660" name="T1"/>
              <a:gd fmla="*/ 514 w 658" name="T2"/>
              <a:gd fmla="*/ 56 h 660" name="T3"/>
              <a:gd fmla="*/ 602 w 658" name="T4"/>
              <a:gd fmla="*/ 146 h 660" name="T5"/>
              <a:gd fmla="*/ 652 w 658" name="T6"/>
              <a:gd fmla="*/ 264 h 660" name="T7"/>
              <a:gd fmla="*/ 658 w 658" name="T8"/>
              <a:gd fmla="*/ 364 h 660" name="T9"/>
              <a:gd fmla="*/ 620 w 658" name="T10"/>
              <a:gd fmla="*/ 488 h 660" name="T11"/>
              <a:gd fmla="*/ 538 w 658" name="T12"/>
              <a:gd fmla="*/ 584 h 660" name="T13"/>
              <a:gd fmla="*/ 428 w 658" name="T14"/>
              <a:gd fmla="*/ 644 h 660" name="T15"/>
              <a:gd fmla="*/ 330 w 658" name="T16"/>
              <a:gd fmla="*/ 660 h 660" name="T17"/>
              <a:gd fmla="*/ 200 w 658" name="T18"/>
              <a:gd fmla="*/ 634 h 660" name="T19"/>
              <a:gd fmla="*/ 96 w 658" name="T20"/>
              <a:gd fmla="*/ 564 h 660" name="T21"/>
              <a:gd fmla="*/ 26 w 658" name="T22"/>
              <a:gd fmla="*/ 458 h 660" name="T23"/>
              <a:gd fmla="*/ 0 w 658" name="T24"/>
              <a:gd fmla="*/ 330 h 660" name="T25"/>
              <a:gd fmla="*/ 14 w 658" name="T26"/>
              <a:gd fmla="*/ 232 h 660" name="T27"/>
              <a:gd fmla="*/ 74 w 658" name="T28"/>
              <a:gd fmla="*/ 120 h 660" name="T29"/>
              <a:gd fmla="*/ 172 w 658" name="T30"/>
              <a:gd fmla="*/ 40 h 660" name="T31"/>
              <a:gd fmla="*/ 296 w 658" name="T32"/>
              <a:gd fmla="*/ 2 h 660" name="T33"/>
              <a:gd fmla="*/ 412 w 658" name="T34"/>
              <a:gd fmla="*/ 202 h 660" name="T35"/>
              <a:gd fmla="*/ 438 w 658" name="T36"/>
              <a:gd fmla="*/ 222 h 660" name="T37"/>
              <a:gd fmla="*/ 470 w 658" name="T38"/>
              <a:gd fmla="*/ 270 h 660" name="T39"/>
              <a:gd fmla="*/ 482 w 658" name="T40"/>
              <a:gd fmla="*/ 330 h 660" name="T41"/>
              <a:gd fmla="*/ 476 w 658" name="T42"/>
              <a:gd fmla="*/ 374 h 660" name="T43"/>
              <a:gd fmla="*/ 448 w 658" name="T44"/>
              <a:gd fmla="*/ 426 h 660" name="T45"/>
              <a:gd fmla="*/ 416 w 658" name="T46"/>
              <a:gd fmla="*/ 454 h 660" name="T47"/>
              <a:gd fmla="*/ 360 w 658" name="T48"/>
              <a:gd fmla="*/ 478 h 660" name="T49"/>
              <a:gd fmla="*/ 316 w 658" name="T50"/>
              <a:gd fmla="*/ 480 h 660" name="T51"/>
              <a:gd fmla="*/ 258 w 658" name="T52"/>
              <a:gd fmla="*/ 462 h 660" name="T53"/>
              <a:gd fmla="*/ 224 w 658" name="T54"/>
              <a:gd fmla="*/ 436 h 660" name="T55"/>
              <a:gd fmla="*/ 192 w 658" name="T56"/>
              <a:gd fmla="*/ 388 h 660" name="T57"/>
              <a:gd fmla="*/ 180 w 658" name="T58"/>
              <a:gd fmla="*/ 330 h 660" name="T59"/>
              <a:gd fmla="*/ 186 w 658" name="T60"/>
              <a:gd fmla="*/ 284 h 660" name="T61"/>
              <a:gd fmla="*/ 214 w 658" name="T62"/>
              <a:gd fmla="*/ 232 h 660" name="T63"/>
              <a:gd fmla="*/ 218 w 658" name="T64"/>
              <a:gd fmla="*/ 160 h 660" name="T65"/>
              <a:gd fmla="*/ 186 w 658" name="T66"/>
              <a:gd fmla="*/ 186 h 660" name="T67"/>
              <a:gd fmla="*/ 144 w 658" name="T68"/>
              <a:gd fmla="*/ 250 h 660" name="T69"/>
              <a:gd fmla="*/ 128 w 658" name="T70"/>
              <a:gd fmla="*/ 330 h 660" name="T71"/>
              <a:gd fmla="*/ 136 w 658" name="T72"/>
              <a:gd fmla="*/ 390 h 660" name="T73"/>
              <a:gd fmla="*/ 174 w 658" name="T74"/>
              <a:gd fmla="*/ 458 h 660" name="T75"/>
              <a:gd fmla="*/ 216 w 658" name="T76"/>
              <a:gd fmla="*/ 498 h 660" name="T77"/>
              <a:gd fmla="*/ 290 w 658" name="T78"/>
              <a:gd fmla="*/ 528 h 660" name="T79"/>
              <a:gd fmla="*/ 352 w 658" name="T80"/>
              <a:gd fmla="*/ 532 h 660" name="T81"/>
              <a:gd fmla="*/ 428 w 658" name="T82"/>
              <a:gd fmla="*/ 508 h 660" name="T83"/>
              <a:gd fmla="*/ 474 w 658" name="T84"/>
              <a:gd fmla="*/ 472 h 660" name="T85"/>
              <a:gd fmla="*/ 518 w 658" name="T86"/>
              <a:gd fmla="*/ 408 h 660" name="T87"/>
              <a:gd fmla="*/ 534 w 658" name="T88"/>
              <a:gd fmla="*/ 330 h 660" name="T89"/>
              <a:gd fmla="*/ 524 w 658" name="T90"/>
              <a:gd fmla="*/ 268 h 660" name="T91"/>
              <a:gd fmla="*/ 488 w 658" name="T92"/>
              <a:gd fmla="*/ 200 h 660" name="T93"/>
              <a:gd fmla="*/ 438 w 658" name="T94"/>
              <a:gd fmla="*/ 156 h 660" name="T95"/>
              <a:gd fmla="*/ 356 w 658" name="T96"/>
              <a:gd fmla="*/ 296 h 660"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660" w="658">
                <a:moveTo>
                  <a:pt x="330" y="0"/>
                </a:moveTo>
                <a:lnTo>
                  <a:pt x="330" y="0"/>
                </a:lnTo>
                <a:lnTo>
                  <a:pt x="362" y="2"/>
                </a:lnTo>
                <a:lnTo>
                  <a:pt x="396" y="6"/>
                </a:lnTo>
                <a:lnTo>
                  <a:pt x="428" y="16"/>
                </a:lnTo>
                <a:lnTo>
                  <a:pt x="458" y="26"/>
                </a:lnTo>
                <a:lnTo>
                  <a:pt x="486" y="40"/>
                </a:lnTo>
                <a:lnTo>
                  <a:pt x="514" y="56"/>
                </a:lnTo>
                <a:lnTo>
                  <a:pt x="538" y="76"/>
                </a:lnTo>
                <a:lnTo>
                  <a:pt x="562" y="96"/>
                </a:lnTo>
                <a:lnTo>
                  <a:pt x="584" y="120"/>
                </a:lnTo>
                <a:lnTo>
                  <a:pt x="602" y="146"/>
                </a:lnTo>
                <a:lnTo>
                  <a:pt x="620" y="172"/>
                </a:lnTo>
                <a:lnTo>
                  <a:pt x="634" y="202"/>
                </a:lnTo>
                <a:lnTo>
                  <a:pt x="644" y="232"/>
                </a:lnTo>
                <a:lnTo>
                  <a:pt x="652" y="264"/>
                </a:lnTo>
                <a:lnTo>
                  <a:pt x="658" y="296"/>
                </a:lnTo>
                <a:lnTo>
                  <a:pt x="658" y="330"/>
                </a:lnTo>
                <a:lnTo>
                  <a:pt x="658" y="364"/>
                </a:lnTo>
                <a:lnTo>
                  <a:pt x="652" y="396"/>
                </a:lnTo>
                <a:lnTo>
                  <a:pt x="644" y="428"/>
                </a:lnTo>
                <a:lnTo>
                  <a:pt x="634" y="458"/>
                </a:lnTo>
                <a:lnTo>
                  <a:pt x="620" y="488"/>
                </a:lnTo>
                <a:lnTo>
                  <a:pt x="602" y="514"/>
                </a:lnTo>
                <a:lnTo>
                  <a:pt x="584" y="540"/>
                </a:lnTo>
                <a:lnTo>
                  <a:pt x="562" y="564"/>
                </a:lnTo>
                <a:lnTo>
                  <a:pt x="538" y="584"/>
                </a:lnTo>
                <a:lnTo>
                  <a:pt x="514" y="604"/>
                </a:lnTo>
                <a:lnTo>
                  <a:pt x="486" y="620"/>
                </a:lnTo>
                <a:lnTo>
                  <a:pt x="458" y="634"/>
                </a:lnTo>
                <a:lnTo>
                  <a:pt x="428" y="644"/>
                </a:lnTo>
                <a:lnTo>
                  <a:pt x="396" y="652"/>
                </a:lnTo>
                <a:lnTo>
                  <a:pt x="362" y="658"/>
                </a:lnTo>
                <a:lnTo>
                  <a:pt x="330" y="660"/>
                </a:lnTo>
                <a:lnTo>
                  <a:pt x="296" y="658"/>
                </a:lnTo>
                <a:lnTo>
                  <a:pt x="262" y="652"/>
                </a:lnTo>
                <a:lnTo>
                  <a:pt x="232" y="644"/>
                </a:lnTo>
                <a:lnTo>
                  <a:pt x="200" y="634"/>
                </a:lnTo>
                <a:lnTo>
                  <a:pt x="172" y="620"/>
                </a:lnTo>
                <a:lnTo>
                  <a:pt x="144" y="604"/>
                </a:lnTo>
                <a:lnTo>
                  <a:pt x="120" y="584"/>
                </a:lnTo>
                <a:lnTo>
                  <a:pt x="96" y="564"/>
                </a:lnTo>
                <a:lnTo>
                  <a:pt x="74" y="540"/>
                </a:lnTo>
                <a:lnTo>
                  <a:pt x="56" y="514"/>
                </a:lnTo>
                <a:lnTo>
                  <a:pt x="40" y="488"/>
                </a:lnTo>
                <a:lnTo>
                  <a:pt x="26" y="458"/>
                </a:lnTo>
                <a:lnTo>
                  <a:pt x="14" y="428"/>
                </a:lnTo>
                <a:lnTo>
                  <a:pt x="6" y="396"/>
                </a:lnTo>
                <a:lnTo>
                  <a:pt x="2" y="364"/>
                </a:lnTo>
                <a:lnTo>
                  <a:pt x="0" y="330"/>
                </a:lnTo>
                <a:lnTo>
                  <a:pt x="2" y="296"/>
                </a:lnTo>
                <a:lnTo>
                  <a:pt x="6" y="264"/>
                </a:lnTo>
                <a:lnTo>
                  <a:pt x="14" y="232"/>
                </a:lnTo>
                <a:lnTo>
                  <a:pt x="26" y="202"/>
                </a:lnTo>
                <a:lnTo>
                  <a:pt x="40" y="172"/>
                </a:lnTo>
                <a:lnTo>
                  <a:pt x="56" y="146"/>
                </a:lnTo>
                <a:lnTo>
                  <a:pt x="74" y="120"/>
                </a:lnTo>
                <a:lnTo>
                  <a:pt x="96" y="96"/>
                </a:lnTo>
                <a:lnTo>
                  <a:pt x="120" y="76"/>
                </a:lnTo>
                <a:lnTo>
                  <a:pt x="144" y="56"/>
                </a:lnTo>
                <a:lnTo>
                  <a:pt x="172" y="40"/>
                </a:lnTo>
                <a:lnTo>
                  <a:pt x="200" y="26"/>
                </a:lnTo>
                <a:lnTo>
                  <a:pt x="232" y="16"/>
                </a:lnTo>
                <a:lnTo>
                  <a:pt x="262" y="6"/>
                </a:lnTo>
                <a:lnTo>
                  <a:pt x="296" y="2"/>
                </a:lnTo>
                <a:lnTo>
                  <a:pt x="330" y="0"/>
                </a:lnTo>
                <a:close/>
                <a:moveTo>
                  <a:pt x="438" y="156"/>
                </a:moveTo>
                <a:lnTo>
                  <a:pt x="412" y="202"/>
                </a:lnTo>
                <a:lnTo>
                  <a:pt x="426" y="212"/>
                </a:lnTo>
                <a:lnTo>
                  <a:pt x="438" y="222"/>
                </a:lnTo>
                <a:lnTo>
                  <a:pt x="448" y="232"/>
                </a:lnTo>
                <a:lnTo>
                  <a:pt x="456" y="244"/>
                </a:lnTo>
                <a:lnTo>
                  <a:pt x="464" y="256"/>
                </a:lnTo>
                <a:lnTo>
                  <a:pt x="470" y="270"/>
                </a:lnTo>
                <a:lnTo>
                  <a:pt x="476" y="284"/>
                </a:lnTo>
                <a:lnTo>
                  <a:pt x="478" y="298"/>
                </a:lnTo>
                <a:lnTo>
                  <a:pt x="482" y="314"/>
                </a:lnTo>
                <a:lnTo>
                  <a:pt x="482" y="330"/>
                </a:lnTo>
                <a:lnTo>
                  <a:pt x="482" y="344"/>
                </a:lnTo>
                <a:lnTo>
                  <a:pt x="478" y="360"/>
                </a:lnTo>
                <a:lnTo>
                  <a:pt x="476" y="374"/>
                </a:lnTo>
                <a:lnTo>
                  <a:pt x="470" y="388"/>
                </a:lnTo>
                <a:lnTo>
                  <a:pt x="464" y="402"/>
                </a:lnTo>
                <a:lnTo>
                  <a:pt x="456" y="414"/>
                </a:lnTo>
                <a:lnTo>
                  <a:pt x="448" y="426"/>
                </a:lnTo>
                <a:lnTo>
                  <a:pt x="438" y="436"/>
                </a:lnTo>
                <a:lnTo>
                  <a:pt x="426" y="446"/>
                </a:lnTo>
                <a:lnTo>
                  <a:pt x="416" y="454"/>
                </a:lnTo>
                <a:lnTo>
                  <a:pt x="402" y="462"/>
                </a:lnTo>
                <a:lnTo>
                  <a:pt x="390" y="468"/>
                </a:lnTo>
                <a:lnTo>
                  <a:pt x="376" y="474"/>
                </a:lnTo>
                <a:lnTo>
                  <a:pt x="360" y="478"/>
                </a:lnTo>
                <a:lnTo>
                  <a:pt x="346" y="480"/>
                </a:lnTo>
                <a:lnTo>
                  <a:pt x="330" y="480"/>
                </a:lnTo>
                <a:lnTo>
                  <a:pt x="316" y="480"/>
                </a:lnTo>
                <a:lnTo>
                  <a:pt x="300" y="478"/>
                </a:lnTo>
                <a:lnTo>
                  <a:pt x="286" y="474"/>
                </a:lnTo>
                <a:lnTo>
                  <a:pt x="272" y="468"/>
                </a:lnTo>
                <a:lnTo>
                  <a:pt x="258" y="462"/>
                </a:lnTo>
                <a:lnTo>
                  <a:pt x="246" y="454"/>
                </a:lnTo>
                <a:lnTo>
                  <a:pt x="234" y="446"/>
                </a:lnTo>
                <a:lnTo>
                  <a:pt x="224" y="436"/>
                </a:lnTo>
                <a:lnTo>
                  <a:pt x="214" y="426"/>
                </a:lnTo>
                <a:lnTo>
                  <a:pt x="204" y="414"/>
                </a:lnTo>
                <a:lnTo>
                  <a:pt x="198" y="402"/>
                </a:lnTo>
                <a:lnTo>
                  <a:pt x="192" y="388"/>
                </a:lnTo>
                <a:lnTo>
                  <a:pt x="186" y="374"/>
                </a:lnTo>
                <a:lnTo>
                  <a:pt x="182" y="360"/>
                </a:lnTo>
                <a:lnTo>
                  <a:pt x="180" y="344"/>
                </a:lnTo>
                <a:lnTo>
                  <a:pt x="180" y="330"/>
                </a:lnTo>
                <a:lnTo>
                  <a:pt x="180" y="314"/>
                </a:lnTo>
                <a:lnTo>
                  <a:pt x="182" y="298"/>
                </a:lnTo>
                <a:lnTo>
                  <a:pt x="186" y="284"/>
                </a:lnTo>
                <a:lnTo>
                  <a:pt x="192" y="270"/>
                </a:lnTo>
                <a:lnTo>
                  <a:pt x="198" y="256"/>
                </a:lnTo>
                <a:lnTo>
                  <a:pt x="204" y="244"/>
                </a:lnTo>
                <a:lnTo>
                  <a:pt x="214" y="232"/>
                </a:lnTo>
                <a:lnTo>
                  <a:pt x="224" y="222"/>
                </a:lnTo>
                <a:lnTo>
                  <a:pt x="244" y="206"/>
                </a:lnTo>
                <a:lnTo>
                  <a:pt x="218" y="160"/>
                </a:lnTo>
                <a:lnTo>
                  <a:pt x="202" y="172"/>
                </a:lnTo>
                <a:lnTo>
                  <a:pt x="186" y="186"/>
                </a:lnTo>
                <a:lnTo>
                  <a:pt x="174" y="200"/>
                </a:lnTo>
                <a:lnTo>
                  <a:pt x="162" y="216"/>
                </a:lnTo>
                <a:lnTo>
                  <a:pt x="152" y="232"/>
                </a:lnTo>
                <a:lnTo>
                  <a:pt x="144" y="250"/>
                </a:lnTo>
                <a:lnTo>
                  <a:pt x="136" y="268"/>
                </a:lnTo>
                <a:lnTo>
                  <a:pt x="132" y="288"/>
                </a:lnTo>
                <a:lnTo>
                  <a:pt x="128" y="308"/>
                </a:lnTo>
                <a:lnTo>
                  <a:pt x="128" y="330"/>
                </a:lnTo>
                <a:lnTo>
                  <a:pt x="128" y="350"/>
                </a:lnTo>
                <a:lnTo>
                  <a:pt x="132" y="370"/>
                </a:lnTo>
                <a:lnTo>
                  <a:pt x="136" y="390"/>
                </a:lnTo>
                <a:lnTo>
                  <a:pt x="144" y="408"/>
                </a:lnTo>
                <a:lnTo>
                  <a:pt x="152" y="426"/>
                </a:lnTo>
                <a:lnTo>
                  <a:pt x="162" y="442"/>
                </a:lnTo>
                <a:lnTo>
                  <a:pt x="174" y="458"/>
                </a:lnTo>
                <a:lnTo>
                  <a:pt x="186" y="472"/>
                </a:lnTo>
                <a:lnTo>
                  <a:pt x="202" y="486"/>
                </a:lnTo>
                <a:lnTo>
                  <a:pt x="216" y="498"/>
                </a:lnTo>
                <a:lnTo>
                  <a:pt x="234" y="508"/>
                </a:lnTo>
                <a:lnTo>
                  <a:pt x="252" y="516"/>
                </a:lnTo>
                <a:lnTo>
                  <a:pt x="270" y="524"/>
                </a:lnTo>
                <a:lnTo>
                  <a:pt x="290" y="528"/>
                </a:lnTo>
                <a:lnTo>
                  <a:pt x="310" y="532"/>
                </a:lnTo>
                <a:lnTo>
                  <a:pt x="330" y="532"/>
                </a:lnTo>
                <a:lnTo>
                  <a:pt x="352" y="532"/>
                </a:lnTo>
                <a:lnTo>
                  <a:pt x="372" y="528"/>
                </a:lnTo>
                <a:lnTo>
                  <a:pt x="390" y="524"/>
                </a:lnTo>
                <a:lnTo>
                  <a:pt x="410" y="516"/>
                </a:lnTo>
                <a:lnTo>
                  <a:pt x="428" y="508"/>
                </a:lnTo>
                <a:lnTo>
                  <a:pt x="444" y="498"/>
                </a:lnTo>
                <a:lnTo>
                  <a:pt x="460" y="486"/>
                </a:lnTo>
                <a:lnTo>
                  <a:pt x="474" y="472"/>
                </a:lnTo>
                <a:lnTo>
                  <a:pt x="488" y="458"/>
                </a:lnTo>
                <a:lnTo>
                  <a:pt x="498" y="442"/>
                </a:lnTo>
                <a:lnTo>
                  <a:pt x="510" y="426"/>
                </a:lnTo>
                <a:lnTo>
                  <a:pt x="518" y="408"/>
                </a:lnTo>
                <a:lnTo>
                  <a:pt x="524" y="390"/>
                </a:lnTo>
                <a:lnTo>
                  <a:pt x="530" y="370"/>
                </a:lnTo>
                <a:lnTo>
                  <a:pt x="532" y="350"/>
                </a:lnTo>
                <a:lnTo>
                  <a:pt x="534" y="330"/>
                </a:lnTo>
                <a:lnTo>
                  <a:pt x="532" y="308"/>
                </a:lnTo>
                <a:lnTo>
                  <a:pt x="530" y="288"/>
                </a:lnTo>
                <a:lnTo>
                  <a:pt x="524" y="268"/>
                </a:lnTo>
                <a:lnTo>
                  <a:pt x="518" y="250"/>
                </a:lnTo>
                <a:lnTo>
                  <a:pt x="510" y="232"/>
                </a:lnTo>
                <a:lnTo>
                  <a:pt x="498" y="216"/>
                </a:lnTo>
                <a:lnTo>
                  <a:pt x="488" y="200"/>
                </a:lnTo>
                <a:lnTo>
                  <a:pt x="474" y="186"/>
                </a:lnTo>
                <a:lnTo>
                  <a:pt x="458" y="170"/>
                </a:lnTo>
                <a:lnTo>
                  <a:pt x="438" y="156"/>
                </a:lnTo>
                <a:close/>
                <a:moveTo>
                  <a:pt x="300" y="48"/>
                </a:moveTo>
                <a:lnTo>
                  <a:pt x="300" y="296"/>
                </a:lnTo>
                <a:lnTo>
                  <a:pt x="356" y="296"/>
                </a:lnTo>
                <a:lnTo>
                  <a:pt x="356" y="48"/>
                </a:lnTo>
                <a:lnTo>
                  <a:pt x="300" y="48"/>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sz="800">
              <a:solidFill>
                <a:schemeClr val="bg1"/>
              </a:solidFill>
              <a:latin charset="0" panose="020b0604020202020204" pitchFamily="34" typeface="Arial"/>
              <a:ea charset="-122" panose="02010600030101010101" pitchFamily="2" typeface="宋体"/>
            </a:endParaRPr>
          </a:p>
        </p:txBody>
      </p:sp>
      <p:sp>
        <p:nvSpPr>
          <p:cNvPr id="34840" name="Freeform 22"/>
          <p:cNvSpPr>
            <a:spLocks noChangeArrowheads="1" noEditPoints="1"/>
          </p:cNvSpPr>
          <p:nvPr/>
        </p:nvSpPr>
        <p:spPr bwMode="auto">
          <a:xfrm>
            <a:off x="5846315" y="2539385"/>
            <a:ext cx="477250" cy="350864"/>
          </a:xfrm>
          <a:custGeom>
            <a:gdLst>
              <a:gd fmla="*/ 54 w 648" name="T0"/>
              <a:gd fmla="*/ 18 h 476" name="T1"/>
              <a:gd fmla="*/ 72 w 648" name="T2"/>
              <a:gd fmla="*/ 0 h 476" name="T3"/>
              <a:gd fmla="*/ 170 w 648" name="T4"/>
              <a:gd fmla="*/ 6 h 476" name="T5"/>
              <a:gd fmla="*/ 600 w 648" name="T6"/>
              <a:gd fmla="*/ 66 h 476" name="T7"/>
              <a:gd fmla="*/ 626 w 648" name="T8"/>
              <a:gd fmla="*/ 74 h 476" name="T9"/>
              <a:gd fmla="*/ 648 w 648" name="T10"/>
              <a:gd fmla="*/ 106 h 476" name="T11"/>
              <a:gd fmla="*/ 648 w 648" name="T12"/>
              <a:gd fmla="*/ 438 h 476" name="T13"/>
              <a:gd fmla="*/ 626 w 648" name="T14"/>
              <a:gd fmla="*/ 468 h 476" name="T15"/>
              <a:gd fmla="*/ 48 w 648" name="T16"/>
              <a:gd fmla="*/ 476 h 476" name="T17"/>
              <a:gd fmla="*/ 22 w 648" name="T18"/>
              <a:gd fmla="*/ 468 h 476" name="T19"/>
              <a:gd fmla="*/ 0 w 648" name="T20"/>
              <a:gd fmla="*/ 438 h 476" name="T21"/>
              <a:gd fmla="*/ 0 w 648" name="T22"/>
              <a:gd fmla="*/ 106 h 476" name="T23"/>
              <a:gd fmla="*/ 22 w 648" name="T24"/>
              <a:gd fmla="*/ 74 h 476" name="T25"/>
              <a:gd fmla="*/ 48 w 648" name="T26"/>
              <a:gd fmla="*/ 66 h 476" name="T27"/>
              <a:gd fmla="*/ 74 w 648" name="T28"/>
              <a:gd fmla="*/ 428 h 476" name="T29"/>
              <a:gd fmla="*/ 68 w 648" name="T30"/>
              <a:gd fmla="*/ 108 h 476" name="T31"/>
              <a:gd fmla="*/ 54 w 648" name="T32"/>
              <a:gd fmla="*/ 100 h 476" name="T33"/>
              <a:gd fmla="*/ 32 w 648" name="T34"/>
              <a:gd fmla="*/ 122 h 476" name="T35"/>
              <a:gd fmla="*/ 28 w 648" name="T36"/>
              <a:gd fmla="*/ 404 h 476" name="T37"/>
              <a:gd fmla="*/ 40 w 648" name="T38"/>
              <a:gd fmla="*/ 434 h 476" name="T39"/>
              <a:gd fmla="*/ 70 w 648" name="T40"/>
              <a:gd fmla="*/ 446 h 476" name="T41"/>
              <a:gd fmla="*/ 116 w 648" name="T42"/>
              <a:gd fmla="*/ 214 h 476" name="T43"/>
              <a:gd fmla="*/ 116 w 648" name="T44"/>
              <a:gd fmla="*/ 128 h 476" name="T45"/>
              <a:gd fmla="*/ 394 w 648" name="T46"/>
              <a:gd fmla="*/ 128 h 476" name="T47"/>
              <a:gd fmla="*/ 342 w 648" name="T48"/>
              <a:gd fmla="*/ 150 h 476" name="T49"/>
              <a:gd fmla="*/ 302 w 648" name="T50"/>
              <a:gd fmla="*/ 190 h 476" name="T51"/>
              <a:gd fmla="*/ 280 w 648" name="T52"/>
              <a:gd fmla="*/ 242 h 476" name="T53"/>
              <a:gd fmla="*/ 278 w 648" name="T54"/>
              <a:gd fmla="*/ 288 h 476" name="T55"/>
              <a:gd fmla="*/ 294 w 648" name="T56"/>
              <a:gd fmla="*/ 342 h 476" name="T57"/>
              <a:gd fmla="*/ 330 w 648" name="T58"/>
              <a:gd fmla="*/ 386 h 476" name="T59"/>
              <a:gd fmla="*/ 380 w 648" name="T60"/>
              <a:gd fmla="*/ 412 h 476" name="T61"/>
              <a:gd fmla="*/ 424 w 648" name="T62"/>
              <a:gd fmla="*/ 418 h 476" name="T63"/>
              <a:gd fmla="*/ 480 w 648" name="T64"/>
              <a:gd fmla="*/ 408 h 476" name="T65"/>
              <a:gd fmla="*/ 526 w 648" name="T66"/>
              <a:gd fmla="*/ 376 h 476" name="T67"/>
              <a:gd fmla="*/ 558 w 648" name="T68"/>
              <a:gd fmla="*/ 330 h 476" name="T69"/>
              <a:gd fmla="*/ 570 w 648" name="T70"/>
              <a:gd fmla="*/ 272 h 476" name="T71"/>
              <a:gd fmla="*/ 564 w 648" name="T72"/>
              <a:gd fmla="*/ 228 h 476" name="T73"/>
              <a:gd fmla="*/ 536 w 648" name="T74"/>
              <a:gd fmla="*/ 178 h 476" name="T75"/>
              <a:gd fmla="*/ 494 w 648" name="T76"/>
              <a:gd fmla="*/ 142 h 476" name="T77"/>
              <a:gd fmla="*/ 438 w 648" name="T78"/>
              <a:gd fmla="*/ 126 h 476" name="T79"/>
              <a:gd fmla="*/ 426 w 648" name="T80"/>
              <a:gd fmla="*/ 176 h 476" name="T81"/>
              <a:gd fmla="*/ 358 w 648" name="T82"/>
              <a:gd fmla="*/ 204 h 476" name="T83"/>
              <a:gd fmla="*/ 330 w 648" name="T84"/>
              <a:gd fmla="*/ 272 h 476" name="T85"/>
              <a:gd fmla="*/ 336 w 648" name="T86"/>
              <a:gd fmla="*/ 308 h 476" name="T87"/>
              <a:gd fmla="*/ 340 w 648" name="T88"/>
              <a:gd fmla="*/ 314 h 476" name="T89"/>
              <a:gd fmla="*/ 372 w 648" name="T90"/>
              <a:gd fmla="*/ 246 h 476" name="T91"/>
              <a:gd fmla="*/ 450 w 648" name="T92"/>
              <a:gd fmla="*/ 218 h 476" name="T93"/>
              <a:gd fmla="*/ 502 w 648" name="T94"/>
              <a:gd fmla="*/ 230 h 476" name="T95"/>
              <a:gd fmla="*/ 502 w 648" name="T96"/>
              <a:gd fmla="*/ 214 h 476" name="T97"/>
              <a:gd fmla="*/ 456 w 648" name="T98"/>
              <a:gd fmla="*/ 180 h 476" name="T99"/>
              <a:gd fmla="*/ 424 w 648" name="T100"/>
              <a:gd fmla="*/ 158 h 476" name="T101"/>
              <a:gd fmla="*/ 360 w 648" name="T102"/>
              <a:gd fmla="*/ 178 h 476" name="T103"/>
              <a:gd fmla="*/ 312 w 648" name="T104"/>
              <a:gd fmla="*/ 250 h 476" name="T105"/>
              <a:gd fmla="*/ 318 w 648" name="T106"/>
              <a:gd fmla="*/ 316 h 476" name="T107"/>
              <a:gd fmla="*/ 380 w 648" name="T108"/>
              <a:gd fmla="*/ 376 h 476" name="T109"/>
              <a:gd fmla="*/ 446 w 648" name="T110"/>
              <a:gd fmla="*/ 384 h 476" name="T111"/>
              <a:gd fmla="*/ 518 w 648" name="T112"/>
              <a:gd fmla="*/ 336 h 476" name="T113"/>
              <a:gd fmla="*/ 536 w 648" name="T114"/>
              <a:gd fmla="*/ 272 h 476" name="T115"/>
              <a:gd fmla="*/ 504 w 648" name="T116"/>
              <a:gd fmla="*/ 192 h 476" name="T117"/>
              <a:gd fmla="*/ 424 w 648" name="T118"/>
              <a:gd fmla="*/ 158 h 476"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476" w="648">
                <a:moveTo>
                  <a:pt x="48" y="66"/>
                </a:moveTo>
                <a:lnTo>
                  <a:pt x="54" y="66"/>
                </a:lnTo>
                <a:lnTo>
                  <a:pt x="54" y="18"/>
                </a:lnTo>
                <a:lnTo>
                  <a:pt x="56" y="12"/>
                </a:lnTo>
                <a:lnTo>
                  <a:pt x="60" y="6"/>
                </a:lnTo>
                <a:lnTo>
                  <a:pt x="66" y="2"/>
                </a:lnTo>
                <a:lnTo>
                  <a:pt x="72" y="0"/>
                </a:lnTo>
                <a:lnTo>
                  <a:pt x="158" y="0"/>
                </a:lnTo>
                <a:lnTo>
                  <a:pt x="164" y="2"/>
                </a:lnTo>
                <a:lnTo>
                  <a:pt x="170" y="6"/>
                </a:lnTo>
                <a:lnTo>
                  <a:pt x="174" y="12"/>
                </a:lnTo>
                <a:lnTo>
                  <a:pt x="176" y="18"/>
                </a:lnTo>
                <a:lnTo>
                  <a:pt x="176" y="66"/>
                </a:lnTo>
                <a:lnTo>
                  <a:pt x="600" y="66"/>
                </a:lnTo>
                <a:lnTo>
                  <a:pt x="610" y="68"/>
                </a:lnTo>
                <a:lnTo>
                  <a:pt x="618" y="70"/>
                </a:lnTo>
                <a:lnTo>
                  <a:pt x="626" y="74"/>
                </a:lnTo>
                <a:lnTo>
                  <a:pt x="634" y="80"/>
                </a:lnTo>
                <a:lnTo>
                  <a:pt x="640" y="88"/>
                </a:lnTo>
                <a:lnTo>
                  <a:pt x="644" y="96"/>
                </a:lnTo>
                <a:lnTo>
                  <a:pt x="648" y="106"/>
                </a:lnTo>
                <a:lnTo>
                  <a:pt x="648" y="114"/>
                </a:lnTo>
                <a:lnTo>
                  <a:pt x="648" y="428"/>
                </a:lnTo>
                <a:lnTo>
                  <a:pt x="648" y="438"/>
                </a:lnTo>
                <a:lnTo>
                  <a:pt x="644" y="446"/>
                </a:lnTo>
                <a:lnTo>
                  <a:pt x="640" y="454"/>
                </a:lnTo>
                <a:lnTo>
                  <a:pt x="634" y="462"/>
                </a:lnTo>
                <a:lnTo>
                  <a:pt x="626" y="468"/>
                </a:lnTo>
                <a:lnTo>
                  <a:pt x="618" y="472"/>
                </a:lnTo>
                <a:lnTo>
                  <a:pt x="610" y="476"/>
                </a:lnTo>
                <a:lnTo>
                  <a:pt x="600" y="476"/>
                </a:lnTo>
                <a:lnTo>
                  <a:pt x="48" y="476"/>
                </a:lnTo>
                <a:lnTo>
                  <a:pt x="38" y="476"/>
                </a:lnTo>
                <a:lnTo>
                  <a:pt x="30" y="472"/>
                </a:lnTo>
                <a:lnTo>
                  <a:pt x="22" y="468"/>
                </a:lnTo>
                <a:lnTo>
                  <a:pt x="14" y="462"/>
                </a:lnTo>
                <a:lnTo>
                  <a:pt x="8" y="454"/>
                </a:lnTo>
                <a:lnTo>
                  <a:pt x="4" y="446"/>
                </a:lnTo>
                <a:lnTo>
                  <a:pt x="0" y="438"/>
                </a:lnTo>
                <a:lnTo>
                  <a:pt x="0" y="428"/>
                </a:lnTo>
                <a:lnTo>
                  <a:pt x="0" y="114"/>
                </a:lnTo>
                <a:lnTo>
                  <a:pt x="0" y="106"/>
                </a:lnTo>
                <a:lnTo>
                  <a:pt x="4" y="96"/>
                </a:lnTo>
                <a:lnTo>
                  <a:pt x="8" y="88"/>
                </a:lnTo>
                <a:lnTo>
                  <a:pt x="14" y="80"/>
                </a:lnTo>
                <a:lnTo>
                  <a:pt x="22" y="74"/>
                </a:lnTo>
                <a:lnTo>
                  <a:pt x="30" y="70"/>
                </a:lnTo>
                <a:lnTo>
                  <a:pt x="38" y="68"/>
                </a:lnTo>
                <a:lnTo>
                  <a:pt x="48" y="66"/>
                </a:lnTo>
                <a:close/>
                <a:moveTo>
                  <a:pt x="90" y="446"/>
                </a:moveTo>
                <a:lnTo>
                  <a:pt x="90" y="446"/>
                </a:lnTo>
                <a:lnTo>
                  <a:pt x="80" y="438"/>
                </a:lnTo>
                <a:lnTo>
                  <a:pt x="74" y="428"/>
                </a:lnTo>
                <a:lnTo>
                  <a:pt x="70" y="418"/>
                </a:lnTo>
                <a:lnTo>
                  <a:pt x="68" y="406"/>
                </a:lnTo>
                <a:lnTo>
                  <a:pt x="68" y="108"/>
                </a:lnTo>
                <a:lnTo>
                  <a:pt x="68" y="98"/>
                </a:lnTo>
                <a:lnTo>
                  <a:pt x="60" y="98"/>
                </a:lnTo>
                <a:lnTo>
                  <a:pt x="54" y="100"/>
                </a:lnTo>
                <a:lnTo>
                  <a:pt x="46" y="104"/>
                </a:lnTo>
                <a:lnTo>
                  <a:pt x="40" y="110"/>
                </a:lnTo>
                <a:lnTo>
                  <a:pt x="36" y="116"/>
                </a:lnTo>
                <a:lnTo>
                  <a:pt x="32" y="122"/>
                </a:lnTo>
                <a:lnTo>
                  <a:pt x="30" y="130"/>
                </a:lnTo>
                <a:lnTo>
                  <a:pt x="28" y="138"/>
                </a:lnTo>
                <a:lnTo>
                  <a:pt x="28" y="404"/>
                </a:lnTo>
                <a:lnTo>
                  <a:pt x="30" y="412"/>
                </a:lnTo>
                <a:lnTo>
                  <a:pt x="32" y="420"/>
                </a:lnTo>
                <a:lnTo>
                  <a:pt x="36" y="426"/>
                </a:lnTo>
                <a:lnTo>
                  <a:pt x="40" y="434"/>
                </a:lnTo>
                <a:lnTo>
                  <a:pt x="46" y="438"/>
                </a:lnTo>
                <a:lnTo>
                  <a:pt x="54" y="442"/>
                </a:lnTo>
                <a:lnTo>
                  <a:pt x="62" y="444"/>
                </a:lnTo>
                <a:lnTo>
                  <a:pt x="70" y="446"/>
                </a:lnTo>
                <a:lnTo>
                  <a:pt x="90" y="446"/>
                </a:lnTo>
                <a:close/>
                <a:moveTo>
                  <a:pt x="116" y="128"/>
                </a:moveTo>
                <a:lnTo>
                  <a:pt x="116" y="214"/>
                </a:lnTo>
                <a:lnTo>
                  <a:pt x="256" y="214"/>
                </a:lnTo>
                <a:lnTo>
                  <a:pt x="256" y="128"/>
                </a:lnTo>
                <a:lnTo>
                  <a:pt x="116" y="128"/>
                </a:lnTo>
                <a:close/>
                <a:moveTo>
                  <a:pt x="424" y="126"/>
                </a:moveTo>
                <a:lnTo>
                  <a:pt x="424" y="126"/>
                </a:lnTo>
                <a:lnTo>
                  <a:pt x="408" y="126"/>
                </a:lnTo>
                <a:lnTo>
                  <a:pt x="394" y="128"/>
                </a:lnTo>
                <a:lnTo>
                  <a:pt x="380" y="132"/>
                </a:lnTo>
                <a:lnTo>
                  <a:pt x="366" y="136"/>
                </a:lnTo>
                <a:lnTo>
                  <a:pt x="354" y="142"/>
                </a:lnTo>
                <a:lnTo>
                  <a:pt x="342" y="150"/>
                </a:lnTo>
                <a:lnTo>
                  <a:pt x="330" y="158"/>
                </a:lnTo>
                <a:lnTo>
                  <a:pt x="320" y="168"/>
                </a:lnTo>
                <a:lnTo>
                  <a:pt x="310" y="178"/>
                </a:lnTo>
                <a:lnTo>
                  <a:pt x="302" y="190"/>
                </a:lnTo>
                <a:lnTo>
                  <a:pt x="294" y="202"/>
                </a:lnTo>
                <a:lnTo>
                  <a:pt x="288" y="214"/>
                </a:lnTo>
                <a:lnTo>
                  <a:pt x="282" y="228"/>
                </a:lnTo>
                <a:lnTo>
                  <a:pt x="280" y="242"/>
                </a:lnTo>
                <a:lnTo>
                  <a:pt x="278" y="258"/>
                </a:lnTo>
                <a:lnTo>
                  <a:pt x="276" y="272"/>
                </a:lnTo>
                <a:lnTo>
                  <a:pt x="278" y="288"/>
                </a:lnTo>
                <a:lnTo>
                  <a:pt x="280" y="302"/>
                </a:lnTo>
                <a:lnTo>
                  <a:pt x="282" y="316"/>
                </a:lnTo>
                <a:lnTo>
                  <a:pt x="288" y="330"/>
                </a:lnTo>
                <a:lnTo>
                  <a:pt x="294" y="342"/>
                </a:lnTo>
                <a:lnTo>
                  <a:pt x="302" y="354"/>
                </a:lnTo>
                <a:lnTo>
                  <a:pt x="310" y="366"/>
                </a:lnTo>
                <a:lnTo>
                  <a:pt x="320" y="376"/>
                </a:lnTo>
                <a:lnTo>
                  <a:pt x="330" y="386"/>
                </a:lnTo>
                <a:lnTo>
                  <a:pt x="342" y="394"/>
                </a:lnTo>
                <a:lnTo>
                  <a:pt x="354" y="402"/>
                </a:lnTo>
                <a:lnTo>
                  <a:pt x="366" y="408"/>
                </a:lnTo>
                <a:lnTo>
                  <a:pt x="380" y="412"/>
                </a:lnTo>
                <a:lnTo>
                  <a:pt x="394" y="416"/>
                </a:lnTo>
                <a:lnTo>
                  <a:pt x="408" y="418"/>
                </a:lnTo>
                <a:lnTo>
                  <a:pt x="424" y="418"/>
                </a:lnTo>
                <a:lnTo>
                  <a:pt x="438" y="418"/>
                </a:lnTo>
                <a:lnTo>
                  <a:pt x="452" y="416"/>
                </a:lnTo>
                <a:lnTo>
                  <a:pt x="466" y="412"/>
                </a:lnTo>
                <a:lnTo>
                  <a:pt x="480" y="408"/>
                </a:lnTo>
                <a:lnTo>
                  <a:pt x="494" y="402"/>
                </a:lnTo>
                <a:lnTo>
                  <a:pt x="506" y="394"/>
                </a:lnTo>
                <a:lnTo>
                  <a:pt x="516" y="386"/>
                </a:lnTo>
                <a:lnTo>
                  <a:pt x="526" y="376"/>
                </a:lnTo>
                <a:lnTo>
                  <a:pt x="536" y="366"/>
                </a:lnTo>
                <a:lnTo>
                  <a:pt x="544" y="354"/>
                </a:lnTo>
                <a:lnTo>
                  <a:pt x="552" y="342"/>
                </a:lnTo>
                <a:lnTo>
                  <a:pt x="558" y="330"/>
                </a:lnTo>
                <a:lnTo>
                  <a:pt x="564" y="316"/>
                </a:lnTo>
                <a:lnTo>
                  <a:pt x="566" y="302"/>
                </a:lnTo>
                <a:lnTo>
                  <a:pt x="570" y="288"/>
                </a:lnTo>
                <a:lnTo>
                  <a:pt x="570" y="272"/>
                </a:lnTo>
                <a:lnTo>
                  <a:pt x="570" y="258"/>
                </a:lnTo>
                <a:lnTo>
                  <a:pt x="566" y="242"/>
                </a:lnTo>
                <a:lnTo>
                  <a:pt x="564" y="228"/>
                </a:lnTo>
                <a:lnTo>
                  <a:pt x="558" y="214"/>
                </a:lnTo>
                <a:lnTo>
                  <a:pt x="552" y="202"/>
                </a:lnTo>
                <a:lnTo>
                  <a:pt x="544" y="190"/>
                </a:lnTo>
                <a:lnTo>
                  <a:pt x="536" y="178"/>
                </a:lnTo>
                <a:lnTo>
                  <a:pt x="526" y="168"/>
                </a:lnTo>
                <a:lnTo>
                  <a:pt x="516" y="158"/>
                </a:lnTo>
                <a:lnTo>
                  <a:pt x="506" y="150"/>
                </a:lnTo>
                <a:lnTo>
                  <a:pt x="494" y="142"/>
                </a:lnTo>
                <a:lnTo>
                  <a:pt x="480" y="136"/>
                </a:lnTo>
                <a:lnTo>
                  <a:pt x="466" y="132"/>
                </a:lnTo>
                <a:lnTo>
                  <a:pt x="452" y="128"/>
                </a:lnTo>
                <a:lnTo>
                  <a:pt x="438" y="126"/>
                </a:lnTo>
                <a:lnTo>
                  <a:pt x="424" y="126"/>
                </a:lnTo>
                <a:close/>
                <a:moveTo>
                  <a:pt x="426" y="176"/>
                </a:moveTo>
                <a:lnTo>
                  <a:pt x="426" y="176"/>
                </a:lnTo>
                <a:lnTo>
                  <a:pt x="406" y="178"/>
                </a:lnTo>
                <a:lnTo>
                  <a:pt x="388" y="184"/>
                </a:lnTo>
                <a:lnTo>
                  <a:pt x="372" y="192"/>
                </a:lnTo>
                <a:lnTo>
                  <a:pt x="358" y="204"/>
                </a:lnTo>
                <a:lnTo>
                  <a:pt x="346" y="218"/>
                </a:lnTo>
                <a:lnTo>
                  <a:pt x="336" y="234"/>
                </a:lnTo>
                <a:lnTo>
                  <a:pt x="332" y="254"/>
                </a:lnTo>
                <a:lnTo>
                  <a:pt x="330" y="272"/>
                </a:lnTo>
                <a:lnTo>
                  <a:pt x="330" y="284"/>
                </a:lnTo>
                <a:lnTo>
                  <a:pt x="332" y="296"/>
                </a:lnTo>
                <a:lnTo>
                  <a:pt x="336" y="308"/>
                </a:lnTo>
                <a:lnTo>
                  <a:pt x="340" y="318"/>
                </a:lnTo>
                <a:lnTo>
                  <a:pt x="340" y="314"/>
                </a:lnTo>
                <a:lnTo>
                  <a:pt x="342" y="294"/>
                </a:lnTo>
                <a:lnTo>
                  <a:pt x="348" y="276"/>
                </a:lnTo>
                <a:lnTo>
                  <a:pt x="358" y="260"/>
                </a:lnTo>
                <a:lnTo>
                  <a:pt x="372" y="246"/>
                </a:lnTo>
                <a:lnTo>
                  <a:pt x="388" y="234"/>
                </a:lnTo>
                <a:lnTo>
                  <a:pt x="406" y="226"/>
                </a:lnTo>
                <a:lnTo>
                  <a:pt x="428" y="220"/>
                </a:lnTo>
                <a:lnTo>
                  <a:pt x="450" y="218"/>
                </a:lnTo>
                <a:lnTo>
                  <a:pt x="468" y="220"/>
                </a:lnTo>
                <a:lnTo>
                  <a:pt x="486" y="224"/>
                </a:lnTo>
                <a:lnTo>
                  <a:pt x="502" y="230"/>
                </a:lnTo>
                <a:lnTo>
                  <a:pt x="516" y="238"/>
                </a:lnTo>
                <a:lnTo>
                  <a:pt x="510" y="226"/>
                </a:lnTo>
                <a:lnTo>
                  <a:pt x="502" y="214"/>
                </a:lnTo>
                <a:lnTo>
                  <a:pt x="492" y="202"/>
                </a:lnTo>
                <a:lnTo>
                  <a:pt x="482" y="194"/>
                </a:lnTo>
                <a:lnTo>
                  <a:pt x="468" y="186"/>
                </a:lnTo>
                <a:lnTo>
                  <a:pt x="456" y="180"/>
                </a:lnTo>
                <a:lnTo>
                  <a:pt x="440" y="178"/>
                </a:lnTo>
                <a:lnTo>
                  <a:pt x="426" y="176"/>
                </a:lnTo>
                <a:close/>
                <a:moveTo>
                  <a:pt x="424" y="158"/>
                </a:moveTo>
                <a:lnTo>
                  <a:pt x="424" y="158"/>
                </a:lnTo>
                <a:lnTo>
                  <a:pt x="400" y="162"/>
                </a:lnTo>
                <a:lnTo>
                  <a:pt x="380" y="168"/>
                </a:lnTo>
                <a:lnTo>
                  <a:pt x="360" y="178"/>
                </a:lnTo>
                <a:lnTo>
                  <a:pt x="342" y="192"/>
                </a:lnTo>
                <a:lnTo>
                  <a:pt x="330" y="208"/>
                </a:lnTo>
                <a:lnTo>
                  <a:pt x="318" y="228"/>
                </a:lnTo>
                <a:lnTo>
                  <a:pt x="312" y="250"/>
                </a:lnTo>
                <a:lnTo>
                  <a:pt x="310" y="272"/>
                </a:lnTo>
                <a:lnTo>
                  <a:pt x="312" y="294"/>
                </a:lnTo>
                <a:lnTo>
                  <a:pt x="318" y="316"/>
                </a:lnTo>
                <a:lnTo>
                  <a:pt x="330" y="336"/>
                </a:lnTo>
                <a:lnTo>
                  <a:pt x="342" y="352"/>
                </a:lnTo>
                <a:lnTo>
                  <a:pt x="360" y="366"/>
                </a:lnTo>
                <a:lnTo>
                  <a:pt x="380" y="376"/>
                </a:lnTo>
                <a:lnTo>
                  <a:pt x="400" y="384"/>
                </a:lnTo>
                <a:lnTo>
                  <a:pt x="424" y="386"/>
                </a:lnTo>
                <a:lnTo>
                  <a:pt x="446" y="384"/>
                </a:lnTo>
                <a:lnTo>
                  <a:pt x="468" y="376"/>
                </a:lnTo>
                <a:lnTo>
                  <a:pt x="486" y="366"/>
                </a:lnTo>
                <a:lnTo>
                  <a:pt x="504" y="352"/>
                </a:lnTo>
                <a:lnTo>
                  <a:pt x="518" y="336"/>
                </a:lnTo>
                <a:lnTo>
                  <a:pt x="528" y="316"/>
                </a:lnTo>
                <a:lnTo>
                  <a:pt x="534" y="294"/>
                </a:lnTo>
                <a:lnTo>
                  <a:pt x="536" y="272"/>
                </a:lnTo>
                <a:lnTo>
                  <a:pt x="534" y="250"/>
                </a:lnTo>
                <a:lnTo>
                  <a:pt x="528" y="228"/>
                </a:lnTo>
                <a:lnTo>
                  <a:pt x="518" y="208"/>
                </a:lnTo>
                <a:lnTo>
                  <a:pt x="504" y="192"/>
                </a:lnTo>
                <a:lnTo>
                  <a:pt x="486" y="178"/>
                </a:lnTo>
                <a:lnTo>
                  <a:pt x="468" y="168"/>
                </a:lnTo>
                <a:lnTo>
                  <a:pt x="446" y="162"/>
                </a:lnTo>
                <a:lnTo>
                  <a:pt x="424" y="158"/>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sz="800">
              <a:solidFill>
                <a:schemeClr val="bg1"/>
              </a:solidFill>
              <a:latin charset="0" panose="020b0604020202020204" pitchFamily="34" typeface="Arial"/>
              <a:ea charset="-122" panose="02010600030101010101" pitchFamily="2" typeface="宋体"/>
            </a:endParaRPr>
          </a:p>
        </p:txBody>
      </p:sp>
      <p:sp>
        <p:nvSpPr>
          <p:cNvPr id="34841" name="文本框 38"/>
          <p:cNvSpPr>
            <a:spLocks noChangeArrowheads="1"/>
          </p:cNvSpPr>
          <p:nvPr/>
        </p:nvSpPr>
        <p:spPr bwMode="auto">
          <a:xfrm>
            <a:off x="4073132" y="880328"/>
            <a:ext cx="549875"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2400">
                <a:solidFill>
                  <a:schemeClr val="bg1"/>
                </a:solidFill>
                <a:latin charset="0" panose="020b0604020202020204" pitchFamily="34" typeface="Arial"/>
                <a:ea charset="-128" panose="020b0609070205080204" pitchFamily="49" typeface="MS Gothic"/>
              </a:rPr>
              <a:t>01</a:t>
            </a:r>
          </a:p>
        </p:txBody>
      </p:sp>
      <p:sp>
        <p:nvSpPr>
          <p:cNvPr id="34842" name="矩形 40"/>
          <p:cNvSpPr>
            <a:spLocks noChangeArrowheads="1"/>
          </p:cNvSpPr>
          <p:nvPr/>
        </p:nvSpPr>
        <p:spPr bwMode="auto">
          <a:xfrm>
            <a:off x="4513287" y="892589"/>
            <a:ext cx="9956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lnSpc>
                <a:spcPct val="150000"/>
              </a:lnSpc>
            </a:pPr>
            <a:r>
              <a:rPr altLang="en-US" b="1" lang="zh-CN" sz="1600">
                <a:solidFill>
                  <a:schemeClr val="bg1"/>
                </a:solidFill>
                <a:sym charset="0" panose="020b0806030902050204" pitchFamily="34" typeface="Impact"/>
              </a:rPr>
              <a:t>内容说明</a:t>
            </a:r>
          </a:p>
        </p:txBody>
      </p:sp>
      <p:sp>
        <p:nvSpPr>
          <p:cNvPr id="34843" name="矩形 41"/>
          <p:cNvSpPr>
            <a:spLocks noChangeArrowheads="1"/>
          </p:cNvSpPr>
          <p:nvPr/>
        </p:nvSpPr>
        <p:spPr bwMode="auto">
          <a:xfrm>
            <a:off x="4231587" y="1256657"/>
            <a:ext cx="995680" cy="4084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30000"/>
              </a:lnSpc>
            </a:pPr>
            <a:r>
              <a:rPr altLang="en-US" lang="zh-CN" sz="800">
                <a:solidFill>
                  <a:schemeClr val="bg1"/>
                </a:solidFill>
                <a:sym charset="0" panose="020b0806030902050204" pitchFamily="34" typeface="Impact"/>
              </a:rPr>
              <a:t>内容说明内容说明</a:t>
            </a:r>
          </a:p>
          <a:p>
            <a:pPr>
              <a:lnSpc>
                <a:spcPct val="130000"/>
              </a:lnSpc>
            </a:pPr>
            <a:r>
              <a:rPr altLang="en-US" lang="zh-CN" sz="800">
                <a:solidFill>
                  <a:schemeClr val="bg1"/>
                </a:solidFill>
                <a:sym charset="0" panose="020b0806030902050204" pitchFamily="34" typeface="Impact"/>
              </a:rPr>
              <a:t>内容说明内容说明</a:t>
            </a:r>
          </a:p>
        </p:txBody>
      </p:sp>
      <p:sp>
        <p:nvSpPr>
          <p:cNvPr id="34844" name="文本框 42"/>
          <p:cNvSpPr>
            <a:spLocks noChangeArrowheads="1"/>
          </p:cNvSpPr>
          <p:nvPr/>
        </p:nvSpPr>
        <p:spPr bwMode="auto">
          <a:xfrm>
            <a:off x="4073132" y="3578771"/>
            <a:ext cx="549875"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2400">
                <a:solidFill>
                  <a:schemeClr val="bg1"/>
                </a:solidFill>
                <a:latin charset="0" panose="020b0604020202020204" pitchFamily="34" typeface="Arial"/>
                <a:ea charset="-128" panose="020b0609070205080204" pitchFamily="49" typeface="MS Gothic"/>
              </a:rPr>
              <a:t>03</a:t>
            </a:r>
          </a:p>
        </p:txBody>
      </p:sp>
      <p:sp>
        <p:nvSpPr>
          <p:cNvPr id="34845" name="矩形 43"/>
          <p:cNvSpPr>
            <a:spLocks noChangeArrowheads="1"/>
          </p:cNvSpPr>
          <p:nvPr/>
        </p:nvSpPr>
        <p:spPr bwMode="auto">
          <a:xfrm>
            <a:off x="4513287" y="3591034"/>
            <a:ext cx="9956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lnSpc>
                <a:spcPct val="150000"/>
              </a:lnSpc>
            </a:pPr>
            <a:r>
              <a:rPr altLang="en-US" b="1" lang="zh-CN" sz="1600">
                <a:solidFill>
                  <a:schemeClr val="bg1"/>
                </a:solidFill>
                <a:sym charset="0" panose="020b0806030902050204" pitchFamily="34" typeface="Impact"/>
              </a:rPr>
              <a:t>内容说明</a:t>
            </a:r>
          </a:p>
        </p:txBody>
      </p:sp>
      <p:sp>
        <p:nvSpPr>
          <p:cNvPr id="34846" name="矩形 44"/>
          <p:cNvSpPr>
            <a:spLocks noChangeArrowheads="1"/>
          </p:cNvSpPr>
          <p:nvPr/>
        </p:nvSpPr>
        <p:spPr bwMode="auto">
          <a:xfrm>
            <a:off x="4231587" y="3956045"/>
            <a:ext cx="995680" cy="4084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30000"/>
              </a:lnSpc>
            </a:pPr>
            <a:r>
              <a:rPr altLang="en-US" lang="zh-CN" sz="800">
                <a:solidFill>
                  <a:schemeClr val="bg1"/>
                </a:solidFill>
                <a:sym charset="0" panose="020b0806030902050204" pitchFamily="34" typeface="Impact"/>
              </a:rPr>
              <a:t>内容说明内容说明</a:t>
            </a:r>
          </a:p>
          <a:p>
            <a:pPr>
              <a:lnSpc>
                <a:spcPct val="130000"/>
              </a:lnSpc>
            </a:pPr>
            <a:r>
              <a:rPr altLang="en-US" lang="zh-CN" sz="800">
                <a:solidFill>
                  <a:schemeClr val="bg1"/>
                </a:solidFill>
                <a:sym charset="0" panose="020b0806030902050204" pitchFamily="34" typeface="Impact"/>
              </a:rPr>
              <a:t>内容说明内容说明</a:t>
            </a:r>
          </a:p>
        </p:txBody>
      </p:sp>
      <p:sp>
        <p:nvSpPr>
          <p:cNvPr id="34847" name="文本框 45"/>
          <p:cNvSpPr>
            <a:spLocks noChangeArrowheads="1"/>
          </p:cNvSpPr>
          <p:nvPr/>
        </p:nvSpPr>
        <p:spPr bwMode="auto">
          <a:xfrm>
            <a:off x="6729133" y="2114953"/>
            <a:ext cx="549875"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2400">
                <a:solidFill>
                  <a:schemeClr val="bg1"/>
                </a:solidFill>
                <a:latin charset="0" panose="020b0604020202020204" pitchFamily="34" typeface="Arial"/>
                <a:ea charset="-128" panose="020b0609070205080204" pitchFamily="49" typeface="MS Gothic"/>
              </a:rPr>
              <a:t>02</a:t>
            </a:r>
          </a:p>
        </p:txBody>
      </p:sp>
      <p:sp>
        <p:nvSpPr>
          <p:cNvPr id="34848" name="矩形 46"/>
          <p:cNvSpPr>
            <a:spLocks noChangeArrowheads="1"/>
          </p:cNvSpPr>
          <p:nvPr/>
        </p:nvSpPr>
        <p:spPr bwMode="auto">
          <a:xfrm>
            <a:off x="6506232" y="2418658"/>
            <a:ext cx="9956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lnSpc>
                <a:spcPct val="150000"/>
              </a:lnSpc>
            </a:pPr>
            <a:r>
              <a:rPr altLang="en-US" b="1" lang="zh-CN" sz="1600">
                <a:solidFill>
                  <a:schemeClr val="bg1"/>
                </a:solidFill>
                <a:sym charset="0" panose="020b0806030902050204" pitchFamily="34" typeface="Impact"/>
              </a:rPr>
              <a:t>内容说明</a:t>
            </a:r>
          </a:p>
        </p:txBody>
      </p:sp>
      <p:sp>
        <p:nvSpPr>
          <p:cNvPr id="34849" name="矩形 47"/>
          <p:cNvSpPr>
            <a:spLocks noChangeArrowheads="1"/>
          </p:cNvSpPr>
          <p:nvPr/>
        </p:nvSpPr>
        <p:spPr bwMode="auto">
          <a:xfrm>
            <a:off x="6537667" y="2795930"/>
            <a:ext cx="792480" cy="4084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30000"/>
              </a:lnSpc>
            </a:pPr>
            <a:r>
              <a:rPr altLang="en-US" lang="zh-CN" sz="800">
                <a:solidFill>
                  <a:schemeClr val="bg1"/>
                </a:solidFill>
                <a:sym charset="0" panose="020b0806030902050204" pitchFamily="34" typeface="Impact"/>
              </a:rPr>
              <a:t>内容具体说明</a:t>
            </a:r>
          </a:p>
          <a:p>
            <a:pPr>
              <a:lnSpc>
                <a:spcPct val="130000"/>
              </a:lnSpc>
            </a:pPr>
            <a:r>
              <a:rPr altLang="en-US" lang="zh-CN" sz="800">
                <a:solidFill>
                  <a:schemeClr val="bg1"/>
                </a:solidFill>
                <a:sym charset="0" panose="020b0806030902050204" pitchFamily="34" typeface="Impact"/>
              </a:rPr>
              <a:t>内容具体说明</a:t>
            </a:r>
          </a:p>
        </p:txBody>
      </p:sp>
      <p:sp>
        <p:nvSpPr>
          <p:cNvPr id="34850" name="文本框 48"/>
          <p:cNvSpPr>
            <a:spLocks noChangeArrowheads="1"/>
          </p:cNvSpPr>
          <p:nvPr/>
        </p:nvSpPr>
        <p:spPr bwMode="auto">
          <a:xfrm>
            <a:off x="2278258" y="2114953"/>
            <a:ext cx="549876"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2400">
                <a:solidFill>
                  <a:schemeClr val="bg1"/>
                </a:solidFill>
                <a:latin charset="0" panose="020b0604020202020204" pitchFamily="34" typeface="Arial"/>
                <a:ea charset="-128" panose="020b0609070205080204" pitchFamily="49" typeface="MS Gothic"/>
              </a:rPr>
              <a:t>04</a:t>
            </a:r>
          </a:p>
        </p:txBody>
      </p:sp>
      <p:sp>
        <p:nvSpPr>
          <p:cNvPr id="34851" name="矩形 49"/>
          <p:cNvSpPr>
            <a:spLocks noChangeArrowheads="1"/>
          </p:cNvSpPr>
          <p:nvPr/>
        </p:nvSpPr>
        <p:spPr bwMode="auto">
          <a:xfrm>
            <a:off x="2055355" y="2418658"/>
            <a:ext cx="9956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lnSpc>
                <a:spcPct val="150000"/>
              </a:lnSpc>
            </a:pPr>
            <a:r>
              <a:rPr altLang="en-US" b="1" lang="zh-CN" sz="1600">
                <a:solidFill>
                  <a:schemeClr val="bg1"/>
                </a:solidFill>
                <a:sym charset="0" panose="020b0806030902050204" pitchFamily="34" typeface="Impact"/>
              </a:rPr>
              <a:t>内容说明</a:t>
            </a:r>
          </a:p>
        </p:txBody>
      </p:sp>
      <p:sp>
        <p:nvSpPr>
          <p:cNvPr id="34852" name="矩形 50"/>
          <p:cNvSpPr>
            <a:spLocks noChangeArrowheads="1"/>
          </p:cNvSpPr>
          <p:nvPr/>
        </p:nvSpPr>
        <p:spPr bwMode="auto">
          <a:xfrm>
            <a:off x="2086792" y="2795930"/>
            <a:ext cx="792480" cy="4084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30000"/>
              </a:lnSpc>
            </a:pPr>
            <a:r>
              <a:rPr altLang="en-US" lang="zh-CN" sz="800">
                <a:solidFill>
                  <a:schemeClr val="bg1"/>
                </a:solidFill>
                <a:sym charset="0" panose="020b0806030902050204" pitchFamily="34" typeface="Impact"/>
              </a:rPr>
              <a:t>内容具体说明</a:t>
            </a:r>
          </a:p>
          <a:p>
            <a:pPr>
              <a:lnSpc>
                <a:spcPct val="130000"/>
              </a:lnSpc>
            </a:pPr>
            <a:r>
              <a:rPr altLang="en-US" lang="zh-CN" sz="800">
                <a:solidFill>
                  <a:schemeClr val="bg1"/>
                </a:solidFill>
                <a:sym charset="0" panose="020b0806030902050204" pitchFamily="34" typeface="Impact"/>
              </a:rPr>
              <a:t>内容具体说明</a:t>
            </a:r>
          </a:p>
        </p:txBody>
      </p:sp>
    </p:spTree>
    <p:extLst>
      <p:ext uri="{BB962C8B-B14F-4D97-AF65-F5344CB8AC3E}">
        <p14:creationId val="499426556"/>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2" presetSubtype="0">
                                  <p:stCondLst>
                                    <p:cond delay="0"/>
                                  </p:stCondLst>
                                  <p:childTnLst>
                                    <p:set>
                                      <p:cBhvr>
                                        <p:cTn dur="1" fill="hold" id="6">
                                          <p:stCondLst>
                                            <p:cond delay="0"/>
                                          </p:stCondLst>
                                        </p:cTn>
                                        <p:tgtEl>
                                          <p:spTgt spid="34825"/>
                                        </p:tgtEl>
                                        <p:attrNameLst>
                                          <p:attrName>style.visibility</p:attrName>
                                        </p:attrNameLst>
                                      </p:cBhvr>
                                      <p:to>
                                        <p:strVal val="visible"/>
                                      </p:to>
                                    </p:set>
                                    <p:animScale>
                                      <p:cBhvr>
                                        <p:cTn decel="50000" dur="1000" fill="hold" id="7">
                                          <p:stCondLst>
                                            <p:cond delay="0"/>
                                          </p:stCondLst>
                                        </p:cTn>
                                        <p:tgtEl>
                                          <p:spTgt spid="3482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8">
                                          <p:stCondLst>
                                            <p:cond delay="0"/>
                                          </p:stCondLst>
                                        </p:cTn>
                                        <p:tgtEl>
                                          <p:spTgt spid="34825"/>
                                        </p:tgtEl>
                                        <p:attrNameLst>
                                          <p:attrName>ppt_x</p:attrName>
                                          <p:attrName>ppt_y</p:attrName>
                                        </p:attrNameLst>
                                      </p:cBhvr>
                                    </p:animMotion>
                                    <p:animEffect filter="fade" transition="in">
                                      <p:cBhvr>
                                        <p:cTn dur="1000" id="9"/>
                                        <p:tgtEl>
                                          <p:spTgt spid="34825"/>
                                        </p:tgtEl>
                                      </p:cBhvr>
                                    </p:animEffect>
                                  </p:childTnLst>
                                </p:cTn>
                              </p:par>
                              <p:par>
                                <p:cTn fill="hold" grpId="0" id="10" nodeType="withEffect" presetClass="entr" presetID="52" presetSubtype="0">
                                  <p:stCondLst>
                                    <p:cond delay="0"/>
                                  </p:stCondLst>
                                  <p:childTnLst>
                                    <p:set>
                                      <p:cBhvr>
                                        <p:cTn dur="1" fill="hold" id="11">
                                          <p:stCondLst>
                                            <p:cond delay="0"/>
                                          </p:stCondLst>
                                        </p:cTn>
                                        <p:tgtEl>
                                          <p:spTgt spid="34826"/>
                                        </p:tgtEl>
                                        <p:attrNameLst>
                                          <p:attrName>style.visibility</p:attrName>
                                        </p:attrNameLst>
                                      </p:cBhvr>
                                      <p:to>
                                        <p:strVal val="visible"/>
                                      </p:to>
                                    </p:set>
                                    <p:animScale>
                                      <p:cBhvr>
                                        <p:cTn decel="50000" dur="1000" fill="hold" id="12">
                                          <p:stCondLst>
                                            <p:cond delay="0"/>
                                          </p:stCondLst>
                                        </p:cTn>
                                        <p:tgtEl>
                                          <p:spTgt spid="3482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3">
                                          <p:stCondLst>
                                            <p:cond delay="0"/>
                                          </p:stCondLst>
                                        </p:cTn>
                                        <p:tgtEl>
                                          <p:spTgt spid="34826"/>
                                        </p:tgtEl>
                                        <p:attrNameLst>
                                          <p:attrName>ppt_x</p:attrName>
                                          <p:attrName>ppt_y</p:attrName>
                                        </p:attrNameLst>
                                      </p:cBhvr>
                                    </p:animMotion>
                                    <p:animEffect filter="fade" transition="in">
                                      <p:cBhvr>
                                        <p:cTn dur="1000" id="14"/>
                                        <p:tgtEl>
                                          <p:spTgt spid="34826"/>
                                        </p:tgtEl>
                                      </p:cBhvr>
                                    </p:animEffect>
                                  </p:childTnLst>
                                </p:cTn>
                              </p:par>
                              <p:par>
                                <p:cTn fill="hold" grpId="0" id="15" nodeType="withEffect" presetClass="entr" presetID="52" presetSubtype="0">
                                  <p:stCondLst>
                                    <p:cond delay="0"/>
                                  </p:stCondLst>
                                  <p:childTnLst>
                                    <p:set>
                                      <p:cBhvr>
                                        <p:cTn dur="1" fill="hold" id="16">
                                          <p:stCondLst>
                                            <p:cond delay="0"/>
                                          </p:stCondLst>
                                        </p:cTn>
                                        <p:tgtEl>
                                          <p:spTgt spid="34827"/>
                                        </p:tgtEl>
                                        <p:attrNameLst>
                                          <p:attrName>style.visibility</p:attrName>
                                        </p:attrNameLst>
                                      </p:cBhvr>
                                      <p:to>
                                        <p:strVal val="visible"/>
                                      </p:to>
                                    </p:set>
                                    <p:animScale>
                                      <p:cBhvr>
                                        <p:cTn decel="50000" dur="1000" fill="hold" id="17">
                                          <p:stCondLst>
                                            <p:cond delay="0"/>
                                          </p:stCondLst>
                                        </p:cTn>
                                        <p:tgtEl>
                                          <p:spTgt spid="3482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8">
                                          <p:stCondLst>
                                            <p:cond delay="0"/>
                                          </p:stCondLst>
                                        </p:cTn>
                                        <p:tgtEl>
                                          <p:spTgt spid="34827"/>
                                        </p:tgtEl>
                                        <p:attrNameLst>
                                          <p:attrName>ppt_x</p:attrName>
                                          <p:attrName>ppt_y</p:attrName>
                                        </p:attrNameLst>
                                      </p:cBhvr>
                                    </p:animMotion>
                                    <p:animEffect filter="fade" transition="in">
                                      <p:cBhvr>
                                        <p:cTn dur="1000" id="19"/>
                                        <p:tgtEl>
                                          <p:spTgt spid="34827"/>
                                        </p:tgtEl>
                                      </p:cBhvr>
                                    </p:animEffect>
                                  </p:childTnLst>
                                </p:cTn>
                              </p:par>
                              <p:par>
                                <p:cTn fill="hold" grpId="0" id="20" nodeType="withEffect" presetClass="entr" presetID="52" presetSubtype="0">
                                  <p:stCondLst>
                                    <p:cond delay="0"/>
                                  </p:stCondLst>
                                  <p:childTnLst>
                                    <p:set>
                                      <p:cBhvr>
                                        <p:cTn dur="1" fill="hold" id="21">
                                          <p:stCondLst>
                                            <p:cond delay="0"/>
                                          </p:stCondLst>
                                        </p:cTn>
                                        <p:tgtEl>
                                          <p:spTgt spid="34828"/>
                                        </p:tgtEl>
                                        <p:attrNameLst>
                                          <p:attrName>style.visibility</p:attrName>
                                        </p:attrNameLst>
                                      </p:cBhvr>
                                      <p:to>
                                        <p:strVal val="visible"/>
                                      </p:to>
                                    </p:set>
                                    <p:animScale>
                                      <p:cBhvr>
                                        <p:cTn decel="50000" dur="1000" fill="hold" id="22">
                                          <p:stCondLst>
                                            <p:cond delay="0"/>
                                          </p:stCondLst>
                                        </p:cTn>
                                        <p:tgtEl>
                                          <p:spTgt spid="34828"/>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3">
                                          <p:stCondLst>
                                            <p:cond delay="0"/>
                                          </p:stCondLst>
                                        </p:cTn>
                                        <p:tgtEl>
                                          <p:spTgt spid="34828"/>
                                        </p:tgtEl>
                                        <p:attrNameLst>
                                          <p:attrName>ppt_x</p:attrName>
                                          <p:attrName>ppt_y</p:attrName>
                                        </p:attrNameLst>
                                      </p:cBhvr>
                                    </p:animMotion>
                                    <p:animEffect filter="fade" transition="in">
                                      <p:cBhvr>
                                        <p:cTn dur="1000" id="24"/>
                                        <p:tgtEl>
                                          <p:spTgt spid="34828"/>
                                        </p:tgtEl>
                                      </p:cBhvr>
                                    </p:animEffect>
                                  </p:childTnLst>
                                </p:cTn>
                              </p:par>
                              <p:par>
                                <p:cTn fill="hold" grpId="0" id="25" nodeType="withEffect" presetClass="entr" presetID="52" presetSubtype="0">
                                  <p:stCondLst>
                                    <p:cond delay="0"/>
                                  </p:stCondLst>
                                  <p:childTnLst>
                                    <p:set>
                                      <p:cBhvr>
                                        <p:cTn dur="1" fill="hold" id="26">
                                          <p:stCondLst>
                                            <p:cond delay="0"/>
                                          </p:stCondLst>
                                        </p:cTn>
                                        <p:tgtEl>
                                          <p:spTgt spid="34833"/>
                                        </p:tgtEl>
                                        <p:attrNameLst>
                                          <p:attrName>style.visibility</p:attrName>
                                        </p:attrNameLst>
                                      </p:cBhvr>
                                      <p:to>
                                        <p:strVal val="visible"/>
                                      </p:to>
                                    </p:set>
                                    <p:animScale>
                                      <p:cBhvr>
                                        <p:cTn decel="50000" dur="1000" fill="hold" id="27">
                                          <p:stCondLst>
                                            <p:cond delay="0"/>
                                          </p:stCondLst>
                                        </p:cTn>
                                        <p:tgtEl>
                                          <p:spTgt spid="34833"/>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8">
                                          <p:stCondLst>
                                            <p:cond delay="0"/>
                                          </p:stCondLst>
                                        </p:cTn>
                                        <p:tgtEl>
                                          <p:spTgt spid="34833"/>
                                        </p:tgtEl>
                                        <p:attrNameLst>
                                          <p:attrName>ppt_x</p:attrName>
                                          <p:attrName>ppt_y</p:attrName>
                                        </p:attrNameLst>
                                      </p:cBhvr>
                                    </p:animMotion>
                                    <p:animEffect filter="fade" transition="in">
                                      <p:cBhvr>
                                        <p:cTn dur="1000" id="29"/>
                                        <p:tgtEl>
                                          <p:spTgt spid="34833"/>
                                        </p:tgtEl>
                                      </p:cBhvr>
                                    </p:animEffect>
                                  </p:childTnLst>
                                </p:cTn>
                              </p:par>
                              <p:par>
                                <p:cTn fill="hold" grpId="0" id="30" nodeType="withEffect" presetClass="entr" presetID="52" presetSubtype="0">
                                  <p:stCondLst>
                                    <p:cond delay="0"/>
                                  </p:stCondLst>
                                  <p:childTnLst>
                                    <p:set>
                                      <p:cBhvr>
                                        <p:cTn dur="1" fill="hold" id="31">
                                          <p:stCondLst>
                                            <p:cond delay="0"/>
                                          </p:stCondLst>
                                        </p:cTn>
                                        <p:tgtEl>
                                          <p:spTgt spid="34834"/>
                                        </p:tgtEl>
                                        <p:attrNameLst>
                                          <p:attrName>style.visibility</p:attrName>
                                        </p:attrNameLst>
                                      </p:cBhvr>
                                      <p:to>
                                        <p:strVal val="visible"/>
                                      </p:to>
                                    </p:set>
                                    <p:animScale>
                                      <p:cBhvr>
                                        <p:cTn decel="50000" dur="1000" fill="hold" id="32">
                                          <p:stCondLst>
                                            <p:cond delay="0"/>
                                          </p:stCondLst>
                                        </p:cTn>
                                        <p:tgtEl>
                                          <p:spTgt spid="3483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33">
                                          <p:stCondLst>
                                            <p:cond delay="0"/>
                                          </p:stCondLst>
                                        </p:cTn>
                                        <p:tgtEl>
                                          <p:spTgt spid="34834"/>
                                        </p:tgtEl>
                                        <p:attrNameLst>
                                          <p:attrName>ppt_x</p:attrName>
                                          <p:attrName>ppt_y</p:attrName>
                                        </p:attrNameLst>
                                      </p:cBhvr>
                                    </p:animMotion>
                                    <p:animEffect filter="fade" transition="in">
                                      <p:cBhvr>
                                        <p:cTn dur="1000" id="34"/>
                                        <p:tgtEl>
                                          <p:spTgt spid="34834"/>
                                        </p:tgtEl>
                                      </p:cBhvr>
                                    </p:animEffect>
                                  </p:childTnLst>
                                </p:cTn>
                              </p:par>
                              <p:par>
                                <p:cTn fill="hold" grpId="0" id="35" nodeType="withEffect" presetClass="entr" presetID="52" presetSubtype="0">
                                  <p:stCondLst>
                                    <p:cond delay="0"/>
                                  </p:stCondLst>
                                  <p:childTnLst>
                                    <p:set>
                                      <p:cBhvr>
                                        <p:cTn dur="1" fill="hold" id="36">
                                          <p:stCondLst>
                                            <p:cond delay="0"/>
                                          </p:stCondLst>
                                        </p:cTn>
                                        <p:tgtEl>
                                          <p:spTgt spid="34835"/>
                                        </p:tgtEl>
                                        <p:attrNameLst>
                                          <p:attrName>style.visibility</p:attrName>
                                        </p:attrNameLst>
                                      </p:cBhvr>
                                      <p:to>
                                        <p:strVal val="visible"/>
                                      </p:to>
                                    </p:set>
                                    <p:animScale>
                                      <p:cBhvr>
                                        <p:cTn decel="50000" dur="1000" fill="hold" id="37">
                                          <p:stCondLst>
                                            <p:cond delay="0"/>
                                          </p:stCondLst>
                                        </p:cTn>
                                        <p:tgtEl>
                                          <p:spTgt spid="3483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38">
                                          <p:stCondLst>
                                            <p:cond delay="0"/>
                                          </p:stCondLst>
                                        </p:cTn>
                                        <p:tgtEl>
                                          <p:spTgt spid="34835"/>
                                        </p:tgtEl>
                                        <p:attrNameLst>
                                          <p:attrName>ppt_x</p:attrName>
                                          <p:attrName>ppt_y</p:attrName>
                                        </p:attrNameLst>
                                      </p:cBhvr>
                                    </p:animMotion>
                                    <p:animEffect filter="fade" transition="in">
                                      <p:cBhvr>
                                        <p:cTn dur="1000" id="39"/>
                                        <p:tgtEl>
                                          <p:spTgt spid="34835"/>
                                        </p:tgtEl>
                                      </p:cBhvr>
                                    </p:animEffect>
                                  </p:childTnLst>
                                </p:cTn>
                              </p:par>
                              <p:par>
                                <p:cTn fill="hold" grpId="0" id="40" nodeType="withEffect" presetClass="entr" presetID="52" presetSubtype="0">
                                  <p:stCondLst>
                                    <p:cond delay="0"/>
                                  </p:stCondLst>
                                  <p:childTnLst>
                                    <p:set>
                                      <p:cBhvr>
                                        <p:cTn dur="1" fill="hold" id="41">
                                          <p:stCondLst>
                                            <p:cond delay="0"/>
                                          </p:stCondLst>
                                        </p:cTn>
                                        <p:tgtEl>
                                          <p:spTgt spid="34836"/>
                                        </p:tgtEl>
                                        <p:attrNameLst>
                                          <p:attrName>style.visibility</p:attrName>
                                        </p:attrNameLst>
                                      </p:cBhvr>
                                      <p:to>
                                        <p:strVal val="visible"/>
                                      </p:to>
                                    </p:set>
                                    <p:animScale>
                                      <p:cBhvr>
                                        <p:cTn decel="50000" dur="1000" fill="hold" id="42">
                                          <p:stCondLst>
                                            <p:cond delay="0"/>
                                          </p:stCondLst>
                                        </p:cTn>
                                        <p:tgtEl>
                                          <p:spTgt spid="3483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43">
                                          <p:stCondLst>
                                            <p:cond delay="0"/>
                                          </p:stCondLst>
                                        </p:cTn>
                                        <p:tgtEl>
                                          <p:spTgt spid="34836"/>
                                        </p:tgtEl>
                                        <p:attrNameLst>
                                          <p:attrName>ppt_x</p:attrName>
                                          <p:attrName>ppt_y</p:attrName>
                                        </p:attrNameLst>
                                      </p:cBhvr>
                                    </p:animMotion>
                                    <p:animEffect filter="fade" transition="in">
                                      <p:cBhvr>
                                        <p:cTn dur="1000" id="44"/>
                                        <p:tgtEl>
                                          <p:spTgt spid="34836"/>
                                        </p:tgtEl>
                                      </p:cBhvr>
                                    </p:animEffect>
                                  </p:childTnLst>
                                </p:cTn>
                              </p:par>
                              <p:par>
                                <p:cTn fill="hold" grpId="0" id="45" nodeType="withEffect" presetClass="entr" presetID="52" presetSubtype="0">
                                  <p:stCondLst>
                                    <p:cond delay="0"/>
                                  </p:stCondLst>
                                  <p:childTnLst>
                                    <p:set>
                                      <p:cBhvr>
                                        <p:cTn dur="1" fill="hold" id="46">
                                          <p:stCondLst>
                                            <p:cond delay="0"/>
                                          </p:stCondLst>
                                        </p:cTn>
                                        <p:tgtEl>
                                          <p:spTgt spid="34837"/>
                                        </p:tgtEl>
                                        <p:attrNameLst>
                                          <p:attrName>style.visibility</p:attrName>
                                        </p:attrNameLst>
                                      </p:cBhvr>
                                      <p:to>
                                        <p:strVal val="visible"/>
                                      </p:to>
                                    </p:set>
                                    <p:animScale>
                                      <p:cBhvr>
                                        <p:cTn decel="50000" dur="1000" fill="hold" id="47">
                                          <p:stCondLst>
                                            <p:cond delay="0"/>
                                          </p:stCondLst>
                                        </p:cTn>
                                        <p:tgtEl>
                                          <p:spTgt spid="3483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48">
                                          <p:stCondLst>
                                            <p:cond delay="0"/>
                                          </p:stCondLst>
                                        </p:cTn>
                                        <p:tgtEl>
                                          <p:spTgt spid="34837"/>
                                        </p:tgtEl>
                                        <p:attrNameLst>
                                          <p:attrName>ppt_x</p:attrName>
                                          <p:attrName>ppt_y</p:attrName>
                                        </p:attrNameLst>
                                      </p:cBhvr>
                                    </p:animMotion>
                                    <p:animEffect filter="fade" transition="in">
                                      <p:cBhvr>
                                        <p:cTn dur="1000" id="49"/>
                                        <p:tgtEl>
                                          <p:spTgt spid="34837"/>
                                        </p:tgtEl>
                                      </p:cBhvr>
                                    </p:animEffect>
                                  </p:childTnLst>
                                </p:cTn>
                              </p:par>
                              <p:par>
                                <p:cTn fill="hold" grpId="0" id="50" nodeType="withEffect" presetClass="entr" presetID="52" presetSubtype="0">
                                  <p:stCondLst>
                                    <p:cond delay="0"/>
                                  </p:stCondLst>
                                  <p:childTnLst>
                                    <p:set>
                                      <p:cBhvr>
                                        <p:cTn dur="1" fill="hold" id="51">
                                          <p:stCondLst>
                                            <p:cond delay="0"/>
                                          </p:stCondLst>
                                        </p:cTn>
                                        <p:tgtEl>
                                          <p:spTgt spid="34838"/>
                                        </p:tgtEl>
                                        <p:attrNameLst>
                                          <p:attrName>style.visibility</p:attrName>
                                        </p:attrNameLst>
                                      </p:cBhvr>
                                      <p:to>
                                        <p:strVal val="visible"/>
                                      </p:to>
                                    </p:set>
                                    <p:animScale>
                                      <p:cBhvr>
                                        <p:cTn decel="50000" dur="1000" fill="hold" id="52">
                                          <p:stCondLst>
                                            <p:cond delay="0"/>
                                          </p:stCondLst>
                                        </p:cTn>
                                        <p:tgtEl>
                                          <p:spTgt spid="34838"/>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53">
                                          <p:stCondLst>
                                            <p:cond delay="0"/>
                                          </p:stCondLst>
                                        </p:cTn>
                                        <p:tgtEl>
                                          <p:spTgt spid="34838"/>
                                        </p:tgtEl>
                                        <p:attrNameLst>
                                          <p:attrName>ppt_x</p:attrName>
                                          <p:attrName>ppt_y</p:attrName>
                                        </p:attrNameLst>
                                      </p:cBhvr>
                                    </p:animMotion>
                                    <p:animEffect filter="fade" transition="in">
                                      <p:cBhvr>
                                        <p:cTn dur="1000" id="54"/>
                                        <p:tgtEl>
                                          <p:spTgt spid="34838"/>
                                        </p:tgtEl>
                                      </p:cBhvr>
                                    </p:animEffect>
                                  </p:childTnLst>
                                </p:cTn>
                              </p:par>
                              <p:par>
                                <p:cTn fill="hold" grpId="0" id="55" nodeType="withEffect" presetClass="entr" presetID="52" presetSubtype="0">
                                  <p:stCondLst>
                                    <p:cond delay="0"/>
                                  </p:stCondLst>
                                  <p:childTnLst>
                                    <p:set>
                                      <p:cBhvr>
                                        <p:cTn dur="1" fill="hold" id="56">
                                          <p:stCondLst>
                                            <p:cond delay="0"/>
                                          </p:stCondLst>
                                        </p:cTn>
                                        <p:tgtEl>
                                          <p:spTgt spid="34839"/>
                                        </p:tgtEl>
                                        <p:attrNameLst>
                                          <p:attrName>style.visibility</p:attrName>
                                        </p:attrNameLst>
                                      </p:cBhvr>
                                      <p:to>
                                        <p:strVal val="visible"/>
                                      </p:to>
                                    </p:set>
                                    <p:animScale>
                                      <p:cBhvr>
                                        <p:cTn decel="50000" dur="1000" fill="hold" id="57">
                                          <p:stCondLst>
                                            <p:cond delay="0"/>
                                          </p:stCondLst>
                                        </p:cTn>
                                        <p:tgtEl>
                                          <p:spTgt spid="3483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58">
                                          <p:stCondLst>
                                            <p:cond delay="0"/>
                                          </p:stCondLst>
                                        </p:cTn>
                                        <p:tgtEl>
                                          <p:spTgt spid="34839"/>
                                        </p:tgtEl>
                                        <p:attrNameLst>
                                          <p:attrName>ppt_x</p:attrName>
                                          <p:attrName>ppt_y</p:attrName>
                                        </p:attrNameLst>
                                      </p:cBhvr>
                                    </p:animMotion>
                                    <p:animEffect filter="fade" transition="in">
                                      <p:cBhvr>
                                        <p:cTn dur="1000" id="59"/>
                                        <p:tgtEl>
                                          <p:spTgt spid="34839"/>
                                        </p:tgtEl>
                                      </p:cBhvr>
                                    </p:animEffect>
                                  </p:childTnLst>
                                </p:cTn>
                              </p:par>
                              <p:par>
                                <p:cTn fill="hold" grpId="0" id="60" nodeType="withEffect" presetClass="entr" presetID="52" presetSubtype="0">
                                  <p:stCondLst>
                                    <p:cond delay="0"/>
                                  </p:stCondLst>
                                  <p:childTnLst>
                                    <p:set>
                                      <p:cBhvr>
                                        <p:cTn dur="1" fill="hold" id="61">
                                          <p:stCondLst>
                                            <p:cond delay="0"/>
                                          </p:stCondLst>
                                        </p:cTn>
                                        <p:tgtEl>
                                          <p:spTgt spid="34840"/>
                                        </p:tgtEl>
                                        <p:attrNameLst>
                                          <p:attrName>style.visibility</p:attrName>
                                        </p:attrNameLst>
                                      </p:cBhvr>
                                      <p:to>
                                        <p:strVal val="visible"/>
                                      </p:to>
                                    </p:set>
                                    <p:animScale>
                                      <p:cBhvr>
                                        <p:cTn decel="50000" dur="1000" fill="hold" id="62">
                                          <p:stCondLst>
                                            <p:cond delay="0"/>
                                          </p:stCondLst>
                                        </p:cTn>
                                        <p:tgtEl>
                                          <p:spTgt spid="3484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63">
                                          <p:stCondLst>
                                            <p:cond delay="0"/>
                                          </p:stCondLst>
                                        </p:cTn>
                                        <p:tgtEl>
                                          <p:spTgt spid="34840"/>
                                        </p:tgtEl>
                                        <p:attrNameLst>
                                          <p:attrName>ppt_x</p:attrName>
                                          <p:attrName>ppt_y</p:attrName>
                                        </p:attrNameLst>
                                      </p:cBhvr>
                                    </p:animMotion>
                                    <p:animEffect filter="fade" transition="in">
                                      <p:cBhvr>
                                        <p:cTn dur="1000" id="64"/>
                                        <p:tgtEl>
                                          <p:spTgt spid="34840"/>
                                        </p:tgtEl>
                                      </p:cBhvr>
                                    </p:animEffect>
                                  </p:childTnLst>
                                </p:cTn>
                              </p:par>
                              <p:par>
                                <p:cTn fill="hold" grpId="0" id="65" nodeType="withEffect" presetClass="entr" presetID="52" presetSubtype="0">
                                  <p:stCondLst>
                                    <p:cond delay="0"/>
                                  </p:stCondLst>
                                  <p:childTnLst>
                                    <p:set>
                                      <p:cBhvr>
                                        <p:cTn dur="1" fill="hold" id="66">
                                          <p:stCondLst>
                                            <p:cond delay="0"/>
                                          </p:stCondLst>
                                        </p:cTn>
                                        <p:tgtEl>
                                          <p:spTgt spid="34841"/>
                                        </p:tgtEl>
                                        <p:attrNameLst>
                                          <p:attrName>style.visibility</p:attrName>
                                        </p:attrNameLst>
                                      </p:cBhvr>
                                      <p:to>
                                        <p:strVal val="visible"/>
                                      </p:to>
                                    </p:set>
                                    <p:animScale>
                                      <p:cBhvr>
                                        <p:cTn decel="50000" dur="1000" fill="hold" id="67">
                                          <p:stCondLst>
                                            <p:cond delay="0"/>
                                          </p:stCondLst>
                                        </p:cTn>
                                        <p:tgtEl>
                                          <p:spTgt spid="3484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68">
                                          <p:stCondLst>
                                            <p:cond delay="0"/>
                                          </p:stCondLst>
                                        </p:cTn>
                                        <p:tgtEl>
                                          <p:spTgt spid="34841"/>
                                        </p:tgtEl>
                                        <p:attrNameLst>
                                          <p:attrName>ppt_x</p:attrName>
                                          <p:attrName>ppt_y</p:attrName>
                                        </p:attrNameLst>
                                      </p:cBhvr>
                                    </p:animMotion>
                                    <p:animEffect filter="fade" transition="in">
                                      <p:cBhvr>
                                        <p:cTn dur="1000" id="69"/>
                                        <p:tgtEl>
                                          <p:spTgt spid="34841"/>
                                        </p:tgtEl>
                                      </p:cBhvr>
                                    </p:animEffect>
                                  </p:childTnLst>
                                </p:cTn>
                              </p:par>
                              <p:par>
                                <p:cTn fill="hold" grpId="0" id="70" nodeType="withEffect" presetClass="entr" presetID="52" presetSubtype="0">
                                  <p:stCondLst>
                                    <p:cond delay="0"/>
                                  </p:stCondLst>
                                  <p:childTnLst>
                                    <p:set>
                                      <p:cBhvr>
                                        <p:cTn dur="1" fill="hold" id="71">
                                          <p:stCondLst>
                                            <p:cond delay="0"/>
                                          </p:stCondLst>
                                        </p:cTn>
                                        <p:tgtEl>
                                          <p:spTgt spid="34842"/>
                                        </p:tgtEl>
                                        <p:attrNameLst>
                                          <p:attrName>style.visibility</p:attrName>
                                        </p:attrNameLst>
                                      </p:cBhvr>
                                      <p:to>
                                        <p:strVal val="visible"/>
                                      </p:to>
                                    </p:set>
                                    <p:animScale>
                                      <p:cBhvr>
                                        <p:cTn decel="50000" dur="1000" fill="hold" id="72">
                                          <p:stCondLst>
                                            <p:cond delay="0"/>
                                          </p:stCondLst>
                                        </p:cTn>
                                        <p:tgtEl>
                                          <p:spTgt spid="34842"/>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73">
                                          <p:stCondLst>
                                            <p:cond delay="0"/>
                                          </p:stCondLst>
                                        </p:cTn>
                                        <p:tgtEl>
                                          <p:spTgt spid="34842"/>
                                        </p:tgtEl>
                                        <p:attrNameLst>
                                          <p:attrName>ppt_x</p:attrName>
                                          <p:attrName>ppt_y</p:attrName>
                                        </p:attrNameLst>
                                      </p:cBhvr>
                                    </p:animMotion>
                                    <p:animEffect filter="fade" transition="in">
                                      <p:cBhvr>
                                        <p:cTn dur="1000" id="74"/>
                                        <p:tgtEl>
                                          <p:spTgt spid="34842"/>
                                        </p:tgtEl>
                                      </p:cBhvr>
                                    </p:animEffect>
                                  </p:childTnLst>
                                </p:cTn>
                              </p:par>
                              <p:par>
                                <p:cTn fill="hold" grpId="0" id="75" nodeType="withEffect" presetClass="entr" presetID="52" presetSubtype="0">
                                  <p:stCondLst>
                                    <p:cond delay="0"/>
                                  </p:stCondLst>
                                  <p:childTnLst>
                                    <p:set>
                                      <p:cBhvr>
                                        <p:cTn dur="1" fill="hold" id="76">
                                          <p:stCondLst>
                                            <p:cond delay="0"/>
                                          </p:stCondLst>
                                        </p:cTn>
                                        <p:tgtEl>
                                          <p:spTgt spid="34843"/>
                                        </p:tgtEl>
                                        <p:attrNameLst>
                                          <p:attrName>style.visibility</p:attrName>
                                        </p:attrNameLst>
                                      </p:cBhvr>
                                      <p:to>
                                        <p:strVal val="visible"/>
                                      </p:to>
                                    </p:set>
                                    <p:animScale>
                                      <p:cBhvr>
                                        <p:cTn decel="50000" dur="1000" fill="hold" id="77">
                                          <p:stCondLst>
                                            <p:cond delay="0"/>
                                          </p:stCondLst>
                                        </p:cTn>
                                        <p:tgtEl>
                                          <p:spTgt spid="34843"/>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78">
                                          <p:stCondLst>
                                            <p:cond delay="0"/>
                                          </p:stCondLst>
                                        </p:cTn>
                                        <p:tgtEl>
                                          <p:spTgt spid="34843"/>
                                        </p:tgtEl>
                                        <p:attrNameLst>
                                          <p:attrName>ppt_x</p:attrName>
                                          <p:attrName>ppt_y</p:attrName>
                                        </p:attrNameLst>
                                      </p:cBhvr>
                                    </p:animMotion>
                                    <p:animEffect filter="fade" transition="in">
                                      <p:cBhvr>
                                        <p:cTn dur="1000" id="79"/>
                                        <p:tgtEl>
                                          <p:spTgt spid="34843"/>
                                        </p:tgtEl>
                                      </p:cBhvr>
                                    </p:animEffect>
                                  </p:childTnLst>
                                </p:cTn>
                              </p:par>
                              <p:par>
                                <p:cTn fill="hold" grpId="0" id="80" nodeType="withEffect" presetClass="entr" presetID="52" presetSubtype="0">
                                  <p:stCondLst>
                                    <p:cond delay="0"/>
                                  </p:stCondLst>
                                  <p:childTnLst>
                                    <p:set>
                                      <p:cBhvr>
                                        <p:cTn dur="1" fill="hold" id="81">
                                          <p:stCondLst>
                                            <p:cond delay="0"/>
                                          </p:stCondLst>
                                        </p:cTn>
                                        <p:tgtEl>
                                          <p:spTgt spid="34844"/>
                                        </p:tgtEl>
                                        <p:attrNameLst>
                                          <p:attrName>style.visibility</p:attrName>
                                        </p:attrNameLst>
                                      </p:cBhvr>
                                      <p:to>
                                        <p:strVal val="visible"/>
                                      </p:to>
                                    </p:set>
                                    <p:animScale>
                                      <p:cBhvr>
                                        <p:cTn decel="50000" dur="1000" fill="hold" id="82">
                                          <p:stCondLst>
                                            <p:cond delay="0"/>
                                          </p:stCondLst>
                                        </p:cTn>
                                        <p:tgtEl>
                                          <p:spTgt spid="3484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83">
                                          <p:stCondLst>
                                            <p:cond delay="0"/>
                                          </p:stCondLst>
                                        </p:cTn>
                                        <p:tgtEl>
                                          <p:spTgt spid="34844"/>
                                        </p:tgtEl>
                                        <p:attrNameLst>
                                          <p:attrName>ppt_x</p:attrName>
                                          <p:attrName>ppt_y</p:attrName>
                                        </p:attrNameLst>
                                      </p:cBhvr>
                                    </p:animMotion>
                                    <p:animEffect filter="fade" transition="in">
                                      <p:cBhvr>
                                        <p:cTn dur="1000" id="84"/>
                                        <p:tgtEl>
                                          <p:spTgt spid="34844"/>
                                        </p:tgtEl>
                                      </p:cBhvr>
                                    </p:animEffect>
                                  </p:childTnLst>
                                </p:cTn>
                              </p:par>
                              <p:par>
                                <p:cTn fill="hold" grpId="0" id="85" nodeType="withEffect" presetClass="entr" presetID="52" presetSubtype="0">
                                  <p:stCondLst>
                                    <p:cond delay="0"/>
                                  </p:stCondLst>
                                  <p:childTnLst>
                                    <p:set>
                                      <p:cBhvr>
                                        <p:cTn dur="1" fill="hold" id="86">
                                          <p:stCondLst>
                                            <p:cond delay="0"/>
                                          </p:stCondLst>
                                        </p:cTn>
                                        <p:tgtEl>
                                          <p:spTgt spid="34845"/>
                                        </p:tgtEl>
                                        <p:attrNameLst>
                                          <p:attrName>style.visibility</p:attrName>
                                        </p:attrNameLst>
                                      </p:cBhvr>
                                      <p:to>
                                        <p:strVal val="visible"/>
                                      </p:to>
                                    </p:set>
                                    <p:animScale>
                                      <p:cBhvr>
                                        <p:cTn decel="50000" dur="1000" fill="hold" id="87">
                                          <p:stCondLst>
                                            <p:cond delay="0"/>
                                          </p:stCondLst>
                                        </p:cTn>
                                        <p:tgtEl>
                                          <p:spTgt spid="3484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88">
                                          <p:stCondLst>
                                            <p:cond delay="0"/>
                                          </p:stCondLst>
                                        </p:cTn>
                                        <p:tgtEl>
                                          <p:spTgt spid="34845"/>
                                        </p:tgtEl>
                                        <p:attrNameLst>
                                          <p:attrName>ppt_x</p:attrName>
                                          <p:attrName>ppt_y</p:attrName>
                                        </p:attrNameLst>
                                      </p:cBhvr>
                                    </p:animMotion>
                                    <p:animEffect filter="fade" transition="in">
                                      <p:cBhvr>
                                        <p:cTn dur="1000" id="89"/>
                                        <p:tgtEl>
                                          <p:spTgt spid="34845"/>
                                        </p:tgtEl>
                                      </p:cBhvr>
                                    </p:animEffect>
                                  </p:childTnLst>
                                </p:cTn>
                              </p:par>
                              <p:par>
                                <p:cTn fill="hold" grpId="0" id="90" nodeType="withEffect" presetClass="entr" presetID="52" presetSubtype="0">
                                  <p:stCondLst>
                                    <p:cond delay="0"/>
                                  </p:stCondLst>
                                  <p:childTnLst>
                                    <p:set>
                                      <p:cBhvr>
                                        <p:cTn dur="1" fill="hold" id="91">
                                          <p:stCondLst>
                                            <p:cond delay="0"/>
                                          </p:stCondLst>
                                        </p:cTn>
                                        <p:tgtEl>
                                          <p:spTgt spid="34846"/>
                                        </p:tgtEl>
                                        <p:attrNameLst>
                                          <p:attrName>style.visibility</p:attrName>
                                        </p:attrNameLst>
                                      </p:cBhvr>
                                      <p:to>
                                        <p:strVal val="visible"/>
                                      </p:to>
                                    </p:set>
                                    <p:animScale>
                                      <p:cBhvr>
                                        <p:cTn decel="50000" dur="1000" fill="hold" id="92">
                                          <p:stCondLst>
                                            <p:cond delay="0"/>
                                          </p:stCondLst>
                                        </p:cTn>
                                        <p:tgtEl>
                                          <p:spTgt spid="3484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93">
                                          <p:stCondLst>
                                            <p:cond delay="0"/>
                                          </p:stCondLst>
                                        </p:cTn>
                                        <p:tgtEl>
                                          <p:spTgt spid="34846"/>
                                        </p:tgtEl>
                                        <p:attrNameLst>
                                          <p:attrName>ppt_x</p:attrName>
                                          <p:attrName>ppt_y</p:attrName>
                                        </p:attrNameLst>
                                      </p:cBhvr>
                                    </p:animMotion>
                                    <p:animEffect filter="fade" transition="in">
                                      <p:cBhvr>
                                        <p:cTn dur="1000" id="94"/>
                                        <p:tgtEl>
                                          <p:spTgt spid="34846"/>
                                        </p:tgtEl>
                                      </p:cBhvr>
                                    </p:animEffect>
                                  </p:childTnLst>
                                </p:cTn>
                              </p:par>
                              <p:par>
                                <p:cTn fill="hold" grpId="0" id="95" nodeType="withEffect" presetClass="entr" presetID="52" presetSubtype="0">
                                  <p:stCondLst>
                                    <p:cond delay="0"/>
                                  </p:stCondLst>
                                  <p:childTnLst>
                                    <p:set>
                                      <p:cBhvr>
                                        <p:cTn dur="1" fill="hold" id="96">
                                          <p:stCondLst>
                                            <p:cond delay="0"/>
                                          </p:stCondLst>
                                        </p:cTn>
                                        <p:tgtEl>
                                          <p:spTgt spid="34847"/>
                                        </p:tgtEl>
                                        <p:attrNameLst>
                                          <p:attrName>style.visibility</p:attrName>
                                        </p:attrNameLst>
                                      </p:cBhvr>
                                      <p:to>
                                        <p:strVal val="visible"/>
                                      </p:to>
                                    </p:set>
                                    <p:animScale>
                                      <p:cBhvr>
                                        <p:cTn decel="50000" dur="1000" fill="hold" id="97">
                                          <p:stCondLst>
                                            <p:cond delay="0"/>
                                          </p:stCondLst>
                                        </p:cTn>
                                        <p:tgtEl>
                                          <p:spTgt spid="3484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98">
                                          <p:stCondLst>
                                            <p:cond delay="0"/>
                                          </p:stCondLst>
                                        </p:cTn>
                                        <p:tgtEl>
                                          <p:spTgt spid="34847"/>
                                        </p:tgtEl>
                                        <p:attrNameLst>
                                          <p:attrName>ppt_x</p:attrName>
                                          <p:attrName>ppt_y</p:attrName>
                                        </p:attrNameLst>
                                      </p:cBhvr>
                                    </p:animMotion>
                                    <p:animEffect filter="fade" transition="in">
                                      <p:cBhvr>
                                        <p:cTn dur="1000" id="99"/>
                                        <p:tgtEl>
                                          <p:spTgt spid="34847"/>
                                        </p:tgtEl>
                                      </p:cBhvr>
                                    </p:animEffect>
                                  </p:childTnLst>
                                </p:cTn>
                              </p:par>
                              <p:par>
                                <p:cTn fill="hold" grpId="0" id="100" nodeType="withEffect" presetClass="entr" presetID="52" presetSubtype="0">
                                  <p:stCondLst>
                                    <p:cond delay="0"/>
                                  </p:stCondLst>
                                  <p:childTnLst>
                                    <p:set>
                                      <p:cBhvr>
                                        <p:cTn dur="1" fill="hold" id="101">
                                          <p:stCondLst>
                                            <p:cond delay="0"/>
                                          </p:stCondLst>
                                        </p:cTn>
                                        <p:tgtEl>
                                          <p:spTgt spid="34848"/>
                                        </p:tgtEl>
                                        <p:attrNameLst>
                                          <p:attrName>style.visibility</p:attrName>
                                        </p:attrNameLst>
                                      </p:cBhvr>
                                      <p:to>
                                        <p:strVal val="visible"/>
                                      </p:to>
                                    </p:set>
                                    <p:animScale>
                                      <p:cBhvr>
                                        <p:cTn decel="50000" dur="1000" fill="hold" id="102">
                                          <p:stCondLst>
                                            <p:cond delay="0"/>
                                          </p:stCondLst>
                                        </p:cTn>
                                        <p:tgtEl>
                                          <p:spTgt spid="34848"/>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03">
                                          <p:stCondLst>
                                            <p:cond delay="0"/>
                                          </p:stCondLst>
                                        </p:cTn>
                                        <p:tgtEl>
                                          <p:spTgt spid="34848"/>
                                        </p:tgtEl>
                                        <p:attrNameLst>
                                          <p:attrName>ppt_x</p:attrName>
                                          <p:attrName>ppt_y</p:attrName>
                                        </p:attrNameLst>
                                      </p:cBhvr>
                                    </p:animMotion>
                                    <p:animEffect filter="fade" transition="in">
                                      <p:cBhvr>
                                        <p:cTn dur="1000" id="104"/>
                                        <p:tgtEl>
                                          <p:spTgt spid="34848"/>
                                        </p:tgtEl>
                                      </p:cBhvr>
                                    </p:animEffect>
                                  </p:childTnLst>
                                </p:cTn>
                              </p:par>
                              <p:par>
                                <p:cTn fill="hold" grpId="0" id="105" nodeType="withEffect" presetClass="entr" presetID="52" presetSubtype="0">
                                  <p:stCondLst>
                                    <p:cond delay="0"/>
                                  </p:stCondLst>
                                  <p:childTnLst>
                                    <p:set>
                                      <p:cBhvr>
                                        <p:cTn dur="1" fill="hold" id="106">
                                          <p:stCondLst>
                                            <p:cond delay="0"/>
                                          </p:stCondLst>
                                        </p:cTn>
                                        <p:tgtEl>
                                          <p:spTgt spid="34849"/>
                                        </p:tgtEl>
                                        <p:attrNameLst>
                                          <p:attrName>style.visibility</p:attrName>
                                        </p:attrNameLst>
                                      </p:cBhvr>
                                      <p:to>
                                        <p:strVal val="visible"/>
                                      </p:to>
                                    </p:set>
                                    <p:animScale>
                                      <p:cBhvr>
                                        <p:cTn decel="50000" dur="1000" fill="hold" id="107">
                                          <p:stCondLst>
                                            <p:cond delay="0"/>
                                          </p:stCondLst>
                                        </p:cTn>
                                        <p:tgtEl>
                                          <p:spTgt spid="3484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08">
                                          <p:stCondLst>
                                            <p:cond delay="0"/>
                                          </p:stCondLst>
                                        </p:cTn>
                                        <p:tgtEl>
                                          <p:spTgt spid="34849"/>
                                        </p:tgtEl>
                                        <p:attrNameLst>
                                          <p:attrName>ppt_x</p:attrName>
                                          <p:attrName>ppt_y</p:attrName>
                                        </p:attrNameLst>
                                      </p:cBhvr>
                                    </p:animMotion>
                                    <p:animEffect filter="fade" transition="in">
                                      <p:cBhvr>
                                        <p:cTn dur="1000" id="109"/>
                                        <p:tgtEl>
                                          <p:spTgt spid="34849"/>
                                        </p:tgtEl>
                                      </p:cBhvr>
                                    </p:animEffect>
                                  </p:childTnLst>
                                </p:cTn>
                              </p:par>
                              <p:par>
                                <p:cTn fill="hold" grpId="0" id="110" nodeType="withEffect" presetClass="entr" presetID="52" presetSubtype="0">
                                  <p:stCondLst>
                                    <p:cond delay="0"/>
                                  </p:stCondLst>
                                  <p:childTnLst>
                                    <p:set>
                                      <p:cBhvr>
                                        <p:cTn dur="1" fill="hold" id="111">
                                          <p:stCondLst>
                                            <p:cond delay="0"/>
                                          </p:stCondLst>
                                        </p:cTn>
                                        <p:tgtEl>
                                          <p:spTgt spid="34850"/>
                                        </p:tgtEl>
                                        <p:attrNameLst>
                                          <p:attrName>style.visibility</p:attrName>
                                        </p:attrNameLst>
                                      </p:cBhvr>
                                      <p:to>
                                        <p:strVal val="visible"/>
                                      </p:to>
                                    </p:set>
                                    <p:animScale>
                                      <p:cBhvr>
                                        <p:cTn decel="50000" dur="1000" fill="hold" id="112">
                                          <p:stCondLst>
                                            <p:cond delay="0"/>
                                          </p:stCondLst>
                                        </p:cTn>
                                        <p:tgtEl>
                                          <p:spTgt spid="3485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13">
                                          <p:stCondLst>
                                            <p:cond delay="0"/>
                                          </p:stCondLst>
                                        </p:cTn>
                                        <p:tgtEl>
                                          <p:spTgt spid="34850"/>
                                        </p:tgtEl>
                                        <p:attrNameLst>
                                          <p:attrName>ppt_x</p:attrName>
                                          <p:attrName>ppt_y</p:attrName>
                                        </p:attrNameLst>
                                      </p:cBhvr>
                                    </p:animMotion>
                                    <p:animEffect filter="fade" transition="in">
                                      <p:cBhvr>
                                        <p:cTn dur="1000" id="114"/>
                                        <p:tgtEl>
                                          <p:spTgt spid="34850"/>
                                        </p:tgtEl>
                                      </p:cBhvr>
                                    </p:animEffect>
                                  </p:childTnLst>
                                </p:cTn>
                              </p:par>
                              <p:par>
                                <p:cTn fill="hold" grpId="0" id="115" nodeType="withEffect" presetClass="entr" presetID="52" presetSubtype="0">
                                  <p:stCondLst>
                                    <p:cond delay="0"/>
                                  </p:stCondLst>
                                  <p:childTnLst>
                                    <p:set>
                                      <p:cBhvr>
                                        <p:cTn dur="1" fill="hold" id="116">
                                          <p:stCondLst>
                                            <p:cond delay="0"/>
                                          </p:stCondLst>
                                        </p:cTn>
                                        <p:tgtEl>
                                          <p:spTgt spid="34851"/>
                                        </p:tgtEl>
                                        <p:attrNameLst>
                                          <p:attrName>style.visibility</p:attrName>
                                        </p:attrNameLst>
                                      </p:cBhvr>
                                      <p:to>
                                        <p:strVal val="visible"/>
                                      </p:to>
                                    </p:set>
                                    <p:animScale>
                                      <p:cBhvr>
                                        <p:cTn decel="50000" dur="1000" fill="hold" id="117">
                                          <p:stCondLst>
                                            <p:cond delay="0"/>
                                          </p:stCondLst>
                                        </p:cTn>
                                        <p:tgtEl>
                                          <p:spTgt spid="3485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18">
                                          <p:stCondLst>
                                            <p:cond delay="0"/>
                                          </p:stCondLst>
                                        </p:cTn>
                                        <p:tgtEl>
                                          <p:spTgt spid="34851"/>
                                        </p:tgtEl>
                                        <p:attrNameLst>
                                          <p:attrName>ppt_x</p:attrName>
                                          <p:attrName>ppt_y</p:attrName>
                                        </p:attrNameLst>
                                      </p:cBhvr>
                                    </p:animMotion>
                                    <p:animEffect filter="fade" transition="in">
                                      <p:cBhvr>
                                        <p:cTn dur="1000" id="119"/>
                                        <p:tgtEl>
                                          <p:spTgt spid="34851"/>
                                        </p:tgtEl>
                                      </p:cBhvr>
                                    </p:animEffect>
                                  </p:childTnLst>
                                </p:cTn>
                              </p:par>
                              <p:par>
                                <p:cTn fill="hold" grpId="0" id="120" nodeType="withEffect" presetClass="entr" presetID="52" presetSubtype="0">
                                  <p:stCondLst>
                                    <p:cond delay="0"/>
                                  </p:stCondLst>
                                  <p:childTnLst>
                                    <p:set>
                                      <p:cBhvr>
                                        <p:cTn dur="1" fill="hold" id="121">
                                          <p:stCondLst>
                                            <p:cond delay="0"/>
                                          </p:stCondLst>
                                        </p:cTn>
                                        <p:tgtEl>
                                          <p:spTgt spid="34852"/>
                                        </p:tgtEl>
                                        <p:attrNameLst>
                                          <p:attrName>style.visibility</p:attrName>
                                        </p:attrNameLst>
                                      </p:cBhvr>
                                      <p:to>
                                        <p:strVal val="visible"/>
                                      </p:to>
                                    </p:set>
                                    <p:animScale>
                                      <p:cBhvr>
                                        <p:cTn decel="50000" dur="1000" fill="hold" id="122">
                                          <p:stCondLst>
                                            <p:cond delay="0"/>
                                          </p:stCondLst>
                                        </p:cTn>
                                        <p:tgtEl>
                                          <p:spTgt spid="34852"/>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23">
                                          <p:stCondLst>
                                            <p:cond delay="0"/>
                                          </p:stCondLst>
                                        </p:cTn>
                                        <p:tgtEl>
                                          <p:spTgt spid="34852"/>
                                        </p:tgtEl>
                                        <p:attrNameLst>
                                          <p:attrName>ppt_x</p:attrName>
                                          <p:attrName>ppt_y</p:attrName>
                                        </p:attrNameLst>
                                      </p:cBhvr>
                                    </p:animMotion>
                                    <p:animEffect filter="fade" transition="in">
                                      <p:cBhvr>
                                        <p:cTn dur="1000" id="124"/>
                                        <p:tgtEl>
                                          <p:spTgt spid="3485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825"/>
      <p:bldP grpId="0" spid="34826"/>
      <p:bldP grpId="0" spid="34827"/>
      <p:bldP grpId="0" spid="34828"/>
      <p:bldP grpId="0" spid="34833"/>
      <p:bldP grpId="0" spid="34834"/>
      <p:bldP grpId="0" spid="34835"/>
      <p:bldP grpId="0" spid="34836"/>
      <p:bldP grpId="0" spid="34837"/>
      <p:bldP grpId="0" spid="34838"/>
      <p:bldP grpId="0" spid="34839"/>
      <p:bldP grpId="0" spid="34840"/>
      <p:bldP grpId="0" spid="34841"/>
      <p:bldP grpId="0" spid="34842"/>
      <p:bldP grpId="0" spid="34843"/>
      <p:bldP grpId="0" spid="34844"/>
      <p:bldP grpId="0" spid="34845"/>
      <p:bldP grpId="0" spid="34846"/>
      <p:bldP grpId="0" spid="34847"/>
      <p:bldP grpId="0" spid="34848"/>
      <p:bldP grpId="0" spid="34849"/>
      <p:bldP grpId="0" spid="34850"/>
      <p:bldP grpId="0" spid="34851"/>
      <p:bldP grpId="0" spid="34852"/>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1354" y="0"/>
            <a:ext cx="9141291" cy="5143500"/>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1563873" y="1026542"/>
            <a:ext cx="6016254" cy="3090416"/>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1441962" y="417200"/>
            <a:ext cx="6260074" cy="4522858"/>
          </a:xfrm>
          <a:prstGeom prst="rect">
            <a:avLst/>
          </a:prstGeom>
        </p:spPr>
      </p:pic>
      <p:sp>
        <p:nvSpPr>
          <p:cNvPr id="5" name="文本框 4"/>
          <p:cNvSpPr txBox="1"/>
          <p:nvPr/>
        </p:nvSpPr>
        <p:spPr>
          <a:xfrm>
            <a:off x="2031535" y="2323677"/>
            <a:ext cx="5012055" cy="762000"/>
          </a:xfrm>
          <a:prstGeom prst="rect">
            <a:avLst/>
          </a:prstGeom>
          <a:noFill/>
        </p:spPr>
        <p:txBody>
          <a:bodyPr rtlCol="0" wrap="none">
            <a:spAutoFit/>
          </a:bodyPr>
          <a:lstStyle/>
          <a:p>
            <a:r>
              <a:rPr altLang="en-US" b="1" lang="zh-CN" smtClean="0" sz="4400">
                <a:solidFill>
                  <a:schemeClr val="bg1"/>
                </a:solidFill>
                <a:latin charset="-122" panose="020b0503020204020204" pitchFamily="34" typeface="微软雅黑"/>
                <a:ea charset="-122" panose="020b0503020204020204" pitchFamily="34" typeface="微软雅黑"/>
              </a:rPr>
              <a:t>感谢观看 THANKS</a:t>
            </a:r>
          </a:p>
        </p:txBody>
      </p:sp>
      <p:sp>
        <p:nvSpPr>
          <p:cNvPr id="6" name="文本框 5"/>
          <p:cNvSpPr txBox="1"/>
          <p:nvPr/>
        </p:nvSpPr>
        <p:spPr>
          <a:xfrm>
            <a:off x="3372510" y="1819543"/>
            <a:ext cx="2521168" cy="457200"/>
          </a:xfrm>
          <a:prstGeom prst="rect">
            <a:avLst/>
          </a:prstGeom>
          <a:noFill/>
        </p:spPr>
        <p:txBody>
          <a:bodyPr rtlCol="0" wrap="none">
            <a:spAutoFit/>
          </a:bodyPr>
          <a:lstStyle/>
          <a:p>
            <a:r>
              <a:rPr altLang="zh-CN" lang="en-US" sz="2400">
                <a:solidFill>
                  <a:schemeClr val="bg1"/>
                </a:solidFill>
              </a:rPr>
              <a:t>2017POWERPOINT</a:t>
            </a:r>
          </a:p>
        </p:txBody>
      </p:sp>
      <p:sp>
        <p:nvSpPr>
          <p:cNvPr id="7" name="文本框 6"/>
          <p:cNvSpPr txBox="1"/>
          <p:nvPr/>
        </p:nvSpPr>
        <p:spPr>
          <a:xfrm>
            <a:off x="3856553" y="3135587"/>
            <a:ext cx="1562417" cy="335280"/>
          </a:xfrm>
          <a:prstGeom prst="rect">
            <a:avLst/>
          </a:prstGeom>
          <a:noFill/>
        </p:spPr>
        <p:txBody>
          <a:bodyPr rtlCol="0" wrap="none">
            <a:spAutoFit/>
          </a:bodyPr>
          <a:lstStyle/>
          <a:p>
            <a:r>
              <a:rPr altLang="en-US" lang="zh-CN" sz="1600">
                <a:solidFill>
                  <a:schemeClr val="bg1"/>
                </a:solidFill>
                <a:latin charset="-122" panose="020b0503020204020204" pitchFamily="34" typeface="微软雅黑"/>
                <a:ea charset="-122" panose="020b0503020204020204" pitchFamily="34" typeface="微软雅黑"/>
              </a:rPr>
              <a:t>汇报：优页PPT</a:t>
            </a:r>
          </a:p>
        </p:txBody>
      </p:sp>
    </p:spTree>
    <p:extLst>
      <p:ext uri="{BB962C8B-B14F-4D97-AF65-F5344CB8AC3E}">
        <p14:creationId val="3617470415"/>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1+#ppt_w/2"/>
                                          </p:val>
                                        </p:tav>
                                        <p:tav tm="100000">
                                          <p:val>
                                            <p:strVal val="#ppt_x"/>
                                          </p:val>
                                        </p:tav>
                                      </p:tavLst>
                                    </p:anim>
                                    <p:anim calcmode="lin" valueType="num">
                                      <p:cBhvr additive="base">
                                        <p:cTn dur="1000" fill="hold" id="8"/>
                                        <p:tgtEl>
                                          <p:spTgt spid="3"/>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fill="hold" id="10" nodeType="afterEffect" presetClass="entr" presetID="23" presetSubtype="16">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p:cTn dur="1000" fill="hold" id="12"/>
                                        <p:tgtEl>
                                          <p:spTgt spid="4"/>
                                        </p:tgtEl>
                                        <p:attrNameLst>
                                          <p:attrName>ppt_w</p:attrName>
                                        </p:attrNameLst>
                                      </p:cBhvr>
                                      <p:tavLst>
                                        <p:tav tm="0">
                                          <p:val>
                                            <p:fltVal val="0"/>
                                          </p:val>
                                        </p:tav>
                                        <p:tav tm="100000">
                                          <p:val>
                                            <p:strVal val="#ppt_w"/>
                                          </p:val>
                                        </p:tav>
                                      </p:tavLst>
                                    </p:anim>
                                    <p:anim calcmode="lin" valueType="num">
                                      <p:cBhvr>
                                        <p:cTn dur="1000" fill="hold" id="13"/>
                                        <p:tgtEl>
                                          <p:spTgt spid="4"/>
                                        </p:tgtEl>
                                        <p:attrNameLst>
                                          <p:attrName>ppt_h</p:attrName>
                                        </p:attrNameLst>
                                      </p:cBhvr>
                                      <p:tavLst>
                                        <p:tav tm="0">
                                          <p:val>
                                            <p:fltVal val="0"/>
                                          </p:val>
                                        </p:tav>
                                        <p:tav tm="100000">
                                          <p:val>
                                            <p:strVal val="#ppt_h"/>
                                          </p:val>
                                        </p:tav>
                                      </p:tavLst>
                                    </p:anim>
                                  </p:childTnLst>
                                </p:cTn>
                              </p:par>
                            </p:childTnLst>
                          </p:cTn>
                        </p:par>
                        <p:par>
                          <p:cTn fill="hold" id="14" nodeType="afterGroup">
                            <p:stCondLst>
                              <p:cond delay="2000"/>
                            </p:stCondLst>
                            <p:childTnLst>
                              <p:par>
                                <p:cTn fill="hold" grpId="0" id="15" nodeType="afterEffect" presetClass="entr" presetID="10" presetSubtype="0">
                                  <p:stCondLst>
                                    <p:cond delay="0"/>
                                  </p:stCondLst>
                                  <p:iterate type="lt">
                                    <p:tmPct val="14000"/>
                                  </p:iterate>
                                  <p:childTnLst>
                                    <p:set>
                                      <p:cBhvr>
                                        <p:cTn dur="1" fill="hold" id="16">
                                          <p:stCondLst>
                                            <p:cond delay="0"/>
                                          </p:stCondLst>
                                        </p:cTn>
                                        <p:tgtEl>
                                          <p:spTgt spid="5"/>
                                        </p:tgtEl>
                                        <p:attrNameLst>
                                          <p:attrName>style.visibility</p:attrName>
                                        </p:attrNameLst>
                                      </p:cBhvr>
                                      <p:to>
                                        <p:strVal val="visible"/>
                                      </p:to>
                                    </p:set>
                                    <p:animEffect filter="fade" transition="in">
                                      <p:cBhvr>
                                        <p:cTn dur="500" id="17"/>
                                        <p:tgtEl>
                                          <p:spTgt spid="5"/>
                                        </p:tgtEl>
                                      </p:cBhvr>
                                    </p:animEffect>
                                  </p:childTnLst>
                                </p:cTn>
                              </p:par>
                            </p:childTnLst>
                          </p:cTn>
                        </p:par>
                        <p:par>
                          <p:cTn fill="hold" id="18" nodeType="afterGroup">
                            <p:stCondLst>
                              <p:cond delay="2500"/>
                            </p:stCondLst>
                            <p:childTnLst>
                              <p:par>
                                <p:cTn fill="hold" grpId="0" id="19" nodeType="afterEffect" presetClass="entr" presetID="47" presetSubtype="0">
                                  <p:stCondLst>
                                    <p:cond delay="0"/>
                                  </p:stCondLst>
                                  <p:childTnLst>
                                    <p:set>
                                      <p:cBhvr>
                                        <p:cTn dur="1" fill="hold" id="20">
                                          <p:stCondLst>
                                            <p:cond delay="0"/>
                                          </p:stCondLst>
                                        </p:cTn>
                                        <p:tgtEl>
                                          <p:spTgt spid="6"/>
                                        </p:tgtEl>
                                        <p:attrNameLst>
                                          <p:attrName>style.visibility</p:attrName>
                                        </p:attrNameLst>
                                      </p:cBhvr>
                                      <p:to>
                                        <p:strVal val="visible"/>
                                      </p:to>
                                    </p:set>
                                    <p:animEffect filter="fade" transition="in">
                                      <p:cBhvr>
                                        <p:cTn dur="1000" id="21"/>
                                        <p:tgtEl>
                                          <p:spTgt spid="6"/>
                                        </p:tgtEl>
                                      </p:cBhvr>
                                    </p:animEffect>
                                    <p:anim calcmode="lin" valueType="num">
                                      <p:cBhvr>
                                        <p:cTn dur="1000" fill="hold" id="22"/>
                                        <p:tgtEl>
                                          <p:spTgt spid="6"/>
                                        </p:tgtEl>
                                        <p:attrNameLst>
                                          <p:attrName>ppt_x</p:attrName>
                                        </p:attrNameLst>
                                      </p:cBhvr>
                                      <p:tavLst>
                                        <p:tav tm="0">
                                          <p:val>
                                            <p:strVal val="#ppt_x"/>
                                          </p:val>
                                        </p:tav>
                                        <p:tav tm="100000">
                                          <p:val>
                                            <p:strVal val="#ppt_x"/>
                                          </p:val>
                                        </p:tav>
                                      </p:tavLst>
                                    </p:anim>
                                    <p:anim calcmode="lin" valueType="num">
                                      <p:cBhvr>
                                        <p:cTn dur="1000" fill="hold" id="23"/>
                                        <p:tgtEl>
                                          <p:spTgt spid="6"/>
                                        </p:tgtEl>
                                        <p:attrNameLst>
                                          <p:attrName>ppt_y</p:attrName>
                                        </p:attrNameLst>
                                      </p:cBhvr>
                                      <p:tavLst>
                                        <p:tav tm="0">
                                          <p:val>
                                            <p:strVal val="#ppt_y-.1"/>
                                          </p:val>
                                        </p:tav>
                                        <p:tav tm="100000">
                                          <p:val>
                                            <p:strVal val="#ppt_y"/>
                                          </p:val>
                                        </p:tav>
                                      </p:tavLst>
                                    </p:anim>
                                  </p:childTnLst>
                                </p:cTn>
                              </p:par>
                              <p:par>
                                <p:cTn fill="hold" grpId="0" id="24" nodeType="withEffect" presetClass="entr" presetID="42" presetSubtype="0">
                                  <p:stCondLst>
                                    <p:cond delay="0"/>
                                  </p:stCondLst>
                                  <p:childTnLst>
                                    <p:set>
                                      <p:cBhvr>
                                        <p:cTn dur="1" fill="hold" id="25">
                                          <p:stCondLst>
                                            <p:cond delay="0"/>
                                          </p:stCondLst>
                                        </p:cTn>
                                        <p:tgtEl>
                                          <p:spTgt spid="7"/>
                                        </p:tgtEl>
                                        <p:attrNameLst>
                                          <p:attrName>style.visibility</p:attrName>
                                        </p:attrNameLst>
                                      </p:cBhvr>
                                      <p:to>
                                        <p:strVal val="visible"/>
                                      </p:to>
                                    </p:set>
                                    <p:animEffect filter="fade" transition="in">
                                      <p:cBhvr>
                                        <p:cTn dur="1000" id="26"/>
                                        <p:tgtEl>
                                          <p:spTgt spid="7"/>
                                        </p:tgtEl>
                                      </p:cBhvr>
                                    </p:animEffect>
                                    <p:anim calcmode="lin" valueType="num">
                                      <p:cBhvr>
                                        <p:cTn dur="1000" fill="hold" id="27"/>
                                        <p:tgtEl>
                                          <p:spTgt spid="7"/>
                                        </p:tgtEl>
                                        <p:attrNameLst>
                                          <p:attrName>ppt_x</p:attrName>
                                        </p:attrNameLst>
                                      </p:cBhvr>
                                      <p:tavLst>
                                        <p:tav tm="0">
                                          <p:val>
                                            <p:strVal val="#ppt_x"/>
                                          </p:val>
                                        </p:tav>
                                        <p:tav tm="100000">
                                          <p:val>
                                            <p:strVal val="#ppt_x"/>
                                          </p:val>
                                        </p:tav>
                                      </p:tavLst>
                                    </p:anim>
                                    <p:anim calcmode="lin" valueType="num">
                                      <p:cBhvr>
                                        <p:cTn dur="1000" fill="hold" id="28"/>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1354" y="0"/>
            <a:ext cx="9141291" cy="5143500"/>
          </a:xfrm>
          <a:prstGeom prst="rect">
            <a:avLst/>
          </a:prstGeom>
        </p:spPr>
      </p:pic>
      <p:grpSp>
        <p:nvGrpSpPr>
          <p:cNvPr id="32" name="组合 14"/>
          <p:cNvGrpSpPr/>
          <p:nvPr/>
        </p:nvGrpSpPr>
        <p:grpSpPr>
          <a:xfrm>
            <a:off x="3540145" y="2378733"/>
            <a:ext cx="4637337" cy="80987"/>
            <a:chOff x="3649980" y="3375660"/>
            <a:chExt cx="4638285" cy="108000"/>
          </a:xfrm>
        </p:grpSpPr>
        <p:cxnSp>
          <p:nvCxnSpPr>
            <p:cNvPr id="33" name="直接连接符 32"/>
            <p:cNvCxnSpPr/>
            <p:nvPr/>
          </p:nvCxnSpPr>
          <p:spPr>
            <a:xfrm>
              <a:off x="3734134" y="3429660"/>
              <a:ext cx="449513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3649980"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35" name="椭圆 34"/>
            <p:cNvSpPr/>
            <p:nvPr/>
          </p:nvSpPr>
          <p:spPr>
            <a:xfrm>
              <a:off x="8205448"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grpSp>
      <p:sp>
        <p:nvSpPr>
          <p:cNvPr id="36" name="文本框 35"/>
          <p:cNvSpPr txBox="1"/>
          <p:nvPr/>
        </p:nvSpPr>
        <p:spPr>
          <a:xfrm>
            <a:off x="3594182" y="1752139"/>
            <a:ext cx="3851647" cy="640080"/>
          </a:xfrm>
          <a:prstGeom prst="rect">
            <a:avLst/>
          </a:prstGeom>
          <a:noFill/>
        </p:spPr>
        <p:txBody>
          <a:bodyPr wrap="square">
            <a:spAutoFit/>
          </a:bodyPr>
          <a:lstStyle/>
          <a:p>
            <a:r>
              <a:rPr altLang="en-US" b="1" lang="zh-CN" smtClean="0" sz="3600">
                <a:solidFill>
                  <a:schemeClr val="bg1"/>
                </a:solidFill>
                <a:effectLst>
                  <a:outerShdw algn="tl" blurRad="38100" dir="2700000" dist="38100">
                    <a:srgbClr val="000000">
                      <a:alpha val="43137"/>
                    </a:srgbClr>
                  </a:outerShdw>
                </a:effectLst>
                <a:latin charset="-34" pitchFamily="34" typeface="IrisUPC"/>
                <a:ea charset="-122" panose="020b0503020204020204" pitchFamily="34" typeface="微软雅黑"/>
                <a:cs charset="-34" pitchFamily="34" typeface="IrisUPC"/>
              </a:rPr>
              <a:t>单击添加文字标题</a:t>
            </a:r>
          </a:p>
        </p:txBody>
      </p:sp>
      <p:sp>
        <p:nvSpPr>
          <p:cNvPr id="37" name="文本框 36"/>
          <p:cNvSpPr txBox="1">
            <a:spLocks noChangeArrowheads="1"/>
          </p:cNvSpPr>
          <p:nvPr/>
        </p:nvSpPr>
        <p:spPr bwMode="auto">
          <a:xfrm>
            <a:off x="3576284" y="2543066"/>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38" name="文本框 7"/>
          <p:cNvSpPr txBox="1">
            <a:spLocks noChangeArrowheads="1"/>
          </p:cNvSpPr>
          <p:nvPr/>
        </p:nvSpPr>
        <p:spPr bwMode="auto">
          <a:xfrm>
            <a:off x="5556369" y="2867102"/>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39" name="文本框 7"/>
          <p:cNvSpPr txBox="1">
            <a:spLocks noChangeArrowheads="1"/>
          </p:cNvSpPr>
          <p:nvPr/>
        </p:nvSpPr>
        <p:spPr bwMode="auto">
          <a:xfrm>
            <a:off x="3576284" y="2867102"/>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40" name="文本框 7"/>
          <p:cNvSpPr txBox="1">
            <a:spLocks noChangeArrowheads="1"/>
          </p:cNvSpPr>
          <p:nvPr/>
        </p:nvSpPr>
        <p:spPr bwMode="auto">
          <a:xfrm>
            <a:off x="5556369" y="2543066"/>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41" name="文本框 40"/>
          <p:cNvSpPr txBox="1">
            <a:spLocks noChangeArrowheads="1"/>
          </p:cNvSpPr>
          <p:nvPr/>
        </p:nvSpPr>
        <p:spPr bwMode="auto">
          <a:xfrm>
            <a:off x="932913" y="694835"/>
            <a:ext cx="2866020" cy="7376160"/>
          </a:xfrm>
          <a:prstGeom prst="rect">
            <a:avLst/>
          </a:prstGeom>
          <a:noFill/>
          <a:ln w="9525">
            <a:noFill/>
            <a:miter lim="800000"/>
          </a:ln>
        </p:spPr>
        <p:txBody>
          <a:bodyPr wrap="square">
            <a:spAutoFit/>
          </a:bodyPr>
          <a:lstStyle/>
          <a:p>
            <a:pPr algn="ctr"/>
            <a:r>
              <a:rPr altLang="zh-CN" lang="en-US" smtClean="0" sz="23900">
                <a:solidFill>
                  <a:srgbClr val="00B0F0"/>
                </a:solidFill>
                <a:latin charset="-34" pitchFamily="34" typeface="IrisUPC"/>
                <a:cs charset="-34" pitchFamily="34" typeface="IrisUPC"/>
              </a:rPr>
              <a:t>01</a:t>
            </a:r>
          </a:p>
        </p:txBody>
      </p:sp>
    </p:spTree>
    <p:extLst>
      <p:ext uri="{BB962C8B-B14F-4D97-AF65-F5344CB8AC3E}">
        <p14:creationId val="1799116305"/>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400"/>
                                  </p:stCondLst>
                                  <p:childTnLst>
                                    <p:set>
                                      <p:cBhvr>
                                        <p:cTn dur="1" fill="hold" id="6">
                                          <p:stCondLst>
                                            <p:cond delay="0"/>
                                          </p:stCondLst>
                                        </p:cTn>
                                        <p:tgtEl>
                                          <p:spTgt spid="32"/>
                                        </p:tgtEl>
                                        <p:attrNameLst>
                                          <p:attrName>style.visibility</p:attrName>
                                        </p:attrNameLst>
                                      </p:cBhvr>
                                      <p:to>
                                        <p:strVal val="visible"/>
                                      </p:to>
                                    </p:set>
                                    <p:animEffect filter="wipe(left)" transition="in">
                                      <p:cBhvr>
                                        <p:cTn dur="500" id="7"/>
                                        <p:tgtEl>
                                          <p:spTgt spid="32"/>
                                        </p:tgtEl>
                                      </p:cBhvr>
                                    </p:animEffect>
                                  </p:childTnLst>
                                </p:cTn>
                              </p:par>
                            </p:childTnLst>
                          </p:cTn>
                        </p:par>
                        <p:par>
                          <p:cTn fill="hold" id="8" nodeType="afterGroup">
                            <p:stCondLst>
                              <p:cond delay="900"/>
                            </p:stCondLst>
                            <p:childTnLst>
                              <p:par>
                                <p:cTn fill="hold" grpId="0" id="9" nodeType="afterEffect" presetClass="entr" presetID="12" presetSubtype="4">
                                  <p:stCondLst>
                                    <p:cond delay="0"/>
                                  </p:stCondLst>
                                  <p:childTnLst>
                                    <p:set>
                                      <p:cBhvr>
                                        <p:cTn dur="1" fill="hold" id="10">
                                          <p:stCondLst>
                                            <p:cond delay="0"/>
                                          </p:stCondLst>
                                        </p:cTn>
                                        <p:tgtEl>
                                          <p:spTgt spid="36"/>
                                        </p:tgtEl>
                                        <p:attrNameLst>
                                          <p:attrName>style.visibility</p:attrName>
                                        </p:attrNameLst>
                                      </p:cBhvr>
                                      <p:to>
                                        <p:strVal val="visible"/>
                                      </p:to>
                                    </p:set>
                                    <p:anim calcmode="lin" valueType="num">
                                      <p:cBhvr additive="base">
                                        <p:cTn dur="500" id="11"/>
                                        <p:tgtEl>
                                          <p:spTgt spid="36"/>
                                        </p:tgtEl>
                                        <p:attrNameLst>
                                          <p:attrName>ppt_y</p:attrName>
                                        </p:attrNameLst>
                                      </p:cBhvr>
                                      <p:tavLst>
                                        <p:tav tm="0">
                                          <p:val>
                                            <p:strVal val="#ppt_y+#ppt_h*1.125000"/>
                                          </p:val>
                                        </p:tav>
                                        <p:tav tm="100000">
                                          <p:val>
                                            <p:strVal val="#ppt_y"/>
                                          </p:val>
                                        </p:tav>
                                      </p:tavLst>
                                    </p:anim>
                                    <p:animEffect filter="wipe(up)" transition="in">
                                      <p:cBhvr>
                                        <p:cTn dur="500" id="12"/>
                                        <p:tgtEl>
                                          <p:spTgt spid="36"/>
                                        </p:tgtEl>
                                      </p:cBhvr>
                                    </p:animEffect>
                                  </p:childTnLst>
                                </p:cTn>
                              </p:par>
                              <p:par>
                                <p:cTn fill="hold" grpId="0" id="13" nodeType="withEffect" presetClass="entr" presetID="12" presetSubtype="1">
                                  <p:stCondLst>
                                    <p:cond delay="200"/>
                                  </p:stCondLst>
                                  <p:childTnLst>
                                    <p:set>
                                      <p:cBhvr>
                                        <p:cTn dur="1" fill="hold" id="14">
                                          <p:stCondLst>
                                            <p:cond delay="0"/>
                                          </p:stCondLst>
                                        </p:cTn>
                                        <p:tgtEl>
                                          <p:spTgt spid="37"/>
                                        </p:tgtEl>
                                        <p:attrNameLst>
                                          <p:attrName>style.visibility</p:attrName>
                                        </p:attrNameLst>
                                      </p:cBhvr>
                                      <p:to>
                                        <p:strVal val="visible"/>
                                      </p:to>
                                    </p:set>
                                    <p:anim calcmode="lin" valueType="num">
                                      <p:cBhvr additive="base">
                                        <p:cTn dur="500" id="15"/>
                                        <p:tgtEl>
                                          <p:spTgt spid="37"/>
                                        </p:tgtEl>
                                        <p:attrNameLst>
                                          <p:attrName>ppt_y</p:attrName>
                                        </p:attrNameLst>
                                      </p:cBhvr>
                                      <p:tavLst>
                                        <p:tav tm="0">
                                          <p:val>
                                            <p:strVal val="#ppt_y-#ppt_h*1.125000"/>
                                          </p:val>
                                        </p:tav>
                                        <p:tav tm="100000">
                                          <p:val>
                                            <p:strVal val="#ppt_y"/>
                                          </p:val>
                                        </p:tav>
                                      </p:tavLst>
                                    </p:anim>
                                    <p:animEffect filter="wipe(down)" transition="in">
                                      <p:cBhvr>
                                        <p:cTn dur="500" id="16"/>
                                        <p:tgtEl>
                                          <p:spTgt spid="37"/>
                                        </p:tgtEl>
                                      </p:cBhvr>
                                    </p:animEffect>
                                  </p:childTnLst>
                                </p:cTn>
                              </p:par>
                              <p:par>
                                <p:cTn fill="hold" grpId="0" id="17" nodeType="withEffect" presetClass="entr" presetID="12" presetSubtype="1">
                                  <p:stCondLst>
                                    <p:cond delay="300"/>
                                  </p:stCondLst>
                                  <p:childTnLst>
                                    <p:set>
                                      <p:cBhvr>
                                        <p:cTn dur="1" fill="hold" id="18">
                                          <p:stCondLst>
                                            <p:cond delay="0"/>
                                          </p:stCondLst>
                                        </p:cTn>
                                        <p:tgtEl>
                                          <p:spTgt spid="38"/>
                                        </p:tgtEl>
                                        <p:attrNameLst>
                                          <p:attrName>style.visibility</p:attrName>
                                        </p:attrNameLst>
                                      </p:cBhvr>
                                      <p:to>
                                        <p:strVal val="visible"/>
                                      </p:to>
                                    </p:set>
                                    <p:anim calcmode="lin" valueType="num">
                                      <p:cBhvr additive="base">
                                        <p:cTn dur="500" id="19"/>
                                        <p:tgtEl>
                                          <p:spTgt spid="38"/>
                                        </p:tgtEl>
                                        <p:attrNameLst>
                                          <p:attrName>ppt_y</p:attrName>
                                        </p:attrNameLst>
                                      </p:cBhvr>
                                      <p:tavLst>
                                        <p:tav tm="0">
                                          <p:val>
                                            <p:strVal val="#ppt_y-#ppt_h*1.125000"/>
                                          </p:val>
                                        </p:tav>
                                        <p:tav tm="100000">
                                          <p:val>
                                            <p:strVal val="#ppt_y"/>
                                          </p:val>
                                        </p:tav>
                                      </p:tavLst>
                                    </p:anim>
                                    <p:animEffect filter="wipe(down)" transition="in">
                                      <p:cBhvr>
                                        <p:cTn dur="500" id="20"/>
                                        <p:tgtEl>
                                          <p:spTgt spid="38"/>
                                        </p:tgtEl>
                                      </p:cBhvr>
                                    </p:animEffect>
                                  </p:childTnLst>
                                </p:cTn>
                              </p:par>
                              <p:par>
                                <p:cTn fill="hold" grpId="0" id="21" nodeType="withEffect" presetClass="entr" presetID="12" presetSubtype="1">
                                  <p:stCondLst>
                                    <p:cond delay="400"/>
                                  </p:stCondLst>
                                  <p:childTnLst>
                                    <p:set>
                                      <p:cBhvr>
                                        <p:cTn dur="1" fill="hold" id="22">
                                          <p:stCondLst>
                                            <p:cond delay="0"/>
                                          </p:stCondLst>
                                        </p:cTn>
                                        <p:tgtEl>
                                          <p:spTgt spid="39"/>
                                        </p:tgtEl>
                                        <p:attrNameLst>
                                          <p:attrName>style.visibility</p:attrName>
                                        </p:attrNameLst>
                                      </p:cBhvr>
                                      <p:to>
                                        <p:strVal val="visible"/>
                                      </p:to>
                                    </p:set>
                                    <p:anim calcmode="lin" valueType="num">
                                      <p:cBhvr additive="base">
                                        <p:cTn dur="500" id="23"/>
                                        <p:tgtEl>
                                          <p:spTgt spid="39"/>
                                        </p:tgtEl>
                                        <p:attrNameLst>
                                          <p:attrName>ppt_y</p:attrName>
                                        </p:attrNameLst>
                                      </p:cBhvr>
                                      <p:tavLst>
                                        <p:tav tm="0">
                                          <p:val>
                                            <p:strVal val="#ppt_y-#ppt_h*1.125000"/>
                                          </p:val>
                                        </p:tav>
                                        <p:tav tm="100000">
                                          <p:val>
                                            <p:strVal val="#ppt_y"/>
                                          </p:val>
                                        </p:tav>
                                      </p:tavLst>
                                    </p:anim>
                                    <p:animEffect filter="wipe(down)" transition="in">
                                      <p:cBhvr>
                                        <p:cTn dur="500" id="24"/>
                                        <p:tgtEl>
                                          <p:spTgt spid="39"/>
                                        </p:tgtEl>
                                      </p:cBhvr>
                                    </p:animEffect>
                                  </p:childTnLst>
                                </p:cTn>
                              </p:par>
                              <p:par>
                                <p:cTn fill="hold" grpId="0" id="25" nodeType="withEffect" presetClass="entr" presetID="12" presetSubtype="1">
                                  <p:stCondLst>
                                    <p:cond delay="600"/>
                                  </p:stCondLst>
                                  <p:childTnLst>
                                    <p:set>
                                      <p:cBhvr>
                                        <p:cTn dur="1" fill="hold" id="26">
                                          <p:stCondLst>
                                            <p:cond delay="0"/>
                                          </p:stCondLst>
                                        </p:cTn>
                                        <p:tgtEl>
                                          <p:spTgt spid="40"/>
                                        </p:tgtEl>
                                        <p:attrNameLst>
                                          <p:attrName>style.visibility</p:attrName>
                                        </p:attrNameLst>
                                      </p:cBhvr>
                                      <p:to>
                                        <p:strVal val="visible"/>
                                      </p:to>
                                    </p:set>
                                    <p:anim calcmode="lin" valueType="num">
                                      <p:cBhvr additive="base">
                                        <p:cTn dur="500" id="27"/>
                                        <p:tgtEl>
                                          <p:spTgt spid="40"/>
                                        </p:tgtEl>
                                        <p:attrNameLst>
                                          <p:attrName>ppt_y</p:attrName>
                                        </p:attrNameLst>
                                      </p:cBhvr>
                                      <p:tavLst>
                                        <p:tav tm="0">
                                          <p:val>
                                            <p:strVal val="#ppt_y-#ppt_h*1.125000"/>
                                          </p:val>
                                        </p:tav>
                                        <p:tav tm="100000">
                                          <p:val>
                                            <p:strVal val="#ppt_y"/>
                                          </p:val>
                                        </p:tav>
                                      </p:tavLst>
                                    </p:anim>
                                    <p:animEffect filter="wipe(down)" transition="in">
                                      <p:cBhvr>
                                        <p:cTn dur="500" id="28"/>
                                        <p:tgtEl>
                                          <p:spTgt spid="40"/>
                                        </p:tgtEl>
                                      </p:cBhvr>
                                    </p:animEffect>
                                  </p:childTnLst>
                                </p:cTn>
                              </p:par>
                              <p:par>
                                <p:cTn fill="hold" grpId="0" id="29" nodeType="withEffect" presetClass="entr" presetID="2" presetSubtype="8">
                                  <p:stCondLst>
                                    <p:cond delay="0"/>
                                  </p:stCondLst>
                                  <p:childTnLst>
                                    <p:set>
                                      <p:cBhvr>
                                        <p:cTn dur="1" fill="hold" id="30">
                                          <p:stCondLst>
                                            <p:cond delay="0"/>
                                          </p:stCondLst>
                                        </p:cTn>
                                        <p:tgtEl>
                                          <p:spTgt spid="41"/>
                                        </p:tgtEl>
                                        <p:attrNameLst>
                                          <p:attrName>style.visibility</p:attrName>
                                        </p:attrNameLst>
                                      </p:cBhvr>
                                      <p:to>
                                        <p:strVal val="visible"/>
                                      </p:to>
                                    </p:set>
                                    <p:anim calcmode="lin" valueType="num">
                                      <p:cBhvr additive="base">
                                        <p:cTn dur="500" fill="hold" id="31"/>
                                        <p:tgtEl>
                                          <p:spTgt spid="41"/>
                                        </p:tgtEl>
                                        <p:attrNameLst>
                                          <p:attrName>ppt_x</p:attrName>
                                        </p:attrNameLst>
                                      </p:cBhvr>
                                      <p:tavLst>
                                        <p:tav tm="0">
                                          <p:val>
                                            <p:strVal val="0-#ppt_w/2"/>
                                          </p:val>
                                        </p:tav>
                                        <p:tav tm="100000">
                                          <p:val>
                                            <p:strVal val="#ppt_x"/>
                                          </p:val>
                                        </p:tav>
                                      </p:tavLst>
                                    </p:anim>
                                    <p:anim calcmode="lin" valueType="num">
                                      <p:cBhvr additive="base">
                                        <p:cTn dur="500" fill="hold" id="32"/>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37"/>
      <p:bldP grpId="0" spid="38"/>
      <p:bldP grpId="0" spid="39"/>
      <p:bldP grpId="0" spid="40"/>
      <p:bldP grpId="0" spid="41"/>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774871" y="1648391"/>
            <a:ext cx="1890713" cy="1900238"/>
            <a:chOff x="789385" y="1154906"/>
            <a:chExt cx="1890713" cy="1900238"/>
          </a:xfrm>
        </p:grpSpPr>
        <p:sp>
          <p:nvSpPr>
            <p:cNvPr id="30730" name="Freeform 6"/>
            <p:cNvSpPr>
              <a:spLocks noChangeArrowheads="1"/>
            </p:cNvSpPr>
            <p:nvPr/>
          </p:nvSpPr>
          <p:spPr bwMode="auto">
            <a:xfrm>
              <a:off x="789385" y="1154906"/>
              <a:ext cx="1890713" cy="1900238"/>
            </a:xfrm>
            <a:custGeom>
              <a:gdLst>
                <a:gd fmla="*/ 104 w 1588" name="T0"/>
                <a:gd fmla="*/ 1596 h 1596" name="T1"/>
                <a:gd fmla="*/ 1470 w 1588" name="T2"/>
                <a:gd fmla="*/ 1596 h 1596" name="T3"/>
                <a:gd fmla="*/ 1470 w 1588" name="T4"/>
                <a:gd fmla="*/ 1596 h 1596" name="T5"/>
                <a:gd fmla="*/ 1488 w 1588" name="T6"/>
                <a:gd fmla="*/ 1596 h 1596" name="T7"/>
                <a:gd fmla="*/ 1506 w 1588" name="T8"/>
                <a:gd fmla="*/ 1594 h 1596" name="T9"/>
                <a:gd fmla="*/ 1520 w 1588" name="T10"/>
                <a:gd fmla="*/ 1590 h 1596" name="T11"/>
                <a:gd fmla="*/ 1534 w 1588" name="T12"/>
                <a:gd fmla="*/ 1584 h 1596" name="T13"/>
                <a:gd fmla="*/ 1548 w 1588" name="T14"/>
                <a:gd fmla="*/ 1578 h 1596" name="T15"/>
                <a:gd fmla="*/ 1558 w 1588" name="T16"/>
                <a:gd fmla="*/ 1570 h 1596" name="T17"/>
                <a:gd fmla="*/ 1566 w 1588" name="T18"/>
                <a:gd fmla="*/ 1562 h 1596" name="T19"/>
                <a:gd fmla="*/ 1574 w 1588" name="T20"/>
                <a:gd fmla="*/ 1552 h 1596" name="T21"/>
                <a:gd fmla="*/ 1580 w 1588" name="T22"/>
                <a:gd fmla="*/ 1540 h 1596" name="T23"/>
                <a:gd fmla="*/ 1584 w 1588" name="T24"/>
                <a:gd fmla="*/ 1528 h 1596" name="T25"/>
                <a:gd fmla="*/ 1586 w 1588" name="T26"/>
                <a:gd fmla="*/ 1516 h 1596" name="T27"/>
                <a:gd fmla="*/ 1588 w 1588" name="T28"/>
                <a:gd fmla="*/ 1504 h 1596" name="T29"/>
                <a:gd fmla="*/ 1586 w 1588" name="T30"/>
                <a:gd fmla="*/ 1490 h 1596" name="T31"/>
                <a:gd fmla="*/ 1584 w 1588" name="T32"/>
                <a:gd fmla="*/ 1476 h 1596" name="T33"/>
                <a:gd fmla="*/ 1578 w 1588" name="T34"/>
                <a:gd fmla="*/ 1462 h 1596" name="T35"/>
                <a:gd fmla="*/ 1572 w 1588" name="T36"/>
                <a:gd fmla="*/ 1446 h 1596" name="T37"/>
                <a:gd fmla="*/ 862 w 1588" name="T38"/>
                <a:gd fmla="*/ 58 h 1596" name="T39"/>
                <a:gd fmla="*/ 862 w 1588" name="T40"/>
                <a:gd fmla="*/ 58 h 1596" name="T41"/>
                <a:gd fmla="*/ 854 w 1588" name="T42"/>
                <a:gd fmla="*/ 44 h 1596" name="T43"/>
                <a:gd fmla="*/ 846 w 1588" name="T44"/>
                <a:gd fmla="*/ 32 h 1596" name="T45"/>
                <a:gd fmla="*/ 836 w 1588" name="T46"/>
                <a:gd fmla="*/ 22 h 1596" name="T47"/>
                <a:gd fmla="*/ 828 w 1588" name="T48"/>
                <a:gd fmla="*/ 14 h 1596" name="T49"/>
                <a:gd fmla="*/ 818 w 1588" name="T50"/>
                <a:gd fmla="*/ 8 h 1596" name="T51"/>
                <a:gd fmla="*/ 808 w 1588" name="T52"/>
                <a:gd fmla="*/ 4 h 1596" name="T53"/>
                <a:gd fmla="*/ 798 w 1588" name="T54"/>
                <a:gd fmla="*/ 0 h 1596" name="T55"/>
                <a:gd fmla="*/ 788 w 1588" name="T56"/>
                <a:gd fmla="*/ 0 h 1596" name="T57"/>
                <a:gd fmla="*/ 778 w 1588" name="T58"/>
                <a:gd fmla="*/ 0 h 1596" name="T59"/>
                <a:gd fmla="*/ 768 w 1588" name="T60"/>
                <a:gd fmla="*/ 4 h 1596" name="T61"/>
                <a:gd fmla="*/ 758 w 1588" name="T62"/>
                <a:gd fmla="*/ 8 h 1596" name="T63"/>
                <a:gd fmla="*/ 748 w 1588" name="T64"/>
                <a:gd fmla="*/ 14 h 1596" name="T65"/>
                <a:gd fmla="*/ 738 w 1588" name="T66"/>
                <a:gd fmla="*/ 22 h 1596" name="T67"/>
                <a:gd fmla="*/ 730 w 1588" name="T68"/>
                <a:gd fmla="*/ 32 h 1596" name="T69"/>
                <a:gd fmla="*/ 722 w 1588" name="T70"/>
                <a:gd fmla="*/ 44 h 1596" name="T71"/>
                <a:gd fmla="*/ 714 w 1588" name="T72"/>
                <a:gd fmla="*/ 58 h 1596" name="T73"/>
                <a:gd fmla="*/ 14 w 1588" name="T74"/>
                <a:gd fmla="*/ 1456 h 1596" name="T75"/>
                <a:gd fmla="*/ 14 w 1588" name="T76"/>
                <a:gd fmla="*/ 1456 h 1596" name="T77"/>
                <a:gd fmla="*/ 8 w 1588" name="T78"/>
                <a:gd fmla="*/ 1472 h 1596" name="T79"/>
                <a:gd fmla="*/ 4 w 1588" name="T80"/>
                <a:gd fmla="*/ 1486 h 1596" name="T81"/>
                <a:gd fmla="*/ 0 w 1588" name="T82"/>
                <a:gd fmla="*/ 1500 h 1596" name="T83"/>
                <a:gd fmla="*/ 0 w 1588" name="T84"/>
                <a:gd fmla="*/ 1512 h 1596" name="T85"/>
                <a:gd fmla="*/ 0 w 1588" name="T86"/>
                <a:gd fmla="*/ 1524 h 1596" name="T87"/>
                <a:gd fmla="*/ 2 w 1588" name="T88"/>
                <a:gd fmla="*/ 1536 h 1596" name="T89"/>
                <a:gd fmla="*/ 6 w 1588" name="T90"/>
                <a:gd fmla="*/ 1546 h 1596" name="T91"/>
                <a:gd fmla="*/ 12 w 1588" name="T92"/>
                <a:gd fmla="*/ 1556 h 1596" name="T93"/>
                <a:gd fmla="*/ 18 w 1588" name="T94"/>
                <a:gd fmla="*/ 1566 h 1596" name="T95"/>
                <a:gd fmla="*/ 26 w 1588" name="T96"/>
                <a:gd fmla="*/ 1574 h 1596" name="T97"/>
                <a:gd fmla="*/ 36 w 1588" name="T98"/>
                <a:gd fmla="*/ 1580 h 1596" name="T99"/>
                <a:gd fmla="*/ 48 w 1588" name="T100"/>
                <a:gd fmla="*/ 1586 h 1596" name="T101"/>
                <a:gd fmla="*/ 60 w 1588" name="T102"/>
                <a:gd fmla="*/ 1590 h 1596" name="T103"/>
                <a:gd fmla="*/ 74 w 1588" name="T104"/>
                <a:gd fmla="*/ 1594 h 1596" name="T105"/>
                <a:gd fmla="*/ 88 w 1588" name="T106"/>
                <a:gd fmla="*/ 1596 h 1596" name="T107"/>
                <a:gd fmla="*/ 104 w 1588" name="T108"/>
                <a:gd fmla="*/ 1596 h 1596" name="T109"/>
                <a:gd fmla="*/ 104 w 1588" name="T110"/>
                <a:gd fmla="*/ 1596 h 1596"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596" w="1588">
                  <a:moveTo>
                    <a:pt x="104" y="1596"/>
                  </a:moveTo>
                  <a:lnTo>
                    <a:pt x="1470" y="1596"/>
                  </a:lnTo>
                  <a:lnTo>
                    <a:pt x="1488" y="1596"/>
                  </a:lnTo>
                  <a:lnTo>
                    <a:pt x="1506" y="1594"/>
                  </a:lnTo>
                  <a:lnTo>
                    <a:pt x="1520" y="1590"/>
                  </a:lnTo>
                  <a:lnTo>
                    <a:pt x="1534" y="1584"/>
                  </a:lnTo>
                  <a:lnTo>
                    <a:pt x="1548" y="1578"/>
                  </a:lnTo>
                  <a:lnTo>
                    <a:pt x="1558" y="1570"/>
                  </a:lnTo>
                  <a:lnTo>
                    <a:pt x="1566" y="1562"/>
                  </a:lnTo>
                  <a:lnTo>
                    <a:pt x="1574" y="1552"/>
                  </a:lnTo>
                  <a:lnTo>
                    <a:pt x="1580" y="1540"/>
                  </a:lnTo>
                  <a:lnTo>
                    <a:pt x="1584" y="1528"/>
                  </a:lnTo>
                  <a:lnTo>
                    <a:pt x="1586" y="1516"/>
                  </a:lnTo>
                  <a:lnTo>
                    <a:pt x="1588" y="1504"/>
                  </a:lnTo>
                  <a:lnTo>
                    <a:pt x="1586" y="1490"/>
                  </a:lnTo>
                  <a:lnTo>
                    <a:pt x="1584" y="1476"/>
                  </a:lnTo>
                  <a:lnTo>
                    <a:pt x="1578" y="1462"/>
                  </a:lnTo>
                  <a:lnTo>
                    <a:pt x="1572" y="1446"/>
                  </a:lnTo>
                  <a:lnTo>
                    <a:pt x="862" y="58"/>
                  </a:lnTo>
                  <a:lnTo>
                    <a:pt x="854" y="44"/>
                  </a:lnTo>
                  <a:lnTo>
                    <a:pt x="846" y="32"/>
                  </a:lnTo>
                  <a:lnTo>
                    <a:pt x="836" y="22"/>
                  </a:lnTo>
                  <a:lnTo>
                    <a:pt x="828" y="14"/>
                  </a:lnTo>
                  <a:lnTo>
                    <a:pt x="818" y="8"/>
                  </a:lnTo>
                  <a:lnTo>
                    <a:pt x="808" y="4"/>
                  </a:lnTo>
                  <a:lnTo>
                    <a:pt x="798" y="0"/>
                  </a:lnTo>
                  <a:lnTo>
                    <a:pt x="788" y="0"/>
                  </a:lnTo>
                  <a:lnTo>
                    <a:pt x="778" y="0"/>
                  </a:lnTo>
                  <a:lnTo>
                    <a:pt x="768" y="4"/>
                  </a:lnTo>
                  <a:lnTo>
                    <a:pt x="758" y="8"/>
                  </a:lnTo>
                  <a:lnTo>
                    <a:pt x="748" y="14"/>
                  </a:lnTo>
                  <a:lnTo>
                    <a:pt x="738" y="22"/>
                  </a:lnTo>
                  <a:lnTo>
                    <a:pt x="730" y="32"/>
                  </a:lnTo>
                  <a:lnTo>
                    <a:pt x="722" y="44"/>
                  </a:lnTo>
                  <a:lnTo>
                    <a:pt x="714" y="58"/>
                  </a:lnTo>
                  <a:lnTo>
                    <a:pt x="14" y="1456"/>
                  </a:lnTo>
                  <a:lnTo>
                    <a:pt x="8" y="1472"/>
                  </a:lnTo>
                  <a:lnTo>
                    <a:pt x="4" y="1486"/>
                  </a:lnTo>
                  <a:lnTo>
                    <a:pt x="0" y="1500"/>
                  </a:lnTo>
                  <a:lnTo>
                    <a:pt x="0" y="1512"/>
                  </a:lnTo>
                  <a:lnTo>
                    <a:pt x="0" y="1524"/>
                  </a:lnTo>
                  <a:lnTo>
                    <a:pt x="2" y="1536"/>
                  </a:lnTo>
                  <a:lnTo>
                    <a:pt x="6" y="1546"/>
                  </a:lnTo>
                  <a:lnTo>
                    <a:pt x="12" y="1556"/>
                  </a:lnTo>
                  <a:lnTo>
                    <a:pt x="18" y="1566"/>
                  </a:lnTo>
                  <a:lnTo>
                    <a:pt x="26" y="1574"/>
                  </a:lnTo>
                  <a:lnTo>
                    <a:pt x="36" y="1580"/>
                  </a:lnTo>
                  <a:lnTo>
                    <a:pt x="48" y="1586"/>
                  </a:lnTo>
                  <a:lnTo>
                    <a:pt x="60" y="1590"/>
                  </a:lnTo>
                  <a:lnTo>
                    <a:pt x="74" y="1594"/>
                  </a:lnTo>
                  <a:lnTo>
                    <a:pt x="88" y="1596"/>
                  </a:lnTo>
                  <a:lnTo>
                    <a:pt x="104" y="1596"/>
                  </a:lnTo>
                  <a:close/>
                </a:path>
              </a:pathLst>
            </a:custGeom>
            <a:solidFill>
              <a:schemeClr val="accent1"/>
            </a:solidFill>
            <a:ln>
              <a:noFill/>
            </a:ln>
          </p:spPr>
          <p:txBody>
            <a:bodyPr/>
            <a:lstStyle/>
            <a:p>
              <a:endParaRPr altLang="en-US" lang="zh-CN" sz="1013">
                <a:solidFill>
                  <a:schemeClr val="bg1"/>
                </a:solidFill>
                <a:latin charset="0" panose="020b0604020202020204" pitchFamily="34" typeface="Arial"/>
                <a:ea charset="-122" panose="02010600030101010101" pitchFamily="2" typeface="宋体"/>
              </a:endParaRPr>
            </a:p>
          </p:txBody>
        </p:sp>
        <p:sp>
          <p:nvSpPr>
            <p:cNvPr id="30733" name="文本框 12"/>
            <p:cNvSpPr>
              <a:spLocks noChangeArrowheads="1"/>
            </p:cNvSpPr>
            <p:nvPr/>
          </p:nvSpPr>
          <p:spPr bwMode="auto">
            <a:xfrm>
              <a:off x="1164432" y="1888331"/>
              <a:ext cx="694135"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3300">
                  <a:solidFill>
                    <a:schemeClr val="bg1"/>
                  </a:solidFill>
                  <a:latin charset="0" panose="020b0604020202020204" pitchFamily="34" typeface="Arial"/>
                  <a:ea charset="-128" panose="020b0609070205080204" pitchFamily="49" typeface="MS Gothic"/>
                </a:rPr>
                <a:t>01</a:t>
              </a:r>
            </a:p>
          </p:txBody>
        </p:sp>
        <p:pic>
          <p:nvPicPr>
            <p:cNvPr id="30734" name="图片 13"/>
            <p:cNvPicPr>
              <a:picLocks noChangeArrowheads="1" noChangeAspect="1"/>
            </p:cNvPicPr>
            <p:nvPr/>
          </p:nvPicPr>
          <p:blipFill>
            <a:blip r:embed="rId2">
              <a:extLst>
                <a:ext uri="{28A0092B-C50C-407E-A947-70E740481C1C}">
                  <a14:useLocalDpi val="0"/>
                </a:ext>
              </a:extLst>
            </a:blip>
            <a:stretch>
              <a:fillRect/>
            </a:stretch>
          </p:blipFill>
          <p:spPr bwMode="auto">
            <a:xfrm>
              <a:off x="1807369" y="1947863"/>
              <a:ext cx="383381" cy="3833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0735" name="直接连接符 15"/>
            <p:cNvSpPr>
              <a:spLocks noChangeShapeType="1"/>
            </p:cNvSpPr>
            <p:nvPr/>
          </p:nvSpPr>
          <p:spPr bwMode="auto">
            <a:xfrm>
              <a:off x="1154907" y="2506267"/>
              <a:ext cx="1160860" cy="1190"/>
            </a:xfrm>
            <a:prstGeom prst="line">
              <a:avLst/>
            </a:prstGeom>
            <a:noFill/>
            <a:ln w="6350">
              <a:solidFill>
                <a:schemeClr val="bg1"/>
              </a:solidFill>
              <a:bevel/>
            </a:ln>
            <a:extLst>
              <a:ext uri="{909E8E84-426E-40DD-AFC4-6F175D3DCCD1}">
                <a14:hiddenFill>
                  <a:noFill/>
                </a14:hiddenFill>
              </a:ext>
            </a:extLst>
          </p:spPr>
          <p:txBody>
            <a:bodyPr/>
            <a:lstStyle/>
            <a:p>
              <a:endParaRPr altLang="en-US" lang="zh-CN" sz="1013">
                <a:solidFill>
                  <a:schemeClr val="bg1"/>
                </a:solidFill>
                <a:latin charset="0" panose="020b0604020202020204" pitchFamily="34" typeface="Arial"/>
              </a:endParaRPr>
            </a:p>
          </p:txBody>
        </p:sp>
        <p:sp>
          <p:nvSpPr>
            <p:cNvPr id="30736" name="矩形 16"/>
            <p:cNvSpPr>
              <a:spLocks noChangeArrowheads="1"/>
            </p:cNvSpPr>
            <p:nvPr/>
          </p:nvSpPr>
          <p:spPr bwMode="auto">
            <a:xfrm>
              <a:off x="1124784" y="2488407"/>
              <a:ext cx="1249680" cy="5715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lnSpc>
                  <a:spcPct val="150000"/>
                </a:lnSpc>
              </a:pPr>
              <a:r>
                <a:rPr altLang="en-US" b="1" lang="zh-CN" sz="2100">
                  <a:solidFill>
                    <a:schemeClr val="bg1"/>
                  </a:solidFill>
                  <a:sym charset="0" panose="020b0806030902050204" pitchFamily="34" typeface="Impact"/>
                </a:rPr>
                <a:t>内容说明</a:t>
              </a:r>
            </a:p>
          </p:txBody>
        </p:sp>
      </p:grpSp>
      <p:grpSp>
        <p:nvGrpSpPr>
          <p:cNvPr id="4" name="组合 3"/>
          <p:cNvGrpSpPr/>
          <p:nvPr/>
        </p:nvGrpSpPr>
        <p:grpSpPr>
          <a:xfrm>
            <a:off x="4399133" y="1648391"/>
            <a:ext cx="1890713" cy="1900238"/>
            <a:chOff x="4413647" y="1154906"/>
            <a:chExt cx="1890713" cy="1900238"/>
          </a:xfrm>
        </p:grpSpPr>
        <p:sp>
          <p:nvSpPr>
            <p:cNvPr id="30731" name="Freeform 7"/>
            <p:cNvSpPr>
              <a:spLocks noChangeArrowheads="1"/>
            </p:cNvSpPr>
            <p:nvPr/>
          </p:nvSpPr>
          <p:spPr bwMode="auto">
            <a:xfrm>
              <a:off x="4413647" y="1154906"/>
              <a:ext cx="1890713" cy="1900238"/>
            </a:xfrm>
            <a:custGeom>
              <a:gdLst>
                <a:gd fmla="*/ 104 w 1588" name="T0"/>
                <a:gd fmla="*/ 1596 h 1596" name="T1"/>
                <a:gd fmla="*/ 1482 w 1588" name="T2"/>
                <a:gd fmla="*/ 1596 h 1596" name="T3"/>
                <a:gd fmla="*/ 1482 w 1588" name="T4"/>
                <a:gd fmla="*/ 1596 h 1596" name="T5"/>
                <a:gd fmla="*/ 1498 w 1588" name="T6"/>
                <a:gd fmla="*/ 1596 h 1596" name="T7"/>
                <a:gd fmla="*/ 1514 w 1588" name="T8"/>
                <a:gd fmla="*/ 1594 h 1596" name="T9"/>
                <a:gd fmla="*/ 1526 w 1588" name="T10"/>
                <a:gd fmla="*/ 1590 h 1596" name="T11"/>
                <a:gd fmla="*/ 1540 w 1588" name="T12"/>
                <a:gd fmla="*/ 1584 h 1596" name="T13"/>
                <a:gd fmla="*/ 1550 w 1588" name="T14"/>
                <a:gd fmla="*/ 1578 h 1596" name="T15"/>
                <a:gd fmla="*/ 1560 w 1588" name="T16"/>
                <a:gd fmla="*/ 1570 h 1596" name="T17"/>
                <a:gd fmla="*/ 1568 w 1588" name="T18"/>
                <a:gd fmla="*/ 1562 h 1596" name="T19"/>
                <a:gd fmla="*/ 1576 w 1588" name="T20"/>
                <a:gd fmla="*/ 1552 h 1596" name="T21"/>
                <a:gd fmla="*/ 1580 w 1588" name="T22"/>
                <a:gd fmla="*/ 1540 h 1596" name="T23"/>
                <a:gd fmla="*/ 1584 w 1588" name="T24"/>
                <a:gd fmla="*/ 1528 h 1596" name="T25"/>
                <a:gd fmla="*/ 1586 w 1588" name="T26"/>
                <a:gd fmla="*/ 1516 h 1596" name="T27"/>
                <a:gd fmla="*/ 1588 w 1588" name="T28"/>
                <a:gd fmla="*/ 1504 h 1596" name="T29"/>
                <a:gd fmla="*/ 1586 w 1588" name="T30"/>
                <a:gd fmla="*/ 1490 h 1596" name="T31"/>
                <a:gd fmla="*/ 1584 w 1588" name="T32"/>
                <a:gd fmla="*/ 1476 h 1596" name="T33"/>
                <a:gd fmla="*/ 1578 w 1588" name="T34"/>
                <a:gd fmla="*/ 1462 h 1596" name="T35"/>
                <a:gd fmla="*/ 1572 w 1588" name="T36"/>
                <a:gd fmla="*/ 1446 h 1596" name="T37"/>
                <a:gd fmla="*/ 872 w 1588" name="T38"/>
                <a:gd fmla="*/ 58 h 1596" name="T39"/>
                <a:gd fmla="*/ 872 w 1588" name="T40"/>
                <a:gd fmla="*/ 58 h 1596" name="T41"/>
                <a:gd fmla="*/ 866 w 1588" name="T42"/>
                <a:gd fmla="*/ 44 h 1596" name="T43"/>
                <a:gd fmla="*/ 856 w 1588" name="T44"/>
                <a:gd fmla="*/ 32 h 1596" name="T45"/>
                <a:gd fmla="*/ 848 w 1588" name="T46"/>
                <a:gd fmla="*/ 22 h 1596" name="T47"/>
                <a:gd fmla="*/ 838 w 1588" name="T48"/>
                <a:gd fmla="*/ 14 h 1596" name="T49"/>
                <a:gd fmla="*/ 830 w 1588" name="T50"/>
                <a:gd fmla="*/ 8 h 1596" name="T51"/>
                <a:gd fmla="*/ 820 w 1588" name="T52"/>
                <a:gd fmla="*/ 4 h 1596" name="T53"/>
                <a:gd fmla="*/ 808 w 1588" name="T54"/>
                <a:gd fmla="*/ 0 h 1596" name="T55"/>
                <a:gd fmla="*/ 798 w 1588" name="T56"/>
                <a:gd fmla="*/ 0 h 1596" name="T57"/>
                <a:gd fmla="*/ 788 w 1588" name="T58"/>
                <a:gd fmla="*/ 0 h 1596" name="T59"/>
                <a:gd fmla="*/ 778 w 1588" name="T60"/>
                <a:gd fmla="*/ 4 h 1596" name="T61"/>
                <a:gd fmla="*/ 768 w 1588" name="T62"/>
                <a:gd fmla="*/ 8 h 1596" name="T63"/>
                <a:gd fmla="*/ 758 w 1588" name="T64"/>
                <a:gd fmla="*/ 14 h 1596" name="T65"/>
                <a:gd fmla="*/ 748 w 1588" name="T66"/>
                <a:gd fmla="*/ 22 h 1596" name="T67"/>
                <a:gd fmla="*/ 740 w 1588" name="T68"/>
                <a:gd fmla="*/ 32 h 1596" name="T69"/>
                <a:gd fmla="*/ 730 w 1588" name="T70"/>
                <a:gd fmla="*/ 44 h 1596" name="T71"/>
                <a:gd fmla="*/ 722 w 1588" name="T72"/>
                <a:gd fmla="*/ 58 h 1596" name="T73"/>
                <a:gd fmla="*/ 14 w 1588" name="T74"/>
                <a:gd fmla="*/ 1456 h 1596" name="T75"/>
                <a:gd fmla="*/ 14 w 1588" name="T76"/>
                <a:gd fmla="*/ 1456 h 1596" name="T77"/>
                <a:gd fmla="*/ 8 w 1588" name="T78"/>
                <a:gd fmla="*/ 1472 h 1596" name="T79"/>
                <a:gd fmla="*/ 4 w 1588" name="T80"/>
                <a:gd fmla="*/ 1486 h 1596" name="T81"/>
                <a:gd fmla="*/ 0 w 1588" name="T82"/>
                <a:gd fmla="*/ 1500 h 1596" name="T83"/>
                <a:gd fmla="*/ 0 w 1588" name="T84"/>
                <a:gd fmla="*/ 1512 h 1596" name="T85"/>
                <a:gd fmla="*/ 0 w 1588" name="T86"/>
                <a:gd fmla="*/ 1524 h 1596" name="T87"/>
                <a:gd fmla="*/ 2 w 1588" name="T88"/>
                <a:gd fmla="*/ 1536 h 1596" name="T89"/>
                <a:gd fmla="*/ 6 w 1588" name="T90"/>
                <a:gd fmla="*/ 1546 h 1596" name="T91"/>
                <a:gd fmla="*/ 10 w 1588" name="T92"/>
                <a:gd fmla="*/ 1556 h 1596" name="T93"/>
                <a:gd fmla="*/ 18 w 1588" name="T94"/>
                <a:gd fmla="*/ 1566 h 1596" name="T95"/>
                <a:gd fmla="*/ 26 w 1588" name="T96"/>
                <a:gd fmla="*/ 1574 h 1596" name="T97"/>
                <a:gd fmla="*/ 36 w 1588" name="T98"/>
                <a:gd fmla="*/ 1580 h 1596" name="T99"/>
                <a:gd fmla="*/ 46 w 1588" name="T100"/>
                <a:gd fmla="*/ 1586 h 1596" name="T101"/>
                <a:gd fmla="*/ 60 w 1588" name="T102"/>
                <a:gd fmla="*/ 1590 h 1596" name="T103"/>
                <a:gd fmla="*/ 74 w 1588" name="T104"/>
                <a:gd fmla="*/ 1594 h 1596" name="T105"/>
                <a:gd fmla="*/ 88 w 1588" name="T106"/>
                <a:gd fmla="*/ 1596 h 1596" name="T107"/>
                <a:gd fmla="*/ 104 w 1588" name="T108"/>
                <a:gd fmla="*/ 1596 h 1596" name="T109"/>
                <a:gd fmla="*/ 104 w 1588" name="T110"/>
                <a:gd fmla="*/ 1596 h 1596"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596" w="1588">
                  <a:moveTo>
                    <a:pt x="104" y="1596"/>
                  </a:moveTo>
                  <a:lnTo>
                    <a:pt x="1482" y="1596"/>
                  </a:lnTo>
                  <a:lnTo>
                    <a:pt x="1498" y="1596"/>
                  </a:lnTo>
                  <a:lnTo>
                    <a:pt x="1514" y="1594"/>
                  </a:lnTo>
                  <a:lnTo>
                    <a:pt x="1526" y="1590"/>
                  </a:lnTo>
                  <a:lnTo>
                    <a:pt x="1540" y="1584"/>
                  </a:lnTo>
                  <a:lnTo>
                    <a:pt x="1550" y="1578"/>
                  </a:lnTo>
                  <a:lnTo>
                    <a:pt x="1560" y="1570"/>
                  </a:lnTo>
                  <a:lnTo>
                    <a:pt x="1568" y="1562"/>
                  </a:lnTo>
                  <a:lnTo>
                    <a:pt x="1576" y="1552"/>
                  </a:lnTo>
                  <a:lnTo>
                    <a:pt x="1580" y="1540"/>
                  </a:lnTo>
                  <a:lnTo>
                    <a:pt x="1584" y="1528"/>
                  </a:lnTo>
                  <a:lnTo>
                    <a:pt x="1586" y="1516"/>
                  </a:lnTo>
                  <a:lnTo>
                    <a:pt x="1588" y="1504"/>
                  </a:lnTo>
                  <a:lnTo>
                    <a:pt x="1586" y="1490"/>
                  </a:lnTo>
                  <a:lnTo>
                    <a:pt x="1584" y="1476"/>
                  </a:lnTo>
                  <a:lnTo>
                    <a:pt x="1578" y="1462"/>
                  </a:lnTo>
                  <a:lnTo>
                    <a:pt x="1572" y="1446"/>
                  </a:lnTo>
                  <a:lnTo>
                    <a:pt x="872" y="58"/>
                  </a:lnTo>
                  <a:lnTo>
                    <a:pt x="866" y="44"/>
                  </a:lnTo>
                  <a:lnTo>
                    <a:pt x="856" y="32"/>
                  </a:lnTo>
                  <a:lnTo>
                    <a:pt x="848" y="22"/>
                  </a:lnTo>
                  <a:lnTo>
                    <a:pt x="838" y="14"/>
                  </a:lnTo>
                  <a:lnTo>
                    <a:pt x="830" y="8"/>
                  </a:lnTo>
                  <a:lnTo>
                    <a:pt x="820" y="4"/>
                  </a:lnTo>
                  <a:lnTo>
                    <a:pt x="808" y="0"/>
                  </a:lnTo>
                  <a:lnTo>
                    <a:pt x="798" y="0"/>
                  </a:lnTo>
                  <a:lnTo>
                    <a:pt x="788" y="0"/>
                  </a:lnTo>
                  <a:lnTo>
                    <a:pt x="778" y="4"/>
                  </a:lnTo>
                  <a:lnTo>
                    <a:pt x="768" y="8"/>
                  </a:lnTo>
                  <a:lnTo>
                    <a:pt x="758" y="14"/>
                  </a:lnTo>
                  <a:lnTo>
                    <a:pt x="748" y="22"/>
                  </a:lnTo>
                  <a:lnTo>
                    <a:pt x="740" y="32"/>
                  </a:lnTo>
                  <a:lnTo>
                    <a:pt x="730" y="44"/>
                  </a:lnTo>
                  <a:lnTo>
                    <a:pt x="722" y="58"/>
                  </a:lnTo>
                  <a:lnTo>
                    <a:pt x="14" y="1456"/>
                  </a:lnTo>
                  <a:lnTo>
                    <a:pt x="8" y="1472"/>
                  </a:lnTo>
                  <a:lnTo>
                    <a:pt x="4" y="1486"/>
                  </a:lnTo>
                  <a:lnTo>
                    <a:pt x="0" y="1500"/>
                  </a:lnTo>
                  <a:lnTo>
                    <a:pt x="0" y="1512"/>
                  </a:lnTo>
                  <a:lnTo>
                    <a:pt x="0" y="1524"/>
                  </a:lnTo>
                  <a:lnTo>
                    <a:pt x="2" y="1536"/>
                  </a:lnTo>
                  <a:lnTo>
                    <a:pt x="6" y="1546"/>
                  </a:lnTo>
                  <a:lnTo>
                    <a:pt x="10" y="1556"/>
                  </a:lnTo>
                  <a:lnTo>
                    <a:pt x="18" y="1566"/>
                  </a:lnTo>
                  <a:lnTo>
                    <a:pt x="26" y="1574"/>
                  </a:lnTo>
                  <a:lnTo>
                    <a:pt x="36" y="1580"/>
                  </a:lnTo>
                  <a:lnTo>
                    <a:pt x="46" y="1586"/>
                  </a:lnTo>
                  <a:lnTo>
                    <a:pt x="60" y="1590"/>
                  </a:lnTo>
                  <a:lnTo>
                    <a:pt x="74" y="1594"/>
                  </a:lnTo>
                  <a:lnTo>
                    <a:pt x="88" y="1596"/>
                  </a:lnTo>
                  <a:lnTo>
                    <a:pt x="104" y="1596"/>
                  </a:lnTo>
                  <a:close/>
                </a:path>
              </a:pathLst>
            </a:custGeom>
            <a:solidFill>
              <a:schemeClr val="accent3"/>
            </a:solidFill>
            <a:ln>
              <a:noFill/>
            </a:ln>
          </p:spPr>
          <p:txBody>
            <a:bodyPr/>
            <a:lstStyle/>
            <a:p>
              <a:endParaRPr altLang="en-US" lang="zh-CN" sz="1013">
                <a:solidFill>
                  <a:schemeClr val="bg1"/>
                </a:solidFill>
                <a:latin charset="0" panose="020b0604020202020204" pitchFamily="34" typeface="Arial"/>
                <a:ea charset="-122" panose="02010600030101010101" pitchFamily="2" typeface="宋体"/>
              </a:endParaRPr>
            </a:p>
          </p:txBody>
        </p:sp>
        <p:sp>
          <p:nvSpPr>
            <p:cNvPr id="30737" name="文本框 17"/>
            <p:cNvSpPr>
              <a:spLocks noChangeArrowheads="1"/>
            </p:cNvSpPr>
            <p:nvPr/>
          </p:nvSpPr>
          <p:spPr bwMode="auto">
            <a:xfrm>
              <a:off x="4818460" y="1888331"/>
              <a:ext cx="694134"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3300">
                  <a:solidFill>
                    <a:schemeClr val="bg1"/>
                  </a:solidFill>
                  <a:latin charset="0" panose="020b0604020202020204" pitchFamily="34" typeface="Arial"/>
                  <a:ea charset="-128" panose="020b0609070205080204" pitchFamily="49" typeface="MS Gothic"/>
                </a:rPr>
                <a:t>03</a:t>
              </a:r>
            </a:p>
          </p:txBody>
        </p:sp>
        <p:pic>
          <p:nvPicPr>
            <p:cNvPr id="30738" name="图片 18"/>
            <p:cNvPicPr>
              <a:picLocks noChangeArrowheads="1" noChangeAspect="1"/>
            </p:cNvPicPr>
            <p:nvPr/>
          </p:nvPicPr>
          <p:blipFill>
            <a:blip r:embed="rId3">
              <a:extLst>
                <a:ext uri="{28A0092B-C50C-407E-A947-70E740481C1C}">
                  <a14:useLocalDpi val="0"/>
                </a:ext>
              </a:extLst>
            </a:blip>
            <a:stretch>
              <a:fillRect/>
            </a:stretch>
          </p:blipFill>
          <p:spPr bwMode="auto">
            <a:xfrm>
              <a:off x="5461398" y="1947863"/>
              <a:ext cx="383381" cy="3833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0739" name="直接连接符 19"/>
            <p:cNvSpPr>
              <a:spLocks noChangeShapeType="1"/>
            </p:cNvSpPr>
            <p:nvPr/>
          </p:nvSpPr>
          <p:spPr bwMode="auto">
            <a:xfrm>
              <a:off x="4808935" y="2506267"/>
              <a:ext cx="1160859" cy="1190"/>
            </a:xfrm>
            <a:prstGeom prst="line">
              <a:avLst/>
            </a:prstGeom>
            <a:noFill/>
            <a:ln w="6350">
              <a:solidFill>
                <a:schemeClr val="bg1"/>
              </a:solidFill>
              <a:bevel/>
            </a:ln>
            <a:extLst>
              <a:ext uri="{909E8E84-426E-40DD-AFC4-6F175D3DCCD1}">
                <a14:hiddenFill>
                  <a:noFill/>
                </a14:hiddenFill>
              </a:ext>
            </a:extLst>
          </p:spPr>
          <p:txBody>
            <a:bodyPr/>
            <a:lstStyle/>
            <a:p>
              <a:endParaRPr altLang="en-US" lang="zh-CN" sz="1013">
                <a:solidFill>
                  <a:schemeClr val="bg1"/>
                </a:solidFill>
                <a:latin charset="0" panose="020b0604020202020204" pitchFamily="34" typeface="Arial"/>
              </a:endParaRPr>
            </a:p>
          </p:txBody>
        </p:sp>
        <p:sp>
          <p:nvSpPr>
            <p:cNvPr id="30740" name="矩形 20"/>
            <p:cNvSpPr>
              <a:spLocks noChangeArrowheads="1"/>
            </p:cNvSpPr>
            <p:nvPr/>
          </p:nvSpPr>
          <p:spPr bwMode="auto">
            <a:xfrm>
              <a:off x="4778811" y="2488407"/>
              <a:ext cx="1249680" cy="5715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lnSpc>
                  <a:spcPct val="150000"/>
                </a:lnSpc>
              </a:pPr>
              <a:r>
                <a:rPr altLang="en-US" b="1" lang="zh-CN" sz="2100">
                  <a:solidFill>
                    <a:schemeClr val="bg1"/>
                  </a:solidFill>
                  <a:sym charset="0" panose="020b0806030902050204" pitchFamily="34" typeface="Impact"/>
                </a:rPr>
                <a:t>内容说明</a:t>
              </a:r>
            </a:p>
          </p:txBody>
        </p:sp>
      </p:grpSp>
      <p:grpSp>
        <p:nvGrpSpPr>
          <p:cNvPr id="3" name="组合 2"/>
          <p:cNvGrpSpPr/>
          <p:nvPr/>
        </p:nvGrpSpPr>
        <p:grpSpPr>
          <a:xfrm>
            <a:off x="2579859" y="2205604"/>
            <a:ext cx="1878806" cy="1902619"/>
            <a:chOff x="2594373" y="1712119"/>
            <a:chExt cx="1878806" cy="1902619"/>
          </a:xfrm>
        </p:grpSpPr>
        <p:sp>
          <p:nvSpPr>
            <p:cNvPr id="30729" name="Freeform 5"/>
            <p:cNvSpPr>
              <a:spLocks noChangeArrowheads="1"/>
            </p:cNvSpPr>
            <p:nvPr/>
          </p:nvSpPr>
          <p:spPr bwMode="auto">
            <a:xfrm>
              <a:off x="2594373" y="1712119"/>
              <a:ext cx="1878806" cy="1902619"/>
            </a:xfrm>
            <a:custGeom>
              <a:gdLst>
                <a:gd fmla="*/ 1472 w 1578" name="T0"/>
                <a:gd fmla="*/ 0 h 1598" name="T1"/>
                <a:gd fmla="*/ 104 w 1578" name="T2"/>
                <a:gd fmla="*/ 0 h 1598" name="T3"/>
                <a:gd fmla="*/ 104 w 1578" name="T4"/>
                <a:gd fmla="*/ 0 h 1598" name="T5"/>
                <a:gd fmla="*/ 88 w 1578" name="T6"/>
                <a:gd fmla="*/ 2 h 1598" name="T7"/>
                <a:gd fmla="*/ 74 w 1578" name="T8"/>
                <a:gd fmla="*/ 4 h 1598" name="T9"/>
                <a:gd fmla="*/ 60 w 1578" name="T10"/>
                <a:gd fmla="*/ 8 h 1598" name="T11"/>
                <a:gd fmla="*/ 48 w 1578" name="T12"/>
                <a:gd fmla="*/ 12 h 1598" name="T13"/>
                <a:gd fmla="*/ 36 w 1578" name="T14"/>
                <a:gd fmla="*/ 18 h 1598" name="T15"/>
                <a:gd fmla="*/ 26 w 1578" name="T16"/>
                <a:gd fmla="*/ 26 h 1598" name="T17"/>
                <a:gd fmla="*/ 18 w 1578" name="T18"/>
                <a:gd fmla="*/ 36 h 1598" name="T19"/>
                <a:gd fmla="*/ 12 w 1578" name="T20"/>
                <a:gd fmla="*/ 46 h 1598" name="T21"/>
                <a:gd fmla="*/ 6 w 1578" name="T22"/>
                <a:gd fmla="*/ 56 h 1598" name="T23"/>
                <a:gd fmla="*/ 2 w 1578" name="T24"/>
                <a:gd fmla="*/ 68 h 1598" name="T25"/>
                <a:gd fmla="*/ 0 w 1578" name="T26"/>
                <a:gd fmla="*/ 80 h 1598" name="T27"/>
                <a:gd fmla="*/ 0 w 1578" name="T28"/>
                <a:gd fmla="*/ 94 h 1598" name="T29"/>
                <a:gd fmla="*/ 0 w 1578" name="T30"/>
                <a:gd fmla="*/ 106 h 1598" name="T31"/>
                <a:gd fmla="*/ 4 w 1578" name="T32"/>
                <a:gd fmla="*/ 120 h 1598" name="T33"/>
                <a:gd fmla="*/ 8 w 1578" name="T34"/>
                <a:gd fmla="*/ 136 h 1598" name="T35"/>
                <a:gd fmla="*/ 14 w 1578" name="T36"/>
                <a:gd fmla="*/ 150 h 1598" name="T37"/>
                <a:gd fmla="*/ 714 w 1578" name="T38"/>
                <a:gd fmla="*/ 1538 h 1598" name="T39"/>
                <a:gd fmla="*/ 714 w 1578" name="T40"/>
                <a:gd fmla="*/ 1538 h 1598" name="T41"/>
                <a:gd fmla="*/ 722 w 1578" name="T42"/>
                <a:gd fmla="*/ 1552 h 1598" name="T43"/>
                <a:gd fmla="*/ 730 w 1578" name="T44"/>
                <a:gd fmla="*/ 1564 h 1598" name="T45"/>
                <a:gd fmla="*/ 738 w 1578" name="T46"/>
                <a:gd fmla="*/ 1574 h 1598" name="T47"/>
                <a:gd fmla="*/ 748 w 1578" name="T48"/>
                <a:gd fmla="*/ 1582 h 1598" name="T49"/>
                <a:gd fmla="*/ 758 w 1578" name="T50"/>
                <a:gd fmla="*/ 1588 h 1598" name="T51"/>
                <a:gd fmla="*/ 768 w 1578" name="T52"/>
                <a:gd fmla="*/ 1594 h 1598" name="T53"/>
                <a:gd fmla="*/ 778 w 1578" name="T54"/>
                <a:gd fmla="*/ 1596 h 1598" name="T55"/>
                <a:gd fmla="*/ 788 w 1578" name="T56"/>
                <a:gd fmla="*/ 1598 h 1598" name="T57"/>
                <a:gd fmla="*/ 800 w 1578" name="T58"/>
                <a:gd fmla="*/ 1596 h 1598" name="T59"/>
                <a:gd fmla="*/ 810 w 1578" name="T60"/>
                <a:gd fmla="*/ 1594 h 1598" name="T61"/>
                <a:gd fmla="*/ 820 w 1578" name="T62"/>
                <a:gd fmla="*/ 1588 h 1598" name="T63"/>
                <a:gd fmla="*/ 830 w 1578" name="T64"/>
                <a:gd fmla="*/ 1582 h 1598" name="T65"/>
                <a:gd fmla="*/ 838 w 1578" name="T66"/>
                <a:gd fmla="*/ 1574 h 1598" name="T67"/>
                <a:gd fmla="*/ 848 w 1578" name="T68"/>
                <a:gd fmla="*/ 1564 h 1598" name="T69"/>
                <a:gd fmla="*/ 856 w 1578" name="T70"/>
                <a:gd fmla="*/ 1552 h 1598" name="T71"/>
                <a:gd fmla="*/ 864 w 1578" name="T72"/>
                <a:gd fmla="*/ 1538 h 1598" name="T73"/>
                <a:gd fmla="*/ 1564 w 1578" name="T74"/>
                <a:gd fmla="*/ 140 h 1598" name="T75"/>
                <a:gd fmla="*/ 1564 w 1578" name="T76"/>
                <a:gd fmla="*/ 140 h 1598" name="T77"/>
                <a:gd fmla="*/ 1570 w 1578" name="T78"/>
                <a:gd fmla="*/ 126 h 1598" name="T79"/>
                <a:gd fmla="*/ 1574 w 1578" name="T80"/>
                <a:gd fmla="*/ 112 h 1598" name="T81"/>
                <a:gd fmla="*/ 1578 w 1578" name="T82"/>
                <a:gd fmla="*/ 98 h 1598" name="T83"/>
                <a:gd fmla="*/ 1578 w 1578" name="T84"/>
                <a:gd fmla="*/ 84 h 1598" name="T85"/>
                <a:gd fmla="*/ 1578 w 1578" name="T86"/>
                <a:gd fmla="*/ 72 h 1598" name="T87"/>
                <a:gd fmla="*/ 1576 w 1578" name="T88"/>
                <a:gd fmla="*/ 60 h 1598" name="T89"/>
                <a:gd fmla="*/ 1572 w 1578" name="T90"/>
                <a:gd fmla="*/ 50 h 1598" name="T91"/>
                <a:gd fmla="*/ 1566 w 1578" name="T92"/>
                <a:gd fmla="*/ 40 h 1598" name="T93"/>
                <a:gd fmla="*/ 1560 w 1578" name="T94"/>
                <a:gd fmla="*/ 32 h 1598" name="T95"/>
                <a:gd fmla="*/ 1552 w 1578" name="T96"/>
                <a:gd fmla="*/ 24 h 1598" name="T97"/>
                <a:gd fmla="*/ 1542 w 1578" name="T98"/>
                <a:gd fmla="*/ 16 h 1598" name="T99"/>
                <a:gd fmla="*/ 1530 w 1578" name="T100"/>
                <a:gd fmla="*/ 10 h 1598" name="T101"/>
                <a:gd fmla="*/ 1518 w 1578" name="T102"/>
                <a:gd fmla="*/ 6 h 1598" name="T103"/>
                <a:gd fmla="*/ 1504 w 1578" name="T104"/>
                <a:gd fmla="*/ 4 h 1598" name="T105"/>
                <a:gd fmla="*/ 1490 w 1578" name="T106"/>
                <a:gd fmla="*/ 0 h 1598" name="T107"/>
                <a:gd fmla="*/ 1472 w 1578" name="T108"/>
                <a:gd fmla="*/ 0 h 1598" name="T109"/>
                <a:gd fmla="*/ 1472 w 1578" name="T110"/>
                <a:gd fmla="*/ 0 h 159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598" w="1578">
                  <a:moveTo>
                    <a:pt x="1472" y="0"/>
                  </a:moveTo>
                  <a:lnTo>
                    <a:pt x="104" y="0"/>
                  </a:lnTo>
                  <a:lnTo>
                    <a:pt x="88" y="2"/>
                  </a:lnTo>
                  <a:lnTo>
                    <a:pt x="74" y="4"/>
                  </a:lnTo>
                  <a:lnTo>
                    <a:pt x="60" y="8"/>
                  </a:lnTo>
                  <a:lnTo>
                    <a:pt x="48" y="12"/>
                  </a:lnTo>
                  <a:lnTo>
                    <a:pt x="36" y="18"/>
                  </a:lnTo>
                  <a:lnTo>
                    <a:pt x="26" y="26"/>
                  </a:lnTo>
                  <a:lnTo>
                    <a:pt x="18" y="36"/>
                  </a:lnTo>
                  <a:lnTo>
                    <a:pt x="12" y="46"/>
                  </a:lnTo>
                  <a:lnTo>
                    <a:pt x="6" y="56"/>
                  </a:lnTo>
                  <a:lnTo>
                    <a:pt x="2" y="68"/>
                  </a:lnTo>
                  <a:lnTo>
                    <a:pt x="0" y="80"/>
                  </a:lnTo>
                  <a:lnTo>
                    <a:pt x="0" y="94"/>
                  </a:lnTo>
                  <a:lnTo>
                    <a:pt x="0" y="106"/>
                  </a:lnTo>
                  <a:lnTo>
                    <a:pt x="4" y="120"/>
                  </a:lnTo>
                  <a:lnTo>
                    <a:pt x="8" y="136"/>
                  </a:lnTo>
                  <a:lnTo>
                    <a:pt x="14" y="150"/>
                  </a:lnTo>
                  <a:lnTo>
                    <a:pt x="714" y="1538"/>
                  </a:lnTo>
                  <a:lnTo>
                    <a:pt x="722" y="1552"/>
                  </a:lnTo>
                  <a:lnTo>
                    <a:pt x="730" y="1564"/>
                  </a:lnTo>
                  <a:lnTo>
                    <a:pt x="738" y="1574"/>
                  </a:lnTo>
                  <a:lnTo>
                    <a:pt x="748" y="1582"/>
                  </a:lnTo>
                  <a:lnTo>
                    <a:pt x="758" y="1588"/>
                  </a:lnTo>
                  <a:lnTo>
                    <a:pt x="768" y="1594"/>
                  </a:lnTo>
                  <a:lnTo>
                    <a:pt x="778" y="1596"/>
                  </a:lnTo>
                  <a:lnTo>
                    <a:pt x="788" y="1598"/>
                  </a:lnTo>
                  <a:lnTo>
                    <a:pt x="800" y="1596"/>
                  </a:lnTo>
                  <a:lnTo>
                    <a:pt x="810" y="1594"/>
                  </a:lnTo>
                  <a:lnTo>
                    <a:pt x="820" y="1588"/>
                  </a:lnTo>
                  <a:lnTo>
                    <a:pt x="830" y="1582"/>
                  </a:lnTo>
                  <a:lnTo>
                    <a:pt x="838" y="1574"/>
                  </a:lnTo>
                  <a:lnTo>
                    <a:pt x="848" y="1564"/>
                  </a:lnTo>
                  <a:lnTo>
                    <a:pt x="856" y="1552"/>
                  </a:lnTo>
                  <a:lnTo>
                    <a:pt x="864" y="1538"/>
                  </a:lnTo>
                  <a:lnTo>
                    <a:pt x="1564" y="140"/>
                  </a:lnTo>
                  <a:lnTo>
                    <a:pt x="1570" y="126"/>
                  </a:lnTo>
                  <a:lnTo>
                    <a:pt x="1574" y="112"/>
                  </a:lnTo>
                  <a:lnTo>
                    <a:pt x="1578" y="98"/>
                  </a:lnTo>
                  <a:lnTo>
                    <a:pt x="1578" y="84"/>
                  </a:lnTo>
                  <a:lnTo>
                    <a:pt x="1578" y="72"/>
                  </a:lnTo>
                  <a:lnTo>
                    <a:pt x="1576" y="60"/>
                  </a:lnTo>
                  <a:lnTo>
                    <a:pt x="1572" y="50"/>
                  </a:lnTo>
                  <a:lnTo>
                    <a:pt x="1566" y="40"/>
                  </a:lnTo>
                  <a:lnTo>
                    <a:pt x="1560" y="32"/>
                  </a:lnTo>
                  <a:lnTo>
                    <a:pt x="1552" y="24"/>
                  </a:lnTo>
                  <a:lnTo>
                    <a:pt x="1542" y="16"/>
                  </a:lnTo>
                  <a:lnTo>
                    <a:pt x="1530" y="10"/>
                  </a:lnTo>
                  <a:lnTo>
                    <a:pt x="1518" y="6"/>
                  </a:lnTo>
                  <a:lnTo>
                    <a:pt x="1504" y="4"/>
                  </a:lnTo>
                  <a:lnTo>
                    <a:pt x="1490" y="0"/>
                  </a:lnTo>
                  <a:lnTo>
                    <a:pt x="1472" y="0"/>
                  </a:lnTo>
                  <a:close/>
                </a:path>
              </a:pathLst>
            </a:custGeom>
            <a:solidFill>
              <a:schemeClr val="accent2"/>
            </a:solidFill>
            <a:ln>
              <a:noFill/>
            </a:ln>
          </p:spPr>
          <p:txBody>
            <a:bodyPr/>
            <a:lstStyle/>
            <a:p>
              <a:endParaRPr altLang="en-US" lang="zh-CN" sz="1013">
                <a:solidFill>
                  <a:schemeClr val="bg1"/>
                </a:solidFill>
                <a:latin charset="0" panose="020b0604020202020204" pitchFamily="34" typeface="Arial"/>
                <a:ea charset="-122" panose="02010600030101010101" pitchFamily="2" typeface="宋体"/>
              </a:endParaRPr>
            </a:p>
          </p:txBody>
        </p:sp>
        <p:sp>
          <p:nvSpPr>
            <p:cNvPr id="30741" name="文本框 21"/>
            <p:cNvSpPr>
              <a:spLocks noChangeArrowheads="1"/>
            </p:cNvSpPr>
            <p:nvPr/>
          </p:nvSpPr>
          <p:spPr bwMode="auto">
            <a:xfrm>
              <a:off x="2987279" y="1754981"/>
              <a:ext cx="694134"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3300">
                  <a:solidFill>
                    <a:schemeClr val="bg1"/>
                  </a:solidFill>
                  <a:latin charset="0" panose="020b0604020202020204" pitchFamily="34" typeface="Arial"/>
                  <a:ea charset="-128" panose="020b0609070205080204" pitchFamily="49" typeface="MS Gothic"/>
                </a:rPr>
                <a:t>02</a:t>
              </a:r>
            </a:p>
          </p:txBody>
        </p:sp>
        <p:pic>
          <p:nvPicPr>
            <p:cNvPr id="30742" name="图片 22"/>
            <p:cNvPicPr>
              <a:picLocks noChangeArrowheads="1" noChangeAspect="1"/>
            </p:cNvPicPr>
            <p:nvPr/>
          </p:nvPicPr>
          <p:blipFill>
            <a:blip r:embed="rId4">
              <a:extLst>
                <a:ext uri="{28A0092B-C50C-407E-A947-70E740481C1C}">
                  <a14:useLocalDpi val="0"/>
                </a:ext>
              </a:extLst>
            </a:blip>
            <a:stretch>
              <a:fillRect/>
            </a:stretch>
          </p:blipFill>
          <p:spPr bwMode="auto">
            <a:xfrm>
              <a:off x="3629026" y="1815704"/>
              <a:ext cx="383381" cy="3833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0743" name="直接连接符 23"/>
            <p:cNvSpPr>
              <a:spLocks noChangeShapeType="1"/>
            </p:cNvSpPr>
            <p:nvPr/>
          </p:nvSpPr>
          <p:spPr bwMode="auto">
            <a:xfrm>
              <a:off x="2936082" y="2343150"/>
              <a:ext cx="1160860" cy="0"/>
            </a:xfrm>
            <a:prstGeom prst="line">
              <a:avLst/>
            </a:prstGeom>
            <a:noFill/>
            <a:ln w="6350">
              <a:solidFill>
                <a:schemeClr val="bg1"/>
              </a:solidFill>
              <a:bevel/>
            </a:ln>
            <a:extLst>
              <a:ext uri="{909E8E84-426E-40DD-AFC4-6F175D3DCCD1}">
                <a14:hiddenFill>
                  <a:noFill/>
                </a14:hiddenFill>
              </a:ext>
            </a:extLst>
          </p:spPr>
          <p:txBody>
            <a:bodyPr/>
            <a:lstStyle/>
            <a:p>
              <a:endParaRPr altLang="en-US" lang="zh-CN" sz="1013">
                <a:solidFill>
                  <a:schemeClr val="bg1"/>
                </a:solidFill>
                <a:latin charset="0" panose="020b0604020202020204" pitchFamily="34" typeface="Arial"/>
              </a:endParaRPr>
            </a:p>
          </p:txBody>
        </p:sp>
        <p:sp>
          <p:nvSpPr>
            <p:cNvPr id="30744" name="矩形 24"/>
            <p:cNvSpPr>
              <a:spLocks noChangeArrowheads="1"/>
            </p:cNvSpPr>
            <p:nvPr/>
          </p:nvSpPr>
          <p:spPr bwMode="auto">
            <a:xfrm>
              <a:off x="3172659" y="2406253"/>
              <a:ext cx="716280"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altLang="en-US" b="1" lang="zh-CN" sz="2100">
                  <a:solidFill>
                    <a:schemeClr val="bg1"/>
                  </a:solidFill>
                  <a:sym charset="0" panose="020b0806030902050204" pitchFamily="34" typeface="Impact"/>
                </a:rPr>
                <a:t>内容</a:t>
              </a:r>
            </a:p>
            <a:p>
              <a:pPr algn="ctr"/>
              <a:r>
                <a:rPr altLang="en-US" b="1" lang="zh-CN" sz="2100">
                  <a:solidFill>
                    <a:schemeClr val="bg1"/>
                  </a:solidFill>
                  <a:sym charset="0" panose="020b0806030902050204" pitchFamily="34" typeface="Impact"/>
                </a:rPr>
                <a:t>说明</a:t>
              </a:r>
            </a:p>
          </p:txBody>
        </p:sp>
      </p:grpSp>
      <p:grpSp>
        <p:nvGrpSpPr>
          <p:cNvPr id="5" name="组合 4"/>
          <p:cNvGrpSpPr/>
          <p:nvPr/>
        </p:nvGrpSpPr>
        <p:grpSpPr>
          <a:xfrm>
            <a:off x="6354140" y="2205604"/>
            <a:ext cx="1883569" cy="1902619"/>
            <a:chOff x="6368654" y="1712119"/>
            <a:chExt cx="1883569" cy="1902619"/>
          </a:xfrm>
        </p:grpSpPr>
        <p:sp>
          <p:nvSpPr>
            <p:cNvPr id="30732" name="Freeform 8"/>
            <p:cNvSpPr>
              <a:spLocks noChangeArrowheads="1"/>
            </p:cNvSpPr>
            <p:nvPr/>
          </p:nvSpPr>
          <p:spPr bwMode="auto">
            <a:xfrm>
              <a:off x="6368654" y="1712119"/>
              <a:ext cx="1883569" cy="1902619"/>
            </a:xfrm>
            <a:custGeom>
              <a:gdLst>
                <a:gd fmla="*/ 1476 w 1582" name="T0"/>
                <a:gd fmla="*/ 0 h 1598" name="T1"/>
                <a:gd fmla="*/ 98 w 1582" name="T2"/>
                <a:gd fmla="*/ 0 h 1598" name="T3"/>
                <a:gd fmla="*/ 98 w 1582" name="T4"/>
                <a:gd fmla="*/ 0 h 1598" name="T5"/>
                <a:gd fmla="*/ 84 w 1582" name="T6"/>
                <a:gd fmla="*/ 2 h 1598" name="T7"/>
                <a:gd fmla="*/ 70 w 1582" name="T8"/>
                <a:gd fmla="*/ 4 h 1598" name="T9"/>
                <a:gd fmla="*/ 58 w 1582" name="T10"/>
                <a:gd fmla="*/ 8 h 1598" name="T11"/>
                <a:gd fmla="*/ 46 w 1582" name="T12"/>
                <a:gd fmla="*/ 12 h 1598" name="T13"/>
                <a:gd fmla="*/ 36 w 1582" name="T14"/>
                <a:gd fmla="*/ 18 h 1598" name="T15"/>
                <a:gd fmla="*/ 26 w 1582" name="T16"/>
                <a:gd fmla="*/ 26 h 1598" name="T17"/>
                <a:gd fmla="*/ 18 w 1582" name="T18"/>
                <a:gd fmla="*/ 36 h 1598" name="T19"/>
                <a:gd fmla="*/ 10 w 1582" name="T20"/>
                <a:gd fmla="*/ 46 h 1598" name="T21"/>
                <a:gd fmla="*/ 6 w 1582" name="T22"/>
                <a:gd fmla="*/ 56 h 1598" name="T23"/>
                <a:gd fmla="*/ 2 w 1582" name="T24"/>
                <a:gd fmla="*/ 68 h 1598" name="T25"/>
                <a:gd fmla="*/ 0 w 1582" name="T26"/>
                <a:gd fmla="*/ 80 h 1598" name="T27"/>
                <a:gd fmla="*/ 0 w 1582" name="T28"/>
                <a:gd fmla="*/ 94 h 1598" name="T29"/>
                <a:gd fmla="*/ 2 w 1582" name="T30"/>
                <a:gd fmla="*/ 106 h 1598" name="T31"/>
                <a:gd fmla="*/ 6 w 1582" name="T32"/>
                <a:gd fmla="*/ 120 h 1598" name="T33"/>
                <a:gd fmla="*/ 12 w 1582" name="T34"/>
                <a:gd fmla="*/ 136 h 1598" name="T35"/>
                <a:gd fmla="*/ 20 w 1582" name="T36"/>
                <a:gd fmla="*/ 150 h 1598" name="T37"/>
                <a:gd fmla="*/ 720 w 1582" name="T38"/>
                <a:gd fmla="*/ 1538 h 1598" name="T39"/>
                <a:gd fmla="*/ 720 w 1582" name="T40"/>
                <a:gd fmla="*/ 1538 h 1598" name="T41"/>
                <a:gd fmla="*/ 726 w 1582" name="T42"/>
                <a:gd fmla="*/ 1552 h 1598" name="T43"/>
                <a:gd fmla="*/ 734 w 1582" name="T44"/>
                <a:gd fmla="*/ 1564 h 1598" name="T45"/>
                <a:gd fmla="*/ 744 w 1582" name="T46"/>
                <a:gd fmla="*/ 1574 h 1598" name="T47"/>
                <a:gd fmla="*/ 752 w 1582" name="T48"/>
                <a:gd fmla="*/ 1582 h 1598" name="T49"/>
                <a:gd fmla="*/ 760 w 1582" name="T50"/>
                <a:gd fmla="*/ 1588 h 1598" name="T51"/>
                <a:gd fmla="*/ 770 w 1582" name="T52"/>
                <a:gd fmla="*/ 1594 h 1598" name="T53"/>
                <a:gd fmla="*/ 780 w 1582" name="T54"/>
                <a:gd fmla="*/ 1596 h 1598" name="T55"/>
                <a:gd fmla="*/ 788 w 1582" name="T56"/>
                <a:gd fmla="*/ 1598 h 1598" name="T57"/>
                <a:gd fmla="*/ 798 w 1582" name="T58"/>
                <a:gd fmla="*/ 1596 h 1598" name="T59"/>
                <a:gd fmla="*/ 808 w 1582" name="T60"/>
                <a:gd fmla="*/ 1594 h 1598" name="T61"/>
                <a:gd fmla="*/ 816 w 1582" name="T62"/>
                <a:gd fmla="*/ 1588 h 1598" name="T63"/>
                <a:gd fmla="*/ 826 w 1582" name="T64"/>
                <a:gd fmla="*/ 1582 h 1598" name="T65"/>
                <a:gd fmla="*/ 834 w 1582" name="T66"/>
                <a:gd fmla="*/ 1574 h 1598" name="T67"/>
                <a:gd fmla="*/ 842 w 1582" name="T68"/>
                <a:gd fmla="*/ 1564 h 1598" name="T69"/>
                <a:gd fmla="*/ 850 w 1582" name="T70"/>
                <a:gd fmla="*/ 1552 h 1598" name="T71"/>
                <a:gd fmla="*/ 858 w 1582" name="T72"/>
                <a:gd fmla="*/ 1538 h 1598" name="T73"/>
                <a:gd fmla="*/ 1566 w 1582" name="T74"/>
                <a:gd fmla="*/ 140 h 1598" name="T75"/>
                <a:gd fmla="*/ 1566 w 1582" name="T76"/>
                <a:gd fmla="*/ 140 h 1598" name="T77"/>
                <a:gd fmla="*/ 1572 w 1582" name="T78"/>
                <a:gd fmla="*/ 126 h 1598" name="T79"/>
                <a:gd fmla="*/ 1578 w 1582" name="T80"/>
                <a:gd fmla="*/ 112 h 1598" name="T81"/>
                <a:gd fmla="*/ 1580 w 1582" name="T82"/>
                <a:gd fmla="*/ 98 h 1598" name="T83"/>
                <a:gd fmla="*/ 1582 w 1582" name="T84"/>
                <a:gd fmla="*/ 84 h 1598" name="T85"/>
                <a:gd fmla="*/ 1582 w 1582" name="T86"/>
                <a:gd fmla="*/ 72 h 1598" name="T87"/>
                <a:gd fmla="*/ 1578 w 1582" name="T88"/>
                <a:gd fmla="*/ 60 h 1598" name="T89"/>
                <a:gd fmla="*/ 1576 w 1582" name="T90"/>
                <a:gd fmla="*/ 50 h 1598" name="T91"/>
                <a:gd fmla="*/ 1570 w 1582" name="T92"/>
                <a:gd fmla="*/ 40 h 1598" name="T93"/>
                <a:gd fmla="*/ 1564 w 1582" name="T94"/>
                <a:gd fmla="*/ 32 h 1598" name="T95"/>
                <a:gd fmla="*/ 1554 w 1582" name="T96"/>
                <a:gd fmla="*/ 24 h 1598" name="T97"/>
                <a:gd fmla="*/ 1546 w 1582" name="T98"/>
                <a:gd fmla="*/ 16 h 1598" name="T99"/>
                <a:gd fmla="*/ 1534 w 1582" name="T100"/>
                <a:gd fmla="*/ 10 h 1598" name="T101"/>
                <a:gd fmla="*/ 1522 w 1582" name="T102"/>
                <a:gd fmla="*/ 6 h 1598" name="T103"/>
                <a:gd fmla="*/ 1508 w 1582" name="T104"/>
                <a:gd fmla="*/ 4 h 1598" name="T105"/>
                <a:gd fmla="*/ 1492 w 1582" name="T106"/>
                <a:gd fmla="*/ 0 h 1598" name="T107"/>
                <a:gd fmla="*/ 1476 w 1582" name="T108"/>
                <a:gd fmla="*/ 0 h 1598" name="T109"/>
                <a:gd fmla="*/ 1476 w 1582" name="T110"/>
                <a:gd fmla="*/ 0 h 159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598" w="1582">
                  <a:moveTo>
                    <a:pt x="1476" y="0"/>
                  </a:moveTo>
                  <a:lnTo>
                    <a:pt x="98" y="0"/>
                  </a:lnTo>
                  <a:lnTo>
                    <a:pt x="84" y="2"/>
                  </a:lnTo>
                  <a:lnTo>
                    <a:pt x="70" y="4"/>
                  </a:lnTo>
                  <a:lnTo>
                    <a:pt x="58" y="8"/>
                  </a:lnTo>
                  <a:lnTo>
                    <a:pt x="46" y="12"/>
                  </a:lnTo>
                  <a:lnTo>
                    <a:pt x="36" y="18"/>
                  </a:lnTo>
                  <a:lnTo>
                    <a:pt x="26" y="26"/>
                  </a:lnTo>
                  <a:lnTo>
                    <a:pt x="18" y="36"/>
                  </a:lnTo>
                  <a:lnTo>
                    <a:pt x="10" y="46"/>
                  </a:lnTo>
                  <a:lnTo>
                    <a:pt x="6" y="56"/>
                  </a:lnTo>
                  <a:lnTo>
                    <a:pt x="2" y="68"/>
                  </a:lnTo>
                  <a:lnTo>
                    <a:pt x="0" y="80"/>
                  </a:lnTo>
                  <a:lnTo>
                    <a:pt x="0" y="94"/>
                  </a:lnTo>
                  <a:lnTo>
                    <a:pt x="2" y="106"/>
                  </a:lnTo>
                  <a:lnTo>
                    <a:pt x="6" y="120"/>
                  </a:lnTo>
                  <a:lnTo>
                    <a:pt x="12" y="136"/>
                  </a:lnTo>
                  <a:lnTo>
                    <a:pt x="20" y="150"/>
                  </a:lnTo>
                  <a:lnTo>
                    <a:pt x="720" y="1538"/>
                  </a:lnTo>
                  <a:lnTo>
                    <a:pt x="726" y="1552"/>
                  </a:lnTo>
                  <a:lnTo>
                    <a:pt x="734" y="1564"/>
                  </a:lnTo>
                  <a:lnTo>
                    <a:pt x="744" y="1574"/>
                  </a:lnTo>
                  <a:lnTo>
                    <a:pt x="752" y="1582"/>
                  </a:lnTo>
                  <a:lnTo>
                    <a:pt x="760" y="1588"/>
                  </a:lnTo>
                  <a:lnTo>
                    <a:pt x="770" y="1594"/>
                  </a:lnTo>
                  <a:lnTo>
                    <a:pt x="780" y="1596"/>
                  </a:lnTo>
                  <a:lnTo>
                    <a:pt x="788" y="1598"/>
                  </a:lnTo>
                  <a:lnTo>
                    <a:pt x="798" y="1596"/>
                  </a:lnTo>
                  <a:lnTo>
                    <a:pt x="808" y="1594"/>
                  </a:lnTo>
                  <a:lnTo>
                    <a:pt x="816" y="1588"/>
                  </a:lnTo>
                  <a:lnTo>
                    <a:pt x="826" y="1582"/>
                  </a:lnTo>
                  <a:lnTo>
                    <a:pt x="834" y="1574"/>
                  </a:lnTo>
                  <a:lnTo>
                    <a:pt x="842" y="1564"/>
                  </a:lnTo>
                  <a:lnTo>
                    <a:pt x="850" y="1552"/>
                  </a:lnTo>
                  <a:lnTo>
                    <a:pt x="858" y="1538"/>
                  </a:lnTo>
                  <a:lnTo>
                    <a:pt x="1566" y="140"/>
                  </a:lnTo>
                  <a:lnTo>
                    <a:pt x="1572" y="126"/>
                  </a:lnTo>
                  <a:lnTo>
                    <a:pt x="1578" y="112"/>
                  </a:lnTo>
                  <a:lnTo>
                    <a:pt x="1580" y="98"/>
                  </a:lnTo>
                  <a:lnTo>
                    <a:pt x="1582" y="84"/>
                  </a:lnTo>
                  <a:lnTo>
                    <a:pt x="1582" y="72"/>
                  </a:lnTo>
                  <a:lnTo>
                    <a:pt x="1578" y="60"/>
                  </a:lnTo>
                  <a:lnTo>
                    <a:pt x="1576" y="50"/>
                  </a:lnTo>
                  <a:lnTo>
                    <a:pt x="1570" y="40"/>
                  </a:lnTo>
                  <a:lnTo>
                    <a:pt x="1564" y="32"/>
                  </a:lnTo>
                  <a:lnTo>
                    <a:pt x="1554" y="24"/>
                  </a:lnTo>
                  <a:lnTo>
                    <a:pt x="1546" y="16"/>
                  </a:lnTo>
                  <a:lnTo>
                    <a:pt x="1534" y="10"/>
                  </a:lnTo>
                  <a:lnTo>
                    <a:pt x="1522" y="6"/>
                  </a:lnTo>
                  <a:lnTo>
                    <a:pt x="1508" y="4"/>
                  </a:lnTo>
                  <a:lnTo>
                    <a:pt x="1492" y="0"/>
                  </a:lnTo>
                  <a:lnTo>
                    <a:pt x="1476" y="0"/>
                  </a:lnTo>
                  <a:close/>
                </a:path>
              </a:pathLst>
            </a:custGeom>
            <a:solidFill>
              <a:schemeClr val="accent4"/>
            </a:solidFill>
            <a:ln>
              <a:noFill/>
            </a:ln>
          </p:spPr>
          <p:txBody>
            <a:bodyPr/>
            <a:lstStyle/>
            <a:p>
              <a:endParaRPr altLang="en-US" lang="zh-CN" sz="1013">
                <a:solidFill>
                  <a:schemeClr val="bg1"/>
                </a:solidFill>
                <a:latin charset="0" panose="020b0604020202020204" pitchFamily="34" typeface="Arial"/>
                <a:ea charset="-122" panose="02010600030101010101" pitchFamily="2" typeface="宋体"/>
              </a:endParaRPr>
            </a:p>
          </p:txBody>
        </p:sp>
        <p:sp>
          <p:nvSpPr>
            <p:cNvPr id="30745" name="文本框 25"/>
            <p:cNvSpPr>
              <a:spLocks noChangeArrowheads="1"/>
            </p:cNvSpPr>
            <p:nvPr/>
          </p:nvSpPr>
          <p:spPr bwMode="auto">
            <a:xfrm>
              <a:off x="6746083" y="1754981"/>
              <a:ext cx="694135"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3300">
                  <a:solidFill>
                    <a:schemeClr val="bg1"/>
                  </a:solidFill>
                  <a:latin charset="0" panose="020b0604020202020204" pitchFamily="34" typeface="Arial"/>
                  <a:ea charset="-128" panose="020b0609070205080204" pitchFamily="49" typeface="MS Gothic"/>
                </a:rPr>
                <a:t>04</a:t>
              </a:r>
            </a:p>
          </p:txBody>
        </p:sp>
        <p:pic>
          <p:nvPicPr>
            <p:cNvPr id="30746" name="图片 26"/>
            <p:cNvPicPr>
              <a:picLocks noChangeArrowheads="1" noChangeAspect="1"/>
            </p:cNvPicPr>
            <p:nvPr/>
          </p:nvPicPr>
          <p:blipFill>
            <a:blip r:embed="rId5">
              <a:extLst>
                <a:ext uri="{28A0092B-C50C-407E-A947-70E740481C1C}">
                  <a14:useLocalDpi val="0"/>
                </a:ext>
              </a:extLst>
            </a:blip>
            <a:stretch>
              <a:fillRect/>
            </a:stretch>
          </p:blipFill>
          <p:spPr bwMode="auto">
            <a:xfrm>
              <a:off x="7387829" y="1815704"/>
              <a:ext cx="383381" cy="3833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0747" name="直接连接符 27"/>
            <p:cNvSpPr>
              <a:spLocks noChangeShapeType="1"/>
            </p:cNvSpPr>
            <p:nvPr/>
          </p:nvSpPr>
          <p:spPr bwMode="auto">
            <a:xfrm>
              <a:off x="6694885" y="2343150"/>
              <a:ext cx="1160859" cy="0"/>
            </a:xfrm>
            <a:prstGeom prst="line">
              <a:avLst/>
            </a:prstGeom>
            <a:noFill/>
            <a:ln w="6350">
              <a:solidFill>
                <a:schemeClr val="bg1"/>
              </a:solidFill>
              <a:bevel/>
            </a:ln>
            <a:extLst>
              <a:ext uri="{909E8E84-426E-40DD-AFC4-6F175D3DCCD1}">
                <a14:hiddenFill>
                  <a:noFill/>
                </a14:hiddenFill>
              </a:ext>
            </a:extLst>
          </p:spPr>
          <p:txBody>
            <a:bodyPr/>
            <a:lstStyle/>
            <a:p>
              <a:endParaRPr altLang="en-US" lang="zh-CN" sz="1013">
                <a:solidFill>
                  <a:schemeClr val="bg1"/>
                </a:solidFill>
                <a:latin charset="0" panose="020b0604020202020204" pitchFamily="34" typeface="Arial"/>
              </a:endParaRPr>
            </a:p>
          </p:txBody>
        </p:sp>
        <p:sp>
          <p:nvSpPr>
            <p:cNvPr id="30748" name="矩形 28"/>
            <p:cNvSpPr>
              <a:spLocks noChangeArrowheads="1"/>
            </p:cNvSpPr>
            <p:nvPr/>
          </p:nvSpPr>
          <p:spPr bwMode="auto">
            <a:xfrm>
              <a:off x="6931461" y="2406253"/>
              <a:ext cx="716280"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altLang="en-US" b="1" lang="zh-CN" sz="2100">
                  <a:solidFill>
                    <a:schemeClr val="bg1"/>
                  </a:solidFill>
                  <a:sym charset="0" panose="020b0806030902050204" pitchFamily="34" typeface="Impact"/>
                </a:rPr>
                <a:t>内容</a:t>
              </a:r>
            </a:p>
            <a:p>
              <a:pPr algn="ctr"/>
              <a:r>
                <a:rPr altLang="en-US" b="1" lang="zh-CN" sz="2100">
                  <a:solidFill>
                    <a:schemeClr val="bg1"/>
                  </a:solidFill>
                  <a:sym charset="0" panose="020b0806030902050204" pitchFamily="34" typeface="Impact"/>
                </a:rPr>
                <a:t>说明</a:t>
              </a:r>
            </a:p>
          </p:txBody>
        </p:sp>
      </p:grpSp>
      <p:sp>
        <p:nvSpPr>
          <p:cNvPr id="30750" name="矩形 30"/>
          <p:cNvSpPr>
            <a:spLocks noChangeArrowheads="1"/>
          </p:cNvSpPr>
          <p:nvPr/>
        </p:nvSpPr>
        <p:spPr bwMode="auto">
          <a:xfrm>
            <a:off x="1085624" y="3608160"/>
            <a:ext cx="1211580" cy="5545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50000"/>
              </a:lnSpc>
            </a:pPr>
            <a:r>
              <a:rPr altLang="en-US" lang="zh-CN" sz="1013">
                <a:solidFill>
                  <a:schemeClr val="bg1"/>
                </a:solidFill>
                <a:sym charset="0" panose="020b0806030902050204" pitchFamily="34" typeface="Impact"/>
              </a:rPr>
              <a:t>内容说明内容说明</a:t>
            </a:r>
          </a:p>
          <a:p>
            <a:pPr>
              <a:lnSpc>
                <a:spcPct val="150000"/>
              </a:lnSpc>
            </a:pPr>
            <a:r>
              <a:rPr altLang="en-US" lang="zh-CN" sz="1013">
                <a:solidFill>
                  <a:schemeClr val="bg1"/>
                </a:solidFill>
                <a:sym charset="0" panose="020b0806030902050204" pitchFamily="34" typeface="Impact"/>
              </a:rPr>
              <a:t>内容说明内容说明</a:t>
            </a:r>
          </a:p>
        </p:txBody>
      </p:sp>
      <p:sp>
        <p:nvSpPr>
          <p:cNvPr id="30752" name="矩形 32"/>
          <p:cNvSpPr>
            <a:spLocks noChangeArrowheads="1"/>
          </p:cNvSpPr>
          <p:nvPr/>
        </p:nvSpPr>
        <p:spPr bwMode="auto">
          <a:xfrm>
            <a:off x="2900136" y="1456701"/>
            <a:ext cx="1211580" cy="5545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50000"/>
              </a:lnSpc>
            </a:pPr>
            <a:r>
              <a:rPr altLang="en-US" lang="zh-CN" sz="1013">
                <a:solidFill>
                  <a:schemeClr val="bg1"/>
                </a:solidFill>
                <a:sym charset="0" panose="020b0806030902050204" pitchFamily="34" typeface="Impact"/>
              </a:rPr>
              <a:t>内容说明内容说明</a:t>
            </a:r>
          </a:p>
          <a:p>
            <a:pPr>
              <a:lnSpc>
                <a:spcPct val="150000"/>
              </a:lnSpc>
            </a:pPr>
            <a:r>
              <a:rPr altLang="en-US" lang="zh-CN" sz="1013">
                <a:solidFill>
                  <a:schemeClr val="bg1"/>
                </a:solidFill>
                <a:sym charset="0" panose="020b0806030902050204" pitchFamily="34" typeface="Impact"/>
              </a:rPr>
              <a:t>内容说明内容说明</a:t>
            </a:r>
          </a:p>
        </p:txBody>
      </p:sp>
      <p:sp>
        <p:nvSpPr>
          <p:cNvPr id="30754" name="矩形 34"/>
          <p:cNvSpPr>
            <a:spLocks noChangeArrowheads="1"/>
          </p:cNvSpPr>
          <p:nvPr/>
        </p:nvSpPr>
        <p:spPr bwMode="auto">
          <a:xfrm>
            <a:off x="4722983" y="3608160"/>
            <a:ext cx="1211580" cy="5545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50000"/>
              </a:lnSpc>
            </a:pPr>
            <a:r>
              <a:rPr altLang="en-US" lang="zh-CN" sz="1013">
                <a:solidFill>
                  <a:schemeClr val="bg1"/>
                </a:solidFill>
                <a:sym charset="0" panose="020b0806030902050204" pitchFamily="34" typeface="Impact"/>
              </a:rPr>
              <a:t>内容说明内容说明</a:t>
            </a:r>
          </a:p>
          <a:p>
            <a:pPr>
              <a:lnSpc>
                <a:spcPct val="150000"/>
              </a:lnSpc>
            </a:pPr>
            <a:r>
              <a:rPr altLang="en-US" lang="zh-CN" sz="1013">
                <a:solidFill>
                  <a:schemeClr val="bg1"/>
                </a:solidFill>
                <a:sym charset="0" panose="020b0806030902050204" pitchFamily="34" typeface="Impact"/>
              </a:rPr>
              <a:t>内容说明内容说明</a:t>
            </a:r>
          </a:p>
        </p:txBody>
      </p:sp>
      <p:sp>
        <p:nvSpPr>
          <p:cNvPr id="30756" name="矩形 36"/>
          <p:cNvSpPr>
            <a:spLocks noChangeArrowheads="1"/>
          </p:cNvSpPr>
          <p:nvPr/>
        </p:nvSpPr>
        <p:spPr bwMode="auto">
          <a:xfrm>
            <a:off x="6606551" y="1456701"/>
            <a:ext cx="1211580" cy="5545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150000"/>
              </a:lnSpc>
            </a:pPr>
            <a:r>
              <a:rPr altLang="en-US" lang="zh-CN" sz="1013">
                <a:solidFill>
                  <a:schemeClr val="bg1"/>
                </a:solidFill>
                <a:sym charset="0" panose="020b0806030902050204" pitchFamily="34" typeface="Impact"/>
              </a:rPr>
              <a:t>内容说明内容说明</a:t>
            </a:r>
          </a:p>
          <a:p>
            <a:pPr>
              <a:lnSpc>
                <a:spcPct val="150000"/>
              </a:lnSpc>
            </a:pPr>
            <a:r>
              <a:rPr altLang="en-US" lang="zh-CN" sz="1013">
                <a:solidFill>
                  <a:schemeClr val="bg1"/>
                </a:solidFill>
                <a:sym charset="0" panose="020b0806030902050204" pitchFamily="34" typeface="Impact"/>
              </a:rPr>
              <a:t>内容说明内容说明</a:t>
            </a:r>
          </a:p>
        </p:txBody>
      </p:sp>
    </p:spTree>
    <p:extLst>
      <p:ext uri="{BB962C8B-B14F-4D97-AF65-F5344CB8AC3E}">
        <p14:creationId val="3431421139"/>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5"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1000" fill="hold" id="7"/>
                                        <p:tgtEl>
                                          <p:spTgt spid="2"/>
                                        </p:tgtEl>
                                        <p:attrNameLst>
                                          <p:attrName>ppt_w</p:attrName>
                                        </p:attrNameLst>
                                      </p:cBhvr>
                                      <p:tavLst>
                                        <p:tav tm="0">
                                          <p:val>
                                            <p:fltVal val="0"/>
                                          </p:val>
                                        </p:tav>
                                        <p:tav tm="100000">
                                          <p:val>
                                            <p:strVal val="#ppt_w"/>
                                          </p:val>
                                        </p:tav>
                                      </p:tavLst>
                                    </p:anim>
                                    <p:anim calcmode="lin" valueType="num">
                                      <p:cBhvr>
                                        <p:cTn dur="1000" fill="hold" id="8"/>
                                        <p:tgtEl>
                                          <p:spTgt spid="2"/>
                                        </p:tgtEl>
                                        <p:attrNameLst>
                                          <p:attrName>ppt_h</p:attrName>
                                        </p:attrNameLst>
                                      </p:cBhvr>
                                      <p:tavLst>
                                        <p:tav tm="0">
                                          <p:val>
                                            <p:fltVal val="0"/>
                                          </p:val>
                                        </p:tav>
                                        <p:tav tm="100000">
                                          <p:val>
                                            <p:strVal val="#ppt_h"/>
                                          </p:val>
                                        </p:tav>
                                      </p:tavLst>
                                    </p:anim>
                                    <p:anim calcmode="lin" valueType="num">
                                      <p:cBhvr>
                                        <p:cTn dur="1000" fill="hold" id="9"/>
                                        <p:tgtEl>
                                          <p:spTgt spid="2"/>
                                        </p:tgtEl>
                                        <p:attrNameLst>
                                          <p:attrName>ppt_x</p:attrName>
                                        </p:attrNameLst>
                                      </p:cBhvr>
                                      <p:tavLst>
                                        <p:tav fmla="#ppt_x+(cos(-2*pi*(1-$))*-#ppt_x-sin(-2*pi*(1-$))*(1-#ppt_y))*(1-$)" tm="0">
                                          <p:val>
                                            <p:fltVal val="0"/>
                                          </p:val>
                                        </p:tav>
                                        <p:tav tm="100000">
                                          <p:val>
                                            <p:fltVal val="1"/>
                                          </p:val>
                                        </p:tav>
                                      </p:tavLst>
                                    </p:anim>
                                    <p:anim calcmode="lin" valueType="num">
                                      <p:cBhvr>
                                        <p:cTn dur="1000" fill="hold" id="10"/>
                                        <p:tgtEl>
                                          <p:spTgt spid="2"/>
                                        </p:tgtEl>
                                        <p:attrNameLst>
                                          <p:attrName>ppt_y</p:attrName>
                                        </p:attrNameLst>
                                      </p:cBhvr>
                                      <p:tavLst>
                                        <p:tav fmla="#ppt_y+(sin(-2*pi*(1-$))*-#ppt_x+cos(-2*pi*(1-$))*(1-#ppt_y))*(1-$)" tm="0">
                                          <p:val>
                                            <p:fltVal val="0"/>
                                          </p:val>
                                        </p:tav>
                                        <p:tav tm="100000">
                                          <p:val>
                                            <p:fltVal val="1"/>
                                          </p:val>
                                        </p:tav>
                                      </p:tavLst>
                                    </p:anim>
                                  </p:childTnLst>
                                </p:cTn>
                              </p:par>
                            </p:childTnLst>
                          </p:cTn>
                        </p:par>
                        <p:par>
                          <p:cTn fill="hold" id="11" nodeType="afterGroup">
                            <p:stCondLst>
                              <p:cond delay="1000"/>
                            </p:stCondLst>
                            <p:childTnLst>
                              <p:par>
                                <p:cTn fill="hold" grpId="0" id="12" nodeType="afterEffect" presetClass="entr" presetID="42" presetSubtype="0">
                                  <p:stCondLst>
                                    <p:cond delay="0"/>
                                  </p:stCondLst>
                                  <p:childTnLst>
                                    <p:set>
                                      <p:cBhvr>
                                        <p:cTn dur="1" fill="hold" id="13">
                                          <p:stCondLst>
                                            <p:cond delay="0"/>
                                          </p:stCondLst>
                                        </p:cTn>
                                        <p:tgtEl>
                                          <p:spTgt spid="30750"/>
                                        </p:tgtEl>
                                        <p:attrNameLst>
                                          <p:attrName>style.visibility</p:attrName>
                                        </p:attrNameLst>
                                      </p:cBhvr>
                                      <p:to>
                                        <p:strVal val="visible"/>
                                      </p:to>
                                    </p:set>
                                    <p:animEffect filter="fade" transition="in">
                                      <p:cBhvr>
                                        <p:cTn dur="1000" id="14"/>
                                        <p:tgtEl>
                                          <p:spTgt spid="30750"/>
                                        </p:tgtEl>
                                      </p:cBhvr>
                                    </p:animEffect>
                                    <p:anim calcmode="lin" valueType="num">
                                      <p:cBhvr>
                                        <p:cTn dur="1000" fill="hold" id="15"/>
                                        <p:tgtEl>
                                          <p:spTgt spid="30750"/>
                                        </p:tgtEl>
                                        <p:attrNameLst>
                                          <p:attrName>ppt_x</p:attrName>
                                        </p:attrNameLst>
                                      </p:cBhvr>
                                      <p:tavLst>
                                        <p:tav tm="0">
                                          <p:val>
                                            <p:strVal val="#ppt_x"/>
                                          </p:val>
                                        </p:tav>
                                        <p:tav tm="100000">
                                          <p:val>
                                            <p:strVal val="#ppt_x"/>
                                          </p:val>
                                        </p:tav>
                                      </p:tavLst>
                                    </p:anim>
                                    <p:anim calcmode="lin" valueType="num">
                                      <p:cBhvr>
                                        <p:cTn dur="1000" fill="hold" id="16"/>
                                        <p:tgtEl>
                                          <p:spTgt spid="30750"/>
                                        </p:tgtEl>
                                        <p:attrNameLst>
                                          <p:attrName>ppt_y</p:attrName>
                                        </p:attrNameLst>
                                      </p:cBhvr>
                                      <p:tavLst>
                                        <p:tav tm="0">
                                          <p:val>
                                            <p:strVal val="#ppt_y+.1"/>
                                          </p:val>
                                        </p:tav>
                                        <p:tav tm="100000">
                                          <p:val>
                                            <p:strVal val="#ppt_y"/>
                                          </p:val>
                                        </p:tav>
                                      </p:tavLst>
                                    </p:anim>
                                  </p:childTnLst>
                                </p:cTn>
                              </p:par>
                            </p:childTnLst>
                          </p:cTn>
                        </p:par>
                        <p:par>
                          <p:cTn fill="hold" id="17" nodeType="afterGroup">
                            <p:stCondLst>
                              <p:cond delay="2000"/>
                            </p:stCondLst>
                            <p:childTnLst>
                              <p:par>
                                <p:cTn fill="hold" id="18" nodeType="afterEffect" presetClass="entr" presetID="15" presetSubtype="0">
                                  <p:stCondLst>
                                    <p:cond delay="0"/>
                                  </p:stCondLst>
                                  <p:childTnLst>
                                    <p:set>
                                      <p:cBhvr>
                                        <p:cTn dur="1" fill="hold" id="19">
                                          <p:stCondLst>
                                            <p:cond delay="0"/>
                                          </p:stCondLst>
                                        </p:cTn>
                                        <p:tgtEl>
                                          <p:spTgt spid="3"/>
                                        </p:tgtEl>
                                        <p:attrNameLst>
                                          <p:attrName>style.visibility</p:attrName>
                                        </p:attrNameLst>
                                      </p:cBhvr>
                                      <p:to>
                                        <p:strVal val="visible"/>
                                      </p:to>
                                    </p:set>
                                    <p:anim calcmode="lin" valueType="num">
                                      <p:cBhvr>
                                        <p:cTn dur="1000" fill="hold" id="20"/>
                                        <p:tgtEl>
                                          <p:spTgt spid="3"/>
                                        </p:tgtEl>
                                        <p:attrNameLst>
                                          <p:attrName>ppt_w</p:attrName>
                                        </p:attrNameLst>
                                      </p:cBhvr>
                                      <p:tavLst>
                                        <p:tav tm="0">
                                          <p:val>
                                            <p:fltVal val="0"/>
                                          </p:val>
                                        </p:tav>
                                        <p:tav tm="100000">
                                          <p:val>
                                            <p:strVal val="#ppt_w"/>
                                          </p:val>
                                        </p:tav>
                                      </p:tavLst>
                                    </p:anim>
                                    <p:anim calcmode="lin" valueType="num">
                                      <p:cBhvr>
                                        <p:cTn dur="1000" fill="hold" id="21"/>
                                        <p:tgtEl>
                                          <p:spTgt spid="3"/>
                                        </p:tgtEl>
                                        <p:attrNameLst>
                                          <p:attrName>ppt_h</p:attrName>
                                        </p:attrNameLst>
                                      </p:cBhvr>
                                      <p:tavLst>
                                        <p:tav tm="0">
                                          <p:val>
                                            <p:fltVal val="0"/>
                                          </p:val>
                                        </p:tav>
                                        <p:tav tm="100000">
                                          <p:val>
                                            <p:strVal val="#ppt_h"/>
                                          </p:val>
                                        </p:tav>
                                      </p:tavLst>
                                    </p:anim>
                                    <p:anim calcmode="lin" valueType="num">
                                      <p:cBhvr>
                                        <p:cTn dur="1000" fill="hold" id="22"/>
                                        <p:tgtEl>
                                          <p:spTgt spid="3"/>
                                        </p:tgtEl>
                                        <p:attrNameLst>
                                          <p:attrName>ppt_x</p:attrName>
                                        </p:attrNameLst>
                                      </p:cBhvr>
                                      <p:tavLst>
                                        <p:tav fmla="#ppt_x+(cos(-2*pi*(1-$))*-#ppt_x-sin(-2*pi*(1-$))*(1-#ppt_y))*(1-$)" tm="0">
                                          <p:val>
                                            <p:fltVal val="0"/>
                                          </p:val>
                                        </p:tav>
                                        <p:tav tm="100000">
                                          <p:val>
                                            <p:fltVal val="1"/>
                                          </p:val>
                                        </p:tav>
                                      </p:tavLst>
                                    </p:anim>
                                    <p:anim calcmode="lin" valueType="num">
                                      <p:cBhvr>
                                        <p:cTn dur="1000" fill="hold" id="23"/>
                                        <p:tgtEl>
                                          <p:spTgt spid="3"/>
                                        </p:tgtEl>
                                        <p:attrNameLst>
                                          <p:attrName>ppt_y</p:attrName>
                                        </p:attrNameLst>
                                      </p:cBhvr>
                                      <p:tavLst>
                                        <p:tav fmla="#ppt_y+(sin(-2*pi*(1-$))*-#ppt_x+cos(-2*pi*(1-$))*(1-#ppt_y))*(1-$)" tm="0">
                                          <p:val>
                                            <p:fltVal val="0"/>
                                          </p:val>
                                        </p:tav>
                                        <p:tav tm="100000">
                                          <p:val>
                                            <p:fltVal val="1"/>
                                          </p:val>
                                        </p:tav>
                                      </p:tavLst>
                                    </p:anim>
                                  </p:childTnLst>
                                </p:cTn>
                              </p:par>
                            </p:childTnLst>
                          </p:cTn>
                        </p:par>
                        <p:par>
                          <p:cTn fill="hold" id="24" nodeType="afterGroup">
                            <p:stCondLst>
                              <p:cond delay="3000"/>
                            </p:stCondLst>
                            <p:childTnLst>
                              <p:par>
                                <p:cTn fill="hold" grpId="0" id="25" nodeType="afterEffect" presetClass="entr" presetID="47" presetSubtype="0">
                                  <p:stCondLst>
                                    <p:cond delay="0"/>
                                  </p:stCondLst>
                                  <p:childTnLst>
                                    <p:set>
                                      <p:cBhvr>
                                        <p:cTn dur="1" fill="hold" id="26">
                                          <p:stCondLst>
                                            <p:cond delay="0"/>
                                          </p:stCondLst>
                                        </p:cTn>
                                        <p:tgtEl>
                                          <p:spTgt spid="30752"/>
                                        </p:tgtEl>
                                        <p:attrNameLst>
                                          <p:attrName>style.visibility</p:attrName>
                                        </p:attrNameLst>
                                      </p:cBhvr>
                                      <p:to>
                                        <p:strVal val="visible"/>
                                      </p:to>
                                    </p:set>
                                    <p:animEffect filter="fade" transition="in">
                                      <p:cBhvr>
                                        <p:cTn dur="1000" id="27"/>
                                        <p:tgtEl>
                                          <p:spTgt spid="30752"/>
                                        </p:tgtEl>
                                      </p:cBhvr>
                                    </p:animEffect>
                                    <p:anim calcmode="lin" valueType="num">
                                      <p:cBhvr>
                                        <p:cTn dur="1000" fill="hold" id="28"/>
                                        <p:tgtEl>
                                          <p:spTgt spid="30752"/>
                                        </p:tgtEl>
                                        <p:attrNameLst>
                                          <p:attrName>ppt_x</p:attrName>
                                        </p:attrNameLst>
                                      </p:cBhvr>
                                      <p:tavLst>
                                        <p:tav tm="0">
                                          <p:val>
                                            <p:strVal val="#ppt_x"/>
                                          </p:val>
                                        </p:tav>
                                        <p:tav tm="100000">
                                          <p:val>
                                            <p:strVal val="#ppt_x"/>
                                          </p:val>
                                        </p:tav>
                                      </p:tavLst>
                                    </p:anim>
                                    <p:anim calcmode="lin" valueType="num">
                                      <p:cBhvr>
                                        <p:cTn dur="1000" fill="hold" id="29"/>
                                        <p:tgtEl>
                                          <p:spTgt spid="30752"/>
                                        </p:tgtEl>
                                        <p:attrNameLst>
                                          <p:attrName>ppt_y</p:attrName>
                                        </p:attrNameLst>
                                      </p:cBhvr>
                                      <p:tavLst>
                                        <p:tav tm="0">
                                          <p:val>
                                            <p:strVal val="#ppt_y-.1"/>
                                          </p:val>
                                        </p:tav>
                                        <p:tav tm="100000">
                                          <p:val>
                                            <p:strVal val="#ppt_y"/>
                                          </p:val>
                                        </p:tav>
                                      </p:tavLst>
                                    </p:anim>
                                  </p:childTnLst>
                                </p:cTn>
                              </p:par>
                              <p:par>
                                <p:cTn fill="hold" id="30" nodeType="withEffect" presetClass="entr" presetID="15" presetSubtype="0">
                                  <p:stCondLst>
                                    <p:cond delay="0"/>
                                  </p:stCondLst>
                                  <p:childTnLst>
                                    <p:set>
                                      <p:cBhvr>
                                        <p:cTn dur="1" fill="hold" id="31">
                                          <p:stCondLst>
                                            <p:cond delay="0"/>
                                          </p:stCondLst>
                                        </p:cTn>
                                        <p:tgtEl>
                                          <p:spTgt spid="4"/>
                                        </p:tgtEl>
                                        <p:attrNameLst>
                                          <p:attrName>style.visibility</p:attrName>
                                        </p:attrNameLst>
                                      </p:cBhvr>
                                      <p:to>
                                        <p:strVal val="visible"/>
                                      </p:to>
                                    </p:set>
                                    <p:anim calcmode="lin" valueType="num">
                                      <p:cBhvr>
                                        <p:cTn dur="1000" fill="hold" id="32"/>
                                        <p:tgtEl>
                                          <p:spTgt spid="4"/>
                                        </p:tgtEl>
                                        <p:attrNameLst>
                                          <p:attrName>ppt_w</p:attrName>
                                        </p:attrNameLst>
                                      </p:cBhvr>
                                      <p:tavLst>
                                        <p:tav tm="0">
                                          <p:val>
                                            <p:fltVal val="0"/>
                                          </p:val>
                                        </p:tav>
                                        <p:tav tm="100000">
                                          <p:val>
                                            <p:strVal val="#ppt_w"/>
                                          </p:val>
                                        </p:tav>
                                      </p:tavLst>
                                    </p:anim>
                                    <p:anim calcmode="lin" valueType="num">
                                      <p:cBhvr>
                                        <p:cTn dur="1000" fill="hold" id="33"/>
                                        <p:tgtEl>
                                          <p:spTgt spid="4"/>
                                        </p:tgtEl>
                                        <p:attrNameLst>
                                          <p:attrName>ppt_h</p:attrName>
                                        </p:attrNameLst>
                                      </p:cBhvr>
                                      <p:tavLst>
                                        <p:tav tm="0">
                                          <p:val>
                                            <p:fltVal val="0"/>
                                          </p:val>
                                        </p:tav>
                                        <p:tav tm="100000">
                                          <p:val>
                                            <p:strVal val="#ppt_h"/>
                                          </p:val>
                                        </p:tav>
                                      </p:tavLst>
                                    </p:anim>
                                    <p:anim calcmode="lin" valueType="num">
                                      <p:cBhvr>
                                        <p:cTn dur="1000" fill="hold" id="34"/>
                                        <p:tgtEl>
                                          <p:spTgt spid="4"/>
                                        </p:tgtEl>
                                        <p:attrNameLst>
                                          <p:attrName>ppt_x</p:attrName>
                                        </p:attrNameLst>
                                      </p:cBhvr>
                                      <p:tavLst>
                                        <p:tav fmla="#ppt_x+(cos(-2*pi*(1-$))*-#ppt_x-sin(-2*pi*(1-$))*(1-#ppt_y))*(1-$)" tm="0">
                                          <p:val>
                                            <p:fltVal val="0"/>
                                          </p:val>
                                        </p:tav>
                                        <p:tav tm="100000">
                                          <p:val>
                                            <p:fltVal val="1"/>
                                          </p:val>
                                        </p:tav>
                                      </p:tavLst>
                                    </p:anim>
                                    <p:anim calcmode="lin" valueType="num">
                                      <p:cBhvr>
                                        <p:cTn dur="1000" fill="hold" id="35"/>
                                        <p:tgtEl>
                                          <p:spTgt spid="4"/>
                                        </p:tgtEl>
                                        <p:attrNameLst>
                                          <p:attrName>ppt_y</p:attrName>
                                        </p:attrNameLst>
                                      </p:cBhvr>
                                      <p:tavLst>
                                        <p:tav fmla="#ppt_y+(sin(-2*pi*(1-$))*-#ppt_x+cos(-2*pi*(1-$))*(1-#ppt_y))*(1-$)" tm="0">
                                          <p:val>
                                            <p:fltVal val="0"/>
                                          </p:val>
                                        </p:tav>
                                        <p:tav tm="100000">
                                          <p:val>
                                            <p:fltVal val="1"/>
                                          </p:val>
                                        </p:tav>
                                      </p:tavLst>
                                    </p:anim>
                                  </p:childTnLst>
                                </p:cTn>
                              </p:par>
                            </p:childTnLst>
                          </p:cTn>
                        </p:par>
                        <p:par>
                          <p:cTn fill="hold" id="36" nodeType="afterGroup">
                            <p:stCondLst>
                              <p:cond delay="4000"/>
                            </p:stCondLst>
                            <p:childTnLst>
                              <p:par>
                                <p:cTn fill="hold" grpId="0" id="37" nodeType="afterEffect" presetClass="entr" presetID="42" presetSubtype="0">
                                  <p:stCondLst>
                                    <p:cond delay="0"/>
                                  </p:stCondLst>
                                  <p:childTnLst>
                                    <p:set>
                                      <p:cBhvr>
                                        <p:cTn dur="1" fill="hold" id="38">
                                          <p:stCondLst>
                                            <p:cond delay="0"/>
                                          </p:stCondLst>
                                        </p:cTn>
                                        <p:tgtEl>
                                          <p:spTgt spid="30754"/>
                                        </p:tgtEl>
                                        <p:attrNameLst>
                                          <p:attrName>style.visibility</p:attrName>
                                        </p:attrNameLst>
                                      </p:cBhvr>
                                      <p:to>
                                        <p:strVal val="visible"/>
                                      </p:to>
                                    </p:set>
                                    <p:animEffect filter="fade" transition="in">
                                      <p:cBhvr>
                                        <p:cTn dur="1000" id="39"/>
                                        <p:tgtEl>
                                          <p:spTgt spid="30754"/>
                                        </p:tgtEl>
                                      </p:cBhvr>
                                    </p:animEffect>
                                    <p:anim calcmode="lin" valueType="num">
                                      <p:cBhvr>
                                        <p:cTn dur="1000" fill="hold" id="40"/>
                                        <p:tgtEl>
                                          <p:spTgt spid="30754"/>
                                        </p:tgtEl>
                                        <p:attrNameLst>
                                          <p:attrName>ppt_x</p:attrName>
                                        </p:attrNameLst>
                                      </p:cBhvr>
                                      <p:tavLst>
                                        <p:tav tm="0">
                                          <p:val>
                                            <p:strVal val="#ppt_x"/>
                                          </p:val>
                                        </p:tav>
                                        <p:tav tm="100000">
                                          <p:val>
                                            <p:strVal val="#ppt_x"/>
                                          </p:val>
                                        </p:tav>
                                      </p:tavLst>
                                    </p:anim>
                                    <p:anim calcmode="lin" valueType="num">
                                      <p:cBhvr>
                                        <p:cTn dur="1000" fill="hold" id="41"/>
                                        <p:tgtEl>
                                          <p:spTgt spid="30754"/>
                                        </p:tgtEl>
                                        <p:attrNameLst>
                                          <p:attrName>ppt_y</p:attrName>
                                        </p:attrNameLst>
                                      </p:cBhvr>
                                      <p:tavLst>
                                        <p:tav tm="0">
                                          <p:val>
                                            <p:strVal val="#ppt_y+.1"/>
                                          </p:val>
                                        </p:tav>
                                        <p:tav tm="100000">
                                          <p:val>
                                            <p:strVal val="#ppt_y"/>
                                          </p:val>
                                        </p:tav>
                                      </p:tavLst>
                                    </p:anim>
                                  </p:childTnLst>
                                </p:cTn>
                              </p:par>
                            </p:childTnLst>
                          </p:cTn>
                        </p:par>
                        <p:par>
                          <p:cTn fill="hold" id="42" nodeType="afterGroup">
                            <p:stCondLst>
                              <p:cond delay="5000"/>
                            </p:stCondLst>
                            <p:childTnLst>
                              <p:par>
                                <p:cTn fill="hold" id="43" nodeType="afterEffect" presetClass="entr" presetID="15" presetSubtype="0">
                                  <p:stCondLst>
                                    <p:cond delay="0"/>
                                  </p:stCondLst>
                                  <p:childTnLst>
                                    <p:set>
                                      <p:cBhvr>
                                        <p:cTn dur="1" fill="hold" id="44">
                                          <p:stCondLst>
                                            <p:cond delay="0"/>
                                          </p:stCondLst>
                                        </p:cTn>
                                        <p:tgtEl>
                                          <p:spTgt spid="5"/>
                                        </p:tgtEl>
                                        <p:attrNameLst>
                                          <p:attrName>style.visibility</p:attrName>
                                        </p:attrNameLst>
                                      </p:cBhvr>
                                      <p:to>
                                        <p:strVal val="visible"/>
                                      </p:to>
                                    </p:set>
                                    <p:anim calcmode="lin" valueType="num">
                                      <p:cBhvr>
                                        <p:cTn dur="1000" fill="hold" id="45"/>
                                        <p:tgtEl>
                                          <p:spTgt spid="5"/>
                                        </p:tgtEl>
                                        <p:attrNameLst>
                                          <p:attrName>ppt_w</p:attrName>
                                        </p:attrNameLst>
                                      </p:cBhvr>
                                      <p:tavLst>
                                        <p:tav tm="0">
                                          <p:val>
                                            <p:fltVal val="0"/>
                                          </p:val>
                                        </p:tav>
                                        <p:tav tm="100000">
                                          <p:val>
                                            <p:strVal val="#ppt_w"/>
                                          </p:val>
                                        </p:tav>
                                      </p:tavLst>
                                    </p:anim>
                                    <p:anim calcmode="lin" valueType="num">
                                      <p:cBhvr>
                                        <p:cTn dur="1000" fill="hold" id="46"/>
                                        <p:tgtEl>
                                          <p:spTgt spid="5"/>
                                        </p:tgtEl>
                                        <p:attrNameLst>
                                          <p:attrName>ppt_h</p:attrName>
                                        </p:attrNameLst>
                                      </p:cBhvr>
                                      <p:tavLst>
                                        <p:tav tm="0">
                                          <p:val>
                                            <p:fltVal val="0"/>
                                          </p:val>
                                        </p:tav>
                                        <p:tav tm="100000">
                                          <p:val>
                                            <p:strVal val="#ppt_h"/>
                                          </p:val>
                                        </p:tav>
                                      </p:tavLst>
                                    </p:anim>
                                    <p:anim calcmode="lin" valueType="num">
                                      <p:cBhvr>
                                        <p:cTn dur="1000" fill="hold" id="47"/>
                                        <p:tgtEl>
                                          <p:spTgt spid="5"/>
                                        </p:tgtEl>
                                        <p:attrNameLst>
                                          <p:attrName>ppt_x</p:attrName>
                                        </p:attrNameLst>
                                      </p:cBhvr>
                                      <p:tavLst>
                                        <p:tav fmla="#ppt_x+(cos(-2*pi*(1-$))*-#ppt_x-sin(-2*pi*(1-$))*(1-#ppt_y))*(1-$)" tm="0">
                                          <p:val>
                                            <p:fltVal val="0"/>
                                          </p:val>
                                        </p:tav>
                                        <p:tav tm="100000">
                                          <p:val>
                                            <p:fltVal val="1"/>
                                          </p:val>
                                        </p:tav>
                                      </p:tavLst>
                                    </p:anim>
                                    <p:anim calcmode="lin" valueType="num">
                                      <p:cBhvr>
                                        <p:cTn dur="1000" fill="hold" id="48"/>
                                        <p:tgtEl>
                                          <p:spTgt spid="5"/>
                                        </p:tgtEl>
                                        <p:attrNameLst>
                                          <p:attrName>ppt_y</p:attrName>
                                        </p:attrNameLst>
                                      </p:cBhvr>
                                      <p:tavLst>
                                        <p:tav fmla="#ppt_y+(sin(-2*pi*(1-$))*-#ppt_x+cos(-2*pi*(1-$))*(1-#ppt_y))*(1-$)" tm="0">
                                          <p:val>
                                            <p:fltVal val="0"/>
                                          </p:val>
                                        </p:tav>
                                        <p:tav tm="100000">
                                          <p:val>
                                            <p:fltVal val="1"/>
                                          </p:val>
                                        </p:tav>
                                      </p:tavLst>
                                    </p:anim>
                                  </p:childTnLst>
                                </p:cTn>
                              </p:par>
                            </p:childTnLst>
                          </p:cTn>
                        </p:par>
                        <p:par>
                          <p:cTn fill="hold" id="49" nodeType="afterGroup">
                            <p:stCondLst>
                              <p:cond delay="6000"/>
                            </p:stCondLst>
                            <p:childTnLst>
                              <p:par>
                                <p:cTn fill="hold" grpId="0" id="50" nodeType="afterEffect" presetClass="entr" presetID="47" presetSubtype="0">
                                  <p:stCondLst>
                                    <p:cond delay="0"/>
                                  </p:stCondLst>
                                  <p:childTnLst>
                                    <p:set>
                                      <p:cBhvr>
                                        <p:cTn dur="1" fill="hold" id="51">
                                          <p:stCondLst>
                                            <p:cond delay="0"/>
                                          </p:stCondLst>
                                        </p:cTn>
                                        <p:tgtEl>
                                          <p:spTgt spid="30756"/>
                                        </p:tgtEl>
                                        <p:attrNameLst>
                                          <p:attrName>style.visibility</p:attrName>
                                        </p:attrNameLst>
                                      </p:cBhvr>
                                      <p:to>
                                        <p:strVal val="visible"/>
                                      </p:to>
                                    </p:set>
                                    <p:animEffect filter="fade" transition="in">
                                      <p:cBhvr>
                                        <p:cTn dur="1000" id="52"/>
                                        <p:tgtEl>
                                          <p:spTgt spid="30756"/>
                                        </p:tgtEl>
                                      </p:cBhvr>
                                    </p:animEffect>
                                    <p:anim calcmode="lin" valueType="num">
                                      <p:cBhvr>
                                        <p:cTn dur="1000" fill="hold" id="53"/>
                                        <p:tgtEl>
                                          <p:spTgt spid="30756"/>
                                        </p:tgtEl>
                                        <p:attrNameLst>
                                          <p:attrName>ppt_x</p:attrName>
                                        </p:attrNameLst>
                                      </p:cBhvr>
                                      <p:tavLst>
                                        <p:tav tm="0">
                                          <p:val>
                                            <p:strVal val="#ppt_x"/>
                                          </p:val>
                                        </p:tav>
                                        <p:tav tm="100000">
                                          <p:val>
                                            <p:strVal val="#ppt_x"/>
                                          </p:val>
                                        </p:tav>
                                      </p:tavLst>
                                    </p:anim>
                                    <p:anim calcmode="lin" valueType="num">
                                      <p:cBhvr>
                                        <p:cTn dur="1000" fill="hold" id="54"/>
                                        <p:tgtEl>
                                          <p:spTgt spid="3075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750"/>
      <p:bldP grpId="0" spid="30752"/>
      <p:bldP grpId="0" spid="30754"/>
      <p:bldP grpId="0" spid="30756"/>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等腰三角形 38"/>
          <p:cNvSpPr/>
          <p:nvPr/>
        </p:nvSpPr>
        <p:spPr bwMode="auto">
          <a:xfrm rot="5400000">
            <a:off x="-254066" y="2187717"/>
            <a:ext cx="1279525" cy="7680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tIns="32506"/>
          <a:lstStyle/>
          <a:p>
            <a:pPr algn="ctr" eaLnBrk="0" hangingPunct="0">
              <a:defRPr/>
            </a:pPr>
            <a:endParaRPr altLang="en-US" lang="zh-CN">
              <a:solidFill>
                <a:schemeClr val="bg1"/>
              </a:solidFill>
            </a:endParaRPr>
          </a:p>
        </p:txBody>
      </p:sp>
      <p:sp>
        <p:nvSpPr>
          <p:cNvPr id="2" name="任意多边形 1"/>
          <p:cNvSpPr/>
          <p:nvPr/>
        </p:nvSpPr>
        <p:spPr>
          <a:xfrm>
            <a:off x="763385" y="2565400"/>
            <a:ext cx="8366259" cy="0"/>
          </a:xfrm>
          <a:custGeom>
            <a:gdLst>
              <a:gd fmla="*/ 0 w 8369300" name="connsiteX0"/>
              <a:gd fmla="*/ 0 h 0" name="connsiteY0"/>
              <a:gd fmla="*/ 8369300 w 8369300" name="connsiteX1"/>
              <a:gd fmla="*/ 0 h 0" name="connsiteY1"/>
            </a:gdLst>
            <a:cxnLst>
              <a:cxn ang="0">
                <a:pos x="connsiteX0" y="connsiteY0"/>
              </a:cxn>
              <a:cxn ang="0">
                <a:pos x="connsiteX1" y="connsiteY1"/>
              </a:cxn>
            </a:cxnLst>
            <a:rect b="b" l="l" r="r" t="t"/>
            <a:pathLst>
              <a:path w="8369300">
                <a:moveTo>
                  <a:pt x="0" y="0"/>
                </a:moveTo>
                <a:lnTo>
                  <a:pt x="8369300" y="0"/>
                </a:lnTo>
              </a:path>
            </a:pathLst>
          </a:custGeom>
          <a:noFill/>
          <a:ln>
            <a:solidFill>
              <a:srgbClr val="D5D5D5"/>
            </a:solid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tIns="32506"/>
          <a:lstStyle/>
          <a:p>
            <a:pPr algn="ctr" eaLnBrk="0" hangingPunct="0">
              <a:defRPr/>
            </a:pPr>
            <a:endParaRPr altLang="en-US" lang="zh-CN">
              <a:solidFill>
                <a:schemeClr val="bg1"/>
              </a:solidFill>
            </a:endParaRPr>
          </a:p>
        </p:txBody>
      </p:sp>
      <p:grpSp>
        <p:nvGrpSpPr>
          <p:cNvPr id="5" name="组合 4"/>
          <p:cNvGrpSpPr/>
          <p:nvPr/>
        </p:nvGrpSpPr>
        <p:grpSpPr>
          <a:xfrm>
            <a:off x="1815517" y="2282825"/>
            <a:ext cx="550661" cy="552449"/>
            <a:chOff x="2307521" y="2283162"/>
            <a:chExt cx="551398" cy="551398"/>
          </a:xfrm>
        </p:grpSpPr>
        <p:sp>
          <p:nvSpPr>
            <p:cNvPr id="3" name="矩形 2"/>
            <p:cNvSpPr/>
            <p:nvPr/>
          </p:nvSpPr>
          <p:spPr>
            <a:xfrm>
              <a:off x="2307521" y="2283162"/>
              <a:ext cx="551398" cy="55139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a:solidFill>
                  <a:schemeClr val="bg1"/>
                </a:solidFill>
              </a:endParaRPr>
            </a:p>
          </p:txBody>
        </p:sp>
        <p:sp>
          <p:nvSpPr>
            <p:cNvPr id="4" name="五角星 3"/>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a:solidFill>
                  <a:schemeClr val="bg1"/>
                </a:solidFill>
              </a:endParaRPr>
            </a:p>
          </p:txBody>
        </p:sp>
      </p:grpSp>
      <p:grpSp>
        <p:nvGrpSpPr>
          <p:cNvPr id="6" name="组合 42"/>
          <p:cNvGrpSpPr/>
          <p:nvPr/>
        </p:nvGrpSpPr>
        <p:grpSpPr>
          <a:xfrm>
            <a:off x="4035622" y="2282825"/>
            <a:ext cx="550663" cy="552449"/>
            <a:chOff x="2307521" y="2283162"/>
            <a:chExt cx="551398" cy="551398"/>
          </a:xfrm>
        </p:grpSpPr>
        <p:sp>
          <p:nvSpPr>
            <p:cNvPr id="44" name="矩形 43"/>
            <p:cNvSpPr/>
            <p:nvPr/>
          </p:nvSpPr>
          <p:spPr>
            <a:xfrm>
              <a:off x="2307521" y="2283162"/>
              <a:ext cx="551398" cy="551398"/>
            </a:xfrm>
            <a:prstGeom prst="rect">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a:solidFill>
                  <a:schemeClr val="bg1"/>
                </a:solidFill>
              </a:endParaRPr>
            </a:p>
          </p:txBody>
        </p:sp>
        <p:sp>
          <p:nvSpPr>
            <p:cNvPr id="45" name="五角星 44"/>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a:solidFill>
                  <a:schemeClr val="bg1"/>
                </a:solidFill>
              </a:endParaRPr>
            </a:p>
          </p:txBody>
        </p:sp>
      </p:grpSp>
      <p:grpSp>
        <p:nvGrpSpPr>
          <p:cNvPr id="7" name="组合 55"/>
          <p:cNvGrpSpPr/>
          <p:nvPr/>
        </p:nvGrpSpPr>
        <p:grpSpPr>
          <a:xfrm>
            <a:off x="6355704" y="2282825"/>
            <a:ext cx="552249" cy="552449"/>
            <a:chOff x="2307521" y="2283162"/>
            <a:chExt cx="551398" cy="551398"/>
          </a:xfrm>
        </p:grpSpPr>
        <p:sp>
          <p:nvSpPr>
            <p:cNvPr id="57" name="矩形 56"/>
            <p:cNvSpPr/>
            <p:nvPr/>
          </p:nvSpPr>
          <p:spPr>
            <a:xfrm>
              <a:off x="2307521" y="2283162"/>
              <a:ext cx="551398" cy="551398"/>
            </a:xfrm>
            <a:prstGeom prst="rect">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a:solidFill>
                  <a:schemeClr val="bg1"/>
                </a:solidFill>
              </a:endParaRPr>
            </a:p>
          </p:txBody>
        </p:sp>
        <p:sp>
          <p:nvSpPr>
            <p:cNvPr id="58" name="五角星 57"/>
            <p:cNvSpPr/>
            <p:nvPr/>
          </p:nvSpPr>
          <p:spPr>
            <a:xfrm>
              <a:off x="2456462" y="2427350"/>
              <a:ext cx="253516"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a:solidFill>
                  <a:schemeClr val="bg1"/>
                </a:solidFill>
              </a:endParaRPr>
            </a:p>
          </p:txBody>
        </p:sp>
      </p:grpSp>
      <p:grpSp>
        <p:nvGrpSpPr>
          <p:cNvPr id="8" name="组合 7"/>
          <p:cNvGrpSpPr/>
          <p:nvPr/>
        </p:nvGrpSpPr>
        <p:grpSpPr>
          <a:xfrm>
            <a:off x="784828" y="1239367"/>
            <a:ext cx="2320948" cy="847297"/>
            <a:chOff x="4267635" y="880115"/>
            <a:chExt cx="2320294" cy="847418"/>
          </a:xfrm>
        </p:grpSpPr>
        <p:sp>
          <p:nvSpPr>
            <p:cNvPr id="31" name="文本框 66"/>
            <p:cNvSpPr txBox="1">
              <a:spLocks noChangeArrowheads="1"/>
            </p:cNvSpPr>
            <p:nvPr/>
          </p:nvSpPr>
          <p:spPr bwMode="auto">
            <a:xfrm>
              <a:off x="4267635" y="1374629"/>
              <a:ext cx="2320294" cy="365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300">
                  <a:solidFill>
                    <a:schemeClr val="tx1"/>
                  </a:solidFill>
                  <a:latin charset="0" panose="020f0502020204030204" pitchFamily="34" typeface="Calibri"/>
                  <a:ea charset="-122" panose="02010600030101010101" pitchFamily="2" typeface="宋体"/>
                </a:defRPr>
              </a:lvl1pPr>
              <a:lvl2pPr eaLnBrk="0" hangingPunct="0" indent="-285750" marL="742950">
                <a:defRPr sz="1300">
                  <a:solidFill>
                    <a:schemeClr val="tx1"/>
                  </a:solidFill>
                  <a:latin charset="0" panose="020f0502020204030204" pitchFamily="34" typeface="Calibri"/>
                  <a:ea charset="-122" panose="02010600030101010101" pitchFamily="2" typeface="宋体"/>
                </a:defRPr>
              </a:lvl2pPr>
              <a:lvl3pPr eaLnBrk="0" hangingPunct="0" indent="-228600" marL="1143000">
                <a:defRPr sz="1300">
                  <a:solidFill>
                    <a:schemeClr val="tx1"/>
                  </a:solidFill>
                  <a:latin charset="0" panose="020f0502020204030204" pitchFamily="34" typeface="Calibri"/>
                  <a:ea charset="-122" panose="02010600030101010101" pitchFamily="2" typeface="宋体"/>
                </a:defRPr>
              </a:lvl3pPr>
              <a:lvl4pPr eaLnBrk="0" hangingPunct="0" indent="-228600" marL="1600200">
                <a:defRPr sz="1300">
                  <a:solidFill>
                    <a:schemeClr val="tx1"/>
                  </a:solidFill>
                  <a:latin charset="0" panose="020f0502020204030204" pitchFamily="34" typeface="Calibri"/>
                  <a:ea charset="-122" panose="02010600030101010101" pitchFamily="2" typeface="宋体"/>
                </a:defRPr>
              </a:lvl4pPr>
              <a:lvl5pPr eaLnBrk="0" hangingPunct="0" indent="-228600" marL="2057400">
                <a:defRPr sz="1300">
                  <a:solidFill>
                    <a:schemeClr val="tx1"/>
                  </a:solidFill>
                  <a:latin charset="0" panose="020f0502020204030204" pitchFamily="34" typeface="Calibri"/>
                  <a:ea charset="-122" panose="02010600030101010101" pitchFamily="2" typeface="宋体"/>
                </a:defRPr>
              </a:lvl5pPr>
              <a:lvl6pPr defTabSz="685800" eaLnBrk="0" fontAlgn="base" hangingPunct="0" indent="-228600" marL="2514600">
                <a:spcBef>
                  <a:spcPct val="0"/>
                </a:spcBef>
                <a:spcAft>
                  <a:spcPct val="0"/>
                </a:spcAft>
                <a:defRPr sz="1300">
                  <a:solidFill>
                    <a:schemeClr val="tx1"/>
                  </a:solidFill>
                  <a:latin charset="0" panose="020f0502020204030204" pitchFamily="34" typeface="Calibri"/>
                  <a:ea charset="-122" panose="02010600030101010101" pitchFamily="2" typeface="宋体"/>
                </a:defRPr>
              </a:lvl6pPr>
              <a:lvl7pPr defTabSz="685800" eaLnBrk="0" fontAlgn="base" hangingPunct="0" indent="-228600" marL="2971800">
                <a:spcBef>
                  <a:spcPct val="0"/>
                </a:spcBef>
                <a:spcAft>
                  <a:spcPct val="0"/>
                </a:spcAft>
                <a:defRPr sz="1300">
                  <a:solidFill>
                    <a:schemeClr val="tx1"/>
                  </a:solidFill>
                  <a:latin charset="0" panose="020f0502020204030204" pitchFamily="34" typeface="Calibri"/>
                  <a:ea charset="-122" panose="02010600030101010101" pitchFamily="2" typeface="宋体"/>
                </a:defRPr>
              </a:lvl7pPr>
              <a:lvl8pPr defTabSz="685800" eaLnBrk="0" fontAlgn="base" hangingPunct="0" indent="-228600" marL="3429000">
                <a:spcBef>
                  <a:spcPct val="0"/>
                </a:spcBef>
                <a:spcAft>
                  <a:spcPct val="0"/>
                </a:spcAft>
                <a:defRPr sz="1300">
                  <a:solidFill>
                    <a:schemeClr val="tx1"/>
                  </a:solidFill>
                  <a:latin charset="0" panose="020f0502020204030204" pitchFamily="34" typeface="Calibri"/>
                  <a:ea charset="-122" panose="02010600030101010101" pitchFamily="2" typeface="宋体"/>
                </a:defRPr>
              </a:lvl8pPr>
              <a:lvl9pPr defTabSz="685800" eaLnBrk="0" fontAlgn="base" hangingPunct="0" indent="-228600" marL="3886200">
                <a:spcBef>
                  <a:spcPct val="0"/>
                </a:spcBef>
                <a:spcAft>
                  <a:spcPct val="0"/>
                </a:spcAft>
                <a:defRPr sz="1300">
                  <a:solidFill>
                    <a:schemeClr val="tx1"/>
                  </a:solidFill>
                  <a:latin charset="0" panose="020f0502020204030204" pitchFamily="34" typeface="Calibri"/>
                  <a:ea charset="-122" panose="02010600030101010101" pitchFamily="2" typeface="宋体"/>
                </a:defRPr>
              </a:lvl9pPr>
            </a:lstStyle>
            <a:p>
              <a:pPr>
                <a:lnSpc>
                  <a:spcPct val="150000"/>
                </a:lnSpc>
              </a:pPr>
              <a:r>
                <a:rPr altLang="en-US" lang="zh-CN" sz="600">
                  <a:solidFill>
                    <a:schemeClr val="bg1"/>
                  </a:solidFill>
                  <a:latin charset="0" panose="020b0604020202020204" pitchFamily="34" typeface="Arial"/>
                  <a:ea charset="-122" panose="020b0503020204020204" pitchFamily="34" typeface="微软雅黑"/>
                  <a:cs typeface="+mn-ea"/>
                  <a:sym typeface="+mn-lt"/>
                </a:rPr>
                <a:t>点击添加相关标题文字，点击添加相关标题文字，点击添加相关标题文字，点击添加相关标题文字。</a:t>
              </a:r>
            </a:p>
          </p:txBody>
        </p:sp>
        <p:sp>
          <p:nvSpPr>
            <p:cNvPr id="33" name="任意多边形 32"/>
            <p:cNvSpPr/>
            <p:nvPr/>
          </p:nvSpPr>
          <p:spPr>
            <a:xfrm>
              <a:off x="4354766" y="1286573"/>
              <a:ext cx="287153" cy="0"/>
            </a:xfrm>
            <a:custGeom>
              <a:gdLst>
                <a:gd fmla="*/ 0 w 504825" name="connsiteX0"/>
                <a:gd fmla="*/ 0 h 0" name="connsiteY0"/>
                <a:gd fmla="*/ 504825 w 504825" name="connsiteX1"/>
                <a:gd fmla="*/ 0 h 0" name="connsiteY1"/>
              </a:gdLst>
              <a:cxnLst>
                <a:cxn ang="0">
                  <a:pos x="connsiteX0" y="connsiteY0"/>
                </a:cxn>
                <a:cxn ang="0">
                  <a:pos x="connsiteX1" y="connsiteY1"/>
                </a:cxn>
              </a:cxnLst>
              <a:rect b="b" l="l" r="r" t="t"/>
              <a:pathLst>
                <a:path w="504825">
                  <a:moveTo>
                    <a:pt x="0" y="0"/>
                  </a:moveTo>
                  <a:lnTo>
                    <a:pt x="504825"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a:solidFill>
                  <a:schemeClr val="bg1"/>
                </a:solidFill>
              </a:endParaRPr>
            </a:p>
          </p:txBody>
        </p:sp>
        <p:sp>
          <p:nvSpPr>
            <p:cNvPr id="34" name="文本框 66"/>
            <p:cNvSpPr txBox="1">
              <a:spLocks noChangeArrowheads="1"/>
            </p:cNvSpPr>
            <p:nvPr/>
          </p:nvSpPr>
          <p:spPr bwMode="auto">
            <a:xfrm>
              <a:off x="4273628" y="880115"/>
              <a:ext cx="1071578" cy="243875"/>
            </a:xfrm>
            <a:prstGeom prst="rect">
              <a:avLst/>
            </a:prstGeom>
            <a:noFill/>
            <a:ln>
              <a:noFill/>
            </a:ln>
            <a:extLst/>
          </p:spPr>
          <p:txBody>
            <a:bodyPr wrap="none">
              <a:spAutoFit/>
            </a:bodyPr>
            <a:lstStyle>
              <a:defPPr>
                <a:defRPr lang="zh-CN"/>
              </a:defPPr>
              <a:lvl1pPr eaLnBrk="1" hangingPunct="1">
                <a:defRPr sz="4400">
                  <a:latin charset="0" panose="020b0303020202080204" pitchFamily="34" typeface="Simply City Light"/>
                  <a:ea charset="-122" panose="02010609060101010101" pitchFamily="49" typeface="SimSun-ExtB"/>
                  <a:cs charset="0" panose="020b0604020202020204" pitchFamily="34" typeface="Arial"/>
                </a:defRPr>
              </a:lvl1pPr>
              <a:lvl2pPr indent="-285750" marL="742950"/>
              <a:lvl3pPr indent="-228600" marL="1143000"/>
              <a:lvl4pPr indent="-228600" marL="1600200"/>
              <a:lvl5pPr indent="-228600" marL="2057400"/>
              <a:lvl6pPr defTabSz="685800" fontAlgn="base" indent="-228600" marL="2514600">
                <a:spcBef>
                  <a:spcPct val="0"/>
                </a:spcBef>
                <a:spcAft>
                  <a:spcPct val="0"/>
                </a:spcAft>
              </a:lvl6pPr>
              <a:lvl7pPr defTabSz="685800" fontAlgn="base" indent="-228600" marL="2971800">
                <a:spcBef>
                  <a:spcPct val="0"/>
                </a:spcBef>
                <a:spcAft>
                  <a:spcPct val="0"/>
                </a:spcAft>
              </a:lvl7pPr>
              <a:lvl8pPr defTabSz="685800" fontAlgn="base" indent="-228600" marL="3429000">
                <a:spcBef>
                  <a:spcPct val="0"/>
                </a:spcBef>
                <a:spcAft>
                  <a:spcPct val="0"/>
                </a:spcAft>
              </a:lvl8pPr>
              <a:lvl9pPr defTabSz="685800" fontAlgn="base" indent="-228600" marL="3886200">
                <a:spcBef>
                  <a:spcPct val="0"/>
                </a:spcBef>
                <a:spcAft>
                  <a:spcPct val="0"/>
                </a:spcAft>
              </a:lvl9pPr>
            </a:lstStyle>
            <a:p>
              <a:r>
                <a:rPr altLang="en-US" lang="zh-CN" sz="1000">
                  <a:solidFill>
                    <a:schemeClr val="bg1"/>
                  </a:solidFill>
                  <a:ea charset="-122" panose="020b0503020204020204" pitchFamily="34" typeface="微软雅黑"/>
                </a:rPr>
                <a:t>请替换文字内容</a:t>
              </a:r>
            </a:p>
          </p:txBody>
        </p:sp>
      </p:grpSp>
      <p:grpSp>
        <p:nvGrpSpPr>
          <p:cNvPr id="9" name="组合 7"/>
          <p:cNvGrpSpPr/>
          <p:nvPr/>
        </p:nvGrpSpPr>
        <p:grpSpPr>
          <a:xfrm>
            <a:off x="3627929" y="3091668"/>
            <a:ext cx="2320948" cy="847297"/>
            <a:chOff x="4267635" y="880115"/>
            <a:chExt cx="2320294" cy="847418"/>
          </a:xfrm>
        </p:grpSpPr>
        <p:sp>
          <p:nvSpPr>
            <p:cNvPr id="36" name="文本框 66"/>
            <p:cNvSpPr txBox="1">
              <a:spLocks noChangeArrowheads="1"/>
            </p:cNvSpPr>
            <p:nvPr/>
          </p:nvSpPr>
          <p:spPr bwMode="auto">
            <a:xfrm>
              <a:off x="4267635" y="1374629"/>
              <a:ext cx="2320294" cy="365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300">
                  <a:solidFill>
                    <a:schemeClr val="tx1"/>
                  </a:solidFill>
                  <a:latin charset="0" panose="020f0502020204030204" pitchFamily="34" typeface="Calibri"/>
                  <a:ea charset="-122" panose="02010600030101010101" pitchFamily="2" typeface="宋体"/>
                </a:defRPr>
              </a:lvl1pPr>
              <a:lvl2pPr eaLnBrk="0" hangingPunct="0" indent="-285750" marL="742950">
                <a:defRPr sz="1300">
                  <a:solidFill>
                    <a:schemeClr val="tx1"/>
                  </a:solidFill>
                  <a:latin charset="0" panose="020f0502020204030204" pitchFamily="34" typeface="Calibri"/>
                  <a:ea charset="-122" panose="02010600030101010101" pitchFamily="2" typeface="宋体"/>
                </a:defRPr>
              </a:lvl2pPr>
              <a:lvl3pPr eaLnBrk="0" hangingPunct="0" indent="-228600" marL="1143000">
                <a:defRPr sz="1300">
                  <a:solidFill>
                    <a:schemeClr val="tx1"/>
                  </a:solidFill>
                  <a:latin charset="0" panose="020f0502020204030204" pitchFamily="34" typeface="Calibri"/>
                  <a:ea charset="-122" panose="02010600030101010101" pitchFamily="2" typeface="宋体"/>
                </a:defRPr>
              </a:lvl3pPr>
              <a:lvl4pPr eaLnBrk="0" hangingPunct="0" indent="-228600" marL="1600200">
                <a:defRPr sz="1300">
                  <a:solidFill>
                    <a:schemeClr val="tx1"/>
                  </a:solidFill>
                  <a:latin charset="0" panose="020f0502020204030204" pitchFamily="34" typeface="Calibri"/>
                  <a:ea charset="-122" panose="02010600030101010101" pitchFamily="2" typeface="宋体"/>
                </a:defRPr>
              </a:lvl4pPr>
              <a:lvl5pPr eaLnBrk="0" hangingPunct="0" indent="-228600" marL="2057400">
                <a:defRPr sz="1300">
                  <a:solidFill>
                    <a:schemeClr val="tx1"/>
                  </a:solidFill>
                  <a:latin charset="0" panose="020f0502020204030204" pitchFamily="34" typeface="Calibri"/>
                  <a:ea charset="-122" panose="02010600030101010101" pitchFamily="2" typeface="宋体"/>
                </a:defRPr>
              </a:lvl5pPr>
              <a:lvl6pPr defTabSz="685800" eaLnBrk="0" fontAlgn="base" hangingPunct="0" indent="-228600" marL="2514600">
                <a:spcBef>
                  <a:spcPct val="0"/>
                </a:spcBef>
                <a:spcAft>
                  <a:spcPct val="0"/>
                </a:spcAft>
                <a:defRPr sz="1300">
                  <a:solidFill>
                    <a:schemeClr val="tx1"/>
                  </a:solidFill>
                  <a:latin charset="0" panose="020f0502020204030204" pitchFamily="34" typeface="Calibri"/>
                  <a:ea charset="-122" panose="02010600030101010101" pitchFamily="2" typeface="宋体"/>
                </a:defRPr>
              </a:lvl6pPr>
              <a:lvl7pPr defTabSz="685800" eaLnBrk="0" fontAlgn="base" hangingPunct="0" indent="-228600" marL="2971800">
                <a:spcBef>
                  <a:spcPct val="0"/>
                </a:spcBef>
                <a:spcAft>
                  <a:spcPct val="0"/>
                </a:spcAft>
                <a:defRPr sz="1300">
                  <a:solidFill>
                    <a:schemeClr val="tx1"/>
                  </a:solidFill>
                  <a:latin charset="0" panose="020f0502020204030204" pitchFamily="34" typeface="Calibri"/>
                  <a:ea charset="-122" panose="02010600030101010101" pitchFamily="2" typeface="宋体"/>
                </a:defRPr>
              </a:lvl7pPr>
              <a:lvl8pPr defTabSz="685800" eaLnBrk="0" fontAlgn="base" hangingPunct="0" indent="-228600" marL="3429000">
                <a:spcBef>
                  <a:spcPct val="0"/>
                </a:spcBef>
                <a:spcAft>
                  <a:spcPct val="0"/>
                </a:spcAft>
                <a:defRPr sz="1300">
                  <a:solidFill>
                    <a:schemeClr val="tx1"/>
                  </a:solidFill>
                  <a:latin charset="0" panose="020f0502020204030204" pitchFamily="34" typeface="Calibri"/>
                  <a:ea charset="-122" panose="02010600030101010101" pitchFamily="2" typeface="宋体"/>
                </a:defRPr>
              </a:lvl8pPr>
              <a:lvl9pPr defTabSz="685800" eaLnBrk="0" fontAlgn="base" hangingPunct="0" indent="-228600" marL="3886200">
                <a:spcBef>
                  <a:spcPct val="0"/>
                </a:spcBef>
                <a:spcAft>
                  <a:spcPct val="0"/>
                </a:spcAft>
                <a:defRPr sz="1300">
                  <a:solidFill>
                    <a:schemeClr val="tx1"/>
                  </a:solidFill>
                  <a:latin charset="0" panose="020f0502020204030204" pitchFamily="34" typeface="Calibri"/>
                  <a:ea charset="-122" panose="02010600030101010101" pitchFamily="2" typeface="宋体"/>
                </a:defRPr>
              </a:lvl9pPr>
            </a:lstStyle>
            <a:p>
              <a:pPr>
                <a:lnSpc>
                  <a:spcPct val="150000"/>
                </a:lnSpc>
              </a:pPr>
              <a:r>
                <a:rPr altLang="en-US" lang="zh-CN" sz="600">
                  <a:solidFill>
                    <a:schemeClr val="bg1"/>
                  </a:solidFill>
                  <a:latin charset="0" panose="020b0604020202020204" pitchFamily="34" typeface="Arial"/>
                  <a:ea charset="-122" panose="020b0503020204020204" pitchFamily="34" typeface="微软雅黑"/>
                  <a:cs typeface="+mn-ea"/>
                  <a:sym typeface="+mn-lt"/>
                </a:rPr>
                <a:t>点击添加相关标题文字，点击添加相关标题文字，点击添加相关标题文字，点击添加相关标题文字。</a:t>
              </a:r>
            </a:p>
          </p:txBody>
        </p:sp>
        <p:sp>
          <p:nvSpPr>
            <p:cNvPr id="37" name="任意多边形 36"/>
            <p:cNvSpPr/>
            <p:nvPr/>
          </p:nvSpPr>
          <p:spPr>
            <a:xfrm>
              <a:off x="4354766" y="1286573"/>
              <a:ext cx="287153" cy="0"/>
            </a:xfrm>
            <a:custGeom>
              <a:gdLst>
                <a:gd fmla="*/ 0 w 504825" name="connsiteX0"/>
                <a:gd fmla="*/ 0 h 0" name="connsiteY0"/>
                <a:gd fmla="*/ 504825 w 504825" name="connsiteX1"/>
                <a:gd fmla="*/ 0 h 0" name="connsiteY1"/>
              </a:gdLst>
              <a:cxnLst>
                <a:cxn ang="0">
                  <a:pos x="connsiteX0" y="connsiteY0"/>
                </a:cxn>
                <a:cxn ang="0">
                  <a:pos x="connsiteX1" y="connsiteY1"/>
                </a:cxn>
              </a:cxnLst>
              <a:rect b="b" l="l" r="r" t="t"/>
              <a:pathLst>
                <a:path w="504825">
                  <a:moveTo>
                    <a:pt x="0" y="0"/>
                  </a:moveTo>
                  <a:lnTo>
                    <a:pt x="504825"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a:solidFill>
                  <a:schemeClr val="bg1"/>
                </a:solidFill>
              </a:endParaRPr>
            </a:p>
          </p:txBody>
        </p:sp>
        <p:sp>
          <p:nvSpPr>
            <p:cNvPr id="38" name="文本框 66"/>
            <p:cNvSpPr txBox="1">
              <a:spLocks noChangeArrowheads="1"/>
            </p:cNvSpPr>
            <p:nvPr/>
          </p:nvSpPr>
          <p:spPr bwMode="auto">
            <a:xfrm>
              <a:off x="4273628" y="880115"/>
              <a:ext cx="1071578" cy="243875"/>
            </a:xfrm>
            <a:prstGeom prst="rect">
              <a:avLst/>
            </a:prstGeom>
            <a:noFill/>
            <a:ln>
              <a:noFill/>
            </a:ln>
            <a:extLst/>
          </p:spPr>
          <p:txBody>
            <a:bodyPr wrap="none">
              <a:spAutoFit/>
            </a:bodyPr>
            <a:lstStyle>
              <a:defPPr>
                <a:defRPr lang="zh-CN"/>
              </a:defPPr>
              <a:lvl1pPr eaLnBrk="1" hangingPunct="1">
                <a:defRPr sz="4400">
                  <a:latin charset="0" panose="020b0303020202080204" pitchFamily="34" typeface="Simply City Light"/>
                  <a:ea charset="-122" panose="02010609060101010101" pitchFamily="49" typeface="SimSun-ExtB"/>
                  <a:cs charset="0" panose="020b0604020202020204" pitchFamily="34" typeface="Arial"/>
                </a:defRPr>
              </a:lvl1pPr>
              <a:lvl2pPr indent="-285750" marL="742950"/>
              <a:lvl3pPr indent="-228600" marL="1143000"/>
              <a:lvl4pPr indent="-228600" marL="1600200"/>
              <a:lvl5pPr indent="-228600" marL="2057400"/>
              <a:lvl6pPr defTabSz="685800" fontAlgn="base" indent="-228600" marL="2514600">
                <a:spcBef>
                  <a:spcPct val="0"/>
                </a:spcBef>
                <a:spcAft>
                  <a:spcPct val="0"/>
                </a:spcAft>
              </a:lvl6pPr>
              <a:lvl7pPr defTabSz="685800" fontAlgn="base" indent="-228600" marL="2971800">
                <a:spcBef>
                  <a:spcPct val="0"/>
                </a:spcBef>
                <a:spcAft>
                  <a:spcPct val="0"/>
                </a:spcAft>
              </a:lvl7pPr>
              <a:lvl8pPr defTabSz="685800" fontAlgn="base" indent="-228600" marL="3429000">
                <a:spcBef>
                  <a:spcPct val="0"/>
                </a:spcBef>
                <a:spcAft>
                  <a:spcPct val="0"/>
                </a:spcAft>
              </a:lvl8pPr>
              <a:lvl9pPr defTabSz="685800" fontAlgn="base" indent="-228600" marL="3886200">
                <a:spcBef>
                  <a:spcPct val="0"/>
                </a:spcBef>
                <a:spcAft>
                  <a:spcPct val="0"/>
                </a:spcAft>
              </a:lvl9pPr>
            </a:lstStyle>
            <a:p>
              <a:r>
                <a:rPr altLang="en-US" lang="zh-CN" sz="1000">
                  <a:solidFill>
                    <a:schemeClr val="bg1"/>
                  </a:solidFill>
                  <a:ea charset="-122" panose="020b0503020204020204" pitchFamily="34" typeface="微软雅黑"/>
                </a:rPr>
                <a:t>请替换文字内容</a:t>
              </a:r>
            </a:p>
          </p:txBody>
        </p:sp>
      </p:grpSp>
      <p:grpSp>
        <p:nvGrpSpPr>
          <p:cNvPr id="10" name="组合 7"/>
          <p:cNvGrpSpPr/>
          <p:nvPr/>
        </p:nvGrpSpPr>
        <p:grpSpPr>
          <a:xfrm>
            <a:off x="5663407" y="1219662"/>
            <a:ext cx="2320948" cy="847297"/>
            <a:chOff x="4267635" y="880115"/>
            <a:chExt cx="2320294" cy="847418"/>
          </a:xfrm>
        </p:grpSpPr>
        <p:sp>
          <p:nvSpPr>
            <p:cNvPr id="41" name="文本框 66"/>
            <p:cNvSpPr txBox="1">
              <a:spLocks noChangeArrowheads="1"/>
            </p:cNvSpPr>
            <p:nvPr/>
          </p:nvSpPr>
          <p:spPr bwMode="auto">
            <a:xfrm>
              <a:off x="4267635" y="1374629"/>
              <a:ext cx="2320294" cy="365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300">
                  <a:solidFill>
                    <a:schemeClr val="tx1"/>
                  </a:solidFill>
                  <a:latin charset="0" panose="020f0502020204030204" pitchFamily="34" typeface="Calibri"/>
                  <a:ea charset="-122" panose="02010600030101010101" pitchFamily="2" typeface="宋体"/>
                </a:defRPr>
              </a:lvl1pPr>
              <a:lvl2pPr eaLnBrk="0" hangingPunct="0" indent="-285750" marL="742950">
                <a:defRPr sz="1300">
                  <a:solidFill>
                    <a:schemeClr val="tx1"/>
                  </a:solidFill>
                  <a:latin charset="0" panose="020f0502020204030204" pitchFamily="34" typeface="Calibri"/>
                  <a:ea charset="-122" panose="02010600030101010101" pitchFamily="2" typeface="宋体"/>
                </a:defRPr>
              </a:lvl2pPr>
              <a:lvl3pPr eaLnBrk="0" hangingPunct="0" indent="-228600" marL="1143000">
                <a:defRPr sz="1300">
                  <a:solidFill>
                    <a:schemeClr val="tx1"/>
                  </a:solidFill>
                  <a:latin charset="0" panose="020f0502020204030204" pitchFamily="34" typeface="Calibri"/>
                  <a:ea charset="-122" panose="02010600030101010101" pitchFamily="2" typeface="宋体"/>
                </a:defRPr>
              </a:lvl3pPr>
              <a:lvl4pPr eaLnBrk="0" hangingPunct="0" indent="-228600" marL="1600200">
                <a:defRPr sz="1300">
                  <a:solidFill>
                    <a:schemeClr val="tx1"/>
                  </a:solidFill>
                  <a:latin charset="0" panose="020f0502020204030204" pitchFamily="34" typeface="Calibri"/>
                  <a:ea charset="-122" panose="02010600030101010101" pitchFamily="2" typeface="宋体"/>
                </a:defRPr>
              </a:lvl4pPr>
              <a:lvl5pPr eaLnBrk="0" hangingPunct="0" indent="-228600" marL="2057400">
                <a:defRPr sz="1300">
                  <a:solidFill>
                    <a:schemeClr val="tx1"/>
                  </a:solidFill>
                  <a:latin charset="0" panose="020f0502020204030204" pitchFamily="34" typeface="Calibri"/>
                  <a:ea charset="-122" panose="02010600030101010101" pitchFamily="2" typeface="宋体"/>
                </a:defRPr>
              </a:lvl5pPr>
              <a:lvl6pPr defTabSz="685800" eaLnBrk="0" fontAlgn="base" hangingPunct="0" indent="-228600" marL="2514600">
                <a:spcBef>
                  <a:spcPct val="0"/>
                </a:spcBef>
                <a:spcAft>
                  <a:spcPct val="0"/>
                </a:spcAft>
                <a:defRPr sz="1300">
                  <a:solidFill>
                    <a:schemeClr val="tx1"/>
                  </a:solidFill>
                  <a:latin charset="0" panose="020f0502020204030204" pitchFamily="34" typeface="Calibri"/>
                  <a:ea charset="-122" panose="02010600030101010101" pitchFamily="2" typeface="宋体"/>
                </a:defRPr>
              </a:lvl6pPr>
              <a:lvl7pPr defTabSz="685800" eaLnBrk="0" fontAlgn="base" hangingPunct="0" indent="-228600" marL="2971800">
                <a:spcBef>
                  <a:spcPct val="0"/>
                </a:spcBef>
                <a:spcAft>
                  <a:spcPct val="0"/>
                </a:spcAft>
                <a:defRPr sz="1300">
                  <a:solidFill>
                    <a:schemeClr val="tx1"/>
                  </a:solidFill>
                  <a:latin charset="0" panose="020f0502020204030204" pitchFamily="34" typeface="Calibri"/>
                  <a:ea charset="-122" panose="02010600030101010101" pitchFamily="2" typeface="宋体"/>
                </a:defRPr>
              </a:lvl7pPr>
              <a:lvl8pPr defTabSz="685800" eaLnBrk="0" fontAlgn="base" hangingPunct="0" indent="-228600" marL="3429000">
                <a:spcBef>
                  <a:spcPct val="0"/>
                </a:spcBef>
                <a:spcAft>
                  <a:spcPct val="0"/>
                </a:spcAft>
                <a:defRPr sz="1300">
                  <a:solidFill>
                    <a:schemeClr val="tx1"/>
                  </a:solidFill>
                  <a:latin charset="0" panose="020f0502020204030204" pitchFamily="34" typeface="Calibri"/>
                  <a:ea charset="-122" panose="02010600030101010101" pitchFamily="2" typeface="宋体"/>
                </a:defRPr>
              </a:lvl8pPr>
              <a:lvl9pPr defTabSz="685800" eaLnBrk="0" fontAlgn="base" hangingPunct="0" indent="-228600" marL="3886200">
                <a:spcBef>
                  <a:spcPct val="0"/>
                </a:spcBef>
                <a:spcAft>
                  <a:spcPct val="0"/>
                </a:spcAft>
                <a:defRPr sz="1300">
                  <a:solidFill>
                    <a:schemeClr val="tx1"/>
                  </a:solidFill>
                  <a:latin charset="0" panose="020f0502020204030204" pitchFamily="34" typeface="Calibri"/>
                  <a:ea charset="-122" panose="02010600030101010101" pitchFamily="2" typeface="宋体"/>
                </a:defRPr>
              </a:lvl9pPr>
            </a:lstStyle>
            <a:p>
              <a:pPr>
                <a:lnSpc>
                  <a:spcPct val="150000"/>
                </a:lnSpc>
              </a:pPr>
              <a:r>
                <a:rPr altLang="en-US" lang="zh-CN" sz="600">
                  <a:solidFill>
                    <a:schemeClr val="bg1"/>
                  </a:solidFill>
                  <a:latin charset="0" panose="020b0604020202020204" pitchFamily="34" typeface="Arial"/>
                  <a:ea charset="-122" panose="020b0503020204020204" pitchFamily="34" typeface="微软雅黑"/>
                  <a:cs typeface="+mn-ea"/>
                  <a:sym typeface="+mn-lt"/>
                </a:rPr>
                <a:t>点击添加相关标题文字，点击添加相关标题文字，点击添加相关标题文字，点击添加相关标题文字。</a:t>
              </a:r>
            </a:p>
          </p:txBody>
        </p:sp>
        <p:sp>
          <p:nvSpPr>
            <p:cNvPr id="42" name="任意多边形 41"/>
            <p:cNvSpPr/>
            <p:nvPr/>
          </p:nvSpPr>
          <p:spPr>
            <a:xfrm>
              <a:off x="4354766" y="1286573"/>
              <a:ext cx="287153" cy="0"/>
            </a:xfrm>
            <a:custGeom>
              <a:gdLst>
                <a:gd fmla="*/ 0 w 504825" name="connsiteX0"/>
                <a:gd fmla="*/ 0 h 0" name="connsiteY0"/>
                <a:gd fmla="*/ 504825 w 504825" name="connsiteX1"/>
                <a:gd fmla="*/ 0 h 0" name="connsiteY1"/>
              </a:gdLst>
              <a:cxnLst>
                <a:cxn ang="0">
                  <a:pos x="connsiteX0" y="connsiteY0"/>
                </a:cxn>
                <a:cxn ang="0">
                  <a:pos x="connsiteX1" y="connsiteY1"/>
                </a:cxn>
              </a:cxnLst>
              <a:rect b="b" l="l" r="r" t="t"/>
              <a:pathLst>
                <a:path w="504825">
                  <a:moveTo>
                    <a:pt x="0" y="0"/>
                  </a:moveTo>
                  <a:lnTo>
                    <a:pt x="504825"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a:solidFill>
                  <a:schemeClr val="bg1"/>
                </a:solidFill>
              </a:endParaRPr>
            </a:p>
          </p:txBody>
        </p:sp>
        <p:sp>
          <p:nvSpPr>
            <p:cNvPr id="43" name="文本框 66"/>
            <p:cNvSpPr txBox="1">
              <a:spLocks noChangeArrowheads="1"/>
            </p:cNvSpPr>
            <p:nvPr/>
          </p:nvSpPr>
          <p:spPr bwMode="auto">
            <a:xfrm>
              <a:off x="4273628" y="880115"/>
              <a:ext cx="1071578" cy="243875"/>
            </a:xfrm>
            <a:prstGeom prst="rect">
              <a:avLst/>
            </a:prstGeom>
            <a:noFill/>
            <a:ln>
              <a:noFill/>
            </a:ln>
            <a:extLst/>
          </p:spPr>
          <p:txBody>
            <a:bodyPr wrap="none">
              <a:spAutoFit/>
            </a:bodyPr>
            <a:lstStyle>
              <a:defPPr>
                <a:defRPr lang="zh-CN"/>
              </a:defPPr>
              <a:lvl1pPr eaLnBrk="1" hangingPunct="1">
                <a:defRPr sz="4400">
                  <a:latin charset="0" panose="020b0303020202080204" pitchFamily="34" typeface="Simply City Light"/>
                  <a:ea charset="-122" panose="02010609060101010101" pitchFamily="49" typeface="SimSun-ExtB"/>
                  <a:cs charset="0" panose="020b0604020202020204" pitchFamily="34" typeface="Arial"/>
                </a:defRPr>
              </a:lvl1pPr>
              <a:lvl2pPr indent="-285750" marL="742950"/>
              <a:lvl3pPr indent="-228600" marL="1143000"/>
              <a:lvl4pPr indent="-228600" marL="1600200"/>
              <a:lvl5pPr indent="-228600" marL="2057400"/>
              <a:lvl6pPr defTabSz="685800" fontAlgn="base" indent="-228600" marL="2514600">
                <a:spcBef>
                  <a:spcPct val="0"/>
                </a:spcBef>
                <a:spcAft>
                  <a:spcPct val="0"/>
                </a:spcAft>
              </a:lvl6pPr>
              <a:lvl7pPr defTabSz="685800" fontAlgn="base" indent="-228600" marL="2971800">
                <a:spcBef>
                  <a:spcPct val="0"/>
                </a:spcBef>
                <a:spcAft>
                  <a:spcPct val="0"/>
                </a:spcAft>
              </a:lvl7pPr>
              <a:lvl8pPr defTabSz="685800" fontAlgn="base" indent="-228600" marL="3429000">
                <a:spcBef>
                  <a:spcPct val="0"/>
                </a:spcBef>
                <a:spcAft>
                  <a:spcPct val="0"/>
                </a:spcAft>
              </a:lvl8pPr>
              <a:lvl9pPr defTabSz="685800" fontAlgn="base" indent="-228600" marL="3886200">
                <a:spcBef>
                  <a:spcPct val="0"/>
                </a:spcBef>
                <a:spcAft>
                  <a:spcPct val="0"/>
                </a:spcAft>
              </a:lvl9pPr>
            </a:lstStyle>
            <a:p>
              <a:r>
                <a:rPr altLang="en-US" lang="zh-CN" sz="1000">
                  <a:solidFill>
                    <a:schemeClr val="bg1"/>
                  </a:solidFill>
                  <a:ea charset="-122" panose="020b0503020204020204" pitchFamily="34" typeface="微软雅黑"/>
                </a:rPr>
                <a:t>请替换文字内容</a:t>
              </a:r>
            </a:p>
          </p:txBody>
        </p:sp>
      </p:grpSp>
    </p:spTree>
    <p:extLst>
      <p:ext uri="{BB962C8B-B14F-4D97-AF65-F5344CB8AC3E}">
        <p14:creationId val="3284412552"/>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9"/>
                                        </p:tgtEl>
                                        <p:attrNameLst>
                                          <p:attrName>style.visibility</p:attrName>
                                        </p:attrNameLst>
                                      </p:cBhvr>
                                      <p:to>
                                        <p:strVal val="visible"/>
                                      </p:to>
                                    </p:set>
                                    <p:animEffect filter="wipe(left)" transition="in">
                                      <p:cBhvr>
                                        <p:cTn dur="500" id="7"/>
                                        <p:tgtEl>
                                          <p:spTgt spid="39"/>
                                        </p:tgtEl>
                                      </p:cBhvr>
                                    </p:animEffect>
                                  </p:childTnLst>
                                </p:cTn>
                              </p:par>
                              <p:par>
                                <p:cTn fill="hold" id="8" nodeType="withEffect" presetClass="entr" presetID="22" presetSubtype="8">
                                  <p:stCondLst>
                                    <p:cond delay="500"/>
                                  </p:stCondLst>
                                  <p:childTnLst>
                                    <p:set>
                                      <p:cBhvr>
                                        <p:cTn dur="1" fill="hold" id="9">
                                          <p:stCondLst>
                                            <p:cond delay="0"/>
                                          </p:stCondLst>
                                        </p:cTn>
                                        <p:tgtEl>
                                          <p:spTgt spid="2"/>
                                        </p:tgtEl>
                                        <p:attrNameLst>
                                          <p:attrName>style.visibility</p:attrName>
                                        </p:attrNameLst>
                                      </p:cBhvr>
                                      <p:to>
                                        <p:strVal val="visible"/>
                                      </p:to>
                                    </p:set>
                                    <p:animEffect filter="wipe(left)" transition="in">
                                      <p:cBhvr>
                                        <p:cTn dur="1000" id="10"/>
                                        <p:tgtEl>
                                          <p:spTgt spid="2"/>
                                        </p:tgtEl>
                                      </p:cBhvr>
                                    </p:animEffect>
                                  </p:childTnLst>
                                </p:cTn>
                              </p:par>
                              <p:par>
                                <p:cTn fill="hold" id="11" nodeType="withEffect" presetClass="entr" presetID="53" presetSubtype="0">
                                  <p:stCondLst>
                                    <p:cond delay="700"/>
                                  </p:stCondLst>
                                  <p:childTnLst>
                                    <p:set>
                                      <p:cBhvr>
                                        <p:cTn dur="1" fill="hold" id="12">
                                          <p:stCondLst>
                                            <p:cond delay="0"/>
                                          </p:stCondLst>
                                        </p:cTn>
                                        <p:tgtEl>
                                          <p:spTgt spid="5"/>
                                        </p:tgtEl>
                                        <p:attrNameLst>
                                          <p:attrName>style.visibility</p:attrName>
                                        </p:attrNameLst>
                                      </p:cBhvr>
                                      <p:to>
                                        <p:strVal val="visible"/>
                                      </p:to>
                                    </p:set>
                                    <p:anim calcmode="lin" valueType="num">
                                      <p:cBhvr>
                                        <p:cTn dur="750" fill="hold" id="13"/>
                                        <p:tgtEl>
                                          <p:spTgt spid="5"/>
                                        </p:tgtEl>
                                        <p:attrNameLst>
                                          <p:attrName>ppt_w</p:attrName>
                                        </p:attrNameLst>
                                      </p:cBhvr>
                                      <p:tavLst>
                                        <p:tav tm="0">
                                          <p:val>
                                            <p:fltVal val="0"/>
                                          </p:val>
                                        </p:tav>
                                        <p:tav tm="100000">
                                          <p:val>
                                            <p:strVal val="#ppt_w"/>
                                          </p:val>
                                        </p:tav>
                                      </p:tavLst>
                                    </p:anim>
                                    <p:anim calcmode="lin" valueType="num">
                                      <p:cBhvr>
                                        <p:cTn dur="750" fill="hold" id="14"/>
                                        <p:tgtEl>
                                          <p:spTgt spid="5"/>
                                        </p:tgtEl>
                                        <p:attrNameLst>
                                          <p:attrName>ppt_h</p:attrName>
                                        </p:attrNameLst>
                                      </p:cBhvr>
                                      <p:tavLst>
                                        <p:tav tm="0">
                                          <p:val>
                                            <p:fltVal val="0"/>
                                          </p:val>
                                        </p:tav>
                                        <p:tav tm="100000">
                                          <p:val>
                                            <p:strVal val="#ppt_h"/>
                                          </p:val>
                                        </p:tav>
                                      </p:tavLst>
                                    </p:anim>
                                    <p:animEffect filter="fade" transition="in">
                                      <p:cBhvr>
                                        <p:cTn dur="750" id="15"/>
                                        <p:tgtEl>
                                          <p:spTgt spid="5"/>
                                        </p:tgtEl>
                                      </p:cBhvr>
                                    </p:animEffect>
                                  </p:childTnLst>
                                </p:cTn>
                              </p:par>
                              <p:par>
                                <p:cTn fill="hold" id="16" nodeType="withEffect" presetClass="entr" presetID="53" presetSubtype="0">
                                  <p:stCondLst>
                                    <p:cond delay="1200"/>
                                  </p:stCondLst>
                                  <p:childTnLst>
                                    <p:set>
                                      <p:cBhvr>
                                        <p:cTn dur="1" fill="hold" id="17">
                                          <p:stCondLst>
                                            <p:cond delay="0"/>
                                          </p:stCondLst>
                                        </p:cTn>
                                        <p:tgtEl>
                                          <p:spTgt spid="6"/>
                                        </p:tgtEl>
                                        <p:attrNameLst>
                                          <p:attrName>style.visibility</p:attrName>
                                        </p:attrNameLst>
                                      </p:cBhvr>
                                      <p:to>
                                        <p:strVal val="visible"/>
                                      </p:to>
                                    </p:set>
                                    <p:anim calcmode="lin" valueType="num">
                                      <p:cBhvr>
                                        <p:cTn dur="750" fill="hold" id="18"/>
                                        <p:tgtEl>
                                          <p:spTgt spid="6"/>
                                        </p:tgtEl>
                                        <p:attrNameLst>
                                          <p:attrName>ppt_w</p:attrName>
                                        </p:attrNameLst>
                                      </p:cBhvr>
                                      <p:tavLst>
                                        <p:tav tm="0">
                                          <p:val>
                                            <p:fltVal val="0"/>
                                          </p:val>
                                        </p:tav>
                                        <p:tav tm="100000">
                                          <p:val>
                                            <p:strVal val="#ppt_w"/>
                                          </p:val>
                                        </p:tav>
                                      </p:tavLst>
                                    </p:anim>
                                    <p:anim calcmode="lin" valueType="num">
                                      <p:cBhvr>
                                        <p:cTn dur="750" fill="hold" id="19"/>
                                        <p:tgtEl>
                                          <p:spTgt spid="6"/>
                                        </p:tgtEl>
                                        <p:attrNameLst>
                                          <p:attrName>ppt_h</p:attrName>
                                        </p:attrNameLst>
                                      </p:cBhvr>
                                      <p:tavLst>
                                        <p:tav tm="0">
                                          <p:val>
                                            <p:fltVal val="0"/>
                                          </p:val>
                                        </p:tav>
                                        <p:tav tm="100000">
                                          <p:val>
                                            <p:strVal val="#ppt_h"/>
                                          </p:val>
                                        </p:tav>
                                      </p:tavLst>
                                    </p:anim>
                                    <p:animEffect filter="fade" transition="in">
                                      <p:cBhvr>
                                        <p:cTn dur="750" id="20"/>
                                        <p:tgtEl>
                                          <p:spTgt spid="6"/>
                                        </p:tgtEl>
                                      </p:cBhvr>
                                    </p:animEffect>
                                  </p:childTnLst>
                                </p:cTn>
                              </p:par>
                              <p:par>
                                <p:cTn fill="hold" id="21" nodeType="withEffect" presetClass="entr" presetID="53" presetSubtype="0">
                                  <p:stCondLst>
                                    <p:cond delay="1700"/>
                                  </p:stCondLst>
                                  <p:childTnLst>
                                    <p:set>
                                      <p:cBhvr>
                                        <p:cTn dur="1" fill="hold" id="22">
                                          <p:stCondLst>
                                            <p:cond delay="0"/>
                                          </p:stCondLst>
                                        </p:cTn>
                                        <p:tgtEl>
                                          <p:spTgt spid="7"/>
                                        </p:tgtEl>
                                        <p:attrNameLst>
                                          <p:attrName>style.visibility</p:attrName>
                                        </p:attrNameLst>
                                      </p:cBhvr>
                                      <p:to>
                                        <p:strVal val="visible"/>
                                      </p:to>
                                    </p:set>
                                    <p:anim calcmode="lin" valueType="num">
                                      <p:cBhvr>
                                        <p:cTn dur="750" fill="hold" id="23"/>
                                        <p:tgtEl>
                                          <p:spTgt spid="7"/>
                                        </p:tgtEl>
                                        <p:attrNameLst>
                                          <p:attrName>ppt_w</p:attrName>
                                        </p:attrNameLst>
                                      </p:cBhvr>
                                      <p:tavLst>
                                        <p:tav tm="0">
                                          <p:val>
                                            <p:fltVal val="0"/>
                                          </p:val>
                                        </p:tav>
                                        <p:tav tm="100000">
                                          <p:val>
                                            <p:strVal val="#ppt_w"/>
                                          </p:val>
                                        </p:tav>
                                      </p:tavLst>
                                    </p:anim>
                                    <p:anim calcmode="lin" valueType="num">
                                      <p:cBhvr>
                                        <p:cTn dur="750" fill="hold" id="24"/>
                                        <p:tgtEl>
                                          <p:spTgt spid="7"/>
                                        </p:tgtEl>
                                        <p:attrNameLst>
                                          <p:attrName>ppt_h</p:attrName>
                                        </p:attrNameLst>
                                      </p:cBhvr>
                                      <p:tavLst>
                                        <p:tav tm="0">
                                          <p:val>
                                            <p:fltVal val="0"/>
                                          </p:val>
                                        </p:tav>
                                        <p:tav tm="100000">
                                          <p:val>
                                            <p:strVal val="#ppt_h"/>
                                          </p:val>
                                        </p:tav>
                                      </p:tavLst>
                                    </p:anim>
                                    <p:animEffect filter="fade" transition="in">
                                      <p:cBhvr>
                                        <p:cTn dur="750" id="25"/>
                                        <p:tgtEl>
                                          <p:spTgt spid="7"/>
                                        </p:tgtEl>
                                      </p:cBhvr>
                                    </p:animEffect>
                                  </p:childTnLst>
                                </p:cTn>
                              </p:par>
                              <p:par>
                                <p:cTn fill="hold" id="26" nodeType="withEffect" presetClass="entr" presetID="2" presetSubtype="2">
                                  <p:stCondLst>
                                    <p:cond delay="0"/>
                                  </p:stCondLst>
                                  <p:childTnLst>
                                    <p:set>
                                      <p:cBhvr>
                                        <p:cTn dur="1" fill="hold" id="27">
                                          <p:stCondLst>
                                            <p:cond delay="0"/>
                                          </p:stCondLst>
                                        </p:cTn>
                                        <p:tgtEl>
                                          <p:spTgt spid="8"/>
                                        </p:tgtEl>
                                        <p:attrNameLst>
                                          <p:attrName>style.visibility</p:attrName>
                                        </p:attrNameLst>
                                      </p:cBhvr>
                                      <p:to>
                                        <p:strVal val="visible"/>
                                      </p:to>
                                    </p:set>
                                    <p:anim calcmode="lin" valueType="num">
                                      <p:cBhvr additive="base">
                                        <p:cTn dur="1000" fill="hold" id="28"/>
                                        <p:tgtEl>
                                          <p:spTgt spid="8"/>
                                        </p:tgtEl>
                                        <p:attrNameLst>
                                          <p:attrName>ppt_x</p:attrName>
                                        </p:attrNameLst>
                                      </p:cBhvr>
                                      <p:tavLst>
                                        <p:tav tm="0">
                                          <p:val>
                                            <p:strVal val="1+#ppt_w/2"/>
                                          </p:val>
                                        </p:tav>
                                        <p:tav tm="100000">
                                          <p:val>
                                            <p:strVal val="#ppt_x"/>
                                          </p:val>
                                        </p:tav>
                                      </p:tavLst>
                                    </p:anim>
                                    <p:anim calcmode="lin" valueType="num">
                                      <p:cBhvr additive="base">
                                        <p:cTn dur="1000" fill="hold" id="29"/>
                                        <p:tgtEl>
                                          <p:spTgt spid="8"/>
                                        </p:tgtEl>
                                        <p:attrNameLst>
                                          <p:attrName>ppt_y</p:attrName>
                                        </p:attrNameLst>
                                      </p:cBhvr>
                                      <p:tavLst>
                                        <p:tav tm="0">
                                          <p:val>
                                            <p:strVal val="#ppt_y"/>
                                          </p:val>
                                        </p:tav>
                                        <p:tav tm="100000">
                                          <p:val>
                                            <p:strVal val="#ppt_y"/>
                                          </p:val>
                                        </p:tav>
                                      </p:tavLst>
                                    </p:anim>
                                  </p:childTnLst>
                                </p:cTn>
                              </p:par>
                              <p:par>
                                <p:cTn fill="hold" id="30" nodeType="withEffect" presetClass="entr" presetID="2" presetSubtype="2">
                                  <p:stCondLst>
                                    <p:cond delay="500"/>
                                  </p:stCondLst>
                                  <p:childTnLst>
                                    <p:set>
                                      <p:cBhvr>
                                        <p:cTn dur="1" fill="hold" id="31">
                                          <p:stCondLst>
                                            <p:cond delay="0"/>
                                          </p:stCondLst>
                                        </p:cTn>
                                        <p:tgtEl>
                                          <p:spTgt spid="9"/>
                                        </p:tgtEl>
                                        <p:attrNameLst>
                                          <p:attrName>style.visibility</p:attrName>
                                        </p:attrNameLst>
                                      </p:cBhvr>
                                      <p:to>
                                        <p:strVal val="visible"/>
                                      </p:to>
                                    </p:set>
                                    <p:anim calcmode="lin" valueType="num">
                                      <p:cBhvr additive="base">
                                        <p:cTn dur="1000" fill="hold" id="32"/>
                                        <p:tgtEl>
                                          <p:spTgt spid="9"/>
                                        </p:tgtEl>
                                        <p:attrNameLst>
                                          <p:attrName>ppt_x</p:attrName>
                                        </p:attrNameLst>
                                      </p:cBhvr>
                                      <p:tavLst>
                                        <p:tav tm="0">
                                          <p:val>
                                            <p:strVal val="1+#ppt_w/2"/>
                                          </p:val>
                                        </p:tav>
                                        <p:tav tm="100000">
                                          <p:val>
                                            <p:strVal val="#ppt_x"/>
                                          </p:val>
                                        </p:tav>
                                      </p:tavLst>
                                    </p:anim>
                                    <p:anim calcmode="lin" valueType="num">
                                      <p:cBhvr additive="base">
                                        <p:cTn dur="1000" fill="hold" id="33"/>
                                        <p:tgtEl>
                                          <p:spTgt spid="9"/>
                                        </p:tgtEl>
                                        <p:attrNameLst>
                                          <p:attrName>ppt_y</p:attrName>
                                        </p:attrNameLst>
                                      </p:cBhvr>
                                      <p:tavLst>
                                        <p:tav tm="0">
                                          <p:val>
                                            <p:strVal val="#ppt_y"/>
                                          </p:val>
                                        </p:tav>
                                        <p:tav tm="100000">
                                          <p:val>
                                            <p:strVal val="#ppt_y"/>
                                          </p:val>
                                        </p:tav>
                                      </p:tavLst>
                                    </p:anim>
                                  </p:childTnLst>
                                </p:cTn>
                              </p:par>
                              <p:par>
                                <p:cTn fill="hold" id="34" nodeType="withEffect" presetClass="entr" presetID="2" presetSubtype="2">
                                  <p:stCondLst>
                                    <p:cond delay="900"/>
                                  </p:stCondLst>
                                  <p:childTnLst>
                                    <p:set>
                                      <p:cBhvr>
                                        <p:cTn dur="1" fill="hold" id="35">
                                          <p:stCondLst>
                                            <p:cond delay="0"/>
                                          </p:stCondLst>
                                        </p:cTn>
                                        <p:tgtEl>
                                          <p:spTgt spid="10"/>
                                        </p:tgtEl>
                                        <p:attrNameLst>
                                          <p:attrName>style.visibility</p:attrName>
                                        </p:attrNameLst>
                                      </p:cBhvr>
                                      <p:to>
                                        <p:strVal val="visible"/>
                                      </p:to>
                                    </p:set>
                                    <p:anim calcmode="lin" valueType="num">
                                      <p:cBhvr additive="base">
                                        <p:cTn dur="1000" fill="hold" id="36"/>
                                        <p:tgtEl>
                                          <p:spTgt spid="10"/>
                                        </p:tgtEl>
                                        <p:attrNameLst>
                                          <p:attrName>ppt_x</p:attrName>
                                        </p:attrNameLst>
                                      </p:cBhvr>
                                      <p:tavLst>
                                        <p:tav tm="0">
                                          <p:val>
                                            <p:strVal val="1+#ppt_w/2"/>
                                          </p:val>
                                        </p:tav>
                                        <p:tav tm="100000">
                                          <p:val>
                                            <p:strVal val="#ppt_x"/>
                                          </p:val>
                                        </p:tav>
                                      </p:tavLst>
                                    </p:anim>
                                    <p:anim calcmode="lin" valueType="num">
                                      <p:cBhvr additive="base">
                                        <p:cTn dur="1000" fill="hold" id="37"/>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0" name="U-Turn Arrow 79"/>
          <p:cNvSpPr/>
          <p:nvPr/>
        </p:nvSpPr>
        <p:spPr>
          <a:xfrm flipV="1" rot="16200000">
            <a:off x="6298290" y="912073"/>
            <a:ext cx="1061036" cy="3275409"/>
          </a:xfrm>
          <a:prstGeom prst="uturnArrow">
            <a:avLst>
              <a:gd fmla="val 11268" name="adj1"/>
              <a:gd fmla="val 25000" name="adj2"/>
              <a:gd fmla="val 0" name="adj3"/>
              <a:gd fmla="val 40317" name="adj4"/>
              <a:gd fmla="val 100000" name="adj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lnSpc>
                <a:spcPct val="120000"/>
              </a:lnSpc>
            </a:pPr>
            <a:endParaRPr lang="en-US">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84" name="U-Turn Arrow 83"/>
          <p:cNvSpPr/>
          <p:nvPr/>
        </p:nvSpPr>
        <p:spPr>
          <a:xfrm flipV="1" rot="5400000">
            <a:off x="1727950" y="381556"/>
            <a:ext cx="1061036" cy="3275409"/>
          </a:xfrm>
          <a:prstGeom prst="uturnArrow">
            <a:avLst>
              <a:gd fmla="val 11268" name="adj1"/>
              <a:gd fmla="val 25000" name="adj2"/>
              <a:gd fmla="val 0" name="adj3"/>
              <a:gd fmla="val 40317" name="adj4"/>
              <a:gd fmla="val 100000" name="adj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lnSpc>
                <a:spcPct val="120000"/>
              </a:lnSpc>
            </a:pPr>
            <a:endParaRPr lang="en-US">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85" name="U-Turn Arrow 84"/>
          <p:cNvSpPr/>
          <p:nvPr/>
        </p:nvSpPr>
        <p:spPr>
          <a:xfrm flipV="1" rot="5400000">
            <a:off x="1727950" y="1857057"/>
            <a:ext cx="1061036" cy="3275409"/>
          </a:xfrm>
          <a:prstGeom prst="uturnArrow">
            <a:avLst>
              <a:gd fmla="val 11268" name="adj1"/>
              <a:gd fmla="val 25000" name="adj2"/>
              <a:gd fmla="val 0" name="adj3"/>
              <a:gd fmla="val 40317" name="adj4"/>
              <a:gd fmla="val 100000" name="adj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lnSpc>
                <a:spcPct val="120000"/>
              </a:lnSpc>
            </a:pPr>
            <a:endParaRPr lang="en-US">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86" name="U-Turn Arrow 85"/>
          <p:cNvSpPr/>
          <p:nvPr/>
        </p:nvSpPr>
        <p:spPr>
          <a:xfrm flipV="1" rot="16200000">
            <a:off x="6298290" y="2387575"/>
            <a:ext cx="1061036" cy="3275409"/>
          </a:xfrm>
          <a:prstGeom prst="uturnArrow">
            <a:avLst>
              <a:gd fmla="val 11268" name="adj1"/>
              <a:gd fmla="val 25000" name="adj2"/>
              <a:gd fmla="val 0" name="adj3"/>
              <a:gd fmla="val 40317" name="adj4"/>
              <a:gd fmla="val 100000" name="adj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lnSpc>
                <a:spcPct val="120000"/>
              </a:lnSpc>
            </a:pPr>
            <a:endParaRPr lang="en-US">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grpSp>
        <p:nvGrpSpPr>
          <p:cNvPr id="2" name="Group 117"/>
          <p:cNvGrpSpPr/>
          <p:nvPr/>
        </p:nvGrpSpPr>
        <p:grpSpPr>
          <a:xfrm>
            <a:off x="3667658" y="1978995"/>
            <a:ext cx="1828135" cy="570785"/>
            <a:chOff x="3657600" y="1978993"/>
            <a:chExt cx="1828800" cy="570785"/>
          </a:xfrm>
        </p:grpSpPr>
        <p:sp>
          <p:nvSpPr>
            <p:cNvPr id="115" name="Rounded Rectangle 114"/>
            <p:cNvSpPr/>
            <p:nvPr/>
          </p:nvSpPr>
          <p:spPr bwMode="auto">
            <a:xfrm>
              <a:off x="3657600" y="1978993"/>
              <a:ext cx="1828800" cy="530519"/>
            </a:xfrm>
            <a:prstGeom prst="roundRect">
              <a:avLst/>
            </a:prstGeom>
            <a:solidFill>
              <a:schemeClr val="accent1"/>
            </a:solidFill>
            <a:ln w="9525">
              <a:noFill/>
              <a:round/>
            </a:ln>
          </p:spPr>
          <p:txBody>
            <a:bodyPr anchor="ctr" anchorCtr="0" bIns="64270" compatLnSpc="1" lIns="128540" numCol="1" rIns="128540" rtlCol="0" tIns="64270" vert="horz" wrap="square">
              <a:prstTxWarp prst="textNoShape">
                <a:avLst/>
              </a:prstTxWarp>
            </a:bodyPr>
            <a:lstStyle/>
            <a:p>
              <a:pPr algn="ctr">
                <a:lnSpc>
                  <a:spcPct val="120000"/>
                </a:lnSpc>
              </a:pPr>
              <a:endParaRPr lang="en-US" sz="11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88" name="Rounded Rectangle 87"/>
            <p:cNvSpPr/>
            <p:nvPr/>
          </p:nvSpPr>
          <p:spPr bwMode="auto">
            <a:xfrm>
              <a:off x="3657600" y="2019259"/>
              <a:ext cx="1828800" cy="530519"/>
            </a:xfrm>
            <a:prstGeom prst="roundRect">
              <a:avLst/>
            </a:prstGeom>
            <a:solidFill>
              <a:schemeClr val="accent2"/>
            </a:solidFill>
            <a:ln w="9525">
              <a:noFill/>
              <a:round/>
            </a:ln>
          </p:spPr>
          <p:txBody>
            <a:bodyPr anchor="ctr" anchorCtr="0" bIns="64270" compatLnSpc="1" lIns="128540" numCol="1" rIns="128540" rtlCol="0" tIns="64270" vert="horz" wrap="square">
              <a:prstTxWarp prst="textNoShape">
                <a:avLst/>
              </a:prstTxWarp>
            </a:bodyPr>
            <a:lstStyle/>
            <a:p>
              <a:pPr algn="ctr">
                <a:lnSpc>
                  <a:spcPct val="120000"/>
                </a:lnSpc>
              </a:pPr>
              <a:r>
                <a:rPr altLang="en-US" lang="zh-CN" sz="11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a:t>
              </a:r>
            </a:p>
          </p:txBody>
        </p:sp>
      </p:grpSp>
      <p:grpSp>
        <p:nvGrpSpPr>
          <p:cNvPr id="3" name="Group 118"/>
          <p:cNvGrpSpPr/>
          <p:nvPr/>
        </p:nvGrpSpPr>
        <p:grpSpPr>
          <a:xfrm>
            <a:off x="3667658" y="2716745"/>
            <a:ext cx="1828135" cy="570785"/>
            <a:chOff x="3657600" y="2716743"/>
            <a:chExt cx="1828800" cy="570785"/>
          </a:xfrm>
        </p:grpSpPr>
        <p:sp>
          <p:nvSpPr>
            <p:cNvPr id="116" name="Rounded Rectangle 115"/>
            <p:cNvSpPr/>
            <p:nvPr/>
          </p:nvSpPr>
          <p:spPr bwMode="auto">
            <a:xfrm>
              <a:off x="3657600" y="2716743"/>
              <a:ext cx="1828800" cy="530519"/>
            </a:xfrm>
            <a:prstGeom prst="roundRect">
              <a:avLst/>
            </a:prstGeom>
            <a:solidFill>
              <a:schemeClr val="accent2"/>
            </a:solidFill>
            <a:ln w="9525">
              <a:noFill/>
              <a:round/>
            </a:ln>
          </p:spPr>
          <p:txBody>
            <a:bodyPr anchor="ctr" anchorCtr="0" bIns="64270" compatLnSpc="1" lIns="128540" numCol="1" rIns="128540" rtlCol="0" tIns="64270" vert="horz" wrap="square">
              <a:prstTxWarp prst="textNoShape">
                <a:avLst/>
              </a:prstTxWarp>
            </a:bodyPr>
            <a:lstStyle/>
            <a:p>
              <a:pPr algn="ctr">
                <a:lnSpc>
                  <a:spcPct val="120000"/>
                </a:lnSpc>
              </a:pPr>
              <a:endParaRPr lang="en-US" sz="11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89" name="Rounded Rectangle 88"/>
            <p:cNvSpPr/>
            <p:nvPr/>
          </p:nvSpPr>
          <p:spPr bwMode="auto">
            <a:xfrm>
              <a:off x="3657600" y="2757009"/>
              <a:ext cx="1828800" cy="530519"/>
            </a:xfrm>
            <a:prstGeom prst="roundRect">
              <a:avLst/>
            </a:prstGeom>
            <a:solidFill>
              <a:schemeClr val="accent3"/>
            </a:solidFill>
            <a:ln w="9525">
              <a:noFill/>
              <a:round/>
            </a:ln>
          </p:spPr>
          <p:txBody>
            <a:bodyPr anchor="ctr" anchorCtr="0" bIns="64270" compatLnSpc="1" lIns="128540" numCol="1" rIns="128540" rtlCol="0" tIns="64270" vert="horz" wrap="square">
              <a:prstTxWarp prst="textNoShape">
                <a:avLst/>
              </a:prstTxWarp>
            </a:bodyPr>
            <a:lstStyle/>
            <a:p>
              <a:pPr algn="ctr">
                <a:lnSpc>
                  <a:spcPct val="120000"/>
                </a:lnSpc>
              </a:pPr>
              <a:r>
                <a:rPr altLang="en-US" lang="zh-CN" sz="11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a:t>
              </a:r>
            </a:p>
          </p:txBody>
        </p:sp>
      </p:grpSp>
      <p:grpSp>
        <p:nvGrpSpPr>
          <p:cNvPr id="4" name="Group 119"/>
          <p:cNvGrpSpPr/>
          <p:nvPr/>
        </p:nvGrpSpPr>
        <p:grpSpPr>
          <a:xfrm>
            <a:off x="3667658" y="3454496"/>
            <a:ext cx="1828135" cy="570785"/>
            <a:chOff x="3657600" y="3454494"/>
            <a:chExt cx="1828800" cy="570785"/>
          </a:xfrm>
        </p:grpSpPr>
        <p:sp>
          <p:nvSpPr>
            <p:cNvPr id="117" name="Rounded Rectangle 116"/>
            <p:cNvSpPr/>
            <p:nvPr/>
          </p:nvSpPr>
          <p:spPr bwMode="auto">
            <a:xfrm>
              <a:off x="3657600" y="3454494"/>
              <a:ext cx="1828800" cy="530519"/>
            </a:xfrm>
            <a:prstGeom prst="roundRect">
              <a:avLst/>
            </a:prstGeom>
            <a:solidFill>
              <a:schemeClr val="accent3"/>
            </a:solidFill>
            <a:ln w="9525">
              <a:noFill/>
              <a:round/>
            </a:ln>
          </p:spPr>
          <p:txBody>
            <a:bodyPr anchor="ctr" anchorCtr="0" bIns="64270" compatLnSpc="1" lIns="128540" numCol="1" rIns="128540" rtlCol="0" tIns="64270" vert="horz" wrap="square">
              <a:prstTxWarp prst="textNoShape">
                <a:avLst/>
              </a:prstTxWarp>
            </a:bodyPr>
            <a:lstStyle/>
            <a:p>
              <a:pPr algn="ctr">
                <a:lnSpc>
                  <a:spcPct val="120000"/>
                </a:lnSpc>
              </a:pPr>
              <a:endParaRPr lang="en-US" sz="11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90" name="Rounded Rectangle 89"/>
            <p:cNvSpPr/>
            <p:nvPr/>
          </p:nvSpPr>
          <p:spPr bwMode="auto">
            <a:xfrm>
              <a:off x="3657600" y="3494760"/>
              <a:ext cx="1828800" cy="530519"/>
            </a:xfrm>
            <a:prstGeom prst="roundRect">
              <a:avLst/>
            </a:prstGeom>
            <a:solidFill>
              <a:schemeClr val="accent4"/>
            </a:solidFill>
            <a:ln w="9525">
              <a:noFill/>
              <a:round/>
            </a:ln>
          </p:spPr>
          <p:txBody>
            <a:bodyPr anchor="ctr" anchorCtr="0" bIns="64270" compatLnSpc="1" lIns="128540" numCol="1" rIns="128540" rtlCol="0" tIns="64270" vert="horz" wrap="square">
              <a:prstTxWarp prst="textNoShape">
                <a:avLst/>
              </a:prstTxWarp>
            </a:bodyPr>
            <a:lstStyle/>
            <a:p>
              <a:pPr algn="ctr">
                <a:lnSpc>
                  <a:spcPct val="120000"/>
                </a:lnSpc>
              </a:pPr>
              <a:r>
                <a:rPr altLang="en-US" lang="zh-CN" sz="11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a:t>
              </a:r>
            </a:p>
          </p:txBody>
        </p:sp>
      </p:grpSp>
      <p:grpSp>
        <p:nvGrpSpPr>
          <p:cNvPr id="5" name="Group 90"/>
          <p:cNvGrpSpPr/>
          <p:nvPr/>
        </p:nvGrpSpPr>
        <p:grpSpPr>
          <a:xfrm>
            <a:off x="4845554" y="4230561"/>
            <a:ext cx="533088" cy="533277"/>
            <a:chOff x="618873" y="1239440"/>
            <a:chExt cx="650476" cy="650470"/>
          </a:xfrm>
        </p:grpSpPr>
        <p:sp>
          <p:nvSpPr>
            <p:cNvPr id="92" name="Oval 91"/>
            <p:cNvSpPr/>
            <p:nvPr/>
          </p:nvSpPr>
          <p:spPr>
            <a:xfrm>
              <a:off x="618873" y="1239440"/>
              <a:ext cx="650476" cy="650470"/>
            </a:xfrm>
            <a:prstGeom prst="ellips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16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93" name="Freeform 38"/>
            <p:cNvSpPr>
              <a:spLocks noEditPoints="1"/>
            </p:cNvSpPr>
            <p:nvPr/>
          </p:nvSpPr>
          <p:spPr bwMode="auto">
            <a:xfrm rot="16200000">
              <a:off x="736069" y="1356633"/>
              <a:ext cx="416084" cy="416084"/>
            </a:xfrm>
            <a:custGeom>
              <a:cxnLst>
                <a:cxn ang="0">
                  <a:pos x="31" y="62"/>
                </a:cxn>
                <a:cxn ang="0">
                  <a:pos x="0" y="31"/>
                </a:cxn>
                <a:cxn ang="0">
                  <a:pos x="31" y="0"/>
                </a:cxn>
                <a:cxn ang="0">
                  <a:pos x="62" y="31"/>
                </a:cxn>
                <a:cxn ang="0">
                  <a:pos x="31" y="62"/>
                </a:cxn>
                <a:cxn ang="0">
                  <a:pos x="51" y="30"/>
                </a:cxn>
                <a:cxn ang="0">
                  <a:pos x="48" y="26"/>
                </a:cxn>
                <a:cxn ang="0">
                  <a:pos x="46" y="25"/>
                </a:cxn>
                <a:cxn ang="0">
                  <a:pos x="44" y="26"/>
                </a:cxn>
                <a:cxn ang="0">
                  <a:pos x="36" y="33"/>
                </a:cxn>
                <a:cxn ang="0">
                  <a:pos x="36" y="13"/>
                </a:cxn>
                <a:cxn ang="0">
                  <a:pos x="34" y="11"/>
                </a:cxn>
                <a:cxn ang="0">
                  <a:pos x="29" y="11"/>
                </a:cxn>
                <a:cxn ang="0">
                  <a:pos x="26" y="13"/>
                </a:cxn>
                <a:cxn ang="0">
                  <a:pos x="26" y="33"/>
                </a:cxn>
                <a:cxn ang="0">
                  <a:pos x="19" y="26"/>
                </a:cxn>
                <a:cxn ang="0">
                  <a:pos x="17" y="25"/>
                </a:cxn>
                <a:cxn ang="0">
                  <a:pos x="15" y="26"/>
                </a:cxn>
                <a:cxn ang="0">
                  <a:pos x="11" y="30"/>
                </a:cxn>
                <a:cxn ang="0">
                  <a:pos x="11" y="31"/>
                </a:cxn>
                <a:cxn ang="0">
                  <a:pos x="11" y="33"/>
                </a:cxn>
                <a:cxn ang="0">
                  <a:pos x="26" y="48"/>
                </a:cxn>
                <a:cxn ang="0">
                  <a:pos x="30" y="51"/>
                </a:cxn>
                <a:cxn ang="0">
                  <a:pos x="31" y="52"/>
                </a:cxn>
                <a:cxn ang="0">
                  <a:pos x="33" y="51"/>
                </a:cxn>
                <a:cxn ang="0">
                  <a:pos x="37" y="48"/>
                </a:cxn>
                <a:cxn ang="0">
                  <a:pos x="51" y="33"/>
                </a:cxn>
                <a:cxn ang="0">
                  <a:pos x="52" y="31"/>
                </a:cxn>
                <a:cxn ang="0">
                  <a:pos x="51" y="30"/>
                </a:cxn>
              </a:cxnLst>
              <a:rect b="b" l="0" r="r" t="0"/>
              <a:pathLst>
                <a:path h="62" w="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51" y="30"/>
                  </a:moveTo>
                  <a:cubicBezTo>
                    <a:pt x="48" y="26"/>
                    <a:pt x="48" y="26"/>
                    <a:pt x="48" y="26"/>
                  </a:cubicBezTo>
                  <a:cubicBezTo>
                    <a:pt x="47" y="25"/>
                    <a:pt x="47" y="25"/>
                    <a:pt x="46" y="25"/>
                  </a:cubicBezTo>
                  <a:cubicBezTo>
                    <a:pt x="45" y="25"/>
                    <a:pt x="45" y="25"/>
                    <a:pt x="44" y="26"/>
                  </a:cubicBezTo>
                  <a:cubicBezTo>
                    <a:pt x="36" y="33"/>
                    <a:pt x="36" y="33"/>
                    <a:pt x="36" y="33"/>
                  </a:cubicBezTo>
                  <a:cubicBezTo>
                    <a:pt x="36" y="13"/>
                    <a:pt x="36" y="13"/>
                    <a:pt x="36" y="13"/>
                  </a:cubicBezTo>
                  <a:cubicBezTo>
                    <a:pt x="36" y="12"/>
                    <a:pt x="35" y="11"/>
                    <a:pt x="34" y="11"/>
                  </a:cubicBezTo>
                  <a:cubicBezTo>
                    <a:pt x="29" y="11"/>
                    <a:pt x="29" y="11"/>
                    <a:pt x="29" y="11"/>
                  </a:cubicBezTo>
                  <a:cubicBezTo>
                    <a:pt x="27" y="11"/>
                    <a:pt x="26" y="12"/>
                    <a:pt x="26" y="13"/>
                  </a:cubicBezTo>
                  <a:cubicBezTo>
                    <a:pt x="26" y="33"/>
                    <a:pt x="26" y="33"/>
                    <a:pt x="26" y="33"/>
                  </a:cubicBezTo>
                  <a:cubicBezTo>
                    <a:pt x="19" y="26"/>
                    <a:pt x="19" y="26"/>
                    <a:pt x="19" y="26"/>
                  </a:cubicBezTo>
                  <a:cubicBezTo>
                    <a:pt x="18" y="25"/>
                    <a:pt x="17" y="25"/>
                    <a:pt x="17" y="25"/>
                  </a:cubicBezTo>
                  <a:cubicBezTo>
                    <a:pt x="16" y="25"/>
                    <a:pt x="15" y="25"/>
                    <a:pt x="15" y="26"/>
                  </a:cubicBezTo>
                  <a:cubicBezTo>
                    <a:pt x="11" y="30"/>
                    <a:pt x="11" y="30"/>
                    <a:pt x="11" y="30"/>
                  </a:cubicBezTo>
                  <a:cubicBezTo>
                    <a:pt x="11" y="30"/>
                    <a:pt x="11" y="31"/>
                    <a:pt x="11" y="31"/>
                  </a:cubicBezTo>
                  <a:cubicBezTo>
                    <a:pt x="11" y="32"/>
                    <a:pt x="11" y="33"/>
                    <a:pt x="11" y="33"/>
                  </a:cubicBezTo>
                  <a:cubicBezTo>
                    <a:pt x="26" y="48"/>
                    <a:pt x="26" y="48"/>
                    <a:pt x="26" y="48"/>
                  </a:cubicBezTo>
                  <a:cubicBezTo>
                    <a:pt x="30" y="51"/>
                    <a:pt x="30" y="51"/>
                    <a:pt x="30" y="51"/>
                  </a:cubicBezTo>
                  <a:cubicBezTo>
                    <a:pt x="30" y="52"/>
                    <a:pt x="31" y="52"/>
                    <a:pt x="31" y="52"/>
                  </a:cubicBezTo>
                  <a:cubicBezTo>
                    <a:pt x="32" y="52"/>
                    <a:pt x="33" y="52"/>
                    <a:pt x="33" y="51"/>
                  </a:cubicBezTo>
                  <a:cubicBezTo>
                    <a:pt x="37" y="48"/>
                    <a:pt x="37" y="48"/>
                    <a:pt x="37" y="48"/>
                  </a:cubicBezTo>
                  <a:cubicBezTo>
                    <a:pt x="51" y="33"/>
                    <a:pt x="51" y="33"/>
                    <a:pt x="51" y="33"/>
                  </a:cubicBezTo>
                  <a:cubicBezTo>
                    <a:pt x="52" y="33"/>
                    <a:pt x="52" y="32"/>
                    <a:pt x="52" y="31"/>
                  </a:cubicBezTo>
                  <a:cubicBezTo>
                    <a:pt x="52" y="31"/>
                    <a:pt x="52" y="30"/>
                    <a:pt x="51" y="30"/>
                  </a:cubicBezTo>
                  <a:close/>
                </a:path>
              </a:pathLst>
            </a:custGeom>
            <a:solidFill>
              <a:schemeClr val="bg1"/>
            </a:solidFill>
            <a:ln w="9525">
              <a:noFill/>
              <a:round/>
            </a:ln>
          </p:spPr>
          <p:txBody>
            <a:bodyPr anchor="t" anchorCtr="0" bIns="64270" compatLnSpc="1" lIns="128540" numCol="1" rIns="128540" tIns="64270" vert="horz" wrap="square">
              <a:prstTxWarp prst="textNoShape">
                <a:avLst/>
              </a:prstTxWarp>
            </a:bodyPr>
            <a:lstStyle/>
            <a:p>
              <a:pPr>
                <a:lnSpc>
                  <a:spcPct val="120000"/>
                </a:lnSpc>
              </a:pPr>
              <a:endParaRPr lang="en-US">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6" name="Group 93"/>
          <p:cNvGrpSpPr/>
          <p:nvPr/>
        </p:nvGrpSpPr>
        <p:grpSpPr>
          <a:xfrm rot="10800000">
            <a:off x="3590732" y="1288092"/>
            <a:ext cx="533088" cy="533277"/>
            <a:chOff x="618873" y="1239440"/>
            <a:chExt cx="650476" cy="650470"/>
          </a:xfrm>
        </p:grpSpPr>
        <p:sp>
          <p:nvSpPr>
            <p:cNvPr id="95" name="Oval 94"/>
            <p:cNvSpPr/>
            <p:nvPr/>
          </p:nvSpPr>
          <p:spPr>
            <a:xfrm>
              <a:off x="618873" y="1239440"/>
              <a:ext cx="650476" cy="650470"/>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1600">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sp>
          <p:nvSpPr>
            <p:cNvPr id="96" name="Freeform 38"/>
            <p:cNvSpPr>
              <a:spLocks noEditPoints="1"/>
            </p:cNvSpPr>
            <p:nvPr/>
          </p:nvSpPr>
          <p:spPr bwMode="auto">
            <a:xfrm rot="16200000">
              <a:off x="736069" y="1356633"/>
              <a:ext cx="416084" cy="416084"/>
            </a:xfrm>
            <a:custGeom>
              <a:cxnLst>
                <a:cxn ang="0">
                  <a:pos x="31" y="62"/>
                </a:cxn>
                <a:cxn ang="0">
                  <a:pos x="0" y="31"/>
                </a:cxn>
                <a:cxn ang="0">
                  <a:pos x="31" y="0"/>
                </a:cxn>
                <a:cxn ang="0">
                  <a:pos x="62" y="31"/>
                </a:cxn>
                <a:cxn ang="0">
                  <a:pos x="31" y="62"/>
                </a:cxn>
                <a:cxn ang="0">
                  <a:pos x="51" y="30"/>
                </a:cxn>
                <a:cxn ang="0">
                  <a:pos x="48" y="26"/>
                </a:cxn>
                <a:cxn ang="0">
                  <a:pos x="46" y="25"/>
                </a:cxn>
                <a:cxn ang="0">
                  <a:pos x="44" y="26"/>
                </a:cxn>
                <a:cxn ang="0">
                  <a:pos x="36" y="33"/>
                </a:cxn>
                <a:cxn ang="0">
                  <a:pos x="36" y="13"/>
                </a:cxn>
                <a:cxn ang="0">
                  <a:pos x="34" y="11"/>
                </a:cxn>
                <a:cxn ang="0">
                  <a:pos x="29" y="11"/>
                </a:cxn>
                <a:cxn ang="0">
                  <a:pos x="26" y="13"/>
                </a:cxn>
                <a:cxn ang="0">
                  <a:pos x="26" y="33"/>
                </a:cxn>
                <a:cxn ang="0">
                  <a:pos x="19" y="26"/>
                </a:cxn>
                <a:cxn ang="0">
                  <a:pos x="17" y="25"/>
                </a:cxn>
                <a:cxn ang="0">
                  <a:pos x="15" y="26"/>
                </a:cxn>
                <a:cxn ang="0">
                  <a:pos x="11" y="30"/>
                </a:cxn>
                <a:cxn ang="0">
                  <a:pos x="11" y="31"/>
                </a:cxn>
                <a:cxn ang="0">
                  <a:pos x="11" y="33"/>
                </a:cxn>
                <a:cxn ang="0">
                  <a:pos x="26" y="48"/>
                </a:cxn>
                <a:cxn ang="0">
                  <a:pos x="30" y="51"/>
                </a:cxn>
                <a:cxn ang="0">
                  <a:pos x="31" y="52"/>
                </a:cxn>
                <a:cxn ang="0">
                  <a:pos x="33" y="51"/>
                </a:cxn>
                <a:cxn ang="0">
                  <a:pos x="37" y="48"/>
                </a:cxn>
                <a:cxn ang="0">
                  <a:pos x="51" y="33"/>
                </a:cxn>
                <a:cxn ang="0">
                  <a:pos x="52" y="31"/>
                </a:cxn>
                <a:cxn ang="0">
                  <a:pos x="51" y="30"/>
                </a:cxn>
              </a:cxnLst>
              <a:rect b="b" l="0" r="r" t="0"/>
              <a:pathLst>
                <a:path h="62" w="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51" y="30"/>
                  </a:moveTo>
                  <a:cubicBezTo>
                    <a:pt x="48" y="26"/>
                    <a:pt x="48" y="26"/>
                    <a:pt x="48" y="26"/>
                  </a:cubicBezTo>
                  <a:cubicBezTo>
                    <a:pt x="47" y="25"/>
                    <a:pt x="47" y="25"/>
                    <a:pt x="46" y="25"/>
                  </a:cubicBezTo>
                  <a:cubicBezTo>
                    <a:pt x="45" y="25"/>
                    <a:pt x="45" y="25"/>
                    <a:pt x="44" y="26"/>
                  </a:cubicBezTo>
                  <a:cubicBezTo>
                    <a:pt x="36" y="33"/>
                    <a:pt x="36" y="33"/>
                    <a:pt x="36" y="33"/>
                  </a:cubicBezTo>
                  <a:cubicBezTo>
                    <a:pt x="36" y="13"/>
                    <a:pt x="36" y="13"/>
                    <a:pt x="36" y="13"/>
                  </a:cubicBezTo>
                  <a:cubicBezTo>
                    <a:pt x="36" y="12"/>
                    <a:pt x="35" y="11"/>
                    <a:pt x="34" y="11"/>
                  </a:cubicBezTo>
                  <a:cubicBezTo>
                    <a:pt x="29" y="11"/>
                    <a:pt x="29" y="11"/>
                    <a:pt x="29" y="11"/>
                  </a:cubicBezTo>
                  <a:cubicBezTo>
                    <a:pt x="27" y="11"/>
                    <a:pt x="26" y="12"/>
                    <a:pt x="26" y="13"/>
                  </a:cubicBezTo>
                  <a:cubicBezTo>
                    <a:pt x="26" y="33"/>
                    <a:pt x="26" y="33"/>
                    <a:pt x="26" y="33"/>
                  </a:cubicBezTo>
                  <a:cubicBezTo>
                    <a:pt x="19" y="26"/>
                    <a:pt x="19" y="26"/>
                    <a:pt x="19" y="26"/>
                  </a:cubicBezTo>
                  <a:cubicBezTo>
                    <a:pt x="18" y="25"/>
                    <a:pt x="17" y="25"/>
                    <a:pt x="17" y="25"/>
                  </a:cubicBezTo>
                  <a:cubicBezTo>
                    <a:pt x="16" y="25"/>
                    <a:pt x="15" y="25"/>
                    <a:pt x="15" y="26"/>
                  </a:cubicBezTo>
                  <a:cubicBezTo>
                    <a:pt x="11" y="30"/>
                    <a:pt x="11" y="30"/>
                    <a:pt x="11" y="30"/>
                  </a:cubicBezTo>
                  <a:cubicBezTo>
                    <a:pt x="11" y="30"/>
                    <a:pt x="11" y="31"/>
                    <a:pt x="11" y="31"/>
                  </a:cubicBezTo>
                  <a:cubicBezTo>
                    <a:pt x="11" y="32"/>
                    <a:pt x="11" y="33"/>
                    <a:pt x="11" y="33"/>
                  </a:cubicBezTo>
                  <a:cubicBezTo>
                    <a:pt x="26" y="48"/>
                    <a:pt x="26" y="48"/>
                    <a:pt x="26" y="48"/>
                  </a:cubicBezTo>
                  <a:cubicBezTo>
                    <a:pt x="30" y="51"/>
                    <a:pt x="30" y="51"/>
                    <a:pt x="30" y="51"/>
                  </a:cubicBezTo>
                  <a:cubicBezTo>
                    <a:pt x="30" y="52"/>
                    <a:pt x="31" y="52"/>
                    <a:pt x="31" y="52"/>
                  </a:cubicBezTo>
                  <a:cubicBezTo>
                    <a:pt x="32" y="52"/>
                    <a:pt x="33" y="52"/>
                    <a:pt x="33" y="51"/>
                  </a:cubicBezTo>
                  <a:cubicBezTo>
                    <a:pt x="37" y="48"/>
                    <a:pt x="37" y="48"/>
                    <a:pt x="37" y="48"/>
                  </a:cubicBezTo>
                  <a:cubicBezTo>
                    <a:pt x="51" y="33"/>
                    <a:pt x="51" y="33"/>
                    <a:pt x="51" y="33"/>
                  </a:cubicBezTo>
                  <a:cubicBezTo>
                    <a:pt x="52" y="33"/>
                    <a:pt x="52" y="32"/>
                    <a:pt x="52" y="31"/>
                  </a:cubicBezTo>
                  <a:cubicBezTo>
                    <a:pt x="52" y="31"/>
                    <a:pt x="52" y="30"/>
                    <a:pt x="51" y="30"/>
                  </a:cubicBezTo>
                  <a:close/>
                </a:path>
              </a:pathLst>
            </a:custGeom>
            <a:solidFill>
              <a:schemeClr val="bg1"/>
            </a:solidFill>
            <a:ln w="9525">
              <a:noFill/>
              <a:round/>
            </a:ln>
          </p:spPr>
          <p:txBody>
            <a:bodyPr anchor="t" anchorCtr="0" bIns="64270" compatLnSpc="1" lIns="128540" numCol="1" rIns="128540" tIns="64270" vert="horz" wrap="square">
              <a:prstTxWarp prst="textNoShape">
                <a:avLst/>
              </a:prstTxWarp>
            </a:bodyPr>
            <a:lstStyle/>
            <a:p>
              <a:pPr>
                <a:lnSpc>
                  <a:spcPct val="120000"/>
                </a:lnSpc>
              </a:pPr>
              <a:endParaRPr lang="en-US">
                <a:solidFill>
                  <a:schemeClr val="bg1"/>
                </a:solidFill>
                <a:latin charset="0" panose="020b0604020202020204" pitchFamily="34" typeface="Arial"/>
                <a:ea charset="-122" panose="020b0503020204020204" pitchFamily="34" typeface="微软雅黑"/>
                <a:sym charset="0" panose="020b0604020202020204" pitchFamily="34" typeface="Arial"/>
              </a:endParaRPr>
            </a:p>
          </p:txBody>
        </p:sp>
      </p:grpSp>
      <p:grpSp>
        <p:nvGrpSpPr>
          <p:cNvPr id="7" name="Group 58"/>
          <p:cNvGrpSpPr/>
          <p:nvPr/>
        </p:nvGrpSpPr>
        <p:grpSpPr>
          <a:xfrm>
            <a:off x="1110219" y="1700256"/>
            <a:ext cx="2275369" cy="439633"/>
            <a:chOff x="7174424" y="1400217"/>
            <a:chExt cx="2276195" cy="439633"/>
          </a:xfrm>
        </p:grpSpPr>
        <p:sp>
          <p:nvSpPr>
            <p:cNvPr id="110" name="TextBox 109"/>
            <p:cNvSpPr txBox="1"/>
            <p:nvPr/>
          </p:nvSpPr>
          <p:spPr>
            <a:xfrm>
              <a:off x="7174424" y="1671086"/>
              <a:ext cx="2276195" cy="182880"/>
            </a:xfrm>
            <a:prstGeom prst="rect">
              <a:avLst/>
            </a:prstGeom>
            <a:noFill/>
          </p:spPr>
          <p:txBody>
            <a:bodyPr bIns="0" lIns="0" rIns="0" rtlCol="0" tIns="0" wrap="square">
              <a:spAutoFit/>
            </a:body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a:t>
              </a:r>
            </a:p>
          </p:txBody>
        </p:sp>
        <p:sp>
          <p:nvSpPr>
            <p:cNvPr id="111" name="Rectangle 110"/>
            <p:cNvSpPr/>
            <p:nvPr/>
          </p:nvSpPr>
          <p:spPr>
            <a:xfrm>
              <a:off x="7174424" y="1400217"/>
              <a:ext cx="711458" cy="213360"/>
            </a:xfrm>
            <a:prstGeom prst="rect">
              <a:avLst/>
            </a:prstGeom>
          </p:spPr>
          <p:txBody>
            <a:bodyPr bIns="0" lIns="0" rIns="0" tIns="0" wrap="none">
              <a:spAutoFit/>
            </a:bodyPr>
            <a:lstStyle/>
            <a:p>
              <a:r>
                <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rPr>
                <a:t>文字内容</a:t>
              </a:r>
            </a:p>
          </p:txBody>
        </p:sp>
      </p:grpSp>
      <p:grpSp>
        <p:nvGrpSpPr>
          <p:cNvPr id="8" name="Group 58"/>
          <p:cNvGrpSpPr/>
          <p:nvPr/>
        </p:nvGrpSpPr>
        <p:grpSpPr>
          <a:xfrm>
            <a:off x="5726825" y="2403613"/>
            <a:ext cx="2275369" cy="456131"/>
            <a:chOff x="7174424" y="1400217"/>
            <a:chExt cx="2276195" cy="456131"/>
          </a:xfrm>
        </p:grpSpPr>
        <p:sp>
          <p:nvSpPr>
            <p:cNvPr id="40" name="TextBox 109"/>
            <p:cNvSpPr txBox="1"/>
            <p:nvPr/>
          </p:nvSpPr>
          <p:spPr>
            <a:xfrm>
              <a:off x="7174423" y="1687584"/>
              <a:ext cx="2276195" cy="182880"/>
            </a:xfrm>
            <a:prstGeom prst="rect">
              <a:avLst/>
            </a:prstGeom>
            <a:noFill/>
          </p:spPr>
          <p:txBody>
            <a:bodyPr bIns="0" lIns="0" rIns="0" rtlCol="0" tIns="0" wrap="square">
              <a:spAutoFit/>
            </a:body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a:t>
              </a:r>
            </a:p>
          </p:txBody>
        </p:sp>
        <p:sp>
          <p:nvSpPr>
            <p:cNvPr id="41" name="Rectangle 110"/>
            <p:cNvSpPr/>
            <p:nvPr/>
          </p:nvSpPr>
          <p:spPr>
            <a:xfrm>
              <a:off x="7174425" y="1400217"/>
              <a:ext cx="711458" cy="213360"/>
            </a:xfrm>
            <a:prstGeom prst="rect">
              <a:avLst/>
            </a:prstGeom>
          </p:spPr>
          <p:txBody>
            <a:bodyPr bIns="0" lIns="0" rIns="0" tIns="0" wrap="none">
              <a:spAutoFit/>
            </a:bodyPr>
            <a:lstStyle/>
            <a:p>
              <a:r>
                <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rPr>
                <a:t>文字内容</a:t>
              </a:r>
            </a:p>
          </p:txBody>
        </p:sp>
      </p:grpSp>
      <p:grpSp>
        <p:nvGrpSpPr>
          <p:cNvPr id="9" name="Group 58"/>
          <p:cNvGrpSpPr/>
          <p:nvPr/>
        </p:nvGrpSpPr>
        <p:grpSpPr>
          <a:xfrm>
            <a:off x="1123485" y="3133515"/>
            <a:ext cx="2275369" cy="446088"/>
            <a:chOff x="7174424" y="1400217"/>
            <a:chExt cx="2276195" cy="446088"/>
          </a:xfrm>
        </p:grpSpPr>
        <p:sp>
          <p:nvSpPr>
            <p:cNvPr id="43" name="TextBox 109"/>
            <p:cNvSpPr txBox="1"/>
            <p:nvPr/>
          </p:nvSpPr>
          <p:spPr>
            <a:xfrm>
              <a:off x="7174424" y="1677541"/>
              <a:ext cx="2276195" cy="182880"/>
            </a:xfrm>
            <a:prstGeom prst="rect">
              <a:avLst/>
            </a:prstGeom>
            <a:noFill/>
          </p:spPr>
          <p:txBody>
            <a:bodyPr bIns="0" lIns="0" rIns="0" rtlCol="0" tIns="0" wrap="square">
              <a:spAutoFit/>
            </a:body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a:t>
              </a:r>
            </a:p>
          </p:txBody>
        </p:sp>
        <p:sp>
          <p:nvSpPr>
            <p:cNvPr id="44" name="Rectangle 110"/>
            <p:cNvSpPr/>
            <p:nvPr/>
          </p:nvSpPr>
          <p:spPr>
            <a:xfrm>
              <a:off x="7174424" y="1400217"/>
              <a:ext cx="711458" cy="213360"/>
            </a:xfrm>
            <a:prstGeom prst="rect">
              <a:avLst/>
            </a:prstGeom>
          </p:spPr>
          <p:txBody>
            <a:bodyPr bIns="0" lIns="0" rIns="0" tIns="0" wrap="none">
              <a:spAutoFit/>
            </a:bodyPr>
            <a:lstStyle/>
            <a:p>
              <a:r>
                <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rPr>
                <a:t>文字内容</a:t>
              </a:r>
            </a:p>
          </p:txBody>
        </p:sp>
      </p:grpSp>
      <p:grpSp>
        <p:nvGrpSpPr>
          <p:cNvPr id="10" name="Group 58"/>
          <p:cNvGrpSpPr/>
          <p:nvPr/>
        </p:nvGrpSpPr>
        <p:grpSpPr>
          <a:xfrm>
            <a:off x="5806421" y="3916498"/>
            <a:ext cx="2275369" cy="454949"/>
            <a:chOff x="7174424" y="1400217"/>
            <a:chExt cx="2276195" cy="454949"/>
          </a:xfrm>
        </p:grpSpPr>
        <p:sp>
          <p:nvSpPr>
            <p:cNvPr id="46" name="TextBox 109"/>
            <p:cNvSpPr txBox="1"/>
            <p:nvPr/>
          </p:nvSpPr>
          <p:spPr>
            <a:xfrm>
              <a:off x="7174425" y="1686402"/>
              <a:ext cx="2276195" cy="182880"/>
            </a:xfrm>
            <a:prstGeom prst="rect">
              <a:avLst/>
            </a:prstGeom>
            <a:noFill/>
          </p:spPr>
          <p:txBody>
            <a:bodyPr bIns="0" lIns="0" rIns="0" rtlCol="0" tIns="0" wrap="square">
              <a:spAutoFit/>
            </a:body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a:t>
              </a:r>
            </a:p>
          </p:txBody>
        </p:sp>
        <p:sp>
          <p:nvSpPr>
            <p:cNvPr id="47" name="Rectangle 110"/>
            <p:cNvSpPr/>
            <p:nvPr/>
          </p:nvSpPr>
          <p:spPr>
            <a:xfrm>
              <a:off x="7174425" y="1400217"/>
              <a:ext cx="711458" cy="213360"/>
            </a:xfrm>
            <a:prstGeom prst="rect">
              <a:avLst/>
            </a:prstGeom>
          </p:spPr>
          <p:txBody>
            <a:bodyPr bIns="0" lIns="0" rIns="0" tIns="0" wrap="none">
              <a:spAutoFit/>
            </a:bodyPr>
            <a:lstStyle/>
            <a:p>
              <a:r>
                <a:rPr altLang="en-US" lang="zh-CN" sz="1400">
                  <a:solidFill>
                    <a:schemeClr val="bg1"/>
                  </a:solidFill>
                  <a:latin charset="0" panose="020b0604020202020204" pitchFamily="34" typeface="Arial"/>
                  <a:ea charset="-122" panose="020b0503020204020204" pitchFamily="34" typeface="微软雅黑"/>
                  <a:sym charset="0" panose="020b0604020202020204" pitchFamily="34" typeface="Arial"/>
                </a:rPr>
                <a:t>文字内容</a:t>
              </a:r>
            </a:p>
          </p:txBody>
        </p:sp>
      </p:grpSp>
    </p:spTree>
    <p:extLst>
      <p:ext uri="{BB962C8B-B14F-4D97-AF65-F5344CB8AC3E}">
        <p14:creationId val="730338005"/>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childTnLst>
                          </p:cTn>
                        </p:par>
                        <p:par>
                          <p:cTn fill="hold" id="10" nodeType="afterGroup">
                            <p:stCondLst>
                              <p:cond delay="500"/>
                            </p:stCondLst>
                            <p:childTnLst>
                              <p:par>
                                <p:cTn fill="hold" grpId="0" id="11" nodeType="afterEffect" presetClass="entr" presetID="22" presetSubtype="8">
                                  <p:stCondLst>
                                    <p:cond delay="0"/>
                                  </p:stCondLst>
                                  <p:childTnLst>
                                    <p:set>
                                      <p:cBhvr>
                                        <p:cTn dur="1" fill="hold" id="12">
                                          <p:stCondLst>
                                            <p:cond delay="0"/>
                                          </p:stCondLst>
                                        </p:cTn>
                                        <p:tgtEl>
                                          <p:spTgt spid="84"/>
                                        </p:tgtEl>
                                        <p:attrNameLst>
                                          <p:attrName>style.visibility</p:attrName>
                                        </p:attrNameLst>
                                      </p:cBhvr>
                                      <p:to>
                                        <p:strVal val="visible"/>
                                      </p:to>
                                    </p:set>
                                    <p:animEffect filter="wipe(left)" transition="in">
                                      <p:cBhvr>
                                        <p:cTn dur="500" id="13"/>
                                        <p:tgtEl>
                                          <p:spTgt spid="84"/>
                                        </p:tgtEl>
                                      </p:cBhvr>
                                    </p:animEffect>
                                  </p:childTnLst>
                                </p:cTn>
                              </p:par>
                            </p:childTnLst>
                          </p:cTn>
                        </p:par>
                        <p:par>
                          <p:cTn fill="hold" id="14" nodeType="afterGroup">
                            <p:stCondLst>
                              <p:cond delay="1000"/>
                            </p:stCondLst>
                            <p:childTnLst>
                              <p:par>
                                <p:cTn fill="hold" id="15" nodeType="afterEffect" presetClass="entr" presetID="53" presetSubtype="0">
                                  <p:stCondLst>
                                    <p:cond delay="0"/>
                                  </p:stCondLst>
                                  <p:childTnLst>
                                    <p:set>
                                      <p:cBhvr>
                                        <p:cTn dur="1" fill="hold" id="16">
                                          <p:stCondLst>
                                            <p:cond delay="0"/>
                                          </p:stCondLst>
                                        </p:cTn>
                                        <p:tgtEl>
                                          <p:spTgt spid="2"/>
                                        </p:tgtEl>
                                        <p:attrNameLst>
                                          <p:attrName>style.visibility</p:attrName>
                                        </p:attrNameLst>
                                      </p:cBhvr>
                                      <p:to>
                                        <p:strVal val="visible"/>
                                      </p:to>
                                    </p:set>
                                    <p:anim calcmode="lin" valueType="num">
                                      <p:cBhvr>
                                        <p:cTn dur="500" fill="hold" id="17"/>
                                        <p:tgtEl>
                                          <p:spTgt spid="2"/>
                                        </p:tgtEl>
                                        <p:attrNameLst>
                                          <p:attrName>ppt_w</p:attrName>
                                        </p:attrNameLst>
                                      </p:cBhvr>
                                      <p:tavLst>
                                        <p:tav tm="0">
                                          <p:val>
                                            <p:fltVal val="0"/>
                                          </p:val>
                                        </p:tav>
                                        <p:tav tm="100000">
                                          <p:val>
                                            <p:strVal val="#ppt_w"/>
                                          </p:val>
                                        </p:tav>
                                      </p:tavLst>
                                    </p:anim>
                                    <p:anim calcmode="lin" valueType="num">
                                      <p:cBhvr>
                                        <p:cTn dur="500" fill="hold" id="18"/>
                                        <p:tgtEl>
                                          <p:spTgt spid="2"/>
                                        </p:tgtEl>
                                        <p:attrNameLst>
                                          <p:attrName>ppt_h</p:attrName>
                                        </p:attrNameLst>
                                      </p:cBhvr>
                                      <p:tavLst>
                                        <p:tav tm="0">
                                          <p:val>
                                            <p:fltVal val="0"/>
                                          </p:val>
                                        </p:tav>
                                        <p:tav tm="100000">
                                          <p:val>
                                            <p:strVal val="#ppt_h"/>
                                          </p:val>
                                        </p:tav>
                                      </p:tavLst>
                                    </p:anim>
                                    <p:animEffect filter="fade" transition="in">
                                      <p:cBhvr>
                                        <p:cTn dur="500" id="19"/>
                                        <p:tgtEl>
                                          <p:spTgt spid="2"/>
                                        </p:tgtEl>
                                      </p:cBhvr>
                                    </p:animEffect>
                                  </p:childTnLst>
                                </p:cTn>
                              </p:par>
                            </p:childTnLst>
                          </p:cTn>
                        </p:par>
                        <p:par>
                          <p:cTn fill="hold" id="20" nodeType="afterGroup">
                            <p:stCondLst>
                              <p:cond delay="1500"/>
                            </p:stCondLst>
                            <p:childTnLst>
                              <p:par>
                                <p:cTn fill="hold" id="21" nodeType="afterEffect" presetClass="entr" presetID="22" presetSubtype="8">
                                  <p:stCondLst>
                                    <p:cond delay="0"/>
                                  </p:stCondLst>
                                  <p:childTnLst>
                                    <p:set>
                                      <p:cBhvr>
                                        <p:cTn dur="1" fill="hold" id="22">
                                          <p:stCondLst>
                                            <p:cond delay="0"/>
                                          </p:stCondLst>
                                        </p:cTn>
                                        <p:tgtEl>
                                          <p:spTgt spid="7"/>
                                        </p:tgtEl>
                                        <p:attrNameLst>
                                          <p:attrName>style.visibility</p:attrName>
                                        </p:attrNameLst>
                                      </p:cBhvr>
                                      <p:to>
                                        <p:strVal val="visible"/>
                                      </p:to>
                                    </p:set>
                                    <p:animEffect filter="wipe(left)" transition="in">
                                      <p:cBhvr>
                                        <p:cTn dur="500" id="23"/>
                                        <p:tgtEl>
                                          <p:spTgt spid="7"/>
                                        </p:tgtEl>
                                      </p:cBhvr>
                                    </p:animEffect>
                                  </p:childTnLst>
                                </p:cTn>
                              </p:par>
                            </p:childTnLst>
                          </p:cTn>
                        </p:par>
                        <p:par>
                          <p:cTn fill="hold" id="24" nodeType="afterGroup">
                            <p:stCondLst>
                              <p:cond delay="2000"/>
                            </p:stCondLst>
                            <p:childTnLst>
                              <p:par>
                                <p:cTn fill="hold" grpId="0" id="25" nodeType="afterEffect" presetClass="entr" presetID="22" presetSubtype="2">
                                  <p:stCondLst>
                                    <p:cond delay="0"/>
                                  </p:stCondLst>
                                  <p:childTnLst>
                                    <p:set>
                                      <p:cBhvr>
                                        <p:cTn dur="1" fill="hold" id="26">
                                          <p:stCondLst>
                                            <p:cond delay="0"/>
                                          </p:stCondLst>
                                        </p:cTn>
                                        <p:tgtEl>
                                          <p:spTgt spid="80"/>
                                        </p:tgtEl>
                                        <p:attrNameLst>
                                          <p:attrName>style.visibility</p:attrName>
                                        </p:attrNameLst>
                                      </p:cBhvr>
                                      <p:to>
                                        <p:strVal val="visible"/>
                                      </p:to>
                                    </p:set>
                                    <p:animEffect filter="wipe(right)" transition="in">
                                      <p:cBhvr>
                                        <p:cTn dur="500" id="27"/>
                                        <p:tgtEl>
                                          <p:spTgt spid="80"/>
                                        </p:tgtEl>
                                      </p:cBhvr>
                                    </p:animEffect>
                                  </p:childTnLst>
                                </p:cTn>
                              </p:par>
                            </p:childTnLst>
                          </p:cTn>
                        </p:par>
                        <p:par>
                          <p:cTn fill="hold" id="28" nodeType="afterGroup">
                            <p:stCondLst>
                              <p:cond delay="2500"/>
                            </p:stCondLst>
                            <p:childTnLst>
                              <p:par>
                                <p:cTn fill="hold" id="29" nodeType="afterEffect" presetClass="entr" presetID="53" presetSubtype="0">
                                  <p:stCondLst>
                                    <p:cond delay="0"/>
                                  </p:stCondLst>
                                  <p:childTnLst>
                                    <p:set>
                                      <p:cBhvr>
                                        <p:cTn dur="1" fill="hold" id="30">
                                          <p:stCondLst>
                                            <p:cond delay="0"/>
                                          </p:stCondLst>
                                        </p:cTn>
                                        <p:tgtEl>
                                          <p:spTgt spid="3"/>
                                        </p:tgtEl>
                                        <p:attrNameLst>
                                          <p:attrName>style.visibility</p:attrName>
                                        </p:attrNameLst>
                                      </p:cBhvr>
                                      <p:to>
                                        <p:strVal val="visible"/>
                                      </p:to>
                                    </p:set>
                                    <p:anim calcmode="lin" valueType="num">
                                      <p:cBhvr>
                                        <p:cTn dur="500" fill="hold" id="31"/>
                                        <p:tgtEl>
                                          <p:spTgt spid="3"/>
                                        </p:tgtEl>
                                        <p:attrNameLst>
                                          <p:attrName>ppt_w</p:attrName>
                                        </p:attrNameLst>
                                      </p:cBhvr>
                                      <p:tavLst>
                                        <p:tav tm="0">
                                          <p:val>
                                            <p:fltVal val="0"/>
                                          </p:val>
                                        </p:tav>
                                        <p:tav tm="100000">
                                          <p:val>
                                            <p:strVal val="#ppt_w"/>
                                          </p:val>
                                        </p:tav>
                                      </p:tavLst>
                                    </p:anim>
                                    <p:anim calcmode="lin" valueType="num">
                                      <p:cBhvr>
                                        <p:cTn dur="500" fill="hold" id="32"/>
                                        <p:tgtEl>
                                          <p:spTgt spid="3"/>
                                        </p:tgtEl>
                                        <p:attrNameLst>
                                          <p:attrName>ppt_h</p:attrName>
                                        </p:attrNameLst>
                                      </p:cBhvr>
                                      <p:tavLst>
                                        <p:tav tm="0">
                                          <p:val>
                                            <p:fltVal val="0"/>
                                          </p:val>
                                        </p:tav>
                                        <p:tav tm="100000">
                                          <p:val>
                                            <p:strVal val="#ppt_h"/>
                                          </p:val>
                                        </p:tav>
                                      </p:tavLst>
                                    </p:anim>
                                    <p:animEffect filter="fade" transition="in">
                                      <p:cBhvr>
                                        <p:cTn dur="500" id="33"/>
                                        <p:tgtEl>
                                          <p:spTgt spid="3"/>
                                        </p:tgtEl>
                                      </p:cBhvr>
                                    </p:animEffect>
                                  </p:childTnLst>
                                </p:cTn>
                              </p:par>
                            </p:childTnLst>
                          </p:cTn>
                        </p:par>
                        <p:par>
                          <p:cTn fill="hold" id="34" nodeType="afterGroup">
                            <p:stCondLst>
                              <p:cond delay="3000"/>
                            </p:stCondLst>
                            <p:childTnLst>
                              <p:par>
                                <p:cTn fill="hold" id="35" nodeType="afterEffect" presetClass="entr" presetID="22" presetSubtype="8">
                                  <p:stCondLst>
                                    <p:cond delay="0"/>
                                  </p:stCondLst>
                                  <p:childTnLst>
                                    <p:set>
                                      <p:cBhvr>
                                        <p:cTn dur="1" fill="hold" id="36">
                                          <p:stCondLst>
                                            <p:cond delay="0"/>
                                          </p:stCondLst>
                                        </p:cTn>
                                        <p:tgtEl>
                                          <p:spTgt spid="8"/>
                                        </p:tgtEl>
                                        <p:attrNameLst>
                                          <p:attrName>style.visibility</p:attrName>
                                        </p:attrNameLst>
                                      </p:cBhvr>
                                      <p:to>
                                        <p:strVal val="visible"/>
                                      </p:to>
                                    </p:set>
                                    <p:animEffect filter="wipe(left)" transition="in">
                                      <p:cBhvr>
                                        <p:cTn dur="500" id="37"/>
                                        <p:tgtEl>
                                          <p:spTgt spid="8"/>
                                        </p:tgtEl>
                                      </p:cBhvr>
                                    </p:animEffect>
                                  </p:childTnLst>
                                </p:cTn>
                              </p:par>
                            </p:childTnLst>
                          </p:cTn>
                        </p:par>
                        <p:par>
                          <p:cTn fill="hold" id="38" nodeType="afterGroup">
                            <p:stCondLst>
                              <p:cond delay="3500"/>
                            </p:stCondLst>
                            <p:childTnLst>
                              <p:par>
                                <p:cTn fill="hold" grpId="0" id="39" nodeType="afterEffect" presetClass="entr" presetID="22" presetSubtype="8">
                                  <p:stCondLst>
                                    <p:cond delay="0"/>
                                  </p:stCondLst>
                                  <p:childTnLst>
                                    <p:set>
                                      <p:cBhvr>
                                        <p:cTn dur="1" fill="hold" id="40">
                                          <p:stCondLst>
                                            <p:cond delay="0"/>
                                          </p:stCondLst>
                                        </p:cTn>
                                        <p:tgtEl>
                                          <p:spTgt spid="85"/>
                                        </p:tgtEl>
                                        <p:attrNameLst>
                                          <p:attrName>style.visibility</p:attrName>
                                        </p:attrNameLst>
                                      </p:cBhvr>
                                      <p:to>
                                        <p:strVal val="visible"/>
                                      </p:to>
                                    </p:set>
                                    <p:animEffect filter="wipe(left)" transition="in">
                                      <p:cBhvr>
                                        <p:cTn dur="500" id="41"/>
                                        <p:tgtEl>
                                          <p:spTgt spid="85"/>
                                        </p:tgtEl>
                                      </p:cBhvr>
                                    </p:animEffect>
                                  </p:childTnLst>
                                </p:cTn>
                              </p:par>
                            </p:childTnLst>
                          </p:cTn>
                        </p:par>
                        <p:par>
                          <p:cTn fill="hold" id="42" nodeType="afterGroup">
                            <p:stCondLst>
                              <p:cond delay="4000"/>
                            </p:stCondLst>
                            <p:childTnLst>
                              <p:par>
                                <p:cTn fill="hold" id="43" nodeType="afterEffect" presetClass="entr" presetID="53" presetSubtype="0">
                                  <p:stCondLst>
                                    <p:cond delay="0"/>
                                  </p:stCondLst>
                                  <p:childTnLst>
                                    <p:set>
                                      <p:cBhvr>
                                        <p:cTn dur="1" fill="hold" id="44">
                                          <p:stCondLst>
                                            <p:cond delay="0"/>
                                          </p:stCondLst>
                                        </p:cTn>
                                        <p:tgtEl>
                                          <p:spTgt spid="4"/>
                                        </p:tgtEl>
                                        <p:attrNameLst>
                                          <p:attrName>style.visibility</p:attrName>
                                        </p:attrNameLst>
                                      </p:cBhvr>
                                      <p:to>
                                        <p:strVal val="visible"/>
                                      </p:to>
                                    </p:set>
                                    <p:anim calcmode="lin" valueType="num">
                                      <p:cBhvr>
                                        <p:cTn dur="500" fill="hold" id="45"/>
                                        <p:tgtEl>
                                          <p:spTgt spid="4"/>
                                        </p:tgtEl>
                                        <p:attrNameLst>
                                          <p:attrName>ppt_w</p:attrName>
                                        </p:attrNameLst>
                                      </p:cBhvr>
                                      <p:tavLst>
                                        <p:tav tm="0">
                                          <p:val>
                                            <p:fltVal val="0"/>
                                          </p:val>
                                        </p:tav>
                                        <p:tav tm="100000">
                                          <p:val>
                                            <p:strVal val="#ppt_w"/>
                                          </p:val>
                                        </p:tav>
                                      </p:tavLst>
                                    </p:anim>
                                    <p:anim calcmode="lin" valueType="num">
                                      <p:cBhvr>
                                        <p:cTn dur="500" fill="hold" id="46"/>
                                        <p:tgtEl>
                                          <p:spTgt spid="4"/>
                                        </p:tgtEl>
                                        <p:attrNameLst>
                                          <p:attrName>ppt_h</p:attrName>
                                        </p:attrNameLst>
                                      </p:cBhvr>
                                      <p:tavLst>
                                        <p:tav tm="0">
                                          <p:val>
                                            <p:fltVal val="0"/>
                                          </p:val>
                                        </p:tav>
                                        <p:tav tm="100000">
                                          <p:val>
                                            <p:strVal val="#ppt_h"/>
                                          </p:val>
                                        </p:tav>
                                      </p:tavLst>
                                    </p:anim>
                                    <p:animEffect filter="fade" transition="in">
                                      <p:cBhvr>
                                        <p:cTn dur="500" id="47"/>
                                        <p:tgtEl>
                                          <p:spTgt spid="4"/>
                                        </p:tgtEl>
                                      </p:cBhvr>
                                    </p:animEffect>
                                  </p:childTnLst>
                                </p:cTn>
                              </p:par>
                            </p:childTnLst>
                          </p:cTn>
                        </p:par>
                        <p:par>
                          <p:cTn fill="hold" id="48" nodeType="afterGroup">
                            <p:stCondLst>
                              <p:cond delay="4500"/>
                            </p:stCondLst>
                            <p:childTnLst>
                              <p:par>
                                <p:cTn fill="hold" id="49" nodeType="afterEffect" presetClass="entr" presetID="22" presetSubtype="8">
                                  <p:stCondLst>
                                    <p:cond delay="0"/>
                                  </p:stCondLst>
                                  <p:childTnLst>
                                    <p:set>
                                      <p:cBhvr>
                                        <p:cTn dur="1" fill="hold" id="50">
                                          <p:stCondLst>
                                            <p:cond delay="0"/>
                                          </p:stCondLst>
                                        </p:cTn>
                                        <p:tgtEl>
                                          <p:spTgt spid="9"/>
                                        </p:tgtEl>
                                        <p:attrNameLst>
                                          <p:attrName>style.visibility</p:attrName>
                                        </p:attrNameLst>
                                      </p:cBhvr>
                                      <p:to>
                                        <p:strVal val="visible"/>
                                      </p:to>
                                    </p:set>
                                    <p:animEffect filter="wipe(left)" transition="in">
                                      <p:cBhvr>
                                        <p:cTn dur="500" id="51"/>
                                        <p:tgtEl>
                                          <p:spTgt spid="9"/>
                                        </p:tgtEl>
                                      </p:cBhvr>
                                    </p:animEffect>
                                  </p:childTnLst>
                                </p:cTn>
                              </p:par>
                            </p:childTnLst>
                          </p:cTn>
                        </p:par>
                        <p:par>
                          <p:cTn fill="hold" id="52" nodeType="afterGroup">
                            <p:stCondLst>
                              <p:cond delay="5000"/>
                            </p:stCondLst>
                            <p:childTnLst>
                              <p:par>
                                <p:cTn fill="hold" grpId="0" id="53" nodeType="afterEffect" presetClass="entr" presetID="22" presetSubtype="2">
                                  <p:stCondLst>
                                    <p:cond delay="0"/>
                                  </p:stCondLst>
                                  <p:childTnLst>
                                    <p:set>
                                      <p:cBhvr>
                                        <p:cTn dur="1" fill="hold" id="54">
                                          <p:stCondLst>
                                            <p:cond delay="0"/>
                                          </p:stCondLst>
                                        </p:cTn>
                                        <p:tgtEl>
                                          <p:spTgt spid="86"/>
                                        </p:tgtEl>
                                        <p:attrNameLst>
                                          <p:attrName>style.visibility</p:attrName>
                                        </p:attrNameLst>
                                      </p:cBhvr>
                                      <p:to>
                                        <p:strVal val="visible"/>
                                      </p:to>
                                    </p:set>
                                    <p:animEffect filter="wipe(right)" transition="in">
                                      <p:cBhvr>
                                        <p:cTn dur="500" id="55"/>
                                        <p:tgtEl>
                                          <p:spTgt spid="86"/>
                                        </p:tgtEl>
                                      </p:cBhvr>
                                    </p:animEffect>
                                  </p:childTnLst>
                                </p:cTn>
                              </p:par>
                            </p:childTnLst>
                          </p:cTn>
                        </p:par>
                        <p:par>
                          <p:cTn fill="hold" id="56" nodeType="afterGroup">
                            <p:stCondLst>
                              <p:cond delay="5500"/>
                            </p:stCondLst>
                            <p:childTnLst>
                              <p:par>
                                <p:cTn fill="hold" id="57" nodeType="afterEffect" presetClass="entr" presetID="53" presetSubtype="0">
                                  <p:stCondLst>
                                    <p:cond delay="0"/>
                                  </p:stCondLst>
                                  <p:childTnLst>
                                    <p:set>
                                      <p:cBhvr>
                                        <p:cTn dur="1" fill="hold" id="58">
                                          <p:stCondLst>
                                            <p:cond delay="0"/>
                                          </p:stCondLst>
                                        </p:cTn>
                                        <p:tgtEl>
                                          <p:spTgt spid="5"/>
                                        </p:tgtEl>
                                        <p:attrNameLst>
                                          <p:attrName>style.visibility</p:attrName>
                                        </p:attrNameLst>
                                      </p:cBhvr>
                                      <p:to>
                                        <p:strVal val="visible"/>
                                      </p:to>
                                    </p:set>
                                    <p:anim calcmode="lin" valueType="num">
                                      <p:cBhvr>
                                        <p:cTn dur="500" fill="hold" id="59"/>
                                        <p:tgtEl>
                                          <p:spTgt spid="5"/>
                                        </p:tgtEl>
                                        <p:attrNameLst>
                                          <p:attrName>ppt_w</p:attrName>
                                        </p:attrNameLst>
                                      </p:cBhvr>
                                      <p:tavLst>
                                        <p:tav tm="0">
                                          <p:val>
                                            <p:fltVal val="0"/>
                                          </p:val>
                                        </p:tav>
                                        <p:tav tm="100000">
                                          <p:val>
                                            <p:strVal val="#ppt_w"/>
                                          </p:val>
                                        </p:tav>
                                      </p:tavLst>
                                    </p:anim>
                                    <p:anim calcmode="lin" valueType="num">
                                      <p:cBhvr>
                                        <p:cTn dur="500" fill="hold" id="60"/>
                                        <p:tgtEl>
                                          <p:spTgt spid="5"/>
                                        </p:tgtEl>
                                        <p:attrNameLst>
                                          <p:attrName>ppt_h</p:attrName>
                                        </p:attrNameLst>
                                      </p:cBhvr>
                                      <p:tavLst>
                                        <p:tav tm="0">
                                          <p:val>
                                            <p:fltVal val="0"/>
                                          </p:val>
                                        </p:tav>
                                        <p:tav tm="100000">
                                          <p:val>
                                            <p:strVal val="#ppt_h"/>
                                          </p:val>
                                        </p:tav>
                                      </p:tavLst>
                                    </p:anim>
                                    <p:animEffect filter="fade" transition="in">
                                      <p:cBhvr>
                                        <p:cTn dur="500" id="61"/>
                                        <p:tgtEl>
                                          <p:spTgt spid="5"/>
                                        </p:tgtEl>
                                      </p:cBhvr>
                                    </p:animEffect>
                                  </p:childTnLst>
                                </p:cTn>
                              </p:par>
                            </p:childTnLst>
                          </p:cTn>
                        </p:par>
                        <p:par>
                          <p:cTn fill="hold" id="62" nodeType="afterGroup">
                            <p:stCondLst>
                              <p:cond delay="6000"/>
                            </p:stCondLst>
                            <p:childTnLst>
                              <p:par>
                                <p:cTn fill="hold" id="63" nodeType="afterEffect" presetClass="entr" presetID="22" presetSubtype="8">
                                  <p:stCondLst>
                                    <p:cond delay="0"/>
                                  </p:stCondLst>
                                  <p:childTnLst>
                                    <p:set>
                                      <p:cBhvr>
                                        <p:cTn dur="1" fill="hold" id="64">
                                          <p:stCondLst>
                                            <p:cond delay="0"/>
                                          </p:stCondLst>
                                        </p:cTn>
                                        <p:tgtEl>
                                          <p:spTgt spid="10"/>
                                        </p:tgtEl>
                                        <p:attrNameLst>
                                          <p:attrName>style.visibility</p:attrName>
                                        </p:attrNameLst>
                                      </p:cBhvr>
                                      <p:to>
                                        <p:strVal val="visible"/>
                                      </p:to>
                                    </p:set>
                                    <p:animEffect filter="wipe(left)" transition="in">
                                      <p:cBhvr>
                                        <p:cTn dur="500" id="65"/>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0"/>
      <p:bldP grpId="0" spid="84"/>
      <p:bldP grpId="0" spid="85"/>
      <p:bldP grpId="0" spid="8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14"/>
          <p:cNvGrpSpPr/>
          <p:nvPr/>
        </p:nvGrpSpPr>
        <p:grpSpPr>
          <a:xfrm>
            <a:off x="1419358" y="1358543"/>
            <a:ext cx="1585228" cy="2195187"/>
            <a:chOff x="580606" y="1131575"/>
            <a:chExt cx="2339350" cy="3238299"/>
          </a:xfrm>
          <a:solidFill>
            <a:schemeClr val="accent1"/>
          </a:solidFill>
        </p:grpSpPr>
        <p:sp>
          <p:nvSpPr>
            <p:cNvPr id="10" name="Freeform 90"/>
            <p:cNvSpPr>
              <a:spLocks noEditPoints="1"/>
            </p:cNvSpPr>
            <p:nvPr/>
          </p:nvSpPr>
          <p:spPr bwMode="auto">
            <a:xfrm flipH="1">
              <a:off x="639484" y="1131575"/>
              <a:ext cx="2280472" cy="3099394"/>
            </a:xfrm>
            <a:custGeom>
              <a:cxnLst>
                <a:cxn ang="0">
                  <a:pos x="130" y="294"/>
                </a:cxn>
                <a:cxn ang="0">
                  <a:pos x="109" y="255"/>
                </a:cxn>
                <a:cxn ang="0">
                  <a:pos x="37" y="183"/>
                </a:cxn>
                <a:cxn ang="0">
                  <a:pos x="1" y="138"/>
                </a:cxn>
                <a:cxn ang="0">
                  <a:pos x="14" y="128"/>
                </a:cxn>
                <a:cxn ang="0">
                  <a:pos x="38" y="134"/>
                </a:cxn>
                <a:cxn ang="0">
                  <a:pos x="60" y="153"/>
                </a:cxn>
                <a:cxn ang="0">
                  <a:pos x="79" y="174"/>
                </a:cxn>
                <a:cxn ang="0">
                  <a:pos x="118" y="164"/>
                </a:cxn>
                <a:cxn ang="0">
                  <a:pos x="66" y="114"/>
                </a:cxn>
                <a:cxn ang="0">
                  <a:pos x="47" y="107"/>
                </a:cxn>
                <a:cxn ang="0">
                  <a:pos x="10" y="92"/>
                </a:cxn>
                <a:cxn ang="0">
                  <a:pos x="10" y="86"/>
                </a:cxn>
                <a:cxn ang="0">
                  <a:pos x="10" y="85"/>
                </a:cxn>
                <a:cxn ang="0">
                  <a:pos x="10" y="81"/>
                </a:cxn>
                <a:cxn ang="0">
                  <a:pos x="18" y="80"/>
                </a:cxn>
                <a:cxn ang="0">
                  <a:pos x="34" y="81"/>
                </a:cxn>
                <a:cxn ang="0">
                  <a:pos x="79" y="87"/>
                </a:cxn>
                <a:cxn ang="0">
                  <a:pos x="92" y="90"/>
                </a:cxn>
                <a:cxn ang="0">
                  <a:pos x="77" y="81"/>
                </a:cxn>
                <a:cxn ang="0">
                  <a:pos x="61" y="68"/>
                </a:cxn>
                <a:cxn ang="0">
                  <a:pos x="50" y="65"/>
                </a:cxn>
                <a:cxn ang="0">
                  <a:pos x="24" y="34"/>
                </a:cxn>
                <a:cxn ang="0">
                  <a:pos x="25" y="32"/>
                </a:cxn>
                <a:cxn ang="0">
                  <a:pos x="27" y="28"/>
                </a:cxn>
                <a:cxn ang="0">
                  <a:pos x="83" y="49"/>
                </a:cxn>
                <a:cxn ang="0">
                  <a:pos x="109" y="63"/>
                </a:cxn>
                <a:cxn ang="0">
                  <a:pos x="109" y="63"/>
                </a:cxn>
                <a:cxn ang="0">
                  <a:pos x="98" y="48"/>
                </a:cxn>
                <a:cxn ang="0">
                  <a:pos x="71" y="21"/>
                </a:cxn>
                <a:cxn ang="0">
                  <a:pos x="72" y="6"/>
                </a:cxn>
                <a:cxn ang="0">
                  <a:pos x="79" y="3"/>
                </a:cxn>
                <a:cxn ang="0">
                  <a:pos x="80" y="2"/>
                </a:cxn>
                <a:cxn ang="0">
                  <a:pos x="83" y="1"/>
                </a:cxn>
                <a:cxn ang="0">
                  <a:pos x="144" y="53"/>
                </a:cxn>
                <a:cxn ang="0">
                  <a:pos x="149" y="59"/>
                </a:cxn>
                <a:cxn ang="0">
                  <a:pos x="147" y="56"/>
                </a:cxn>
                <a:cxn ang="0">
                  <a:pos x="139" y="24"/>
                </a:cxn>
                <a:cxn ang="0">
                  <a:pos x="151" y="17"/>
                </a:cxn>
                <a:cxn ang="0">
                  <a:pos x="154" y="18"/>
                </a:cxn>
                <a:cxn ang="0">
                  <a:pos x="160" y="29"/>
                </a:cxn>
                <a:cxn ang="0">
                  <a:pos x="163" y="37"/>
                </a:cxn>
                <a:cxn ang="0">
                  <a:pos x="187" y="76"/>
                </a:cxn>
                <a:cxn ang="0">
                  <a:pos x="197" y="108"/>
                </a:cxn>
                <a:cxn ang="0">
                  <a:pos x="220" y="299"/>
                </a:cxn>
                <a:cxn ang="0">
                  <a:pos x="132" y="299"/>
                </a:cxn>
              </a:cxnLst>
              <a:rect b="b" l="0" r="r" t="0"/>
              <a:pathLst>
                <a:path h="299" w="220">
                  <a:moveTo>
                    <a:pt x="132" y="299"/>
                  </a:moveTo>
                  <a:cubicBezTo>
                    <a:pt x="131" y="297"/>
                    <a:pt x="131" y="295"/>
                    <a:pt x="130" y="294"/>
                  </a:cubicBezTo>
                  <a:cubicBezTo>
                    <a:pt x="130" y="292"/>
                    <a:pt x="129" y="291"/>
                    <a:pt x="128" y="289"/>
                  </a:cubicBezTo>
                  <a:cubicBezTo>
                    <a:pt x="128" y="289"/>
                    <a:pt x="120" y="262"/>
                    <a:pt x="109" y="255"/>
                  </a:cubicBezTo>
                  <a:cubicBezTo>
                    <a:pt x="95" y="247"/>
                    <a:pt x="86" y="239"/>
                    <a:pt x="86" y="239"/>
                  </a:cubicBezTo>
                  <a:cubicBezTo>
                    <a:pt x="86" y="239"/>
                    <a:pt x="46" y="202"/>
                    <a:pt x="37" y="183"/>
                  </a:cubicBezTo>
                  <a:cubicBezTo>
                    <a:pt x="25" y="160"/>
                    <a:pt x="4" y="144"/>
                    <a:pt x="4" y="144"/>
                  </a:cubicBezTo>
                  <a:cubicBezTo>
                    <a:pt x="3" y="142"/>
                    <a:pt x="1" y="139"/>
                    <a:pt x="1" y="138"/>
                  </a:cubicBezTo>
                  <a:cubicBezTo>
                    <a:pt x="0" y="135"/>
                    <a:pt x="3" y="136"/>
                    <a:pt x="5" y="134"/>
                  </a:cubicBezTo>
                  <a:cubicBezTo>
                    <a:pt x="7" y="131"/>
                    <a:pt x="10" y="128"/>
                    <a:pt x="14" y="128"/>
                  </a:cubicBezTo>
                  <a:cubicBezTo>
                    <a:pt x="14" y="128"/>
                    <a:pt x="23" y="127"/>
                    <a:pt x="30" y="130"/>
                  </a:cubicBezTo>
                  <a:cubicBezTo>
                    <a:pt x="33" y="132"/>
                    <a:pt x="35" y="133"/>
                    <a:pt x="38" y="134"/>
                  </a:cubicBezTo>
                  <a:cubicBezTo>
                    <a:pt x="38" y="134"/>
                    <a:pt x="49" y="140"/>
                    <a:pt x="56" y="149"/>
                  </a:cubicBezTo>
                  <a:cubicBezTo>
                    <a:pt x="57" y="150"/>
                    <a:pt x="58" y="152"/>
                    <a:pt x="60" y="153"/>
                  </a:cubicBezTo>
                  <a:cubicBezTo>
                    <a:pt x="60" y="154"/>
                    <a:pt x="60" y="154"/>
                    <a:pt x="61" y="155"/>
                  </a:cubicBezTo>
                  <a:cubicBezTo>
                    <a:pt x="63" y="158"/>
                    <a:pt x="78" y="174"/>
                    <a:pt x="79" y="174"/>
                  </a:cubicBezTo>
                  <a:cubicBezTo>
                    <a:pt x="80" y="176"/>
                    <a:pt x="87" y="182"/>
                    <a:pt x="94" y="182"/>
                  </a:cubicBezTo>
                  <a:cubicBezTo>
                    <a:pt x="118" y="182"/>
                    <a:pt x="120" y="167"/>
                    <a:pt x="118" y="164"/>
                  </a:cubicBezTo>
                  <a:cubicBezTo>
                    <a:pt x="118" y="163"/>
                    <a:pt x="113" y="149"/>
                    <a:pt x="105" y="142"/>
                  </a:cubicBezTo>
                  <a:cubicBezTo>
                    <a:pt x="94" y="131"/>
                    <a:pt x="79" y="118"/>
                    <a:pt x="66" y="114"/>
                  </a:cubicBezTo>
                  <a:cubicBezTo>
                    <a:pt x="61" y="113"/>
                    <a:pt x="56" y="111"/>
                    <a:pt x="53" y="108"/>
                  </a:cubicBezTo>
                  <a:cubicBezTo>
                    <a:pt x="51" y="107"/>
                    <a:pt x="50" y="107"/>
                    <a:pt x="47" y="107"/>
                  </a:cubicBezTo>
                  <a:cubicBezTo>
                    <a:pt x="35" y="106"/>
                    <a:pt x="17" y="98"/>
                    <a:pt x="17" y="98"/>
                  </a:cubicBezTo>
                  <a:cubicBezTo>
                    <a:pt x="14" y="97"/>
                    <a:pt x="11" y="93"/>
                    <a:pt x="10" y="92"/>
                  </a:cubicBezTo>
                  <a:cubicBezTo>
                    <a:pt x="10" y="92"/>
                    <a:pt x="10" y="92"/>
                    <a:pt x="10" y="91"/>
                  </a:cubicBezTo>
                  <a:cubicBezTo>
                    <a:pt x="9" y="90"/>
                    <a:pt x="9" y="88"/>
                    <a:pt x="10" y="86"/>
                  </a:cubicBezTo>
                  <a:cubicBezTo>
                    <a:pt x="10" y="86"/>
                    <a:pt x="10" y="85"/>
                    <a:pt x="10" y="85"/>
                  </a:cubicBezTo>
                  <a:cubicBezTo>
                    <a:pt x="10" y="85"/>
                    <a:pt x="10" y="85"/>
                    <a:pt x="10" y="85"/>
                  </a:cubicBezTo>
                  <a:cubicBezTo>
                    <a:pt x="10" y="84"/>
                    <a:pt x="9" y="84"/>
                    <a:pt x="9" y="83"/>
                  </a:cubicBezTo>
                  <a:cubicBezTo>
                    <a:pt x="9" y="82"/>
                    <a:pt x="10" y="82"/>
                    <a:pt x="10" y="81"/>
                  </a:cubicBezTo>
                  <a:cubicBezTo>
                    <a:pt x="11" y="81"/>
                    <a:pt x="12" y="81"/>
                    <a:pt x="13" y="81"/>
                  </a:cubicBezTo>
                  <a:cubicBezTo>
                    <a:pt x="15" y="80"/>
                    <a:pt x="17" y="80"/>
                    <a:pt x="18" y="80"/>
                  </a:cubicBezTo>
                  <a:cubicBezTo>
                    <a:pt x="22" y="80"/>
                    <a:pt x="26" y="80"/>
                    <a:pt x="29" y="80"/>
                  </a:cubicBezTo>
                  <a:cubicBezTo>
                    <a:pt x="31" y="81"/>
                    <a:pt x="32" y="81"/>
                    <a:pt x="34" y="81"/>
                  </a:cubicBezTo>
                  <a:cubicBezTo>
                    <a:pt x="34" y="81"/>
                    <a:pt x="43" y="80"/>
                    <a:pt x="45" y="80"/>
                  </a:cubicBezTo>
                  <a:cubicBezTo>
                    <a:pt x="45" y="80"/>
                    <a:pt x="77" y="87"/>
                    <a:pt x="79" y="87"/>
                  </a:cubicBezTo>
                  <a:cubicBezTo>
                    <a:pt x="80" y="87"/>
                    <a:pt x="85" y="89"/>
                    <a:pt x="85" y="89"/>
                  </a:cubicBezTo>
                  <a:cubicBezTo>
                    <a:pt x="86" y="89"/>
                    <a:pt x="89" y="90"/>
                    <a:pt x="92" y="90"/>
                  </a:cubicBezTo>
                  <a:cubicBezTo>
                    <a:pt x="92" y="90"/>
                    <a:pt x="92" y="90"/>
                    <a:pt x="92" y="90"/>
                  </a:cubicBezTo>
                  <a:cubicBezTo>
                    <a:pt x="92" y="90"/>
                    <a:pt x="79" y="82"/>
                    <a:pt x="77" y="81"/>
                  </a:cubicBezTo>
                  <a:cubicBezTo>
                    <a:pt x="76" y="80"/>
                    <a:pt x="75" y="80"/>
                    <a:pt x="74" y="79"/>
                  </a:cubicBezTo>
                  <a:cubicBezTo>
                    <a:pt x="72" y="78"/>
                    <a:pt x="62" y="69"/>
                    <a:pt x="61" y="68"/>
                  </a:cubicBezTo>
                  <a:cubicBezTo>
                    <a:pt x="59" y="68"/>
                    <a:pt x="57" y="67"/>
                    <a:pt x="55" y="66"/>
                  </a:cubicBezTo>
                  <a:cubicBezTo>
                    <a:pt x="54" y="66"/>
                    <a:pt x="51" y="65"/>
                    <a:pt x="50" y="65"/>
                  </a:cubicBezTo>
                  <a:cubicBezTo>
                    <a:pt x="50" y="65"/>
                    <a:pt x="43" y="62"/>
                    <a:pt x="43" y="62"/>
                  </a:cubicBezTo>
                  <a:cubicBezTo>
                    <a:pt x="23" y="54"/>
                    <a:pt x="23" y="37"/>
                    <a:pt x="24" y="34"/>
                  </a:cubicBezTo>
                  <a:cubicBezTo>
                    <a:pt x="24" y="33"/>
                    <a:pt x="24" y="32"/>
                    <a:pt x="25" y="32"/>
                  </a:cubicBezTo>
                  <a:cubicBezTo>
                    <a:pt x="25" y="32"/>
                    <a:pt x="25" y="32"/>
                    <a:pt x="25" y="32"/>
                  </a:cubicBezTo>
                  <a:cubicBezTo>
                    <a:pt x="25" y="31"/>
                    <a:pt x="25" y="31"/>
                    <a:pt x="25" y="30"/>
                  </a:cubicBezTo>
                  <a:cubicBezTo>
                    <a:pt x="26" y="28"/>
                    <a:pt x="27" y="28"/>
                    <a:pt x="27" y="28"/>
                  </a:cubicBezTo>
                  <a:cubicBezTo>
                    <a:pt x="27" y="28"/>
                    <a:pt x="55" y="37"/>
                    <a:pt x="56" y="37"/>
                  </a:cubicBezTo>
                  <a:cubicBezTo>
                    <a:pt x="83" y="49"/>
                    <a:pt x="83" y="49"/>
                    <a:pt x="83" y="49"/>
                  </a:cubicBezTo>
                  <a:cubicBezTo>
                    <a:pt x="92" y="53"/>
                    <a:pt x="102" y="59"/>
                    <a:pt x="103" y="59"/>
                  </a:cubicBezTo>
                  <a:cubicBezTo>
                    <a:pt x="105" y="61"/>
                    <a:pt x="107" y="62"/>
                    <a:pt x="109" y="63"/>
                  </a:cubicBezTo>
                  <a:cubicBezTo>
                    <a:pt x="109" y="63"/>
                    <a:pt x="109" y="63"/>
                    <a:pt x="109" y="63"/>
                  </a:cubicBezTo>
                  <a:cubicBezTo>
                    <a:pt x="109" y="63"/>
                    <a:pt x="109" y="63"/>
                    <a:pt x="109" y="63"/>
                  </a:cubicBezTo>
                  <a:cubicBezTo>
                    <a:pt x="109" y="63"/>
                    <a:pt x="106" y="54"/>
                    <a:pt x="98" y="48"/>
                  </a:cubicBezTo>
                  <a:cubicBezTo>
                    <a:pt x="98" y="48"/>
                    <a:pt x="98" y="48"/>
                    <a:pt x="98" y="48"/>
                  </a:cubicBezTo>
                  <a:cubicBezTo>
                    <a:pt x="98" y="48"/>
                    <a:pt x="80" y="34"/>
                    <a:pt x="80" y="34"/>
                  </a:cubicBezTo>
                  <a:cubicBezTo>
                    <a:pt x="74" y="28"/>
                    <a:pt x="71" y="22"/>
                    <a:pt x="71" y="21"/>
                  </a:cubicBezTo>
                  <a:cubicBezTo>
                    <a:pt x="71" y="21"/>
                    <a:pt x="71" y="21"/>
                    <a:pt x="71" y="21"/>
                  </a:cubicBezTo>
                  <a:cubicBezTo>
                    <a:pt x="69" y="15"/>
                    <a:pt x="69" y="10"/>
                    <a:pt x="72" y="6"/>
                  </a:cubicBezTo>
                  <a:cubicBezTo>
                    <a:pt x="72" y="6"/>
                    <a:pt x="75" y="2"/>
                    <a:pt x="79" y="3"/>
                  </a:cubicBezTo>
                  <a:cubicBezTo>
                    <a:pt x="79" y="3"/>
                    <a:pt x="79" y="3"/>
                    <a:pt x="79" y="3"/>
                  </a:cubicBezTo>
                  <a:cubicBezTo>
                    <a:pt x="79" y="2"/>
                    <a:pt x="80" y="2"/>
                    <a:pt x="80" y="2"/>
                  </a:cubicBezTo>
                  <a:cubicBezTo>
                    <a:pt x="80" y="2"/>
                    <a:pt x="80" y="2"/>
                    <a:pt x="80" y="2"/>
                  </a:cubicBezTo>
                  <a:cubicBezTo>
                    <a:pt x="80" y="1"/>
                    <a:pt x="81" y="0"/>
                    <a:pt x="82" y="0"/>
                  </a:cubicBezTo>
                  <a:cubicBezTo>
                    <a:pt x="82" y="0"/>
                    <a:pt x="82" y="0"/>
                    <a:pt x="83" y="1"/>
                  </a:cubicBezTo>
                  <a:cubicBezTo>
                    <a:pt x="134" y="43"/>
                    <a:pt x="134" y="43"/>
                    <a:pt x="134" y="43"/>
                  </a:cubicBezTo>
                  <a:cubicBezTo>
                    <a:pt x="137" y="46"/>
                    <a:pt x="141" y="49"/>
                    <a:pt x="144" y="53"/>
                  </a:cubicBezTo>
                  <a:cubicBezTo>
                    <a:pt x="145" y="55"/>
                    <a:pt x="146" y="56"/>
                    <a:pt x="148" y="57"/>
                  </a:cubicBezTo>
                  <a:cubicBezTo>
                    <a:pt x="148" y="58"/>
                    <a:pt x="149" y="58"/>
                    <a:pt x="149" y="59"/>
                  </a:cubicBezTo>
                  <a:cubicBezTo>
                    <a:pt x="149" y="59"/>
                    <a:pt x="149" y="59"/>
                    <a:pt x="149" y="59"/>
                  </a:cubicBezTo>
                  <a:cubicBezTo>
                    <a:pt x="149" y="58"/>
                    <a:pt x="148" y="57"/>
                    <a:pt x="147" y="56"/>
                  </a:cubicBezTo>
                  <a:cubicBezTo>
                    <a:pt x="146" y="54"/>
                    <a:pt x="145" y="53"/>
                    <a:pt x="144" y="51"/>
                  </a:cubicBezTo>
                  <a:cubicBezTo>
                    <a:pt x="138" y="39"/>
                    <a:pt x="137" y="28"/>
                    <a:pt x="139" y="24"/>
                  </a:cubicBezTo>
                  <a:cubicBezTo>
                    <a:pt x="141" y="22"/>
                    <a:pt x="143" y="19"/>
                    <a:pt x="148" y="17"/>
                  </a:cubicBezTo>
                  <a:cubicBezTo>
                    <a:pt x="149" y="17"/>
                    <a:pt x="150" y="17"/>
                    <a:pt x="151" y="17"/>
                  </a:cubicBezTo>
                  <a:cubicBezTo>
                    <a:pt x="151" y="16"/>
                    <a:pt x="152" y="16"/>
                    <a:pt x="152" y="16"/>
                  </a:cubicBezTo>
                  <a:cubicBezTo>
                    <a:pt x="153" y="16"/>
                    <a:pt x="153" y="17"/>
                    <a:pt x="154" y="18"/>
                  </a:cubicBezTo>
                  <a:cubicBezTo>
                    <a:pt x="155" y="20"/>
                    <a:pt x="156" y="22"/>
                    <a:pt x="157" y="24"/>
                  </a:cubicBezTo>
                  <a:cubicBezTo>
                    <a:pt x="158" y="26"/>
                    <a:pt x="159" y="28"/>
                    <a:pt x="160" y="29"/>
                  </a:cubicBezTo>
                  <a:cubicBezTo>
                    <a:pt x="160" y="30"/>
                    <a:pt x="160" y="31"/>
                    <a:pt x="161" y="32"/>
                  </a:cubicBezTo>
                  <a:cubicBezTo>
                    <a:pt x="161" y="34"/>
                    <a:pt x="162" y="36"/>
                    <a:pt x="163" y="37"/>
                  </a:cubicBezTo>
                  <a:cubicBezTo>
                    <a:pt x="163" y="37"/>
                    <a:pt x="176" y="54"/>
                    <a:pt x="182" y="66"/>
                  </a:cubicBezTo>
                  <a:cubicBezTo>
                    <a:pt x="183" y="68"/>
                    <a:pt x="186" y="75"/>
                    <a:pt x="187" y="76"/>
                  </a:cubicBezTo>
                  <a:cubicBezTo>
                    <a:pt x="187" y="77"/>
                    <a:pt x="187" y="77"/>
                    <a:pt x="187" y="77"/>
                  </a:cubicBezTo>
                  <a:cubicBezTo>
                    <a:pt x="196" y="93"/>
                    <a:pt x="197" y="107"/>
                    <a:pt x="197" y="108"/>
                  </a:cubicBezTo>
                  <a:cubicBezTo>
                    <a:pt x="197" y="108"/>
                    <a:pt x="205" y="226"/>
                    <a:pt x="210" y="254"/>
                  </a:cubicBezTo>
                  <a:cubicBezTo>
                    <a:pt x="215" y="282"/>
                    <a:pt x="220" y="297"/>
                    <a:pt x="220" y="299"/>
                  </a:cubicBezTo>
                  <a:cubicBezTo>
                    <a:pt x="132" y="299"/>
                    <a:pt x="132" y="299"/>
                    <a:pt x="132" y="299"/>
                  </a:cubicBezTo>
                  <a:close/>
                  <a:moveTo>
                    <a:pt x="132" y="299"/>
                  </a:moveTo>
                  <a:cubicBezTo>
                    <a:pt x="132" y="299"/>
                    <a:pt x="132" y="299"/>
                    <a:pt x="132" y="299"/>
                  </a:cubicBezTo>
                </a:path>
              </a:pathLst>
            </a:custGeom>
            <a:grpFill/>
            <a:ln w="9525">
              <a:noFill/>
              <a:round/>
            </a:ln>
          </p:spPr>
          <p:txBody>
            <a:bodyPr anchor="t" anchorCtr="0" bIns="49600" compatLnSpc="1" lIns="99198" numCol="1" rIns="99198" tIns="49600" vert="horz" wrap="square">
              <a:prstTxWarp prst="textNoShape">
                <a:avLst/>
              </a:prstTxWarp>
            </a:bodyPr>
            <a:lstStyle/>
            <a:p>
              <a:pPr>
                <a:lnSpc>
                  <a:spcPct val="120000"/>
                </a:lnSpc>
              </a:pPr>
              <a:endParaRPr lang="en-US" sz="1699">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1" name="Rounded Rectangle 10"/>
            <p:cNvSpPr/>
            <p:nvPr/>
          </p:nvSpPr>
          <p:spPr>
            <a:xfrm>
              <a:off x="580606" y="4081839"/>
              <a:ext cx="1152140" cy="28803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1699">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 name="Group 13"/>
          <p:cNvGrpSpPr/>
          <p:nvPr/>
        </p:nvGrpSpPr>
        <p:grpSpPr>
          <a:xfrm rot="1521600">
            <a:off x="2696431" y="2070366"/>
            <a:ext cx="211157" cy="211234"/>
            <a:chOff x="3765502" y="2110894"/>
            <a:chExt cx="403249" cy="403249"/>
          </a:xfrm>
        </p:grpSpPr>
        <p:sp>
          <p:nvSpPr>
            <p:cNvPr id="12" name="Oval 11"/>
            <p:cNvSpPr/>
            <p:nvPr/>
          </p:nvSpPr>
          <p:spPr>
            <a:xfrm>
              <a:off x="3765502" y="2110894"/>
              <a:ext cx="403249" cy="40324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1699">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3" name="Rounded Rectangle 12"/>
            <p:cNvSpPr/>
            <p:nvPr/>
          </p:nvSpPr>
          <p:spPr>
            <a:xfrm>
              <a:off x="3938323" y="2110894"/>
              <a:ext cx="57607" cy="40324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1699">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4" name="Group 19"/>
          <p:cNvGrpSpPr/>
          <p:nvPr/>
        </p:nvGrpSpPr>
        <p:grpSpPr>
          <a:xfrm rot="10800000">
            <a:off x="4655828" y="3004119"/>
            <a:ext cx="110548" cy="433405"/>
            <a:chOff x="4514393" y="1036303"/>
            <a:chExt cx="115214" cy="1487365"/>
          </a:xfrm>
        </p:grpSpPr>
        <p:cxnSp>
          <p:nvCxnSpPr>
            <p:cNvPr id="21" name="Straight Connector 20"/>
            <p:cNvCxnSpPr/>
            <p:nvPr/>
          </p:nvCxnSpPr>
          <p:spPr>
            <a:xfrm flipH="1" flipV="1">
              <a:off x="4629607" y="1041066"/>
              <a:ext cx="0" cy="1482602"/>
            </a:xfrm>
            <a:prstGeom prst="line">
              <a:avLst/>
            </a:prstGeom>
            <a:ln cap="rnd" w="19050">
              <a:solidFill>
                <a:schemeClr val="accent3"/>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4514393" y="1036303"/>
              <a:ext cx="115214" cy="0"/>
            </a:xfrm>
            <a:prstGeom prst="line">
              <a:avLst/>
            </a:prstGeom>
            <a:ln cap="rnd" w="19050">
              <a:solidFill>
                <a:schemeClr val="accent3"/>
              </a:solidFill>
              <a:prstDash val="soli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514393" y="2523668"/>
              <a:ext cx="115214" cy="0"/>
            </a:xfrm>
            <a:prstGeom prst="line">
              <a:avLst/>
            </a:prstGeom>
            <a:ln cap="rnd" w="19050">
              <a:solidFill>
                <a:schemeClr val="accent3"/>
              </a:solidFill>
              <a:prstDash val="solid"/>
            </a:ln>
          </p:spPr>
          <p:style>
            <a:lnRef idx="1">
              <a:schemeClr val="accent1"/>
            </a:lnRef>
            <a:fillRef idx="0">
              <a:schemeClr val="accent1"/>
            </a:fillRef>
            <a:effectRef idx="0">
              <a:schemeClr val="accent1"/>
            </a:effectRef>
            <a:fontRef idx="minor">
              <a:schemeClr val="tx1"/>
            </a:fontRef>
          </p:style>
        </p:cxnSp>
      </p:grpSp>
      <p:grpSp>
        <p:nvGrpSpPr>
          <p:cNvPr id="5" name="Group 23"/>
          <p:cNvGrpSpPr/>
          <p:nvPr/>
        </p:nvGrpSpPr>
        <p:grpSpPr>
          <a:xfrm rot="10800000">
            <a:off x="4655828" y="2388001"/>
            <a:ext cx="110548" cy="433405"/>
            <a:chOff x="4514393" y="1036303"/>
            <a:chExt cx="115214" cy="1487365"/>
          </a:xfrm>
        </p:grpSpPr>
        <p:cxnSp>
          <p:nvCxnSpPr>
            <p:cNvPr id="25" name="Straight Connector 24"/>
            <p:cNvCxnSpPr/>
            <p:nvPr/>
          </p:nvCxnSpPr>
          <p:spPr>
            <a:xfrm flipH="1" flipV="1">
              <a:off x="4629607" y="1041066"/>
              <a:ext cx="0" cy="1482602"/>
            </a:xfrm>
            <a:prstGeom prst="line">
              <a:avLst/>
            </a:prstGeom>
            <a:ln cap="rnd" w="19050">
              <a:solidFill>
                <a:schemeClr val="accent2"/>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4514393" y="1036303"/>
              <a:ext cx="115214" cy="0"/>
            </a:xfrm>
            <a:prstGeom prst="line">
              <a:avLst/>
            </a:prstGeom>
            <a:ln cap="rnd" w="19050">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4514393" y="2523668"/>
              <a:ext cx="115214" cy="0"/>
            </a:xfrm>
            <a:prstGeom prst="line">
              <a:avLst/>
            </a:prstGeom>
            <a:ln cap="rnd" w="19050">
              <a:solidFill>
                <a:schemeClr val="accent2"/>
              </a:solidFill>
              <a:prstDash val="solid"/>
            </a:ln>
          </p:spPr>
          <p:style>
            <a:lnRef idx="1">
              <a:schemeClr val="accent1"/>
            </a:lnRef>
            <a:fillRef idx="0">
              <a:schemeClr val="accent1"/>
            </a:fillRef>
            <a:effectRef idx="0">
              <a:schemeClr val="accent1"/>
            </a:effectRef>
            <a:fontRef idx="minor">
              <a:schemeClr val="tx1"/>
            </a:fontRef>
          </p:style>
        </p:cxnSp>
      </p:grpSp>
      <p:grpSp>
        <p:nvGrpSpPr>
          <p:cNvPr id="6" name="Group 27"/>
          <p:cNvGrpSpPr/>
          <p:nvPr/>
        </p:nvGrpSpPr>
        <p:grpSpPr>
          <a:xfrm rot="10800000">
            <a:off x="4655828" y="1709154"/>
            <a:ext cx="110548" cy="433405"/>
            <a:chOff x="4514393" y="1036303"/>
            <a:chExt cx="115214" cy="1487365"/>
          </a:xfrm>
        </p:grpSpPr>
        <p:cxnSp>
          <p:nvCxnSpPr>
            <p:cNvPr id="29" name="Straight Connector 28"/>
            <p:cNvCxnSpPr/>
            <p:nvPr/>
          </p:nvCxnSpPr>
          <p:spPr>
            <a:xfrm flipH="1" flipV="1">
              <a:off x="4629607" y="1041066"/>
              <a:ext cx="0" cy="1482602"/>
            </a:xfrm>
            <a:prstGeom prst="line">
              <a:avLst/>
            </a:prstGeom>
            <a:ln cap="rnd" w="19050">
              <a:solidFill>
                <a:schemeClr val="accent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4514393" y="1036303"/>
              <a:ext cx="115214" cy="0"/>
            </a:xfrm>
            <a:prstGeom prst="line">
              <a:avLst/>
            </a:prstGeom>
            <a:ln cap="rnd" w="1905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4514393" y="2523668"/>
              <a:ext cx="115214" cy="0"/>
            </a:xfrm>
            <a:prstGeom prst="line">
              <a:avLst/>
            </a:prstGeom>
            <a:ln cap="rnd" w="19050">
              <a:solidFill>
                <a:schemeClr val="accent1"/>
              </a:solidFill>
              <a:prstDash val="solid"/>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a:xfrm>
            <a:off x="3133732" y="1917233"/>
            <a:ext cx="1522109" cy="0"/>
          </a:xfrm>
          <a:prstGeom prst="line">
            <a:avLst/>
          </a:prstGeom>
          <a:ln w="19050">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a:off x="3133531" y="2116372"/>
            <a:ext cx="1522314" cy="489027"/>
          </a:xfrm>
          <a:prstGeom prst="bentConnector3">
            <a:avLst>
              <a:gd fmla="val 79927" name="adj1"/>
            </a:avLst>
          </a:prstGeom>
          <a:ln cmpd="sng" w="19050">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5" name="Elbow Connector 34"/>
          <p:cNvCxnSpPr/>
          <p:nvPr/>
        </p:nvCxnSpPr>
        <p:spPr>
          <a:xfrm>
            <a:off x="3133732" y="2332376"/>
            <a:ext cx="1522109" cy="895418"/>
          </a:xfrm>
          <a:prstGeom prst="bentConnector3">
            <a:avLst>
              <a:gd fmla="val 65448" name="adj1"/>
            </a:avLst>
          </a:prstGeom>
          <a:ln cmpd="sng" w="19050">
            <a:solidFill>
              <a:schemeClr val="accent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nvGrpSpPr>
          <p:cNvPr id="7" name="Group 179"/>
          <p:cNvGrpSpPr/>
          <p:nvPr/>
        </p:nvGrpSpPr>
        <p:grpSpPr>
          <a:xfrm>
            <a:off x="4879366" y="1714042"/>
            <a:ext cx="154367" cy="395218"/>
            <a:chOff x="5054600" y="1652588"/>
            <a:chExt cx="187325" cy="479424"/>
          </a:xfrm>
          <a:solidFill>
            <a:schemeClr val="accent1"/>
          </a:solidFill>
        </p:grpSpPr>
        <p:sp>
          <p:nvSpPr>
            <p:cNvPr id="49"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9600" compatLnSpc="1" lIns="99198" numCol="1" rIns="99198" tIns="49600" vert="horz" wrap="square">
              <a:prstTxWarp prst="textNoShape">
                <a:avLst/>
              </a:prstTxWarp>
            </a:bodyPr>
            <a:lstStyle/>
            <a:p>
              <a:pPr>
                <a:lnSpc>
                  <a:spcPct val="120000"/>
                </a:lnSpc>
              </a:pPr>
              <a:endParaRPr lang="en-US" sz="1699">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0" name="Oval 97"/>
            <p:cNvSpPr>
              <a:spLocks noChangeArrowheads="1"/>
            </p:cNvSpPr>
            <p:nvPr/>
          </p:nvSpPr>
          <p:spPr bwMode="auto">
            <a:xfrm>
              <a:off x="5110163" y="1652588"/>
              <a:ext cx="74613" cy="76200"/>
            </a:xfrm>
            <a:prstGeom prst="ellipse">
              <a:avLst/>
            </a:prstGeom>
            <a:grpFill/>
            <a:ln w="9525">
              <a:noFill/>
              <a:round/>
            </a:ln>
          </p:spPr>
          <p:txBody>
            <a:bodyPr anchor="t" anchorCtr="0" bIns="49600" compatLnSpc="1" lIns="99198" numCol="1" rIns="99198" tIns="49600" vert="horz" wrap="square">
              <a:prstTxWarp prst="textNoShape">
                <a:avLst/>
              </a:prstTxWarp>
            </a:bodyPr>
            <a:lstStyle/>
            <a:p>
              <a:pPr>
                <a:lnSpc>
                  <a:spcPct val="120000"/>
                </a:lnSpc>
              </a:pPr>
              <a:endParaRPr lang="en-US" sz="1699">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8" name="Group 259"/>
          <p:cNvGrpSpPr/>
          <p:nvPr/>
        </p:nvGrpSpPr>
        <p:grpSpPr>
          <a:xfrm>
            <a:off x="4856790" y="2368081"/>
            <a:ext cx="199549" cy="428559"/>
            <a:chOff x="6913466" y="1930294"/>
            <a:chExt cx="328336" cy="704884"/>
          </a:xfrm>
          <a:solidFill>
            <a:schemeClr val="accent2"/>
          </a:solidFill>
        </p:grpSpPr>
        <p:sp>
          <p:nvSpPr>
            <p:cNvPr id="56" name="Oval 98"/>
            <p:cNvSpPr>
              <a:spLocks noChangeArrowheads="1"/>
            </p:cNvSpPr>
            <p:nvPr/>
          </p:nvSpPr>
          <p:spPr bwMode="auto">
            <a:xfrm>
              <a:off x="7025973" y="1930294"/>
              <a:ext cx="105618" cy="105618"/>
            </a:xfrm>
            <a:prstGeom prst="ellipse">
              <a:avLst/>
            </a:prstGeom>
            <a:grpFill/>
            <a:ln w="9525">
              <a:noFill/>
              <a:round/>
            </a:ln>
          </p:spPr>
          <p:txBody>
            <a:bodyPr anchor="t" anchorCtr="0" bIns="49600" compatLnSpc="1" lIns="99198" numCol="1" rIns="99198" tIns="49600" vert="horz" wrap="square">
              <a:prstTxWarp prst="textNoShape">
                <a:avLst/>
              </a:prstTxWarp>
            </a:bodyPr>
            <a:lstStyle/>
            <a:p>
              <a:pPr>
                <a:lnSpc>
                  <a:spcPct val="120000"/>
                </a:lnSpc>
              </a:pPr>
              <a:endParaRPr lang="en-US" sz="1699">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7" name="Freeform 99"/>
            <p:cNvSpPr/>
            <p:nvPr/>
          </p:nvSpPr>
          <p:spPr bwMode="auto">
            <a:xfrm>
              <a:off x="6913466" y="2058872"/>
              <a:ext cx="328336" cy="576306"/>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49600" compatLnSpc="1" lIns="99198" numCol="1" rIns="99198" tIns="49600" vert="horz" wrap="square">
              <a:prstTxWarp prst="textNoShape">
                <a:avLst/>
              </a:prstTxWarp>
            </a:bodyPr>
            <a:lstStyle/>
            <a:p>
              <a:pPr>
                <a:lnSpc>
                  <a:spcPct val="120000"/>
                </a:lnSpc>
              </a:pPr>
              <a:endParaRPr lang="en-US" sz="1699">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9" name="Group 179"/>
          <p:cNvGrpSpPr/>
          <p:nvPr/>
        </p:nvGrpSpPr>
        <p:grpSpPr>
          <a:xfrm>
            <a:off x="4903227" y="3100220"/>
            <a:ext cx="106632" cy="273006"/>
            <a:chOff x="5054600" y="1652588"/>
            <a:chExt cx="187325" cy="479424"/>
          </a:xfrm>
          <a:solidFill>
            <a:schemeClr val="accent3"/>
          </a:solidFill>
        </p:grpSpPr>
        <p:sp>
          <p:nvSpPr>
            <p:cNvPr id="61"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9600" compatLnSpc="1" lIns="99198" numCol="1" rIns="99198" tIns="49600" vert="horz" wrap="square">
              <a:prstTxWarp prst="textNoShape">
                <a:avLst/>
              </a:prstTxWarp>
            </a:bodyPr>
            <a:lstStyle/>
            <a:p>
              <a:pPr>
                <a:lnSpc>
                  <a:spcPct val="120000"/>
                </a:lnSpc>
              </a:pPr>
              <a:endParaRPr lang="en-US" sz="1699">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2" name="Oval 97"/>
            <p:cNvSpPr>
              <a:spLocks noChangeArrowheads="1"/>
            </p:cNvSpPr>
            <p:nvPr/>
          </p:nvSpPr>
          <p:spPr bwMode="auto">
            <a:xfrm>
              <a:off x="5110163" y="1652588"/>
              <a:ext cx="74613" cy="76200"/>
            </a:xfrm>
            <a:prstGeom prst="ellipse">
              <a:avLst/>
            </a:prstGeom>
            <a:grpFill/>
            <a:ln w="9525">
              <a:noFill/>
              <a:round/>
            </a:ln>
          </p:spPr>
          <p:txBody>
            <a:bodyPr anchor="t" anchorCtr="0" bIns="49600" compatLnSpc="1" lIns="99198" numCol="1" rIns="99198" tIns="49600" vert="horz" wrap="square">
              <a:prstTxWarp prst="textNoShape">
                <a:avLst/>
              </a:prstTxWarp>
            </a:bodyPr>
            <a:lstStyle/>
            <a:p>
              <a:pPr>
                <a:lnSpc>
                  <a:spcPct val="120000"/>
                </a:lnSpc>
              </a:pPr>
              <a:endParaRPr lang="en-US" sz="1699">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64" name="TextBox 63"/>
          <p:cNvSpPr txBox="1"/>
          <p:nvPr/>
        </p:nvSpPr>
        <p:spPr>
          <a:xfrm>
            <a:off x="5981188" y="3083664"/>
            <a:ext cx="2042469" cy="365760"/>
          </a:xfrm>
          <a:prstGeom prst="rect">
            <a:avLst/>
          </a:prstGeom>
          <a:noFill/>
        </p:spPr>
        <p:txBody>
          <a:bodyPr bIns="0" lIns="0" rIns="0" rtlCol="0" tIns="0" wrap="square">
            <a:spAutoFit/>
          </a:body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请替换文字内容，点击添加相关标题文字，修改文字内容</a:t>
            </a:r>
          </a:p>
        </p:txBody>
      </p:sp>
      <p:sp>
        <p:nvSpPr>
          <p:cNvPr id="67" name="TextBox 66"/>
          <p:cNvSpPr txBox="1"/>
          <p:nvPr/>
        </p:nvSpPr>
        <p:spPr>
          <a:xfrm>
            <a:off x="5981188" y="1731634"/>
            <a:ext cx="2042469" cy="365760"/>
          </a:xfrm>
          <a:prstGeom prst="rect">
            <a:avLst/>
          </a:prstGeom>
          <a:noFill/>
        </p:spPr>
        <p:txBody>
          <a:bodyPr bIns="0" lIns="0" rIns="0" rtlCol="0" tIns="0" wrap="square">
            <a:spAutoFit/>
          </a:body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请替换文字内容，点击添加相关标题文字，修改文字内容</a:t>
            </a:r>
          </a:p>
        </p:txBody>
      </p:sp>
      <p:sp>
        <p:nvSpPr>
          <p:cNvPr id="70" name="TextBox 69"/>
          <p:cNvSpPr txBox="1"/>
          <p:nvPr/>
        </p:nvSpPr>
        <p:spPr>
          <a:xfrm>
            <a:off x="5981189" y="2407650"/>
            <a:ext cx="2042470" cy="365760"/>
          </a:xfrm>
          <a:prstGeom prst="rect">
            <a:avLst/>
          </a:prstGeom>
          <a:noFill/>
        </p:spPr>
        <p:txBody>
          <a:bodyPr bIns="0" lIns="0" rIns="0" rtlCol="0" tIns="0" wrap="square">
            <a:spAutoFit/>
          </a:body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请替换文字内容，点击添加相关标题文字，修改文字内容</a:t>
            </a:r>
          </a:p>
        </p:txBody>
      </p:sp>
      <p:sp>
        <p:nvSpPr>
          <p:cNvPr id="72" name="Text Placeholder 3"/>
          <p:cNvSpPr txBox="1"/>
          <p:nvPr/>
        </p:nvSpPr>
        <p:spPr>
          <a:xfrm>
            <a:off x="5103959" y="1721191"/>
            <a:ext cx="508000" cy="365577"/>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05448">
              <a:lnSpc>
                <a:spcPct val="120000"/>
              </a:lnSpc>
              <a:spcBef>
                <a:spcPct val="20000"/>
              </a:spcBef>
              <a:defRPr/>
            </a:pPr>
            <a:r>
              <a:rPr b="0" lang="en-US" sz="1999">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35%</a:t>
            </a:r>
          </a:p>
        </p:txBody>
      </p:sp>
      <p:sp>
        <p:nvSpPr>
          <p:cNvPr id="73" name="Text Placeholder 3"/>
          <p:cNvSpPr txBox="1"/>
          <p:nvPr/>
        </p:nvSpPr>
        <p:spPr>
          <a:xfrm>
            <a:off x="5122466" y="2382867"/>
            <a:ext cx="508000" cy="365577"/>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05448">
              <a:lnSpc>
                <a:spcPct val="120000"/>
              </a:lnSpc>
              <a:spcBef>
                <a:spcPct val="20000"/>
              </a:spcBef>
              <a:defRPr/>
            </a:pPr>
            <a:r>
              <a:rPr b="0" lang="en-US" sz="1999">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50%</a:t>
            </a:r>
          </a:p>
        </p:txBody>
      </p:sp>
      <p:sp>
        <p:nvSpPr>
          <p:cNvPr id="74" name="Text Placeholder 3"/>
          <p:cNvSpPr txBox="1"/>
          <p:nvPr/>
        </p:nvSpPr>
        <p:spPr>
          <a:xfrm>
            <a:off x="5078379" y="3045321"/>
            <a:ext cx="508000" cy="365577"/>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05448">
              <a:lnSpc>
                <a:spcPct val="120000"/>
              </a:lnSpc>
              <a:spcBef>
                <a:spcPct val="20000"/>
              </a:spcBef>
              <a:defRPr/>
            </a:pPr>
            <a:r>
              <a:rPr b="0" lang="en-US" sz="1999">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15%</a:t>
            </a:r>
          </a:p>
        </p:txBody>
      </p:sp>
      <p:sp>
        <p:nvSpPr>
          <p:cNvPr id="112" name="Text Placeholder 3"/>
          <p:cNvSpPr txBox="1"/>
          <p:nvPr/>
        </p:nvSpPr>
        <p:spPr>
          <a:xfrm>
            <a:off x="2085432" y="3847400"/>
            <a:ext cx="711200" cy="256032"/>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05448">
              <a:lnSpc>
                <a:spcPct val="120000"/>
              </a:lnSpc>
              <a:defRPr/>
            </a:pPr>
            <a:r>
              <a:rPr altLang="en-US" lang="zh-CN">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文字内容</a:t>
            </a:r>
          </a:p>
        </p:txBody>
      </p:sp>
      <p:sp>
        <p:nvSpPr>
          <p:cNvPr id="113" name="Text Placeholder 3"/>
          <p:cNvSpPr txBox="1"/>
          <p:nvPr/>
        </p:nvSpPr>
        <p:spPr>
          <a:xfrm>
            <a:off x="2085447" y="4116052"/>
            <a:ext cx="1438511" cy="54864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请替换文字内容，点击添加相关标题文字，修改文字内容</a:t>
            </a:r>
          </a:p>
        </p:txBody>
      </p:sp>
      <p:sp>
        <p:nvSpPr>
          <p:cNvPr id="114" name="Text Placeholder 3"/>
          <p:cNvSpPr txBox="1"/>
          <p:nvPr/>
        </p:nvSpPr>
        <p:spPr>
          <a:xfrm>
            <a:off x="1685350" y="4101854"/>
            <a:ext cx="323850" cy="350368"/>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705448">
              <a:spcBef>
                <a:spcPct val="20000"/>
              </a:spcBef>
              <a:defRPr/>
            </a:pPr>
            <a:r>
              <a:rPr b="0" lang="en-US" sz="2299">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01</a:t>
            </a:r>
          </a:p>
        </p:txBody>
      </p:sp>
      <p:sp>
        <p:nvSpPr>
          <p:cNvPr id="115" name="Text Placeholder 3"/>
          <p:cNvSpPr txBox="1"/>
          <p:nvPr/>
        </p:nvSpPr>
        <p:spPr>
          <a:xfrm>
            <a:off x="4151775" y="3847400"/>
            <a:ext cx="711200" cy="256032"/>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05448">
              <a:lnSpc>
                <a:spcPct val="120000"/>
              </a:lnSpc>
              <a:defRPr/>
            </a:pPr>
            <a:r>
              <a:rPr altLang="en-US" lang="zh-CN">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文字内容</a:t>
            </a:r>
          </a:p>
        </p:txBody>
      </p:sp>
      <p:sp>
        <p:nvSpPr>
          <p:cNvPr id="116" name="Text Placeholder 3"/>
          <p:cNvSpPr txBox="1"/>
          <p:nvPr/>
        </p:nvSpPr>
        <p:spPr>
          <a:xfrm>
            <a:off x="4151783" y="4116052"/>
            <a:ext cx="1438511" cy="54864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请替换文字内容，点击添加相关标题文字，修改文字内容</a:t>
            </a:r>
          </a:p>
        </p:txBody>
      </p:sp>
      <p:sp>
        <p:nvSpPr>
          <p:cNvPr id="117" name="Text Placeholder 3"/>
          <p:cNvSpPr txBox="1"/>
          <p:nvPr/>
        </p:nvSpPr>
        <p:spPr>
          <a:xfrm>
            <a:off x="3693623" y="4101854"/>
            <a:ext cx="323850" cy="350368"/>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705448">
              <a:spcBef>
                <a:spcPct val="20000"/>
              </a:spcBef>
              <a:defRPr/>
            </a:pPr>
            <a:r>
              <a:rPr b="0" lang="en-US" sz="2299">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02</a:t>
            </a:r>
          </a:p>
        </p:txBody>
      </p:sp>
      <p:sp>
        <p:nvSpPr>
          <p:cNvPr id="118" name="Text Placeholder 3"/>
          <p:cNvSpPr txBox="1"/>
          <p:nvPr/>
        </p:nvSpPr>
        <p:spPr>
          <a:xfrm>
            <a:off x="6207047" y="3847400"/>
            <a:ext cx="711200" cy="256032"/>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05448">
              <a:lnSpc>
                <a:spcPct val="120000"/>
              </a:lnSpc>
              <a:defRPr/>
            </a:pPr>
            <a:r>
              <a:rPr altLang="en-US" lang="zh-CN">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文字内容</a:t>
            </a:r>
          </a:p>
        </p:txBody>
      </p:sp>
      <p:sp>
        <p:nvSpPr>
          <p:cNvPr id="119" name="Text Placeholder 3"/>
          <p:cNvSpPr txBox="1"/>
          <p:nvPr/>
        </p:nvSpPr>
        <p:spPr>
          <a:xfrm>
            <a:off x="6207055" y="4116052"/>
            <a:ext cx="1438511" cy="54864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lnSpc>
                <a:spcPct val="120000"/>
              </a:lnSpc>
              <a:defRPr sz="1800">
                <a:solidFill>
                  <a:srgbClr val="000000"/>
                </a:solidFill>
              </a:defRPr>
            </a:pPr>
            <a:r>
              <a:rPr altLang="en-US" lang="zh-CN" sz="1000">
                <a:solidFill>
                  <a:schemeClr val="bg1"/>
                </a:solidFill>
                <a:latin charset="0" panose="020b0604020202020204" pitchFamily="34" typeface="Arial"/>
                <a:ea charset="-122" panose="020b0503020204020204" pitchFamily="34" typeface="微软雅黑"/>
                <a:sym charset="0" panose="020b0604020202020204" pitchFamily="34" typeface="Arial"/>
              </a:rPr>
              <a:t>请替换文字内容，点击添加相关标题文字，修改文字内容</a:t>
            </a:r>
          </a:p>
        </p:txBody>
      </p:sp>
      <p:sp>
        <p:nvSpPr>
          <p:cNvPr id="120" name="Text Placeholder 3"/>
          <p:cNvSpPr txBox="1"/>
          <p:nvPr/>
        </p:nvSpPr>
        <p:spPr>
          <a:xfrm>
            <a:off x="5756243" y="4101854"/>
            <a:ext cx="323850" cy="350368"/>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705448">
              <a:spcBef>
                <a:spcPct val="20000"/>
              </a:spcBef>
              <a:defRPr/>
            </a:pPr>
            <a:r>
              <a:rPr b="0" lang="en-US" sz="2299">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03</a:t>
            </a:r>
          </a:p>
        </p:txBody>
      </p:sp>
    </p:spTree>
    <p:extLst>
      <p:ext uri="{BB962C8B-B14F-4D97-AF65-F5344CB8AC3E}">
        <p14:creationId val="409506893"/>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3" presetSubtype="32">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ppt_w</p:attrName>
                                        </p:attrNameLst>
                                      </p:cBhvr>
                                      <p:tavLst>
                                        <p:tav tm="0">
                                          <p:val>
                                            <p:strVal val="4*#ppt_w"/>
                                          </p:val>
                                        </p:tav>
                                        <p:tav tm="100000">
                                          <p:val>
                                            <p:strVal val="#ppt_w"/>
                                          </p:val>
                                        </p:tav>
                                      </p:tavLst>
                                    </p:anim>
                                    <p:anim calcmode="lin" valueType="num">
                                      <p:cBhvr>
                                        <p:cTn dur="500" fill="hold" id="13"/>
                                        <p:tgtEl>
                                          <p:spTgt spid="3"/>
                                        </p:tgtEl>
                                        <p:attrNameLst>
                                          <p:attrName>ppt_h</p:attrName>
                                        </p:attrNameLst>
                                      </p:cBhvr>
                                      <p:tavLst>
                                        <p:tav tm="0">
                                          <p:val>
                                            <p:strVal val="4*#ppt_h"/>
                                          </p:val>
                                        </p:tav>
                                        <p:tav tm="100000">
                                          <p:val>
                                            <p:strVal val="#ppt_h"/>
                                          </p:val>
                                        </p:tav>
                                      </p:tavLst>
                                    </p:anim>
                                  </p:childTnLst>
                                </p:cTn>
                              </p:par>
                            </p:childTnLst>
                          </p:cTn>
                        </p:par>
                        <p:par>
                          <p:cTn fill="hold" id="14" nodeType="afterGroup">
                            <p:stCondLst>
                              <p:cond delay="1000"/>
                            </p:stCondLst>
                            <p:childTnLst>
                              <p:par>
                                <p:cTn fill="hold" id="15" nodeType="afterEffect" presetClass="entr" presetID="18" presetSubtype="6">
                                  <p:stCondLst>
                                    <p:cond delay="0"/>
                                  </p:stCondLst>
                                  <p:childTnLst>
                                    <p:set>
                                      <p:cBhvr>
                                        <p:cTn dur="1" fill="hold" id="16">
                                          <p:stCondLst>
                                            <p:cond delay="0"/>
                                          </p:stCondLst>
                                        </p:cTn>
                                        <p:tgtEl>
                                          <p:spTgt spid="33"/>
                                        </p:tgtEl>
                                        <p:attrNameLst>
                                          <p:attrName>style.visibility</p:attrName>
                                        </p:attrNameLst>
                                      </p:cBhvr>
                                      <p:to>
                                        <p:strVal val="visible"/>
                                      </p:to>
                                    </p:set>
                                    <p:animEffect filter="strips(downRight)" transition="in">
                                      <p:cBhvr>
                                        <p:cTn dur="500" id="17"/>
                                        <p:tgtEl>
                                          <p:spTgt spid="33"/>
                                        </p:tgtEl>
                                      </p:cBhvr>
                                    </p:animEffect>
                                  </p:childTnLst>
                                </p:cTn>
                              </p:par>
                              <p:par>
                                <p:cTn accel="50000" decel="50000" fill="hold" id="18" nodeType="withEffect" presetClass="entr" presetID="2" presetSubtype="2">
                                  <p:stCondLst>
                                    <p:cond delay="0"/>
                                  </p:stCondLst>
                                  <p:childTnLst>
                                    <p:set>
                                      <p:cBhvr>
                                        <p:cTn dur="1" fill="hold" id="19">
                                          <p:stCondLst>
                                            <p:cond delay="0"/>
                                          </p:stCondLst>
                                        </p:cTn>
                                        <p:tgtEl>
                                          <p:spTgt spid="6"/>
                                        </p:tgtEl>
                                        <p:attrNameLst>
                                          <p:attrName>style.visibility</p:attrName>
                                        </p:attrNameLst>
                                      </p:cBhvr>
                                      <p:to>
                                        <p:strVal val="visible"/>
                                      </p:to>
                                    </p:set>
                                    <p:anim calcmode="lin" valueType="num">
                                      <p:cBhvr additive="base">
                                        <p:cTn dur="500" fill="hold" id="20"/>
                                        <p:tgtEl>
                                          <p:spTgt spid="6"/>
                                        </p:tgtEl>
                                        <p:attrNameLst>
                                          <p:attrName>ppt_x</p:attrName>
                                        </p:attrNameLst>
                                      </p:cBhvr>
                                      <p:tavLst>
                                        <p:tav tm="0">
                                          <p:val>
                                            <p:strVal val="1+#ppt_w/2"/>
                                          </p:val>
                                        </p:tav>
                                        <p:tav tm="100000">
                                          <p:val>
                                            <p:strVal val="#ppt_x"/>
                                          </p:val>
                                        </p:tav>
                                      </p:tavLst>
                                    </p:anim>
                                    <p:anim calcmode="lin" valueType="num">
                                      <p:cBhvr additive="base">
                                        <p:cTn dur="500" fill="hold" id="21"/>
                                        <p:tgtEl>
                                          <p:spTgt spid="6"/>
                                        </p:tgtEl>
                                        <p:attrNameLst>
                                          <p:attrName>ppt_y</p:attrName>
                                        </p:attrNameLst>
                                      </p:cBhvr>
                                      <p:tavLst>
                                        <p:tav tm="0">
                                          <p:val>
                                            <p:strVal val="#ppt_y"/>
                                          </p:val>
                                        </p:tav>
                                        <p:tav tm="100000">
                                          <p:val>
                                            <p:strVal val="#ppt_y"/>
                                          </p:val>
                                        </p:tav>
                                      </p:tavLst>
                                    </p:anim>
                                  </p:childTnLst>
                                </p:cTn>
                              </p:par>
                            </p:childTnLst>
                          </p:cTn>
                        </p:par>
                        <p:par>
                          <p:cTn fill="hold" id="22" nodeType="afterGroup">
                            <p:stCondLst>
                              <p:cond delay="1500"/>
                            </p:stCondLst>
                            <p:childTnLst>
                              <p:par>
                                <p:cTn accel="50000" decel="50000" fill="hold" id="23" nodeType="afterEffect" presetClass="entr" presetID="2" presetSubtype="2">
                                  <p:stCondLst>
                                    <p:cond delay="0"/>
                                  </p:stCondLst>
                                  <p:childTnLst>
                                    <p:set>
                                      <p:cBhvr>
                                        <p:cTn dur="1" fill="hold" id="24">
                                          <p:stCondLst>
                                            <p:cond delay="0"/>
                                          </p:stCondLst>
                                        </p:cTn>
                                        <p:tgtEl>
                                          <p:spTgt spid="7"/>
                                        </p:tgtEl>
                                        <p:attrNameLst>
                                          <p:attrName>style.visibility</p:attrName>
                                        </p:attrNameLst>
                                      </p:cBhvr>
                                      <p:to>
                                        <p:strVal val="visible"/>
                                      </p:to>
                                    </p:set>
                                    <p:anim calcmode="lin" valueType="num">
                                      <p:cBhvr additive="base">
                                        <p:cTn dur="500" fill="hold" id="25"/>
                                        <p:tgtEl>
                                          <p:spTgt spid="7"/>
                                        </p:tgtEl>
                                        <p:attrNameLst>
                                          <p:attrName>ppt_x</p:attrName>
                                        </p:attrNameLst>
                                      </p:cBhvr>
                                      <p:tavLst>
                                        <p:tav tm="0">
                                          <p:val>
                                            <p:strVal val="1+#ppt_w/2"/>
                                          </p:val>
                                        </p:tav>
                                        <p:tav tm="100000">
                                          <p:val>
                                            <p:strVal val="#ppt_x"/>
                                          </p:val>
                                        </p:tav>
                                      </p:tavLst>
                                    </p:anim>
                                    <p:anim calcmode="lin" valueType="num">
                                      <p:cBhvr additive="base">
                                        <p:cTn dur="500" fill="hold" id="26"/>
                                        <p:tgtEl>
                                          <p:spTgt spid="7"/>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2000"/>
                            </p:stCondLst>
                            <p:childTnLst>
                              <p:par>
                                <p:cTn fill="hold" grpId="0" id="28" nodeType="afterEffect" presetClass="entr" presetID="53" presetSubtype="0">
                                  <p:stCondLst>
                                    <p:cond delay="0"/>
                                  </p:stCondLst>
                                  <p:childTnLst>
                                    <p:set>
                                      <p:cBhvr>
                                        <p:cTn dur="1" fill="hold" id="29">
                                          <p:stCondLst>
                                            <p:cond delay="0"/>
                                          </p:stCondLst>
                                        </p:cTn>
                                        <p:tgtEl>
                                          <p:spTgt spid="72"/>
                                        </p:tgtEl>
                                        <p:attrNameLst>
                                          <p:attrName>style.visibility</p:attrName>
                                        </p:attrNameLst>
                                      </p:cBhvr>
                                      <p:to>
                                        <p:strVal val="visible"/>
                                      </p:to>
                                    </p:set>
                                    <p:anim calcmode="lin" valueType="num">
                                      <p:cBhvr>
                                        <p:cTn dur="500" fill="hold" id="30"/>
                                        <p:tgtEl>
                                          <p:spTgt spid="72"/>
                                        </p:tgtEl>
                                        <p:attrNameLst>
                                          <p:attrName>ppt_w</p:attrName>
                                        </p:attrNameLst>
                                      </p:cBhvr>
                                      <p:tavLst>
                                        <p:tav tm="0">
                                          <p:val>
                                            <p:fltVal val="0"/>
                                          </p:val>
                                        </p:tav>
                                        <p:tav tm="100000">
                                          <p:val>
                                            <p:strVal val="#ppt_w"/>
                                          </p:val>
                                        </p:tav>
                                      </p:tavLst>
                                    </p:anim>
                                    <p:anim calcmode="lin" valueType="num">
                                      <p:cBhvr>
                                        <p:cTn dur="500" fill="hold" id="31"/>
                                        <p:tgtEl>
                                          <p:spTgt spid="72"/>
                                        </p:tgtEl>
                                        <p:attrNameLst>
                                          <p:attrName>ppt_h</p:attrName>
                                        </p:attrNameLst>
                                      </p:cBhvr>
                                      <p:tavLst>
                                        <p:tav tm="0">
                                          <p:val>
                                            <p:fltVal val="0"/>
                                          </p:val>
                                        </p:tav>
                                        <p:tav tm="100000">
                                          <p:val>
                                            <p:strVal val="#ppt_h"/>
                                          </p:val>
                                        </p:tav>
                                      </p:tavLst>
                                    </p:anim>
                                    <p:animEffect filter="fade" transition="in">
                                      <p:cBhvr>
                                        <p:cTn dur="500" id="32"/>
                                        <p:tgtEl>
                                          <p:spTgt spid="72"/>
                                        </p:tgtEl>
                                      </p:cBhvr>
                                    </p:animEffect>
                                  </p:childTnLst>
                                </p:cTn>
                              </p:par>
                              <p:par>
                                <p:cTn accel="50000" decel="50000" fill="hold" grpId="0" id="33" nodeType="withEffect" presetClass="entr" presetID="2" presetSubtype="2">
                                  <p:stCondLst>
                                    <p:cond delay="0"/>
                                  </p:stCondLst>
                                  <p:childTnLst>
                                    <p:set>
                                      <p:cBhvr>
                                        <p:cTn dur="1" fill="hold" id="34">
                                          <p:stCondLst>
                                            <p:cond delay="0"/>
                                          </p:stCondLst>
                                        </p:cTn>
                                        <p:tgtEl>
                                          <p:spTgt spid="67"/>
                                        </p:tgtEl>
                                        <p:attrNameLst>
                                          <p:attrName>style.visibility</p:attrName>
                                        </p:attrNameLst>
                                      </p:cBhvr>
                                      <p:to>
                                        <p:strVal val="visible"/>
                                      </p:to>
                                    </p:set>
                                    <p:anim calcmode="lin" valueType="num">
                                      <p:cBhvr additive="base">
                                        <p:cTn dur="500" fill="hold" id="35"/>
                                        <p:tgtEl>
                                          <p:spTgt spid="67"/>
                                        </p:tgtEl>
                                        <p:attrNameLst>
                                          <p:attrName>ppt_x</p:attrName>
                                        </p:attrNameLst>
                                      </p:cBhvr>
                                      <p:tavLst>
                                        <p:tav tm="0">
                                          <p:val>
                                            <p:strVal val="1+#ppt_w/2"/>
                                          </p:val>
                                        </p:tav>
                                        <p:tav tm="100000">
                                          <p:val>
                                            <p:strVal val="#ppt_x"/>
                                          </p:val>
                                        </p:tav>
                                      </p:tavLst>
                                    </p:anim>
                                    <p:anim calcmode="lin" valueType="num">
                                      <p:cBhvr additive="base">
                                        <p:cTn dur="500" fill="hold" id="36"/>
                                        <p:tgtEl>
                                          <p:spTgt spid="67"/>
                                        </p:tgtEl>
                                        <p:attrNameLst>
                                          <p:attrName>ppt_y</p:attrName>
                                        </p:attrNameLst>
                                      </p:cBhvr>
                                      <p:tavLst>
                                        <p:tav tm="0">
                                          <p:val>
                                            <p:strVal val="#ppt_y"/>
                                          </p:val>
                                        </p:tav>
                                        <p:tav tm="100000">
                                          <p:val>
                                            <p:strVal val="#ppt_y"/>
                                          </p:val>
                                        </p:tav>
                                      </p:tavLst>
                                    </p:anim>
                                  </p:childTnLst>
                                </p:cTn>
                              </p:par>
                            </p:childTnLst>
                          </p:cTn>
                        </p:par>
                        <p:par>
                          <p:cTn fill="hold" id="37" nodeType="afterGroup">
                            <p:stCondLst>
                              <p:cond delay="2500"/>
                            </p:stCondLst>
                            <p:childTnLst>
                              <p:par>
                                <p:cTn fill="hold" id="38" nodeType="afterEffect" presetClass="entr" presetID="18" presetSubtype="6">
                                  <p:stCondLst>
                                    <p:cond delay="0"/>
                                  </p:stCondLst>
                                  <p:childTnLst>
                                    <p:set>
                                      <p:cBhvr>
                                        <p:cTn dur="1" fill="hold" id="39">
                                          <p:stCondLst>
                                            <p:cond delay="0"/>
                                          </p:stCondLst>
                                        </p:cTn>
                                        <p:tgtEl>
                                          <p:spTgt spid="34"/>
                                        </p:tgtEl>
                                        <p:attrNameLst>
                                          <p:attrName>style.visibility</p:attrName>
                                        </p:attrNameLst>
                                      </p:cBhvr>
                                      <p:to>
                                        <p:strVal val="visible"/>
                                      </p:to>
                                    </p:set>
                                    <p:animEffect filter="strips(downRight)" transition="in">
                                      <p:cBhvr>
                                        <p:cTn dur="500" id="40"/>
                                        <p:tgtEl>
                                          <p:spTgt spid="34"/>
                                        </p:tgtEl>
                                      </p:cBhvr>
                                    </p:animEffect>
                                  </p:childTnLst>
                                </p:cTn>
                              </p:par>
                              <p:par>
                                <p:cTn accel="50000" decel="50000" fill="hold" id="41" nodeType="withEffect" presetClass="entr" presetID="2" presetSubtype="2">
                                  <p:stCondLst>
                                    <p:cond delay="0"/>
                                  </p:stCondLst>
                                  <p:childTnLst>
                                    <p:set>
                                      <p:cBhvr>
                                        <p:cTn dur="1" fill="hold" id="42">
                                          <p:stCondLst>
                                            <p:cond delay="0"/>
                                          </p:stCondLst>
                                        </p:cTn>
                                        <p:tgtEl>
                                          <p:spTgt spid="5"/>
                                        </p:tgtEl>
                                        <p:attrNameLst>
                                          <p:attrName>style.visibility</p:attrName>
                                        </p:attrNameLst>
                                      </p:cBhvr>
                                      <p:to>
                                        <p:strVal val="visible"/>
                                      </p:to>
                                    </p:set>
                                    <p:anim calcmode="lin" valueType="num">
                                      <p:cBhvr additive="base">
                                        <p:cTn dur="500" fill="hold" id="43"/>
                                        <p:tgtEl>
                                          <p:spTgt spid="5"/>
                                        </p:tgtEl>
                                        <p:attrNameLst>
                                          <p:attrName>ppt_x</p:attrName>
                                        </p:attrNameLst>
                                      </p:cBhvr>
                                      <p:tavLst>
                                        <p:tav tm="0">
                                          <p:val>
                                            <p:strVal val="1+#ppt_w/2"/>
                                          </p:val>
                                        </p:tav>
                                        <p:tav tm="100000">
                                          <p:val>
                                            <p:strVal val="#ppt_x"/>
                                          </p:val>
                                        </p:tav>
                                      </p:tavLst>
                                    </p:anim>
                                    <p:anim calcmode="lin" valueType="num">
                                      <p:cBhvr additive="base">
                                        <p:cTn dur="500" fill="hold" id="44"/>
                                        <p:tgtEl>
                                          <p:spTgt spid="5"/>
                                        </p:tgtEl>
                                        <p:attrNameLst>
                                          <p:attrName>ppt_y</p:attrName>
                                        </p:attrNameLst>
                                      </p:cBhvr>
                                      <p:tavLst>
                                        <p:tav tm="0">
                                          <p:val>
                                            <p:strVal val="#ppt_y"/>
                                          </p:val>
                                        </p:tav>
                                        <p:tav tm="100000">
                                          <p:val>
                                            <p:strVal val="#ppt_y"/>
                                          </p:val>
                                        </p:tav>
                                      </p:tavLst>
                                    </p:anim>
                                  </p:childTnLst>
                                </p:cTn>
                              </p:par>
                            </p:childTnLst>
                          </p:cTn>
                        </p:par>
                        <p:par>
                          <p:cTn fill="hold" id="45" nodeType="afterGroup">
                            <p:stCondLst>
                              <p:cond delay="3000"/>
                            </p:stCondLst>
                            <p:childTnLst>
                              <p:par>
                                <p:cTn accel="50000" decel="50000" fill="hold" id="46" nodeType="afterEffect" presetClass="entr" presetID="2" presetSubtype="2">
                                  <p:stCondLst>
                                    <p:cond delay="0"/>
                                  </p:stCondLst>
                                  <p:childTnLst>
                                    <p:set>
                                      <p:cBhvr>
                                        <p:cTn dur="1" fill="hold" id="47">
                                          <p:stCondLst>
                                            <p:cond delay="0"/>
                                          </p:stCondLst>
                                        </p:cTn>
                                        <p:tgtEl>
                                          <p:spTgt spid="8"/>
                                        </p:tgtEl>
                                        <p:attrNameLst>
                                          <p:attrName>style.visibility</p:attrName>
                                        </p:attrNameLst>
                                      </p:cBhvr>
                                      <p:to>
                                        <p:strVal val="visible"/>
                                      </p:to>
                                    </p:set>
                                    <p:anim calcmode="lin" valueType="num">
                                      <p:cBhvr additive="base">
                                        <p:cTn dur="500" fill="hold" id="48"/>
                                        <p:tgtEl>
                                          <p:spTgt spid="8"/>
                                        </p:tgtEl>
                                        <p:attrNameLst>
                                          <p:attrName>ppt_x</p:attrName>
                                        </p:attrNameLst>
                                      </p:cBhvr>
                                      <p:tavLst>
                                        <p:tav tm="0">
                                          <p:val>
                                            <p:strVal val="1+#ppt_w/2"/>
                                          </p:val>
                                        </p:tav>
                                        <p:tav tm="100000">
                                          <p:val>
                                            <p:strVal val="#ppt_x"/>
                                          </p:val>
                                        </p:tav>
                                      </p:tavLst>
                                    </p:anim>
                                    <p:anim calcmode="lin" valueType="num">
                                      <p:cBhvr additive="base">
                                        <p:cTn dur="500" fill="hold" id="49"/>
                                        <p:tgtEl>
                                          <p:spTgt spid="8"/>
                                        </p:tgtEl>
                                        <p:attrNameLst>
                                          <p:attrName>ppt_y</p:attrName>
                                        </p:attrNameLst>
                                      </p:cBhvr>
                                      <p:tavLst>
                                        <p:tav tm="0">
                                          <p:val>
                                            <p:strVal val="#ppt_y"/>
                                          </p:val>
                                        </p:tav>
                                        <p:tav tm="100000">
                                          <p:val>
                                            <p:strVal val="#ppt_y"/>
                                          </p:val>
                                        </p:tav>
                                      </p:tavLst>
                                    </p:anim>
                                  </p:childTnLst>
                                </p:cTn>
                              </p:par>
                            </p:childTnLst>
                          </p:cTn>
                        </p:par>
                        <p:par>
                          <p:cTn fill="hold" id="50" nodeType="afterGroup">
                            <p:stCondLst>
                              <p:cond delay="3500"/>
                            </p:stCondLst>
                            <p:childTnLst>
                              <p:par>
                                <p:cTn fill="hold" grpId="0" id="51" nodeType="afterEffect" presetClass="entr" presetID="53" presetSubtype="0">
                                  <p:stCondLst>
                                    <p:cond delay="0"/>
                                  </p:stCondLst>
                                  <p:childTnLst>
                                    <p:set>
                                      <p:cBhvr>
                                        <p:cTn dur="1" fill="hold" id="52">
                                          <p:stCondLst>
                                            <p:cond delay="0"/>
                                          </p:stCondLst>
                                        </p:cTn>
                                        <p:tgtEl>
                                          <p:spTgt spid="73"/>
                                        </p:tgtEl>
                                        <p:attrNameLst>
                                          <p:attrName>style.visibility</p:attrName>
                                        </p:attrNameLst>
                                      </p:cBhvr>
                                      <p:to>
                                        <p:strVal val="visible"/>
                                      </p:to>
                                    </p:set>
                                    <p:anim calcmode="lin" valueType="num">
                                      <p:cBhvr>
                                        <p:cTn dur="500" fill="hold" id="53"/>
                                        <p:tgtEl>
                                          <p:spTgt spid="73"/>
                                        </p:tgtEl>
                                        <p:attrNameLst>
                                          <p:attrName>ppt_w</p:attrName>
                                        </p:attrNameLst>
                                      </p:cBhvr>
                                      <p:tavLst>
                                        <p:tav tm="0">
                                          <p:val>
                                            <p:fltVal val="0"/>
                                          </p:val>
                                        </p:tav>
                                        <p:tav tm="100000">
                                          <p:val>
                                            <p:strVal val="#ppt_w"/>
                                          </p:val>
                                        </p:tav>
                                      </p:tavLst>
                                    </p:anim>
                                    <p:anim calcmode="lin" valueType="num">
                                      <p:cBhvr>
                                        <p:cTn dur="500" fill="hold" id="54"/>
                                        <p:tgtEl>
                                          <p:spTgt spid="73"/>
                                        </p:tgtEl>
                                        <p:attrNameLst>
                                          <p:attrName>ppt_h</p:attrName>
                                        </p:attrNameLst>
                                      </p:cBhvr>
                                      <p:tavLst>
                                        <p:tav tm="0">
                                          <p:val>
                                            <p:fltVal val="0"/>
                                          </p:val>
                                        </p:tav>
                                        <p:tav tm="100000">
                                          <p:val>
                                            <p:strVal val="#ppt_h"/>
                                          </p:val>
                                        </p:tav>
                                      </p:tavLst>
                                    </p:anim>
                                    <p:animEffect filter="fade" transition="in">
                                      <p:cBhvr>
                                        <p:cTn dur="500" id="55"/>
                                        <p:tgtEl>
                                          <p:spTgt spid="73"/>
                                        </p:tgtEl>
                                      </p:cBhvr>
                                    </p:animEffect>
                                  </p:childTnLst>
                                </p:cTn>
                              </p:par>
                              <p:par>
                                <p:cTn accel="50000" decel="50000" fill="hold" grpId="0" id="56" nodeType="withEffect" presetClass="entr" presetID="2" presetSubtype="2">
                                  <p:stCondLst>
                                    <p:cond delay="0"/>
                                  </p:stCondLst>
                                  <p:childTnLst>
                                    <p:set>
                                      <p:cBhvr>
                                        <p:cTn dur="1" fill="hold" id="57">
                                          <p:stCondLst>
                                            <p:cond delay="0"/>
                                          </p:stCondLst>
                                        </p:cTn>
                                        <p:tgtEl>
                                          <p:spTgt spid="70"/>
                                        </p:tgtEl>
                                        <p:attrNameLst>
                                          <p:attrName>style.visibility</p:attrName>
                                        </p:attrNameLst>
                                      </p:cBhvr>
                                      <p:to>
                                        <p:strVal val="visible"/>
                                      </p:to>
                                    </p:set>
                                    <p:anim calcmode="lin" valueType="num">
                                      <p:cBhvr additive="base">
                                        <p:cTn dur="500" fill="hold" id="58"/>
                                        <p:tgtEl>
                                          <p:spTgt spid="70"/>
                                        </p:tgtEl>
                                        <p:attrNameLst>
                                          <p:attrName>ppt_x</p:attrName>
                                        </p:attrNameLst>
                                      </p:cBhvr>
                                      <p:tavLst>
                                        <p:tav tm="0">
                                          <p:val>
                                            <p:strVal val="1+#ppt_w/2"/>
                                          </p:val>
                                        </p:tav>
                                        <p:tav tm="100000">
                                          <p:val>
                                            <p:strVal val="#ppt_x"/>
                                          </p:val>
                                        </p:tav>
                                      </p:tavLst>
                                    </p:anim>
                                    <p:anim calcmode="lin" valueType="num">
                                      <p:cBhvr additive="base">
                                        <p:cTn dur="500" fill="hold" id="59"/>
                                        <p:tgtEl>
                                          <p:spTgt spid="70"/>
                                        </p:tgtEl>
                                        <p:attrNameLst>
                                          <p:attrName>ppt_y</p:attrName>
                                        </p:attrNameLst>
                                      </p:cBhvr>
                                      <p:tavLst>
                                        <p:tav tm="0">
                                          <p:val>
                                            <p:strVal val="#ppt_y"/>
                                          </p:val>
                                        </p:tav>
                                        <p:tav tm="100000">
                                          <p:val>
                                            <p:strVal val="#ppt_y"/>
                                          </p:val>
                                        </p:tav>
                                      </p:tavLst>
                                    </p:anim>
                                  </p:childTnLst>
                                </p:cTn>
                              </p:par>
                            </p:childTnLst>
                          </p:cTn>
                        </p:par>
                        <p:par>
                          <p:cTn fill="hold" id="60" nodeType="afterGroup">
                            <p:stCondLst>
                              <p:cond delay="4000"/>
                            </p:stCondLst>
                            <p:childTnLst>
                              <p:par>
                                <p:cTn fill="hold" id="61" nodeType="afterEffect" presetClass="entr" presetID="18" presetSubtype="6">
                                  <p:stCondLst>
                                    <p:cond delay="0"/>
                                  </p:stCondLst>
                                  <p:childTnLst>
                                    <p:set>
                                      <p:cBhvr>
                                        <p:cTn dur="1" fill="hold" id="62">
                                          <p:stCondLst>
                                            <p:cond delay="0"/>
                                          </p:stCondLst>
                                        </p:cTn>
                                        <p:tgtEl>
                                          <p:spTgt spid="35"/>
                                        </p:tgtEl>
                                        <p:attrNameLst>
                                          <p:attrName>style.visibility</p:attrName>
                                        </p:attrNameLst>
                                      </p:cBhvr>
                                      <p:to>
                                        <p:strVal val="visible"/>
                                      </p:to>
                                    </p:set>
                                    <p:animEffect filter="strips(downRight)" transition="in">
                                      <p:cBhvr>
                                        <p:cTn dur="500" id="63"/>
                                        <p:tgtEl>
                                          <p:spTgt spid="35"/>
                                        </p:tgtEl>
                                      </p:cBhvr>
                                    </p:animEffect>
                                  </p:childTnLst>
                                </p:cTn>
                              </p:par>
                              <p:par>
                                <p:cTn accel="50000" decel="50000" fill="hold" id="64" nodeType="withEffect" presetClass="entr" presetID="2" presetSubtype="2">
                                  <p:stCondLst>
                                    <p:cond delay="0"/>
                                  </p:stCondLst>
                                  <p:childTnLst>
                                    <p:set>
                                      <p:cBhvr>
                                        <p:cTn dur="1" fill="hold" id="65">
                                          <p:stCondLst>
                                            <p:cond delay="0"/>
                                          </p:stCondLst>
                                        </p:cTn>
                                        <p:tgtEl>
                                          <p:spTgt spid="4"/>
                                        </p:tgtEl>
                                        <p:attrNameLst>
                                          <p:attrName>style.visibility</p:attrName>
                                        </p:attrNameLst>
                                      </p:cBhvr>
                                      <p:to>
                                        <p:strVal val="visible"/>
                                      </p:to>
                                    </p:set>
                                    <p:anim calcmode="lin" valueType="num">
                                      <p:cBhvr additive="base">
                                        <p:cTn dur="500" fill="hold" id="66"/>
                                        <p:tgtEl>
                                          <p:spTgt spid="4"/>
                                        </p:tgtEl>
                                        <p:attrNameLst>
                                          <p:attrName>ppt_x</p:attrName>
                                        </p:attrNameLst>
                                      </p:cBhvr>
                                      <p:tavLst>
                                        <p:tav tm="0">
                                          <p:val>
                                            <p:strVal val="1+#ppt_w/2"/>
                                          </p:val>
                                        </p:tav>
                                        <p:tav tm="100000">
                                          <p:val>
                                            <p:strVal val="#ppt_x"/>
                                          </p:val>
                                        </p:tav>
                                      </p:tavLst>
                                    </p:anim>
                                    <p:anim calcmode="lin" valueType="num">
                                      <p:cBhvr additive="base">
                                        <p:cTn dur="500" fill="hold" id="67"/>
                                        <p:tgtEl>
                                          <p:spTgt spid="4"/>
                                        </p:tgtEl>
                                        <p:attrNameLst>
                                          <p:attrName>ppt_y</p:attrName>
                                        </p:attrNameLst>
                                      </p:cBhvr>
                                      <p:tavLst>
                                        <p:tav tm="0">
                                          <p:val>
                                            <p:strVal val="#ppt_y"/>
                                          </p:val>
                                        </p:tav>
                                        <p:tav tm="100000">
                                          <p:val>
                                            <p:strVal val="#ppt_y"/>
                                          </p:val>
                                        </p:tav>
                                      </p:tavLst>
                                    </p:anim>
                                  </p:childTnLst>
                                </p:cTn>
                              </p:par>
                            </p:childTnLst>
                          </p:cTn>
                        </p:par>
                        <p:par>
                          <p:cTn fill="hold" id="68" nodeType="afterGroup">
                            <p:stCondLst>
                              <p:cond delay="4500"/>
                            </p:stCondLst>
                            <p:childTnLst>
                              <p:par>
                                <p:cTn accel="50000" decel="50000" fill="hold" id="69" nodeType="afterEffect" presetClass="entr" presetID="2" presetSubtype="2">
                                  <p:stCondLst>
                                    <p:cond delay="0"/>
                                  </p:stCondLst>
                                  <p:childTnLst>
                                    <p:set>
                                      <p:cBhvr>
                                        <p:cTn dur="1" fill="hold" id="70">
                                          <p:stCondLst>
                                            <p:cond delay="0"/>
                                          </p:stCondLst>
                                        </p:cTn>
                                        <p:tgtEl>
                                          <p:spTgt spid="9"/>
                                        </p:tgtEl>
                                        <p:attrNameLst>
                                          <p:attrName>style.visibility</p:attrName>
                                        </p:attrNameLst>
                                      </p:cBhvr>
                                      <p:to>
                                        <p:strVal val="visible"/>
                                      </p:to>
                                    </p:set>
                                    <p:anim calcmode="lin" valueType="num">
                                      <p:cBhvr additive="base">
                                        <p:cTn dur="500" fill="hold" id="71"/>
                                        <p:tgtEl>
                                          <p:spTgt spid="9"/>
                                        </p:tgtEl>
                                        <p:attrNameLst>
                                          <p:attrName>ppt_x</p:attrName>
                                        </p:attrNameLst>
                                      </p:cBhvr>
                                      <p:tavLst>
                                        <p:tav tm="0">
                                          <p:val>
                                            <p:strVal val="1+#ppt_w/2"/>
                                          </p:val>
                                        </p:tav>
                                        <p:tav tm="100000">
                                          <p:val>
                                            <p:strVal val="#ppt_x"/>
                                          </p:val>
                                        </p:tav>
                                      </p:tavLst>
                                    </p:anim>
                                    <p:anim calcmode="lin" valueType="num">
                                      <p:cBhvr additive="base">
                                        <p:cTn dur="500" fill="hold" id="72"/>
                                        <p:tgtEl>
                                          <p:spTgt spid="9"/>
                                        </p:tgtEl>
                                        <p:attrNameLst>
                                          <p:attrName>ppt_y</p:attrName>
                                        </p:attrNameLst>
                                      </p:cBhvr>
                                      <p:tavLst>
                                        <p:tav tm="0">
                                          <p:val>
                                            <p:strVal val="#ppt_y"/>
                                          </p:val>
                                        </p:tav>
                                        <p:tav tm="100000">
                                          <p:val>
                                            <p:strVal val="#ppt_y"/>
                                          </p:val>
                                        </p:tav>
                                      </p:tavLst>
                                    </p:anim>
                                  </p:childTnLst>
                                </p:cTn>
                              </p:par>
                            </p:childTnLst>
                          </p:cTn>
                        </p:par>
                        <p:par>
                          <p:cTn fill="hold" id="73" nodeType="afterGroup">
                            <p:stCondLst>
                              <p:cond delay="5000"/>
                            </p:stCondLst>
                            <p:childTnLst>
                              <p:par>
                                <p:cTn fill="hold" grpId="0" id="74" nodeType="afterEffect" presetClass="entr" presetID="53" presetSubtype="0">
                                  <p:stCondLst>
                                    <p:cond delay="0"/>
                                  </p:stCondLst>
                                  <p:childTnLst>
                                    <p:set>
                                      <p:cBhvr>
                                        <p:cTn dur="1" fill="hold" id="75">
                                          <p:stCondLst>
                                            <p:cond delay="0"/>
                                          </p:stCondLst>
                                        </p:cTn>
                                        <p:tgtEl>
                                          <p:spTgt spid="74"/>
                                        </p:tgtEl>
                                        <p:attrNameLst>
                                          <p:attrName>style.visibility</p:attrName>
                                        </p:attrNameLst>
                                      </p:cBhvr>
                                      <p:to>
                                        <p:strVal val="visible"/>
                                      </p:to>
                                    </p:set>
                                    <p:anim calcmode="lin" valueType="num">
                                      <p:cBhvr>
                                        <p:cTn dur="500" fill="hold" id="76"/>
                                        <p:tgtEl>
                                          <p:spTgt spid="74"/>
                                        </p:tgtEl>
                                        <p:attrNameLst>
                                          <p:attrName>ppt_w</p:attrName>
                                        </p:attrNameLst>
                                      </p:cBhvr>
                                      <p:tavLst>
                                        <p:tav tm="0">
                                          <p:val>
                                            <p:fltVal val="0"/>
                                          </p:val>
                                        </p:tav>
                                        <p:tav tm="100000">
                                          <p:val>
                                            <p:strVal val="#ppt_w"/>
                                          </p:val>
                                        </p:tav>
                                      </p:tavLst>
                                    </p:anim>
                                    <p:anim calcmode="lin" valueType="num">
                                      <p:cBhvr>
                                        <p:cTn dur="500" fill="hold" id="77"/>
                                        <p:tgtEl>
                                          <p:spTgt spid="74"/>
                                        </p:tgtEl>
                                        <p:attrNameLst>
                                          <p:attrName>ppt_h</p:attrName>
                                        </p:attrNameLst>
                                      </p:cBhvr>
                                      <p:tavLst>
                                        <p:tav tm="0">
                                          <p:val>
                                            <p:fltVal val="0"/>
                                          </p:val>
                                        </p:tav>
                                        <p:tav tm="100000">
                                          <p:val>
                                            <p:strVal val="#ppt_h"/>
                                          </p:val>
                                        </p:tav>
                                      </p:tavLst>
                                    </p:anim>
                                    <p:animEffect filter="fade" transition="in">
                                      <p:cBhvr>
                                        <p:cTn dur="500" id="78"/>
                                        <p:tgtEl>
                                          <p:spTgt spid="74"/>
                                        </p:tgtEl>
                                      </p:cBhvr>
                                    </p:animEffect>
                                  </p:childTnLst>
                                </p:cTn>
                              </p:par>
                              <p:par>
                                <p:cTn accel="50000" decel="50000" fill="hold" grpId="0" id="79" nodeType="withEffect" presetClass="entr" presetID="2" presetSubtype="2">
                                  <p:stCondLst>
                                    <p:cond delay="0"/>
                                  </p:stCondLst>
                                  <p:childTnLst>
                                    <p:set>
                                      <p:cBhvr>
                                        <p:cTn dur="1" fill="hold" id="80">
                                          <p:stCondLst>
                                            <p:cond delay="0"/>
                                          </p:stCondLst>
                                        </p:cTn>
                                        <p:tgtEl>
                                          <p:spTgt spid="64"/>
                                        </p:tgtEl>
                                        <p:attrNameLst>
                                          <p:attrName>style.visibility</p:attrName>
                                        </p:attrNameLst>
                                      </p:cBhvr>
                                      <p:to>
                                        <p:strVal val="visible"/>
                                      </p:to>
                                    </p:set>
                                    <p:anim calcmode="lin" valueType="num">
                                      <p:cBhvr additive="base">
                                        <p:cTn dur="500" fill="hold" id="81"/>
                                        <p:tgtEl>
                                          <p:spTgt spid="64"/>
                                        </p:tgtEl>
                                        <p:attrNameLst>
                                          <p:attrName>ppt_x</p:attrName>
                                        </p:attrNameLst>
                                      </p:cBhvr>
                                      <p:tavLst>
                                        <p:tav tm="0">
                                          <p:val>
                                            <p:strVal val="1+#ppt_w/2"/>
                                          </p:val>
                                        </p:tav>
                                        <p:tav tm="100000">
                                          <p:val>
                                            <p:strVal val="#ppt_x"/>
                                          </p:val>
                                        </p:tav>
                                      </p:tavLst>
                                    </p:anim>
                                    <p:anim calcmode="lin" valueType="num">
                                      <p:cBhvr additive="base">
                                        <p:cTn dur="500" fill="hold" id="82"/>
                                        <p:tgtEl>
                                          <p:spTgt spid="64"/>
                                        </p:tgtEl>
                                        <p:attrNameLst>
                                          <p:attrName>ppt_y</p:attrName>
                                        </p:attrNameLst>
                                      </p:cBhvr>
                                      <p:tavLst>
                                        <p:tav tm="0">
                                          <p:val>
                                            <p:strVal val="#ppt_y"/>
                                          </p:val>
                                        </p:tav>
                                        <p:tav tm="100000">
                                          <p:val>
                                            <p:strVal val="#ppt_y"/>
                                          </p:val>
                                        </p:tav>
                                      </p:tavLst>
                                    </p:anim>
                                  </p:childTnLst>
                                </p:cTn>
                              </p:par>
                            </p:childTnLst>
                          </p:cTn>
                        </p:par>
                        <p:par>
                          <p:cTn fill="hold" id="83" nodeType="afterGroup">
                            <p:stCondLst>
                              <p:cond delay="5500"/>
                            </p:stCondLst>
                            <p:childTnLst>
                              <p:par>
                                <p:cTn accel="50000" decel="50000" fill="hold" grpId="0" id="84" nodeType="afterEffect" presetClass="entr" presetID="2" presetSubtype="4">
                                  <p:stCondLst>
                                    <p:cond delay="0"/>
                                  </p:stCondLst>
                                  <p:childTnLst>
                                    <p:set>
                                      <p:cBhvr>
                                        <p:cTn dur="1" fill="hold" id="85">
                                          <p:stCondLst>
                                            <p:cond delay="0"/>
                                          </p:stCondLst>
                                        </p:cTn>
                                        <p:tgtEl>
                                          <p:spTgt spid="114"/>
                                        </p:tgtEl>
                                        <p:attrNameLst>
                                          <p:attrName>style.visibility</p:attrName>
                                        </p:attrNameLst>
                                      </p:cBhvr>
                                      <p:to>
                                        <p:strVal val="visible"/>
                                      </p:to>
                                    </p:set>
                                    <p:anim calcmode="lin" valueType="num">
                                      <p:cBhvr additive="base">
                                        <p:cTn dur="500" fill="hold" id="86"/>
                                        <p:tgtEl>
                                          <p:spTgt spid="114"/>
                                        </p:tgtEl>
                                        <p:attrNameLst>
                                          <p:attrName>ppt_x</p:attrName>
                                        </p:attrNameLst>
                                      </p:cBhvr>
                                      <p:tavLst>
                                        <p:tav tm="0">
                                          <p:val>
                                            <p:strVal val="#ppt_x"/>
                                          </p:val>
                                        </p:tav>
                                        <p:tav tm="100000">
                                          <p:val>
                                            <p:strVal val="#ppt_x"/>
                                          </p:val>
                                        </p:tav>
                                      </p:tavLst>
                                    </p:anim>
                                    <p:anim calcmode="lin" valueType="num">
                                      <p:cBhvr additive="base">
                                        <p:cTn dur="500" fill="hold" id="87"/>
                                        <p:tgtEl>
                                          <p:spTgt spid="114"/>
                                        </p:tgtEl>
                                        <p:attrNameLst>
                                          <p:attrName>ppt_y</p:attrName>
                                        </p:attrNameLst>
                                      </p:cBhvr>
                                      <p:tavLst>
                                        <p:tav tm="0">
                                          <p:val>
                                            <p:strVal val="1+#ppt_h/2"/>
                                          </p:val>
                                        </p:tav>
                                        <p:tav tm="100000">
                                          <p:val>
                                            <p:strVal val="#ppt_y"/>
                                          </p:val>
                                        </p:tav>
                                      </p:tavLst>
                                    </p:anim>
                                  </p:childTnLst>
                                </p:cTn>
                              </p:par>
                            </p:childTnLst>
                          </p:cTn>
                        </p:par>
                        <p:par>
                          <p:cTn fill="hold" id="88" nodeType="afterGroup">
                            <p:stCondLst>
                              <p:cond delay="6000"/>
                            </p:stCondLst>
                            <p:childTnLst>
                              <p:par>
                                <p:cTn accel="50000" decel="50000" fill="hold" grpId="0" id="89" nodeType="afterEffect" presetClass="entr" presetID="2" presetSubtype="2">
                                  <p:stCondLst>
                                    <p:cond delay="0"/>
                                  </p:stCondLst>
                                  <p:childTnLst>
                                    <p:set>
                                      <p:cBhvr>
                                        <p:cTn dur="1" fill="hold" id="90">
                                          <p:stCondLst>
                                            <p:cond delay="0"/>
                                          </p:stCondLst>
                                        </p:cTn>
                                        <p:tgtEl>
                                          <p:spTgt spid="112"/>
                                        </p:tgtEl>
                                        <p:attrNameLst>
                                          <p:attrName>style.visibility</p:attrName>
                                        </p:attrNameLst>
                                      </p:cBhvr>
                                      <p:to>
                                        <p:strVal val="visible"/>
                                      </p:to>
                                    </p:set>
                                    <p:anim calcmode="lin" valueType="num">
                                      <p:cBhvr additive="base">
                                        <p:cTn dur="500" fill="hold" id="91"/>
                                        <p:tgtEl>
                                          <p:spTgt spid="112"/>
                                        </p:tgtEl>
                                        <p:attrNameLst>
                                          <p:attrName>ppt_x</p:attrName>
                                        </p:attrNameLst>
                                      </p:cBhvr>
                                      <p:tavLst>
                                        <p:tav tm="0">
                                          <p:val>
                                            <p:strVal val="1+#ppt_w/2"/>
                                          </p:val>
                                        </p:tav>
                                        <p:tav tm="100000">
                                          <p:val>
                                            <p:strVal val="#ppt_x"/>
                                          </p:val>
                                        </p:tav>
                                      </p:tavLst>
                                    </p:anim>
                                    <p:anim calcmode="lin" valueType="num">
                                      <p:cBhvr additive="base">
                                        <p:cTn dur="500" fill="hold" id="92"/>
                                        <p:tgtEl>
                                          <p:spTgt spid="112"/>
                                        </p:tgtEl>
                                        <p:attrNameLst>
                                          <p:attrName>ppt_y</p:attrName>
                                        </p:attrNameLst>
                                      </p:cBhvr>
                                      <p:tavLst>
                                        <p:tav tm="0">
                                          <p:val>
                                            <p:strVal val="#ppt_y"/>
                                          </p:val>
                                        </p:tav>
                                        <p:tav tm="100000">
                                          <p:val>
                                            <p:strVal val="#ppt_y"/>
                                          </p:val>
                                        </p:tav>
                                      </p:tavLst>
                                    </p:anim>
                                  </p:childTnLst>
                                </p:cTn>
                              </p:par>
                              <p:par>
                                <p:cTn accel="50000" decel="50000" fill="hold" grpId="0" id="93" nodeType="withEffect" presetClass="entr" presetID="2" presetSubtype="4">
                                  <p:stCondLst>
                                    <p:cond delay="0"/>
                                  </p:stCondLst>
                                  <p:childTnLst>
                                    <p:set>
                                      <p:cBhvr>
                                        <p:cTn dur="1" fill="hold" id="94">
                                          <p:stCondLst>
                                            <p:cond delay="0"/>
                                          </p:stCondLst>
                                        </p:cTn>
                                        <p:tgtEl>
                                          <p:spTgt spid="113"/>
                                        </p:tgtEl>
                                        <p:attrNameLst>
                                          <p:attrName>style.visibility</p:attrName>
                                        </p:attrNameLst>
                                      </p:cBhvr>
                                      <p:to>
                                        <p:strVal val="visible"/>
                                      </p:to>
                                    </p:set>
                                    <p:anim calcmode="lin" valueType="num">
                                      <p:cBhvr additive="base">
                                        <p:cTn dur="500" fill="hold" id="95"/>
                                        <p:tgtEl>
                                          <p:spTgt spid="113"/>
                                        </p:tgtEl>
                                        <p:attrNameLst>
                                          <p:attrName>ppt_x</p:attrName>
                                        </p:attrNameLst>
                                      </p:cBhvr>
                                      <p:tavLst>
                                        <p:tav tm="0">
                                          <p:val>
                                            <p:strVal val="#ppt_x"/>
                                          </p:val>
                                        </p:tav>
                                        <p:tav tm="100000">
                                          <p:val>
                                            <p:strVal val="#ppt_x"/>
                                          </p:val>
                                        </p:tav>
                                      </p:tavLst>
                                    </p:anim>
                                    <p:anim calcmode="lin" valueType="num">
                                      <p:cBhvr additive="base">
                                        <p:cTn dur="500" fill="hold" id="96"/>
                                        <p:tgtEl>
                                          <p:spTgt spid="113"/>
                                        </p:tgtEl>
                                        <p:attrNameLst>
                                          <p:attrName>ppt_y</p:attrName>
                                        </p:attrNameLst>
                                      </p:cBhvr>
                                      <p:tavLst>
                                        <p:tav tm="0">
                                          <p:val>
                                            <p:strVal val="1+#ppt_h/2"/>
                                          </p:val>
                                        </p:tav>
                                        <p:tav tm="100000">
                                          <p:val>
                                            <p:strVal val="#ppt_y"/>
                                          </p:val>
                                        </p:tav>
                                      </p:tavLst>
                                    </p:anim>
                                  </p:childTnLst>
                                </p:cTn>
                              </p:par>
                            </p:childTnLst>
                          </p:cTn>
                        </p:par>
                        <p:par>
                          <p:cTn fill="hold" id="97" nodeType="afterGroup">
                            <p:stCondLst>
                              <p:cond delay="6500"/>
                            </p:stCondLst>
                            <p:childTnLst>
                              <p:par>
                                <p:cTn accel="50000" decel="50000" fill="hold" grpId="0" id="98" nodeType="afterEffect" presetClass="entr" presetID="2" presetSubtype="4">
                                  <p:stCondLst>
                                    <p:cond delay="0"/>
                                  </p:stCondLst>
                                  <p:childTnLst>
                                    <p:set>
                                      <p:cBhvr>
                                        <p:cTn dur="1" fill="hold" id="99">
                                          <p:stCondLst>
                                            <p:cond delay="0"/>
                                          </p:stCondLst>
                                        </p:cTn>
                                        <p:tgtEl>
                                          <p:spTgt spid="117"/>
                                        </p:tgtEl>
                                        <p:attrNameLst>
                                          <p:attrName>style.visibility</p:attrName>
                                        </p:attrNameLst>
                                      </p:cBhvr>
                                      <p:to>
                                        <p:strVal val="visible"/>
                                      </p:to>
                                    </p:set>
                                    <p:anim calcmode="lin" valueType="num">
                                      <p:cBhvr additive="base">
                                        <p:cTn dur="500" fill="hold" id="100"/>
                                        <p:tgtEl>
                                          <p:spTgt spid="117"/>
                                        </p:tgtEl>
                                        <p:attrNameLst>
                                          <p:attrName>ppt_x</p:attrName>
                                        </p:attrNameLst>
                                      </p:cBhvr>
                                      <p:tavLst>
                                        <p:tav tm="0">
                                          <p:val>
                                            <p:strVal val="#ppt_x"/>
                                          </p:val>
                                        </p:tav>
                                        <p:tav tm="100000">
                                          <p:val>
                                            <p:strVal val="#ppt_x"/>
                                          </p:val>
                                        </p:tav>
                                      </p:tavLst>
                                    </p:anim>
                                    <p:anim calcmode="lin" valueType="num">
                                      <p:cBhvr additive="base">
                                        <p:cTn dur="500" fill="hold" id="101"/>
                                        <p:tgtEl>
                                          <p:spTgt spid="117"/>
                                        </p:tgtEl>
                                        <p:attrNameLst>
                                          <p:attrName>ppt_y</p:attrName>
                                        </p:attrNameLst>
                                      </p:cBhvr>
                                      <p:tavLst>
                                        <p:tav tm="0">
                                          <p:val>
                                            <p:strVal val="1+#ppt_h/2"/>
                                          </p:val>
                                        </p:tav>
                                        <p:tav tm="100000">
                                          <p:val>
                                            <p:strVal val="#ppt_y"/>
                                          </p:val>
                                        </p:tav>
                                      </p:tavLst>
                                    </p:anim>
                                  </p:childTnLst>
                                </p:cTn>
                              </p:par>
                            </p:childTnLst>
                          </p:cTn>
                        </p:par>
                        <p:par>
                          <p:cTn fill="hold" id="102" nodeType="afterGroup">
                            <p:stCondLst>
                              <p:cond delay="7000"/>
                            </p:stCondLst>
                            <p:childTnLst>
                              <p:par>
                                <p:cTn accel="50000" decel="50000" fill="hold" grpId="0" id="103" nodeType="afterEffect" presetClass="entr" presetID="2" presetSubtype="2">
                                  <p:stCondLst>
                                    <p:cond delay="0"/>
                                  </p:stCondLst>
                                  <p:childTnLst>
                                    <p:set>
                                      <p:cBhvr>
                                        <p:cTn dur="1" fill="hold" id="104">
                                          <p:stCondLst>
                                            <p:cond delay="0"/>
                                          </p:stCondLst>
                                        </p:cTn>
                                        <p:tgtEl>
                                          <p:spTgt spid="115"/>
                                        </p:tgtEl>
                                        <p:attrNameLst>
                                          <p:attrName>style.visibility</p:attrName>
                                        </p:attrNameLst>
                                      </p:cBhvr>
                                      <p:to>
                                        <p:strVal val="visible"/>
                                      </p:to>
                                    </p:set>
                                    <p:anim calcmode="lin" valueType="num">
                                      <p:cBhvr additive="base">
                                        <p:cTn dur="500" fill="hold" id="105"/>
                                        <p:tgtEl>
                                          <p:spTgt spid="115"/>
                                        </p:tgtEl>
                                        <p:attrNameLst>
                                          <p:attrName>ppt_x</p:attrName>
                                        </p:attrNameLst>
                                      </p:cBhvr>
                                      <p:tavLst>
                                        <p:tav tm="0">
                                          <p:val>
                                            <p:strVal val="1+#ppt_w/2"/>
                                          </p:val>
                                        </p:tav>
                                        <p:tav tm="100000">
                                          <p:val>
                                            <p:strVal val="#ppt_x"/>
                                          </p:val>
                                        </p:tav>
                                      </p:tavLst>
                                    </p:anim>
                                    <p:anim calcmode="lin" valueType="num">
                                      <p:cBhvr additive="base">
                                        <p:cTn dur="500" fill="hold" id="106"/>
                                        <p:tgtEl>
                                          <p:spTgt spid="115"/>
                                        </p:tgtEl>
                                        <p:attrNameLst>
                                          <p:attrName>ppt_y</p:attrName>
                                        </p:attrNameLst>
                                      </p:cBhvr>
                                      <p:tavLst>
                                        <p:tav tm="0">
                                          <p:val>
                                            <p:strVal val="#ppt_y"/>
                                          </p:val>
                                        </p:tav>
                                        <p:tav tm="100000">
                                          <p:val>
                                            <p:strVal val="#ppt_y"/>
                                          </p:val>
                                        </p:tav>
                                      </p:tavLst>
                                    </p:anim>
                                  </p:childTnLst>
                                </p:cTn>
                              </p:par>
                              <p:par>
                                <p:cTn accel="50000" decel="50000" fill="hold" grpId="0" id="107" nodeType="withEffect" presetClass="entr" presetID="2" presetSubtype="4">
                                  <p:stCondLst>
                                    <p:cond delay="0"/>
                                  </p:stCondLst>
                                  <p:childTnLst>
                                    <p:set>
                                      <p:cBhvr>
                                        <p:cTn dur="1" fill="hold" id="108">
                                          <p:stCondLst>
                                            <p:cond delay="0"/>
                                          </p:stCondLst>
                                        </p:cTn>
                                        <p:tgtEl>
                                          <p:spTgt spid="116"/>
                                        </p:tgtEl>
                                        <p:attrNameLst>
                                          <p:attrName>style.visibility</p:attrName>
                                        </p:attrNameLst>
                                      </p:cBhvr>
                                      <p:to>
                                        <p:strVal val="visible"/>
                                      </p:to>
                                    </p:set>
                                    <p:anim calcmode="lin" valueType="num">
                                      <p:cBhvr additive="base">
                                        <p:cTn dur="500" fill="hold" id="109"/>
                                        <p:tgtEl>
                                          <p:spTgt spid="116"/>
                                        </p:tgtEl>
                                        <p:attrNameLst>
                                          <p:attrName>ppt_x</p:attrName>
                                        </p:attrNameLst>
                                      </p:cBhvr>
                                      <p:tavLst>
                                        <p:tav tm="0">
                                          <p:val>
                                            <p:strVal val="#ppt_x"/>
                                          </p:val>
                                        </p:tav>
                                        <p:tav tm="100000">
                                          <p:val>
                                            <p:strVal val="#ppt_x"/>
                                          </p:val>
                                        </p:tav>
                                      </p:tavLst>
                                    </p:anim>
                                    <p:anim calcmode="lin" valueType="num">
                                      <p:cBhvr additive="base">
                                        <p:cTn dur="500" fill="hold" id="110"/>
                                        <p:tgtEl>
                                          <p:spTgt spid="116"/>
                                        </p:tgtEl>
                                        <p:attrNameLst>
                                          <p:attrName>ppt_y</p:attrName>
                                        </p:attrNameLst>
                                      </p:cBhvr>
                                      <p:tavLst>
                                        <p:tav tm="0">
                                          <p:val>
                                            <p:strVal val="1+#ppt_h/2"/>
                                          </p:val>
                                        </p:tav>
                                        <p:tav tm="100000">
                                          <p:val>
                                            <p:strVal val="#ppt_y"/>
                                          </p:val>
                                        </p:tav>
                                      </p:tavLst>
                                    </p:anim>
                                  </p:childTnLst>
                                </p:cTn>
                              </p:par>
                            </p:childTnLst>
                          </p:cTn>
                        </p:par>
                        <p:par>
                          <p:cTn fill="hold" id="111" nodeType="afterGroup">
                            <p:stCondLst>
                              <p:cond delay="7500"/>
                            </p:stCondLst>
                            <p:childTnLst>
                              <p:par>
                                <p:cTn accel="50000" decel="50000" fill="hold" grpId="0" id="112" nodeType="afterEffect" presetClass="entr" presetID="2" presetSubtype="4">
                                  <p:stCondLst>
                                    <p:cond delay="0"/>
                                  </p:stCondLst>
                                  <p:childTnLst>
                                    <p:set>
                                      <p:cBhvr>
                                        <p:cTn dur="1" fill="hold" id="113">
                                          <p:stCondLst>
                                            <p:cond delay="0"/>
                                          </p:stCondLst>
                                        </p:cTn>
                                        <p:tgtEl>
                                          <p:spTgt spid="120"/>
                                        </p:tgtEl>
                                        <p:attrNameLst>
                                          <p:attrName>style.visibility</p:attrName>
                                        </p:attrNameLst>
                                      </p:cBhvr>
                                      <p:to>
                                        <p:strVal val="visible"/>
                                      </p:to>
                                    </p:set>
                                    <p:anim calcmode="lin" valueType="num">
                                      <p:cBhvr additive="base">
                                        <p:cTn dur="500" fill="hold" id="114"/>
                                        <p:tgtEl>
                                          <p:spTgt spid="120"/>
                                        </p:tgtEl>
                                        <p:attrNameLst>
                                          <p:attrName>ppt_x</p:attrName>
                                        </p:attrNameLst>
                                      </p:cBhvr>
                                      <p:tavLst>
                                        <p:tav tm="0">
                                          <p:val>
                                            <p:strVal val="#ppt_x"/>
                                          </p:val>
                                        </p:tav>
                                        <p:tav tm="100000">
                                          <p:val>
                                            <p:strVal val="#ppt_x"/>
                                          </p:val>
                                        </p:tav>
                                      </p:tavLst>
                                    </p:anim>
                                    <p:anim calcmode="lin" valueType="num">
                                      <p:cBhvr additive="base">
                                        <p:cTn dur="500" fill="hold" id="115"/>
                                        <p:tgtEl>
                                          <p:spTgt spid="120"/>
                                        </p:tgtEl>
                                        <p:attrNameLst>
                                          <p:attrName>ppt_y</p:attrName>
                                        </p:attrNameLst>
                                      </p:cBhvr>
                                      <p:tavLst>
                                        <p:tav tm="0">
                                          <p:val>
                                            <p:strVal val="1+#ppt_h/2"/>
                                          </p:val>
                                        </p:tav>
                                        <p:tav tm="100000">
                                          <p:val>
                                            <p:strVal val="#ppt_y"/>
                                          </p:val>
                                        </p:tav>
                                      </p:tavLst>
                                    </p:anim>
                                  </p:childTnLst>
                                </p:cTn>
                              </p:par>
                            </p:childTnLst>
                          </p:cTn>
                        </p:par>
                        <p:par>
                          <p:cTn fill="hold" id="116" nodeType="afterGroup">
                            <p:stCondLst>
                              <p:cond delay="8000"/>
                            </p:stCondLst>
                            <p:childTnLst>
                              <p:par>
                                <p:cTn accel="50000" decel="50000" fill="hold" grpId="0" id="117" nodeType="afterEffect" presetClass="entr" presetID="2" presetSubtype="2">
                                  <p:stCondLst>
                                    <p:cond delay="0"/>
                                  </p:stCondLst>
                                  <p:childTnLst>
                                    <p:set>
                                      <p:cBhvr>
                                        <p:cTn dur="1" fill="hold" id="118">
                                          <p:stCondLst>
                                            <p:cond delay="0"/>
                                          </p:stCondLst>
                                        </p:cTn>
                                        <p:tgtEl>
                                          <p:spTgt spid="118"/>
                                        </p:tgtEl>
                                        <p:attrNameLst>
                                          <p:attrName>style.visibility</p:attrName>
                                        </p:attrNameLst>
                                      </p:cBhvr>
                                      <p:to>
                                        <p:strVal val="visible"/>
                                      </p:to>
                                    </p:set>
                                    <p:anim calcmode="lin" valueType="num">
                                      <p:cBhvr additive="base">
                                        <p:cTn dur="500" fill="hold" id="119"/>
                                        <p:tgtEl>
                                          <p:spTgt spid="118"/>
                                        </p:tgtEl>
                                        <p:attrNameLst>
                                          <p:attrName>ppt_x</p:attrName>
                                        </p:attrNameLst>
                                      </p:cBhvr>
                                      <p:tavLst>
                                        <p:tav tm="0">
                                          <p:val>
                                            <p:strVal val="1+#ppt_w/2"/>
                                          </p:val>
                                        </p:tav>
                                        <p:tav tm="100000">
                                          <p:val>
                                            <p:strVal val="#ppt_x"/>
                                          </p:val>
                                        </p:tav>
                                      </p:tavLst>
                                    </p:anim>
                                    <p:anim calcmode="lin" valueType="num">
                                      <p:cBhvr additive="base">
                                        <p:cTn dur="500" fill="hold" id="120"/>
                                        <p:tgtEl>
                                          <p:spTgt spid="118"/>
                                        </p:tgtEl>
                                        <p:attrNameLst>
                                          <p:attrName>ppt_y</p:attrName>
                                        </p:attrNameLst>
                                      </p:cBhvr>
                                      <p:tavLst>
                                        <p:tav tm="0">
                                          <p:val>
                                            <p:strVal val="#ppt_y"/>
                                          </p:val>
                                        </p:tav>
                                        <p:tav tm="100000">
                                          <p:val>
                                            <p:strVal val="#ppt_y"/>
                                          </p:val>
                                        </p:tav>
                                      </p:tavLst>
                                    </p:anim>
                                  </p:childTnLst>
                                </p:cTn>
                              </p:par>
                              <p:par>
                                <p:cTn accel="50000" decel="50000" fill="hold" grpId="0" id="121" nodeType="withEffect" presetClass="entr" presetID="2" presetSubtype="4">
                                  <p:stCondLst>
                                    <p:cond delay="0"/>
                                  </p:stCondLst>
                                  <p:childTnLst>
                                    <p:set>
                                      <p:cBhvr>
                                        <p:cTn dur="1" fill="hold" id="122">
                                          <p:stCondLst>
                                            <p:cond delay="0"/>
                                          </p:stCondLst>
                                        </p:cTn>
                                        <p:tgtEl>
                                          <p:spTgt spid="119"/>
                                        </p:tgtEl>
                                        <p:attrNameLst>
                                          <p:attrName>style.visibility</p:attrName>
                                        </p:attrNameLst>
                                      </p:cBhvr>
                                      <p:to>
                                        <p:strVal val="visible"/>
                                      </p:to>
                                    </p:set>
                                    <p:anim calcmode="lin" valueType="num">
                                      <p:cBhvr additive="base">
                                        <p:cTn dur="500" fill="hold" id="123"/>
                                        <p:tgtEl>
                                          <p:spTgt spid="119"/>
                                        </p:tgtEl>
                                        <p:attrNameLst>
                                          <p:attrName>ppt_x</p:attrName>
                                        </p:attrNameLst>
                                      </p:cBhvr>
                                      <p:tavLst>
                                        <p:tav tm="0">
                                          <p:val>
                                            <p:strVal val="#ppt_x"/>
                                          </p:val>
                                        </p:tav>
                                        <p:tav tm="100000">
                                          <p:val>
                                            <p:strVal val="#ppt_x"/>
                                          </p:val>
                                        </p:tav>
                                      </p:tavLst>
                                    </p:anim>
                                    <p:anim calcmode="lin" valueType="num">
                                      <p:cBhvr additive="base">
                                        <p:cTn dur="500" fill="hold" id="124"/>
                                        <p:tgtEl>
                                          <p:spTgt spid="1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4"/>
      <p:bldP grpId="0" spid="67"/>
      <p:bldP grpId="0" spid="70"/>
      <p:bldP grpId="0" spid="72"/>
      <p:bldP grpId="0" spid="73"/>
      <p:bldP grpId="0" spid="74"/>
      <p:bldP grpId="0" spid="112"/>
      <p:bldP grpId="0" spid="113"/>
      <p:bldP grpId="0" spid="114"/>
      <p:bldP grpId="0" spid="115"/>
      <p:bldP grpId="0" spid="116"/>
      <p:bldP grpId="0" spid="117"/>
      <p:bldP grpId="0" spid="118"/>
      <p:bldP grpId="0" spid="119"/>
      <p:bldP grpId="0" spid="12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68930" y="1250157"/>
            <a:ext cx="2474665" cy="3102769"/>
            <a:chOff x="868930" y="1250157"/>
            <a:chExt cx="2474665" cy="3102769"/>
          </a:xfrm>
        </p:grpSpPr>
        <p:sp>
          <p:nvSpPr>
            <p:cNvPr id="236" name="矩形 25"/>
            <p:cNvSpPr>
              <a:spLocks noChangeArrowheads="1"/>
            </p:cNvSpPr>
            <p:nvPr/>
          </p:nvSpPr>
          <p:spPr bwMode="auto">
            <a:xfrm>
              <a:off x="961775" y="1963341"/>
              <a:ext cx="2273502" cy="2282428"/>
            </a:xfrm>
            <a:prstGeom prst="rect">
              <a:avLst/>
            </a:prstGeom>
            <a:solidFill>
              <a:srgbClr val="00B0F0"/>
            </a:solidFill>
            <a:ln>
              <a:noFill/>
            </a:ln>
          </p:spPr>
          <p:txBody>
            <a:bodyPr anchor="ctr" bIns="34281" lIns="68562" rIns="68562" tIns="34281"/>
            <a:lstStyle/>
            <a:p>
              <a:pPr algn="ctr" fontAlgn="base">
                <a:spcBef>
                  <a:spcPct val="0"/>
                </a:spcBef>
                <a:spcAft>
                  <a:spcPct val="0"/>
                </a:spcAft>
                <a:buFont charset="0" panose="020b0604020202020204" pitchFamily="34" typeface="Arial"/>
                <a:buNone/>
              </a:pPr>
              <a:endParaRPr altLang="zh-CN" lang="zh-CN" smtClean="0">
                <a:solidFill>
                  <a:prstClr val="white"/>
                </a:solidFill>
                <a:latin charset="-122" panose="02010600030101010101" pitchFamily="2" typeface="宋体"/>
                <a:sym charset="-122" panose="02010600030101010101" pitchFamily="2" typeface="宋体"/>
              </a:endParaRPr>
            </a:p>
          </p:txBody>
        </p:sp>
        <p:sp>
          <p:nvSpPr>
            <p:cNvPr id="237" name="Rectangle 12"/>
            <p:cNvSpPr>
              <a:spLocks noChangeArrowheads="1"/>
            </p:cNvSpPr>
            <p:nvPr/>
          </p:nvSpPr>
          <p:spPr bwMode="auto">
            <a:xfrm>
              <a:off x="962965" y="1373981"/>
              <a:ext cx="2285405" cy="471488"/>
            </a:xfrm>
            <a:prstGeom prst="rect">
              <a:avLst/>
            </a:prstGeom>
            <a:solidFill>
              <a:schemeClr val="accent1"/>
            </a:solidFill>
            <a:ln>
              <a:noFill/>
            </a:ln>
          </p:spPr>
          <p:txBody>
            <a:bodyPr anchor="ctr" bIns="51415" lIns="51415" rIns="51415" tIns="51415"/>
            <a:lstStyle/>
            <a:p>
              <a:pPr fontAlgn="base">
                <a:lnSpc>
                  <a:spcPct val="90000"/>
                </a:lnSpc>
                <a:spcBef>
                  <a:spcPct val="20000"/>
                </a:spcBef>
                <a:spcAft>
                  <a:spcPct val="0"/>
                </a:spcAft>
                <a:buSzPct val="90000"/>
                <a:buFont charset="0" panose="020b0604020202020204" pitchFamily="34" typeface="Arial"/>
                <a:buNone/>
              </a:pPr>
              <a:r>
                <a:rPr altLang="en-US" b="1" lang="zh-CN" smtClean="0" sz="1500">
                  <a:solidFill>
                    <a:prstClr val="white"/>
                  </a:solidFill>
                  <a:latin charset="-122" panose="020b0503020204020204" pitchFamily="34" typeface="微软雅黑"/>
                  <a:ea charset="-122" panose="020b0503020204020204" pitchFamily="34" typeface="微软雅黑"/>
                  <a:sym charset="-122" panose="020b0503020204020204" pitchFamily="34" typeface="微软雅黑"/>
                </a:rPr>
                <a:t>      点击添加文字标题</a:t>
              </a:r>
            </a:p>
          </p:txBody>
        </p:sp>
        <p:sp>
          <p:nvSpPr>
            <p:cNvPr id="238" name="Rectangle 14"/>
            <p:cNvSpPr/>
            <p:nvPr/>
          </p:nvSpPr>
          <p:spPr bwMode="auto">
            <a:xfrm>
              <a:off x="868930" y="1250157"/>
              <a:ext cx="2474665" cy="3102769"/>
            </a:xfrm>
            <a:prstGeom prst="rect">
              <a:avLst/>
            </a:prstGeom>
            <a:noFill/>
            <a:ln cap="flat" cmpd="sng" w="38100">
              <a:solidFill>
                <a:schemeClr val="bg1">
                  <a:lumMod val="50000"/>
                </a:schemeClr>
              </a:solidFill>
              <a:bevel/>
            </a:ln>
            <a:extLst>
              <a:ext uri="{909E8E84-426E-40DD-AFC4-6F175D3DCCD1}">
                <a14:hiddenFill>
                  <a:solidFill>
                    <a:srgbClr val="FFFFFF"/>
                  </a:solidFill>
                </a14:hiddenFill>
              </a:ext>
            </a:extLst>
          </p:spPr>
          <p:txBody>
            <a:bodyPr anchor="ctr" bIns="25707" lIns="51412" rIns="51412" tIns="25707"/>
            <a:lstStyle/>
            <a:p>
              <a:pPr algn="ctr" fontAlgn="base">
                <a:spcBef>
                  <a:spcPct val="0"/>
                </a:spcBef>
                <a:spcAft>
                  <a:spcPct val="0"/>
                </a:spcAft>
                <a:buFont charset="0" panose="020b0604020202020204" pitchFamily="34" typeface="Arial"/>
                <a:buNone/>
              </a:pPr>
              <a:endParaRPr altLang="zh-CN" lang="zh-CN" smtClean="0" sz="1300">
                <a:solidFill>
                  <a:prstClr val="white"/>
                </a:solidFill>
                <a:latin charset="0" panose="020b0604020202020204" pitchFamily="34" typeface="Arial"/>
                <a:cs charset="0" panose="020b0502040204020203" pitchFamily="34" typeface="Segoe UI"/>
                <a:sym charset="0" panose="020b0502040204020203" pitchFamily="34" typeface="Segoe UI"/>
              </a:endParaRPr>
            </a:p>
          </p:txBody>
        </p:sp>
        <p:sp>
          <p:nvSpPr>
            <p:cNvPr id="239" name="矩形 1"/>
            <p:cNvSpPr>
              <a:spLocks noChangeArrowheads="1"/>
            </p:cNvSpPr>
            <p:nvPr/>
          </p:nvSpPr>
          <p:spPr bwMode="auto">
            <a:xfrm>
              <a:off x="949871" y="2200275"/>
              <a:ext cx="2285405" cy="197051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1" lIns="68562" rIns="68562" tIns="34281">
              <a:spAutoFit/>
            </a:bodyPr>
            <a:lstStyle>
              <a:lvl1pPr indent="457200">
                <a:defRPr>
                  <a:solidFill>
                    <a:schemeClr val="tx1"/>
                  </a:solidFill>
                  <a:latin charset="0" panose="020b0604020202020204" pitchFamily="34" typeface="Arial"/>
                </a:defRPr>
              </a:lvl1pPr>
              <a:lvl2pPr>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fontAlgn="base">
                <a:lnSpc>
                  <a:spcPct val="130000"/>
                </a:lnSpc>
                <a:spcBef>
                  <a:spcPct val="0"/>
                </a:spcBef>
                <a:spcAft>
                  <a:spcPct val="0"/>
                </a:spcAft>
              </a:pPr>
              <a:r>
                <a:rPr altLang="en-US" lang="zh-CN" sz="1200">
                  <a:solidFill>
                    <a:prstClr val="white"/>
                  </a:solidFill>
                  <a:latin charset="-122" panose="020b0503020204020204" pitchFamily="34" typeface="微软雅黑"/>
                  <a:ea charset="-122" panose="020b0503020204020204" pitchFamily="34" typeface="微软雅黑"/>
                  <a:sym charset="-122" panose="020b0503020204020204" pitchFamily="34" typeface="微软雅黑"/>
                </a:rPr>
                <a:t>单击此处添加文本单击此处添加文本单击此处添加文本单击此处添加文本单击此处添加文本单击此处添加文本单击此处添加文本单击此处添加文本单击此处添加文本单击此处添加文本单击此处添加文本单击此处添加文本</a:t>
              </a:r>
            </a:p>
          </p:txBody>
        </p:sp>
      </p:grpSp>
      <p:grpSp>
        <p:nvGrpSpPr>
          <p:cNvPr id="10" name="组合 9"/>
          <p:cNvGrpSpPr/>
          <p:nvPr/>
        </p:nvGrpSpPr>
        <p:grpSpPr>
          <a:xfrm>
            <a:off x="5057649" y="1238250"/>
            <a:ext cx="3495955" cy="728663"/>
            <a:chOff x="5057649" y="1238250"/>
            <a:chExt cx="3495955" cy="728663"/>
          </a:xfrm>
        </p:grpSpPr>
        <p:sp>
          <p:nvSpPr>
            <p:cNvPr id="244" name="Rectangle 60"/>
            <p:cNvSpPr/>
            <p:nvPr/>
          </p:nvSpPr>
          <p:spPr bwMode="auto">
            <a:xfrm>
              <a:off x="5057649" y="1238250"/>
              <a:ext cx="3495955" cy="728663"/>
            </a:xfrm>
            <a:prstGeom prst="rect">
              <a:avLst/>
            </a:prstGeom>
            <a:solidFill>
              <a:schemeClr val="accent1"/>
            </a:solidFill>
            <a:ln>
              <a:noFill/>
            </a:ln>
          </p:spPr>
          <p:txBody>
            <a:bodyPr anchor="b" bIns="102843" lIns="91388" rIns="91388" tIns="365551"/>
            <a:lstStyle/>
            <a:p>
              <a:pPr algn="ctr" fontAlgn="base">
                <a:lnSpc>
                  <a:spcPct val="90000"/>
                </a:lnSpc>
                <a:spcBef>
                  <a:spcPts val="630"/>
                </a:spcBef>
                <a:spcAft>
                  <a:spcPct val="0"/>
                </a:spcAft>
                <a:buClr>
                  <a:srgbClr val="FFFF99"/>
                </a:buClr>
                <a:buSzPct val="120000"/>
                <a:buFont charset="0" panose="020b0604020202020204" pitchFamily="34" typeface="Arial"/>
                <a:buNone/>
              </a:pPr>
              <a:endParaRPr altLang="zh-CN" lang="zh-CN" smtClean="0" sz="1100">
                <a:solidFill>
                  <a:prstClr val="white"/>
                </a:solidFill>
                <a:latin charset="0" panose="020b0604020202020204" pitchFamily="34" typeface="Arial"/>
                <a:sym charset="0" panose="020b0502040204020203" pitchFamily="34" typeface="Segoe UI"/>
              </a:endParaRPr>
            </a:p>
          </p:txBody>
        </p:sp>
        <p:sp>
          <p:nvSpPr>
            <p:cNvPr id="248" name="矩形 39"/>
            <p:cNvSpPr>
              <a:spLocks noChangeArrowheads="1"/>
            </p:cNvSpPr>
            <p:nvPr/>
          </p:nvSpPr>
          <p:spPr bwMode="auto">
            <a:xfrm>
              <a:off x="5885652" y="1436825"/>
              <a:ext cx="2609171" cy="3283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6993" lIns="68562" rIns="68562" tIns="26993">
              <a:spAutoFit/>
            </a:bodyPr>
            <a:lstStyle/>
            <a:p>
              <a:pPr fontAlgn="base">
                <a:spcBef>
                  <a:spcPct val="0"/>
                </a:spcBef>
                <a:spcAft>
                  <a:spcPct val="0"/>
                </a:spcAft>
                <a:buFont charset="0" panose="020b0604020202020204" pitchFamily="34" typeface="Arial"/>
                <a:buNone/>
              </a:pPr>
              <a:r>
                <a:rPr altLang="en-US" lang="zh-CN" smtClean="0" sz="1800">
                  <a:solidFill>
                    <a:prstClr val="white"/>
                  </a:solidFill>
                  <a:latin charset="-122" panose="020b0503020204020204" pitchFamily="34" typeface="微软雅黑"/>
                  <a:ea charset="-122" panose="020b0503020204020204" pitchFamily="34" typeface="微软雅黑"/>
                  <a:sym charset="-122" panose="020b0503020204020204" pitchFamily="34" typeface="微软雅黑"/>
                </a:rPr>
                <a:t>点击添加文字描述</a:t>
              </a:r>
            </a:p>
          </p:txBody>
        </p:sp>
      </p:grpSp>
      <p:grpSp>
        <p:nvGrpSpPr>
          <p:cNvPr id="3" name="组合 2"/>
          <p:cNvGrpSpPr/>
          <p:nvPr/>
        </p:nvGrpSpPr>
        <p:grpSpPr>
          <a:xfrm>
            <a:off x="3499526" y="1254919"/>
            <a:ext cx="1416475" cy="728663"/>
            <a:chOff x="3499526" y="1254919"/>
            <a:chExt cx="1416475" cy="728663"/>
          </a:xfrm>
        </p:grpSpPr>
        <p:sp>
          <p:nvSpPr>
            <p:cNvPr id="240" name="Rectangle 60"/>
            <p:cNvSpPr/>
            <p:nvPr/>
          </p:nvSpPr>
          <p:spPr bwMode="auto">
            <a:xfrm>
              <a:off x="3499526" y="1254919"/>
              <a:ext cx="1416475" cy="728663"/>
            </a:xfrm>
            <a:prstGeom prst="ellipse">
              <a:avLst/>
            </a:prstGeom>
            <a:solidFill>
              <a:schemeClr val="accent1"/>
            </a:solidFill>
            <a:ln>
              <a:noFill/>
            </a:ln>
          </p:spPr>
          <p:txBody>
            <a:bodyPr anchor="b" bIns="102843" lIns="91388" rIns="91388" tIns="365551"/>
            <a:lstStyle/>
            <a:p>
              <a:pPr algn="ctr" fontAlgn="base">
                <a:lnSpc>
                  <a:spcPct val="90000"/>
                </a:lnSpc>
                <a:spcBef>
                  <a:spcPts val="630"/>
                </a:spcBef>
                <a:spcAft>
                  <a:spcPct val="0"/>
                </a:spcAft>
                <a:buClr>
                  <a:srgbClr val="FFFF99"/>
                </a:buClr>
                <a:buSzPct val="120000"/>
                <a:buFont charset="0" panose="020b0604020202020204" pitchFamily="34" typeface="Arial"/>
                <a:buNone/>
              </a:pPr>
              <a:endParaRPr altLang="zh-CN" lang="zh-CN" smtClean="0">
                <a:solidFill>
                  <a:prstClr val="white"/>
                </a:solidFill>
                <a:latin charset="0" panose="020b0604020202020204" pitchFamily="34" typeface="Arial"/>
                <a:sym charset="0" panose="020b0502040204020203" pitchFamily="34" typeface="Segoe UI"/>
              </a:endParaRPr>
            </a:p>
          </p:txBody>
        </p:sp>
        <p:sp>
          <p:nvSpPr>
            <p:cNvPr id="249" name="矩形 2"/>
            <p:cNvSpPr>
              <a:spLocks noChangeArrowheads="1"/>
            </p:cNvSpPr>
            <p:nvPr/>
          </p:nvSpPr>
          <p:spPr bwMode="auto">
            <a:xfrm>
              <a:off x="3772596" y="1298281"/>
              <a:ext cx="729261" cy="6172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1" lIns="68562" rIns="68562" tIns="34281" wrap="none">
              <a:spAutoFit/>
            </a:bodyPr>
            <a:lstStyle/>
            <a:p>
              <a:pPr fontAlgn="base">
                <a:spcBef>
                  <a:spcPct val="0"/>
                </a:spcBef>
                <a:spcAft>
                  <a:spcPct val="0"/>
                </a:spcAft>
                <a:buFont charset="0" panose="020b0604020202020204" pitchFamily="34" typeface="Arial"/>
                <a:buNone/>
              </a:pPr>
              <a:r>
                <a:rPr altLang="en-US" lang="zh-CN" smtClean="0" sz="3600">
                  <a:solidFill>
                    <a:prstClr val="white"/>
                  </a:solidFill>
                  <a:latin charset="-122" panose="020b0604020202020204" pitchFamily="34" typeface="Arial Unicode MS"/>
                  <a:ea charset="-122" panose="020b0604020202020204" pitchFamily="34" typeface="Arial Unicode MS"/>
                  <a:cs charset="-122" panose="020b0604020202020204" pitchFamily="34" typeface="Arial Unicode MS"/>
                  <a:sym charset="-122" panose="020b0604020202020204" pitchFamily="34" typeface="Arial Unicode MS"/>
                </a:rPr>
                <a:t> ①</a:t>
              </a:r>
            </a:p>
          </p:txBody>
        </p:sp>
      </p:grpSp>
      <p:grpSp>
        <p:nvGrpSpPr>
          <p:cNvPr id="4" name="组合 3"/>
          <p:cNvGrpSpPr/>
          <p:nvPr/>
        </p:nvGrpSpPr>
        <p:grpSpPr>
          <a:xfrm>
            <a:off x="3499526" y="2045494"/>
            <a:ext cx="1416475" cy="728663"/>
            <a:chOff x="3499526" y="2045494"/>
            <a:chExt cx="1416475" cy="728663"/>
          </a:xfrm>
        </p:grpSpPr>
        <p:sp>
          <p:nvSpPr>
            <p:cNvPr id="241" name="Rectangle 60"/>
            <p:cNvSpPr/>
            <p:nvPr/>
          </p:nvSpPr>
          <p:spPr bwMode="auto">
            <a:xfrm>
              <a:off x="3499526" y="2045494"/>
              <a:ext cx="1416475" cy="728663"/>
            </a:xfrm>
            <a:prstGeom prst="ellipse">
              <a:avLst/>
            </a:prstGeom>
            <a:solidFill>
              <a:schemeClr val="accent2"/>
            </a:solidFill>
            <a:ln>
              <a:noFill/>
            </a:ln>
          </p:spPr>
          <p:txBody>
            <a:bodyPr anchor="b" bIns="102843" lIns="91388" rIns="91388" tIns="365551"/>
            <a:lstStyle/>
            <a:p>
              <a:pPr algn="ctr" fontAlgn="base">
                <a:lnSpc>
                  <a:spcPct val="90000"/>
                </a:lnSpc>
                <a:spcBef>
                  <a:spcPts val="630"/>
                </a:spcBef>
                <a:spcAft>
                  <a:spcPct val="0"/>
                </a:spcAft>
                <a:buClr>
                  <a:srgbClr val="FFFF99"/>
                </a:buClr>
                <a:buSzPct val="120000"/>
                <a:buFont charset="0" panose="020b0604020202020204" pitchFamily="34" typeface="Arial"/>
                <a:buNone/>
              </a:pPr>
              <a:endParaRPr altLang="zh-CN" lang="zh-CN" smtClean="0">
                <a:solidFill>
                  <a:prstClr val="white"/>
                </a:solidFill>
                <a:latin charset="0" panose="020b0604020202020204" pitchFamily="34" typeface="Arial"/>
                <a:sym charset="0" panose="020b0502040204020203" pitchFamily="34" typeface="Segoe UI"/>
              </a:endParaRPr>
            </a:p>
          </p:txBody>
        </p:sp>
        <p:sp>
          <p:nvSpPr>
            <p:cNvPr id="250" name="矩形 40"/>
            <p:cNvSpPr>
              <a:spLocks noChangeArrowheads="1"/>
            </p:cNvSpPr>
            <p:nvPr/>
          </p:nvSpPr>
          <p:spPr bwMode="auto">
            <a:xfrm>
              <a:off x="3772596" y="2130529"/>
              <a:ext cx="729261" cy="6172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1" lIns="68562" rIns="68562" tIns="34281" wrap="none">
              <a:spAutoFit/>
            </a:bodyPr>
            <a:lstStyle/>
            <a:p>
              <a:pPr fontAlgn="base">
                <a:spcBef>
                  <a:spcPct val="0"/>
                </a:spcBef>
                <a:spcAft>
                  <a:spcPct val="0"/>
                </a:spcAft>
                <a:buFont charset="0" panose="020b0604020202020204" pitchFamily="34" typeface="Arial"/>
                <a:buNone/>
              </a:pPr>
              <a:r>
                <a:rPr altLang="en-US" lang="zh-CN" smtClean="0" sz="3600">
                  <a:solidFill>
                    <a:prstClr val="white"/>
                  </a:solidFill>
                  <a:latin charset="-122" panose="020b0604020202020204" pitchFamily="34" typeface="Arial Unicode MS"/>
                  <a:ea charset="-122" panose="020b0604020202020204" pitchFamily="34" typeface="Arial Unicode MS"/>
                  <a:cs charset="-122" panose="020b0604020202020204" pitchFamily="34" typeface="Arial Unicode MS"/>
                  <a:sym charset="-122" panose="020b0604020202020204" pitchFamily="34" typeface="Arial Unicode MS"/>
                </a:rPr>
                <a:t> ②</a:t>
              </a:r>
            </a:p>
          </p:txBody>
        </p:sp>
      </p:grpSp>
      <p:grpSp>
        <p:nvGrpSpPr>
          <p:cNvPr id="5" name="组合 4"/>
          <p:cNvGrpSpPr/>
          <p:nvPr/>
        </p:nvGrpSpPr>
        <p:grpSpPr>
          <a:xfrm>
            <a:off x="3499526" y="2836069"/>
            <a:ext cx="1416475" cy="728663"/>
            <a:chOff x="3499526" y="2836069"/>
            <a:chExt cx="1416475" cy="728663"/>
          </a:xfrm>
        </p:grpSpPr>
        <p:sp>
          <p:nvSpPr>
            <p:cNvPr id="242" name="Rectangle 60"/>
            <p:cNvSpPr/>
            <p:nvPr/>
          </p:nvSpPr>
          <p:spPr bwMode="auto">
            <a:xfrm>
              <a:off x="3499526" y="2836069"/>
              <a:ext cx="1416475" cy="728663"/>
            </a:xfrm>
            <a:prstGeom prst="ellipse">
              <a:avLst/>
            </a:prstGeom>
            <a:solidFill>
              <a:schemeClr val="accent3"/>
            </a:solidFill>
            <a:ln>
              <a:noFill/>
            </a:ln>
          </p:spPr>
          <p:txBody>
            <a:bodyPr anchor="b" bIns="102843" lIns="91388" rIns="91388" tIns="365551"/>
            <a:lstStyle/>
            <a:p>
              <a:pPr algn="ctr" fontAlgn="base">
                <a:lnSpc>
                  <a:spcPct val="90000"/>
                </a:lnSpc>
                <a:spcBef>
                  <a:spcPts val="630"/>
                </a:spcBef>
                <a:spcAft>
                  <a:spcPct val="0"/>
                </a:spcAft>
                <a:buClr>
                  <a:srgbClr val="FFFF99"/>
                </a:buClr>
                <a:buSzPct val="120000"/>
                <a:buFont charset="0" panose="020b0604020202020204" pitchFamily="34" typeface="Arial"/>
                <a:buNone/>
              </a:pPr>
              <a:endParaRPr altLang="zh-CN" lang="zh-CN" smtClean="0">
                <a:solidFill>
                  <a:prstClr val="white"/>
                </a:solidFill>
                <a:latin charset="0" panose="020b0604020202020204" pitchFamily="34" typeface="Arial"/>
                <a:sym charset="0" panose="020b0502040204020203" pitchFamily="34" typeface="Segoe UI"/>
              </a:endParaRPr>
            </a:p>
          </p:txBody>
        </p:sp>
        <p:sp>
          <p:nvSpPr>
            <p:cNvPr id="251" name="矩形 41"/>
            <p:cNvSpPr>
              <a:spLocks noChangeArrowheads="1"/>
            </p:cNvSpPr>
            <p:nvPr/>
          </p:nvSpPr>
          <p:spPr bwMode="auto">
            <a:xfrm>
              <a:off x="3772596" y="2929437"/>
              <a:ext cx="729261" cy="6172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1" lIns="68562" rIns="68562" tIns="34281" wrap="none">
              <a:spAutoFit/>
            </a:bodyPr>
            <a:lstStyle/>
            <a:p>
              <a:pPr fontAlgn="base">
                <a:spcBef>
                  <a:spcPct val="0"/>
                </a:spcBef>
                <a:spcAft>
                  <a:spcPct val="0"/>
                </a:spcAft>
                <a:buFont charset="0" panose="020b0604020202020204" pitchFamily="34" typeface="Arial"/>
                <a:buNone/>
              </a:pPr>
              <a:r>
                <a:rPr altLang="en-US" lang="zh-CN" smtClean="0" sz="3600">
                  <a:solidFill>
                    <a:prstClr val="white"/>
                  </a:solidFill>
                  <a:latin charset="-122" panose="020b0604020202020204" pitchFamily="34" typeface="Arial Unicode MS"/>
                  <a:ea charset="-122" panose="020b0604020202020204" pitchFamily="34" typeface="Arial Unicode MS"/>
                  <a:cs charset="-122" panose="020b0604020202020204" pitchFamily="34" typeface="Arial Unicode MS"/>
                  <a:sym charset="-122" panose="020b0604020202020204" pitchFamily="34" typeface="Arial Unicode MS"/>
                </a:rPr>
                <a:t> ③</a:t>
              </a:r>
            </a:p>
          </p:txBody>
        </p:sp>
      </p:grpSp>
      <p:grpSp>
        <p:nvGrpSpPr>
          <p:cNvPr id="6" name="组合 5"/>
          <p:cNvGrpSpPr/>
          <p:nvPr/>
        </p:nvGrpSpPr>
        <p:grpSpPr>
          <a:xfrm>
            <a:off x="3499526" y="3626644"/>
            <a:ext cx="1416475" cy="728663"/>
            <a:chOff x="3499526" y="3626644"/>
            <a:chExt cx="1416475" cy="728663"/>
          </a:xfrm>
        </p:grpSpPr>
        <p:sp>
          <p:nvSpPr>
            <p:cNvPr id="243" name="Rectangle 60"/>
            <p:cNvSpPr/>
            <p:nvPr/>
          </p:nvSpPr>
          <p:spPr bwMode="auto">
            <a:xfrm>
              <a:off x="3499526" y="3626644"/>
              <a:ext cx="1416475" cy="728663"/>
            </a:xfrm>
            <a:prstGeom prst="ellipse">
              <a:avLst/>
            </a:prstGeom>
            <a:solidFill>
              <a:schemeClr val="accent4"/>
            </a:solidFill>
            <a:ln>
              <a:noFill/>
            </a:ln>
          </p:spPr>
          <p:txBody>
            <a:bodyPr anchor="b" bIns="102843" lIns="91388" rIns="91388" tIns="365551"/>
            <a:lstStyle/>
            <a:p>
              <a:pPr algn="ctr" fontAlgn="base">
                <a:lnSpc>
                  <a:spcPct val="90000"/>
                </a:lnSpc>
                <a:spcBef>
                  <a:spcPts val="630"/>
                </a:spcBef>
                <a:spcAft>
                  <a:spcPct val="0"/>
                </a:spcAft>
                <a:buClr>
                  <a:srgbClr val="FFFF99"/>
                </a:buClr>
                <a:buSzPct val="120000"/>
                <a:buFont charset="0" panose="020b0604020202020204" pitchFamily="34" typeface="Arial"/>
                <a:buNone/>
              </a:pPr>
              <a:endParaRPr altLang="zh-CN" lang="zh-CN" smtClean="0">
                <a:solidFill>
                  <a:prstClr val="white"/>
                </a:solidFill>
                <a:latin charset="0" panose="020b0604020202020204" pitchFamily="34" typeface="Arial"/>
                <a:sym charset="0" panose="020b0502040204020203" pitchFamily="34" typeface="Segoe UI"/>
              </a:endParaRPr>
            </a:p>
          </p:txBody>
        </p:sp>
        <p:sp>
          <p:nvSpPr>
            <p:cNvPr id="252" name="矩形 42"/>
            <p:cNvSpPr>
              <a:spLocks noChangeArrowheads="1"/>
            </p:cNvSpPr>
            <p:nvPr/>
          </p:nvSpPr>
          <p:spPr bwMode="auto">
            <a:xfrm>
              <a:off x="3772596" y="3724775"/>
              <a:ext cx="729261" cy="6172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1" lIns="68562" rIns="68562" tIns="34281" wrap="none">
              <a:spAutoFit/>
            </a:bodyPr>
            <a:lstStyle/>
            <a:p>
              <a:pPr fontAlgn="base">
                <a:spcBef>
                  <a:spcPct val="0"/>
                </a:spcBef>
                <a:spcAft>
                  <a:spcPct val="0"/>
                </a:spcAft>
                <a:buFont charset="0" panose="020b0604020202020204" pitchFamily="34" typeface="Arial"/>
                <a:buNone/>
              </a:pPr>
              <a:r>
                <a:rPr altLang="en-US" lang="zh-CN" smtClean="0" sz="3600">
                  <a:solidFill>
                    <a:prstClr val="white"/>
                  </a:solidFill>
                  <a:latin charset="-122" panose="020b0604020202020204" pitchFamily="34" typeface="Arial Unicode MS"/>
                  <a:ea charset="-122" panose="020b0604020202020204" pitchFamily="34" typeface="Arial Unicode MS"/>
                  <a:cs charset="-122" panose="020b0604020202020204" pitchFamily="34" typeface="Arial Unicode MS"/>
                  <a:sym charset="-122" panose="020b0604020202020204" pitchFamily="34" typeface="Arial Unicode MS"/>
                </a:rPr>
                <a:t> ④</a:t>
              </a:r>
            </a:p>
          </p:txBody>
        </p:sp>
      </p:grpSp>
      <p:grpSp>
        <p:nvGrpSpPr>
          <p:cNvPr id="9" name="组合 8"/>
          <p:cNvGrpSpPr/>
          <p:nvPr/>
        </p:nvGrpSpPr>
        <p:grpSpPr>
          <a:xfrm>
            <a:off x="5071933" y="2033587"/>
            <a:ext cx="3494765" cy="728663"/>
            <a:chOff x="5071933" y="2033587"/>
            <a:chExt cx="3494765" cy="728663"/>
          </a:xfrm>
        </p:grpSpPr>
        <p:sp>
          <p:nvSpPr>
            <p:cNvPr id="245" name="Rectangle 60"/>
            <p:cNvSpPr/>
            <p:nvPr/>
          </p:nvSpPr>
          <p:spPr bwMode="auto">
            <a:xfrm>
              <a:off x="5071933" y="2033587"/>
              <a:ext cx="3494765" cy="728663"/>
            </a:xfrm>
            <a:prstGeom prst="rect">
              <a:avLst/>
            </a:prstGeom>
            <a:solidFill>
              <a:schemeClr val="accent2"/>
            </a:solidFill>
            <a:ln>
              <a:noFill/>
            </a:ln>
          </p:spPr>
          <p:txBody>
            <a:bodyPr anchor="b" bIns="102843" lIns="91388" rIns="91388" tIns="365551"/>
            <a:lstStyle/>
            <a:p>
              <a:pPr algn="ctr" fontAlgn="base">
                <a:lnSpc>
                  <a:spcPct val="90000"/>
                </a:lnSpc>
                <a:spcBef>
                  <a:spcPts val="630"/>
                </a:spcBef>
                <a:spcAft>
                  <a:spcPct val="0"/>
                </a:spcAft>
                <a:buClr>
                  <a:srgbClr val="FFFF99"/>
                </a:buClr>
                <a:buSzPct val="120000"/>
                <a:buFont charset="0" panose="020b0604020202020204" pitchFamily="34" typeface="Arial"/>
                <a:buNone/>
              </a:pPr>
              <a:endParaRPr altLang="zh-CN" lang="zh-CN" smtClean="0" sz="1600">
                <a:solidFill>
                  <a:prstClr val="white"/>
                </a:solidFill>
                <a:latin charset="0" panose="020b0604020202020204" pitchFamily="34" typeface="Arial"/>
                <a:sym charset="0" panose="020b0502040204020203" pitchFamily="34" typeface="Segoe UI"/>
              </a:endParaRPr>
            </a:p>
          </p:txBody>
        </p:sp>
        <p:sp>
          <p:nvSpPr>
            <p:cNvPr id="253" name="矩形 43"/>
            <p:cNvSpPr>
              <a:spLocks noChangeArrowheads="1"/>
            </p:cNvSpPr>
            <p:nvPr/>
          </p:nvSpPr>
          <p:spPr bwMode="auto">
            <a:xfrm>
              <a:off x="5885650" y="2232161"/>
              <a:ext cx="2609171" cy="3283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6993" lIns="68562" rIns="68562" tIns="26993">
              <a:spAutoFit/>
            </a:bodyPr>
            <a:lstStyle/>
            <a:p>
              <a:pPr fontAlgn="base">
                <a:spcBef>
                  <a:spcPct val="0"/>
                </a:spcBef>
                <a:spcAft>
                  <a:spcPct val="0"/>
                </a:spcAft>
                <a:buFont charset="0" panose="020b0604020202020204" pitchFamily="34" typeface="Arial"/>
                <a:buNone/>
              </a:pPr>
              <a:r>
                <a:rPr altLang="en-US" lang="zh-CN" smtClean="0" sz="1800">
                  <a:solidFill>
                    <a:prstClr val="white"/>
                  </a:solidFill>
                  <a:latin charset="-122" panose="020b0503020204020204" pitchFamily="34" typeface="微软雅黑"/>
                  <a:ea charset="-122" panose="020b0503020204020204" pitchFamily="34" typeface="微软雅黑"/>
                  <a:sym charset="-122" panose="020b0503020204020204" pitchFamily="34" typeface="微软雅黑"/>
                </a:rPr>
                <a:t>点击添加文字描述</a:t>
              </a:r>
            </a:p>
          </p:txBody>
        </p:sp>
      </p:grpSp>
      <p:grpSp>
        <p:nvGrpSpPr>
          <p:cNvPr id="8" name="组合 7"/>
          <p:cNvGrpSpPr/>
          <p:nvPr/>
        </p:nvGrpSpPr>
        <p:grpSpPr>
          <a:xfrm>
            <a:off x="5071933" y="2828925"/>
            <a:ext cx="3494765" cy="728663"/>
            <a:chOff x="5071933" y="2828925"/>
            <a:chExt cx="3494765" cy="728663"/>
          </a:xfrm>
        </p:grpSpPr>
        <p:sp>
          <p:nvSpPr>
            <p:cNvPr id="246" name="Rectangle 60"/>
            <p:cNvSpPr/>
            <p:nvPr/>
          </p:nvSpPr>
          <p:spPr bwMode="auto">
            <a:xfrm>
              <a:off x="5071933" y="2828925"/>
              <a:ext cx="3494765" cy="728663"/>
            </a:xfrm>
            <a:prstGeom prst="rect">
              <a:avLst/>
            </a:prstGeom>
            <a:solidFill>
              <a:schemeClr val="accent3"/>
            </a:solidFill>
            <a:ln>
              <a:noFill/>
            </a:ln>
          </p:spPr>
          <p:txBody>
            <a:bodyPr anchor="b" bIns="102843" lIns="91388" rIns="91388" tIns="365551"/>
            <a:lstStyle/>
            <a:p>
              <a:pPr algn="ctr" fontAlgn="base">
                <a:lnSpc>
                  <a:spcPct val="90000"/>
                </a:lnSpc>
                <a:spcBef>
                  <a:spcPts val="630"/>
                </a:spcBef>
                <a:spcAft>
                  <a:spcPct val="0"/>
                </a:spcAft>
                <a:buClr>
                  <a:srgbClr val="FFFF99"/>
                </a:buClr>
                <a:buSzPct val="120000"/>
                <a:buFont charset="0" panose="020b0604020202020204" pitchFamily="34" typeface="Arial"/>
                <a:buNone/>
              </a:pPr>
              <a:endParaRPr altLang="zh-CN" lang="zh-CN" smtClean="0" sz="1600">
                <a:solidFill>
                  <a:prstClr val="white"/>
                </a:solidFill>
                <a:latin charset="0" panose="020b0604020202020204" pitchFamily="34" typeface="Arial"/>
                <a:sym charset="0" panose="020b0502040204020203" pitchFamily="34" typeface="Segoe UI"/>
              </a:endParaRPr>
            </a:p>
          </p:txBody>
        </p:sp>
        <p:sp>
          <p:nvSpPr>
            <p:cNvPr id="254" name="矩形 44"/>
            <p:cNvSpPr>
              <a:spLocks noChangeArrowheads="1"/>
            </p:cNvSpPr>
            <p:nvPr/>
          </p:nvSpPr>
          <p:spPr bwMode="auto">
            <a:xfrm>
              <a:off x="5885650" y="3001582"/>
              <a:ext cx="2609171" cy="3283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6993" lIns="68562" rIns="68562" tIns="26993">
              <a:spAutoFit/>
            </a:bodyPr>
            <a:lstStyle/>
            <a:p>
              <a:pPr fontAlgn="base">
                <a:spcBef>
                  <a:spcPct val="0"/>
                </a:spcBef>
                <a:spcAft>
                  <a:spcPct val="0"/>
                </a:spcAft>
                <a:buFont charset="0" panose="020b0604020202020204" pitchFamily="34" typeface="Arial"/>
                <a:buNone/>
              </a:pPr>
              <a:r>
                <a:rPr altLang="en-US" lang="zh-CN" smtClean="0" sz="1800">
                  <a:solidFill>
                    <a:prstClr val="white"/>
                  </a:solidFill>
                  <a:latin charset="-122" panose="020b0503020204020204" pitchFamily="34" typeface="微软雅黑"/>
                  <a:ea charset="-122" panose="020b0503020204020204" pitchFamily="34" typeface="微软雅黑"/>
                  <a:sym charset="-122" panose="020b0503020204020204" pitchFamily="34" typeface="微软雅黑"/>
                </a:rPr>
                <a:t>点击添加文字描述</a:t>
              </a:r>
            </a:p>
          </p:txBody>
        </p:sp>
      </p:grpSp>
      <p:grpSp>
        <p:nvGrpSpPr>
          <p:cNvPr id="7" name="组合 6"/>
          <p:cNvGrpSpPr/>
          <p:nvPr/>
        </p:nvGrpSpPr>
        <p:grpSpPr>
          <a:xfrm>
            <a:off x="5071933" y="3624262"/>
            <a:ext cx="3494765" cy="728663"/>
            <a:chOff x="5071933" y="3624262"/>
            <a:chExt cx="3494765" cy="728663"/>
          </a:xfrm>
        </p:grpSpPr>
        <p:sp>
          <p:nvSpPr>
            <p:cNvPr id="247" name="Rectangle 60"/>
            <p:cNvSpPr/>
            <p:nvPr/>
          </p:nvSpPr>
          <p:spPr bwMode="auto">
            <a:xfrm>
              <a:off x="5071933" y="3624262"/>
              <a:ext cx="3494765" cy="728663"/>
            </a:xfrm>
            <a:prstGeom prst="rect">
              <a:avLst/>
            </a:prstGeom>
            <a:solidFill>
              <a:schemeClr val="accent4"/>
            </a:solidFill>
            <a:ln>
              <a:noFill/>
            </a:ln>
          </p:spPr>
          <p:txBody>
            <a:bodyPr anchor="b" bIns="102843" lIns="91388" rIns="91388" tIns="365551"/>
            <a:lstStyle/>
            <a:p>
              <a:pPr algn="ctr" fontAlgn="base">
                <a:lnSpc>
                  <a:spcPct val="90000"/>
                </a:lnSpc>
                <a:spcBef>
                  <a:spcPts val="630"/>
                </a:spcBef>
                <a:spcAft>
                  <a:spcPct val="0"/>
                </a:spcAft>
                <a:buClr>
                  <a:srgbClr val="FFFF99"/>
                </a:buClr>
                <a:buSzPct val="120000"/>
                <a:buFont charset="0" panose="020b0604020202020204" pitchFamily="34" typeface="Arial"/>
                <a:buNone/>
              </a:pPr>
              <a:endParaRPr altLang="zh-CN" lang="zh-CN" smtClean="0" sz="1600">
                <a:solidFill>
                  <a:prstClr val="white"/>
                </a:solidFill>
                <a:latin charset="0" panose="020b0604020202020204" pitchFamily="34" typeface="Arial"/>
                <a:sym charset="0" panose="020b0502040204020203" pitchFamily="34" typeface="Segoe UI"/>
              </a:endParaRPr>
            </a:p>
          </p:txBody>
        </p:sp>
        <p:sp>
          <p:nvSpPr>
            <p:cNvPr id="255" name="矩形 45"/>
            <p:cNvSpPr>
              <a:spLocks noChangeArrowheads="1"/>
            </p:cNvSpPr>
            <p:nvPr/>
          </p:nvSpPr>
          <p:spPr bwMode="auto">
            <a:xfrm>
              <a:off x="5885648" y="3822837"/>
              <a:ext cx="2609171" cy="3283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6993" lIns="68562" rIns="68562" tIns="26993">
              <a:spAutoFit/>
            </a:bodyPr>
            <a:lstStyle/>
            <a:p>
              <a:pPr fontAlgn="base">
                <a:spcBef>
                  <a:spcPct val="0"/>
                </a:spcBef>
                <a:spcAft>
                  <a:spcPct val="0"/>
                </a:spcAft>
                <a:buFont charset="0" panose="020b0604020202020204" pitchFamily="34" typeface="Arial"/>
                <a:buNone/>
              </a:pPr>
              <a:r>
                <a:rPr altLang="en-US" lang="zh-CN" smtClean="0" sz="1800">
                  <a:solidFill>
                    <a:prstClr val="white"/>
                  </a:solidFill>
                  <a:latin charset="-122" panose="020b0503020204020204" pitchFamily="34" typeface="微软雅黑"/>
                  <a:ea charset="-122" panose="020b0503020204020204" pitchFamily="34" typeface="微软雅黑"/>
                  <a:sym charset="-122" panose="020b0503020204020204" pitchFamily="34" typeface="微软雅黑"/>
                </a:rPr>
                <a:t>点击添加文字描述</a:t>
              </a:r>
            </a:p>
          </p:txBody>
        </p:sp>
      </p:grpSp>
    </p:spTree>
    <p:extLst>
      <p:ext uri="{BB962C8B-B14F-4D97-AF65-F5344CB8AC3E}">
        <p14:creationId val="3236218870"/>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decel="100000" fill="hold" id="11" nodeType="afterEffect" presetClass="entr" presetID="50" presetSubtype="0">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1000" fill="hold" id="13"/>
                                        <p:tgtEl>
                                          <p:spTgt spid="3"/>
                                        </p:tgtEl>
                                        <p:attrNameLst>
                                          <p:attrName>ppt_w</p:attrName>
                                        </p:attrNameLst>
                                      </p:cBhvr>
                                      <p:tavLst>
                                        <p:tav tm="0">
                                          <p:val>
                                            <p:strVal val="#ppt_w+.3"/>
                                          </p:val>
                                        </p:tav>
                                        <p:tav tm="100000">
                                          <p:val>
                                            <p:strVal val="#ppt_w"/>
                                          </p:val>
                                        </p:tav>
                                      </p:tavLst>
                                    </p:anim>
                                    <p:anim calcmode="lin" valueType="num">
                                      <p:cBhvr>
                                        <p:cTn dur="1000" fill="hold" id="14"/>
                                        <p:tgtEl>
                                          <p:spTgt spid="3"/>
                                        </p:tgtEl>
                                        <p:attrNameLst>
                                          <p:attrName>ppt_h</p:attrName>
                                        </p:attrNameLst>
                                      </p:cBhvr>
                                      <p:tavLst>
                                        <p:tav tm="0">
                                          <p:val>
                                            <p:strVal val="#ppt_h"/>
                                          </p:val>
                                        </p:tav>
                                        <p:tav tm="100000">
                                          <p:val>
                                            <p:strVal val="#ppt_h"/>
                                          </p:val>
                                        </p:tav>
                                      </p:tavLst>
                                    </p:anim>
                                    <p:animEffect filter="fade" transition="in">
                                      <p:cBhvr>
                                        <p:cTn dur="1000" id="15"/>
                                        <p:tgtEl>
                                          <p:spTgt spid="3"/>
                                        </p:tgtEl>
                                      </p:cBhvr>
                                    </p:animEffect>
                                  </p:childTnLst>
                                </p:cTn>
                              </p:par>
                            </p:childTnLst>
                          </p:cTn>
                        </p:par>
                        <p:par>
                          <p:cTn fill="hold" id="16" nodeType="afterGroup">
                            <p:stCondLst>
                              <p:cond delay="2000"/>
                            </p:stCondLst>
                            <p:childTnLst>
                              <p:par>
                                <p:cTn fill="hold" id="17" nodeType="afterEffect" presetClass="entr" presetID="22" presetSubtype="8">
                                  <p:stCondLst>
                                    <p:cond delay="0"/>
                                  </p:stCondLst>
                                  <p:childTnLst>
                                    <p:set>
                                      <p:cBhvr>
                                        <p:cTn dur="1" fill="hold" id="18">
                                          <p:stCondLst>
                                            <p:cond delay="0"/>
                                          </p:stCondLst>
                                        </p:cTn>
                                        <p:tgtEl>
                                          <p:spTgt spid="10"/>
                                        </p:tgtEl>
                                        <p:attrNameLst>
                                          <p:attrName>style.visibility</p:attrName>
                                        </p:attrNameLst>
                                      </p:cBhvr>
                                      <p:to>
                                        <p:strVal val="visible"/>
                                      </p:to>
                                    </p:set>
                                    <p:animEffect filter="wipe(left)" transition="in">
                                      <p:cBhvr>
                                        <p:cTn dur="500" id="19"/>
                                        <p:tgtEl>
                                          <p:spTgt spid="10"/>
                                        </p:tgtEl>
                                      </p:cBhvr>
                                    </p:animEffect>
                                  </p:childTnLst>
                                </p:cTn>
                              </p:par>
                            </p:childTnLst>
                          </p:cTn>
                        </p:par>
                        <p:par>
                          <p:cTn fill="hold" id="20" nodeType="afterGroup">
                            <p:stCondLst>
                              <p:cond delay="2500"/>
                            </p:stCondLst>
                            <p:childTnLst>
                              <p:par>
                                <p:cTn decel="100000" fill="hold" id="21" nodeType="afterEffect" presetClass="entr" presetID="50" presetSubtype="0">
                                  <p:stCondLst>
                                    <p:cond delay="0"/>
                                  </p:stCondLst>
                                  <p:childTnLst>
                                    <p:set>
                                      <p:cBhvr>
                                        <p:cTn dur="1" fill="hold" id="22">
                                          <p:stCondLst>
                                            <p:cond delay="0"/>
                                          </p:stCondLst>
                                        </p:cTn>
                                        <p:tgtEl>
                                          <p:spTgt spid="4"/>
                                        </p:tgtEl>
                                        <p:attrNameLst>
                                          <p:attrName>style.visibility</p:attrName>
                                        </p:attrNameLst>
                                      </p:cBhvr>
                                      <p:to>
                                        <p:strVal val="visible"/>
                                      </p:to>
                                    </p:set>
                                    <p:anim calcmode="lin" valueType="num">
                                      <p:cBhvr>
                                        <p:cTn dur="1000" fill="hold" id="23"/>
                                        <p:tgtEl>
                                          <p:spTgt spid="4"/>
                                        </p:tgtEl>
                                        <p:attrNameLst>
                                          <p:attrName>ppt_w</p:attrName>
                                        </p:attrNameLst>
                                      </p:cBhvr>
                                      <p:tavLst>
                                        <p:tav tm="0">
                                          <p:val>
                                            <p:strVal val="#ppt_w+.3"/>
                                          </p:val>
                                        </p:tav>
                                        <p:tav tm="100000">
                                          <p:val>
                                            <p:strVal val="#ppt_w"/>
                                          </p:val>
                                        </p:tav>
                                      </p:tavLst>
                                    </p:anim>
                                    <p:anim calcmode="lin" valueType="num">
                                      <p:cBhvr>
                                        <p:cTn dur="1000" fill="hold" id="24"/>
                                        <p:tgtEl>
                                          <p:spTgt spid="4"/>
                                        </p:tgtEl>
                                        <p:attrNameLst>
                                          <p:attrName>ppt_h</p:attrName>
                                        </p:attrNameLst>
                                      </p:cBhvr>
                                      <p:tavLst>
                                        <p:tav tm="0">
                                          <p:val>
                                            <p:strVal val="#ppt_h"/>
                                          </p:val>
                                        </p:tav>
                                        <p:tav tm="100000">
                                          <p:val>
                                            <p:strVal val="#ppt_h"/>
                                          </p:val>
                                        </p:tav>
                                      </p:tavLst>
                                    </p:anim>
                                    <p:animEffect filter="fade" transition="in">
                                      <p:cBhvr>
                                        <p:cTn dur="1000" id="25"/>
                                        <p:tgtEl>
                                          <p:spTgt spid="4"/>
                                        </p:tgtEl>
                                      </p:cBhvr>
                                    </p:animEffect>
                                  </p:childTnLst>
                                </p:cTn>
                              </p:par>
                            </p:childTnLst>
                          </p:cTn>
                        </p:par>
                        <p:par>
                          <p:cTn fill="hold" id="26" nodeType="afterGroup">
                            <p:stCondLst>
                              <p:cond delay="3500"/>
                            </p:stCondLst>
                            <p:childTnLst>
                              <p:par>
                                <p:cTn fill="hold" id="27" nodeType="afterEffect" presetClass="entr" presetID="22" presetSubtype="8">
                                  <p:stCondLst>
                                    <p:cond delay="0"/>
                                  </p:stCondLst>
                                  <p:childTnLst>
                                    <p:set>
                                      <p:cBhvr>
                                        <p:cTn dur="1" fill="hold" id="28">
                                          <p:stCondLst>
                                            <p:cond delay="0"/>
                                          </p:stCondLst>
                                        </p:cTn>
                                        <p:tgtEl>
                                          <p:spTgt spid="9"/>
                                        </p:tgtEl>
                                        <p:attrNameLst>
                                          <p:attrName>style.visibility</p:attrName>
                                        </p:attrNameLst>
                                      </p:cBhvr>
                                      <p:to>
                                        <p:strVal val="visible"/>
                                      </p:to>
                                    </p:set>
                                    <p:animEffect filter="wipe(left)" transition="in">
                                      <p:cBhvr>
                                        <p:cTn dur="500" id="29"/>
                                        <p:tgtEl>
                                          <p:spTgt spid="9"/>
                                        </p:tgtEl>
                                      </p:cBhvr>
                                    </p:animEffect>
                                  </p:childTnLst>
                                </p:cTn>
                              </p:par>
                            </p:childTnLst>
                          </p:cTn>
                        </p:par>
                        <p:par>
                          <p:cTn fill="hold" id="30" nodeType="afterGroup">
                            <p:stCondLst>
                              <p:cond delay="4000"/>
                            </p:stCondLst>
                            <p:childTnLst>
                              <p:par>
                                <p:cTn decel="100000" fill="hold" id="31" nodeType="afterEffect" presetClass="entr" presetID="50" presetSubtype="0">
                                  <p:stCondLst>
                                    <p:cond delay="0"/>
                                  </p:stCondLst>
                                  <p:childTnLst>
                                    <p:set>
                                      <p:cBhvr>
                                        <p:cTn dur="1" fill="hold" id="32">
                                          <p:stCondLst>
                                            <p:cond delay="0"/>
                                          </p:stCondLst>
                                        </p:cTn>
                                        <p:tgtEl>
                                          <p:spTgt spid="5"/>
                                        </p:tgtEl>
                                        <p:attrNameLst>
                                          <p:attrName>style.visibility</p:attrName>
                                        </p:attrNameLst>
                                      </p:cBhvr>
                                      <p:to>
                                        <p:strVal val="visible"/>
                                      </p:to>
                                    </p:set>
                                    <p:anim calcmode="lin" valueType="num">
                                      <p:cBhvr>
                                        <p:cTn dur="1000" fill="hold" id="33"/>
                                        <p:tgtEl>
                                          <p:spTgt spid="5"/>
                                        </p:tgtEl>
                                        <p:attrNameLst>
                                          <p:attrName>ppt_w</p:attrName>
                                        </p:attrNameLst>
                                      </p:cBhvr>
                                      <p:tavLst>
                                        <p:tav tm="0">
                                          <p:val>
                                            <p:strVal val="#ppt_w+.3"/>
                                          </p:val>
                                        </p:tav>
                                        <p:tav tm="100000">
                                          <p:val>
                                            <p:strVal val="#ppt_w"/>
                                          </p:val>
                                        </p:tav>
                                      </p:tavLst>
                                    </p:anim>
                                    <p:anim calcmode="lin" valueType="num">
                                      <p:cBhvr>
                                        <p:cTn dur="1000" fill="hold" id="34"/>
                                        <p:tgtEl>
                                          <p:spTgt spid="5"/>
                                        </p:tgtEl>
                                        <p:attrNameLst>
                                          <p:attrName>ppt_h</p:attrName>
                                        </p:attrNameLst>
                                      </p:cBhvr>
                                      <p:tavLst>
                                        <p:tav tm="0">
                                          <p:val>
                                            <p:strVal val="#ppt_h"/>
                                          </p:val>
                                        </p:tav>
                                        <p:tav tm="100000">
                                          <p:val>
                                            <p:strVal val="#ppt_h"/>
                                          </p:val>
                                        </p:tav>
                                      </p:tavLst>
                                    </p:anim>
                                    <p:animEffect filter="fade" transition="in">
                                      <p:cBhvr>
                                        <p:cTn dur="1000" id="35"/>
                                        <p:tgtEl>
                                          <p:spTgt spid="5"/>
                                        </p:tgtEl>
                                      </p:cBhvr>
                                    </p:animEffect>
                                  </p:childTnLst>
                                </p:cTn>
                              </p:par>
                            </p:childTnLst>
                          </p:cTn>
                        </p:par>
                        <p:par>
                          <p:cTn fill="hold" id="36" nodeType="afterGroup">
                            <p:stCondLst>
                              <p:cond delay="5000"/>
                            </p:stCondLst>
                            <p:childTnLst>
                              <p:par>
                                <p:cTn fill="hold" id="37" nodeType="afterEffect" presetClass="entr" presetID="22" presetSubtype="8">
                                  <p:stCondLst>
                                    <p:cond delay="0"/>
                                  </p:stCondLst>
                                  <p:childTnLst>
                                    <p:set>
                                      <p:cBhvr>
                                        <p:cTn dur="1" fill="hold" id="38">
                                          <p:stCondLst>
                                            <p:cond delay="0"/>
                                          </p:stCondLst>
                                        </p:cTn>
                                        <p:tgtEl>
                                          <p:spTgt spid="8"/>
                                        </p:tgtEl>
                                        <p:attrNameLst>
                                          <p:attrName>style.visibility</p:attrName>
                                        </p:attrNameLst>
                                      </p:cBhvr>
                                      <p:to>
                                        <p:strVal val="visible"/>
                                      </p:to>
                                    </p:set>
                                    <p:animEffect filter="wipe(left)" transition="in">
                                      <p:cBhvr>
                                        <p:cTn dur="500" id="39"/>
                                        <p:tgtEl>
                                          <p:spTgt spid="8"/>
                                        </p:tgtEl>
                                      </p:cBhvr>
                                    </p:animEffect>
                                  </p:childTnLst>
                                </p:cTn>
                              </p:par>
                            </p:childTnLst>
                          </p:cTn>
                        </p:par>
                        <p:par>
                          <p:cTn fill="hold" id="40" nodeType="afterGroup">
                            <p:stCondLst>
                              <p:cond delay="5500"/>
                            </p:stCondLst>
                            <p:childTnLst>
                              <p:par>
                                <p:cTn decel="100000" fill="hold" id="41" nodeType="afterEffect" presetClass="entr" presetID="50" presetSubtype="0">
                                  <p:stCondLst>
                                    <p:cond delay="0"/>
                                  </p:stCondLst>
                                  <p:childTnLst>
                                    <p:set>
                                      <p:cBhvr>
                                        <p:cTn dur="1" fill="hold" id="42">
                                          <p:stCondLst>
                                            <p:cond delay="0"/>
                                          </p:stCondLst>
                                        </p:cTn>
                                        <p:tgtEl>
                                          <p:spTgt spid="6"/>
                                        </p:tgtEl>
                                        <p:attrNameLst>
                                          <p:attrName>style.visibility</p:attrName>
                                        </p:attrNameLst>
                                      </p:cBhvr>
                                      <p:to>
                                        <p:strVal val="visible"/>
                                      </p:to>
                                    </p:set>
                                    <p:anim calcmode="lin" valueType="num">
                                      <p:cBhvr>
                                        <p:cTn dur="1000" fill="hold" id="43"/>
                                        <p:tgtEl>
                                          <p:spTgt spid="6"/>
                                        </p:tgtEl>
                                        <p:attrNameLst>
                                          <p:attrName>ppt_w</p:attrName>
                                        </p:attrNameLst>
                                      </p:cBhvr>
                                      <p:tavLst>
                                        <p:tav tm="0">
                                          <p:val>
                                            <p:strVal val="#ppt_w+.3"/>
                                          </p:val>
                                        </p:tav>
                                        <p:tav tm="100000">
                                          <p:val>
                                            <p:strVal val="#ppt_w"/>
                                          </p:val>
                                        </p:tav>
                                      </p:tavLst>
                                    </p:anim>
                                    <p:anim calcmode="lin" valueType="num">
                                      <p:cBhvr>
                                        <p:cTn dur="1000" fill="hold" id="44"/>
                                        <p:tgtEl>
                                          <p:spTgt spid="6"/>
                                        </p:tgtEl>
                                        <p:attrNameLst>
                                          <p:attrName>ppt_h</p:attrName>
                                        </p:attrNameLst>
                                      </p:cBhvr>
                                      <p:tavLst>
                                        <p:tav tm="0">
                                          <p:val>
                                            <p:strVal val="#ppt_h"/>
                                          </p:val>
                                        </p:tav>
                                        <p:tav tm="100000">
                                          <p:val>
                                            <p:strVal val="#ppt_h"/>
                                          </p:val>
                                        </p:tav>
                                      </p:tavLst>
                                    </p:anim>
                                    <p:animEffect filter="fade" transition="in">
                                      <p:cBhvr>
                                        <p:cTn dur="1000" id="45"/>
                                        <p:tgtEl>
                                          <p:spTgt spid="6"/>
                                        </p:tgtEl>
                                      </p:cBhvr>
                                    </p:animEffect>
                                  </p:childTnLst>
                                </p:cTn>
                              </p:par>
                            </p:childTnLst>
                          </p:cTn>
                        </p:par>
                        <p:par>
                          <p:cTn fill="hold" id="46" nodeType="afterGroup">
                            <p:stCondLst>
                              <p:cond delay="6500"/>
                            </p:stCondLst>
                            <p:childTnLst>
                              <p:par>
                                <p:cTn fill="hold" id="47" nodeType="afterEffect" presetClass="entr" presetID="22" presetSubtype="8">
                                  <p:stCondLst>
                                    <p:cond delay="0"/>
                                  </p:stCondLst>
                                  <p:childTnLst>
                                    <p:set>
                                      <p:cBhvr>
                                        <p:cTn dur="1" fill="hold" id="48">
                                          <p:stCondLst>
                                            <p:cond delay="0"/>
                                          </p:stCondLst>
                                        </p:cTn>
                                        <p:tgtEl>
                                          <p:spTgt spid="7"/>
                                        </p:tgtEl>
                                        <p:attrNameLst>
                                          <p:attrName>style.visibility</p:attrName>
                                        </p:attrNameLst>
                                      </p:cBhvr>
                                      <p:to>
                                        <p:strVal val="visible"/>
                                      </p:to>
                                    </p:set>
                                    <p:animEffect filter="wipe(left)" transition="in">
                                      <p:cBhvr>
                                        <p:cTn dur="500" id="49"/>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1354" y="0"/>
            <a:ext cx="9141291" cy="5143500"/>
          </a:xfrm>
          <a:prstGeom prst="rect">
            <a:avLst/>
          </a:prstGeom>
        </p:spPr>
      </p:pic>
      <p:grpSp>
        <p:nvGrpSpPr>
          <p:cNvPr id="32" name="组合 14"/>
          <p:cNvGrpSpPr/>
          <p:nvPr/>
        </p:nvGrpSpPr>
        <p:grpSpPr>
          <a:xfrm>
            <a:off x="3540145" y="2378733"/>
            <a:ext cx="4637337" cy="80987"/>
            <a:chOff x="3649980" y="3375660"/>
            <a:chExt cx="4638285" cy="108000"/>
          </a:xfrm>
        </p:grpSpPr>
        <p:cxnSp>
          <p:nvCxnSpPr>
            <p:cNvPr id="33" name="直接连接符 32"/>
            <p:cNvCxnSpPr/>
            <p:nvPr/>
          </p:nvCxnSpPr>
          <p:spPr>
            <a:xfrm>
              <a:off x="3734134" y="3429660"/>
              <a:ext cx="449513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3649980"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35" name="椭圆 34"/>
            <p:cNvSpPr/>
            <p:nvPr/>
          </p:nvSpPr>
          <p:spPr>
            <a:xfrm>
              <a:off x="8205448"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grpSp>
      <p:sp>
        <p:nvSpPr>
          <p:cNvPr id="36" name="文本框 35"/>
          <p:cNvSpPr txBox="1"/>
          <p:nvPr/>
        </p:nvSpPr>
        <p:spPr>
          <a:xfrm>
            <a:off x="3594182" y="1752139"/>
            <a:ext cx="3851647" cy="640080"/>
          </a:xfrm>
          <a:prstGeom prst="rect">
            <a:avLst/>
          </a:prstGeom>
          <a:noFill/>
        </p:spPr>
        <p:txBody>
          <a:bodyPr wrap="square">
            <a:spAutoFit/>
          </a:bodyPr>
          <a:lstStyle/>
          <a:p>
            <a:r>
              <a:rPr altLang="en-US" b="1" lang="zh-CN" smtClean="0" sz="3600">
                <a:solidFill>
                  <a:schemeClr val="bg1"/>
                </a:solidFill>
                <a:effectLst>
                  <a:outerShdw algn="tl" blurRad="38100" dir="2700000" dist="38100">
                    <a:srgbClr val="000000">
                      <a:alpha val="43137"/>
                    </a:srgbClr>
                  </a:outerShdw>
                </a:effectLst>
                <a:latin charset="-34" pitchFamily="34" typeface="IrisUPC"/>
                <a:ea charset="-122" panose="020b0503020204020204" pitchFamily="34" typeface="微软雅黑"/>
                <a:cs charset="-34" pitchFamily="34" typeface="IrisUPC"/>
              </a:rPr>
              <a:t>单击添加文字标题</a:t>
            </a:r>
          </a:p>
        </p:txBody>
      </p:sp>
      <p:sp>
        <p:nvSpPr>
          <p:cNvPr id="37" name="文本框 36"/>
          <p:cNvSpPr txBox="1">
            <a:spLocks noChangeArrowheads="1"/>
          </p:cNvSpPr>
          <p:nvPr/>
        </p:nvSpPr>
        <p:spPr bwMode="auto">
          <a:xfrm>
            <a:off x="3576284" y="2543066"/>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38" name="文本框 7"/>
          <p:cNvSpPr txBox="1">
            <a:spLocks noChangeArrowheads="1"/>
          </p:cNvSpPr>
          <p:nvPr/>
        </p:nvSpPr>
        <p:spPr bwMode="auto">
          <a:xfrm>
            <a:off x="5556369" y="2867102"/>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39" name="文本框 7"/>
          <p:cNvSpPr txBox="1">
            <a:spLocks noChangeArrowheads="1"/>
          </p:cNvSpPr>
          <p:nvPr/>
        </p:nvSpPr>
        <p:spPr bwMode="auto">
          <a:xfrm>
            <a:off x="3576284" y="2867102"/>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40" name="文本框 7"/>
          <p:cNvSpPr txBox="1">
            <a:spLocks noChangeArrowheads="1"/>
          </p:cNvSpPr>
          <p:nvPr/>
        </p:nvSpPr>
        <p:spPr bwMode="auto">
          <a:xfrm>
            <a:off x="5556369" y="2543066"/>
            <a:ext cx="2088367" cy="274320"/>
          </a:xfrm>
          <a:prstGeom prst="rect">
            <a:avLst/>
          </a:prstGeom>
          <a:noFill/>
          <a:ln w="9525">
            <a:noFill/>
            <a:miter lim="800000"/>
          </a:ln>
        </p:spPr>
        <p:txBody>
          <a:bodyPr wrap="square">
            <a:spAutoFit/>
          </a:bodyPr>
          <a:lstStyle/>
          <a:p>
            <a:pPr>
              <a:buFont charset="2" pitchFamily="2" typeface="Wingdings"/>
              <a:buChar char="Ø"/>
            </a:pPr>
            <a:r>
              <a:rPr altLang="en-US" lang="zh-CN" smtClean="0" sz="1200">
                <a:solidFill>
                  <a:schemeClr val="bg1"/>
                </a:solidFill>
                <a:latin charset="-122" panose="020b0503020204020204" pitchFamily="34" typeface="微软雅黑"/>
                <a:ea charset="-122" panose="020b0503020204020204" pitchFamily="34" typeface="微软雅黑"/>
              </a:rPr>
              <a:t>添加小节标题</a:t>
            </a:r>
          </a:p>
        </p:txBody>
      </p:sp>
      <p:sp>
        <p:nvSpPr>
          <p:cNvPr id="41" name="文本框 40"/>
          <p:cNvSpPr txBox="1">
            <a:spLocks noChangeArrowheads="1"/>
          </p:cNvSpPr>
          <p:nvPr/>
        </p:nvSpPr>
        <p:spPr bwMode="auto">
          <a:xfrm>
            <a:off x="932913" y="694835"/>
            <a:ext cx="2866020" cy="7376160"/>
          </a:xfrm>
          <a:prstGeom prst="rect">
            <a:avLst/>
          </a:prstGeom>
          <a:noFill/>
          <a:ln w="9525">
            <a:noFill/>
            <a:miter lim="800000"/>
          </a:ln>
        </p:spPr>
        <p:txBody>
          <a:bodyPr wrap="square">
            <a:spAutoFit/>
          </a:bodyPr>
          <a:lstStyle/>
          <a:p>
            <a:pPr algn="ctr"/>
            <a:r>
              <a:rPr altLang="zh-CN" lang="en-US" smtClean="0" sz="23900">
                <a:solidFill>
                  <a:srgbClr val="00B0F0"/>
                </a:solidFill>
                <a:latin charset="-34" pitchFamily="34" typeface="IrisUPC"/>
                <a:cs charset="-34" pitchFamily="34" typeface="IrisUPC"/>
              </a:rPr>
              <a:t>02</a:t>
            </a:r>
          </a:p>
        </p:txBody>
      </p:sp>
    </p:spTree>
    <p:extLst>
      <p:ext uri="{BB962C8B-B14F-4D97-AF65-F5344CB8AC3E}">
        <p14:creationId val="3138252601"/>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400"/>
                                  </p:stCondLst>
                                  <p:childTnLst>
                                    <p:set>
                                      <p:cBhvr>
                                        <p:cTn dur="1" fill="hold" id="6">
                                          <p:stCondLst>
                                            <p:cond delay="0"/>
                                          </p:stCondLst>
                                        </p:cTn>
                                        <p:tgtEl>
                                          <p:spTgt spid="32"/>
                                        </p:tgtEl>
                                        <p:attrNameLst>
                                          <p:attrName>style.visibility</p:attrName>
                                        </p:attrNameLst>
                                      </p:cBhvr>
                                      <p:to>
                                        <p:strVal val="visible"/>
                                      </p:to>
                                    </p:set>
                                    <p:animEffect filter="wipe(left)" transition="in">
                                      <p:cBhvr>
                                        <p:cTn dur="500" id="7"/>
                                        <p:tgtEl>
                                          <p:spTgt spid="32"/>
                                        </p:tgtEl>
                                      </p:cBhvr>
                                    </p:animEffect>
                                  </p:childTnLst>
                                </p:cTn>
                              </p:par>
                            </p:childTnLst>
                          </p:cTn>
                        </p:par>
                        <p:par>
                          <p:cTn fill="hold" id="8" nodeType="afterGroup">
                            <p:stCondLst>
                              <p:cond delay="900"/>
                            </p:stCondLst>
                            <p:childTnLst>
                              <p:par>
                                <p:cTn fill="hold" grpId="0" id="9" nodeType="afterEffect" presetClass="entr" presetID="12" presetSubtype="4">
                                  <p:stCondLst>
                                    <p:cond delay="0"/>
                                  </p:stCondLst>
                                  <p:childTnLst>
                                    <p:set>
                                      <p:cBhvr>
                                        <p:cTn dur="1" fill="hold" id="10">
                                          <p:stCondLst>
                                            <p:cond delay="0"/>
                                          </p:stCondLst>
                                        </p:cTn>
                                        <p:tgtEl>
                                          <p:spTgt spid="36"/>
                                        </p:tgtEl>
                                        <p:attrNameLst>
                                          <p:attrName>style.visibility</p:attrName>
                                        </p:attrNameLst>
                                      </p:cBhvr>
                                      <p:to>
                                        <p:strVal val="visible"/>
                                      </p:to>
                                    </p:set>
                                    <p:anim calcmode="lin" valueType="num">
                                      <p:cBhvr additive="base">
                                        <p:cTn dur="500" id="11"/>
                                        <p:tgtEl>
                                          <p:spTgt spid="36"/>
                                        </p:tgtEl>
                                        <p:attrNameLst>
                                          <p:attrName>ppt_y</p:attrName>
                                        </p:attrNameLst>
                                      </p:cBhvr>
                                      <p:tavLst>
                                        <p:tav tm="0">
                                          <p:val>
                                            <p:strVal val="#ppt_y+#ppt_h*1.125000"/>
                                          </p:val>
                                        </p:tav>
                                        <p:tav tm="100000">
                                          <p:val>
                                            <p:strVal val="#ppt_y"/>
                                          </p:val>
                                        </p:tav>
                                      </p:tavLst>
                                    </p:anim>
                                    <p:animEffect filter="wipe(up)" transition="in">
                                      <p:cBhvr>
                                        <p:cTn dur="500" id="12"/>
                                        <p:tgtEl>
                                          <p:spTgt spid="36"/>
                                        </p:tgtEl>
                                      </p:cBhvr>
                                    </p:animEffect>
                                  </p:childTnLst>
                                </p:cTn>
                              </p:par>
                              <p:par>
                                <p:cTn fill="hold" grpId="0" id="13" nodeType="withEffect" presetClass="entr" presetID="12" presetSubtype="1">
                                  <p:stCondLst>
                                    <p:cond delay="200"/>
                                  </p:stCondLst>
                                  <p:childTnLst>
                                    <p:set>
                                      <p:cBhvr>
                                        <p:cTn dur="1" fill="hold" id="14">
                                          <p:stCondLst>
                                            <p:cond delay="0"/>
                                          </p:stCondLst>
                                        </p:cTn>
                                        <p:tgtEl>
                                          <p:spTgt spid="37"/>
                                        </p:tgtEl>
                                        <p:attrNameLst>
                                          <p:attrName>style.visibility</p:attrName>
                                        </p:attrNameLst>
                                      </p:cBhvr>
                                      <p:to>
                                        <p:strVal val="visible"/>
                                      </p:to>
                                    </p:set>
                                    <p:anim calcmode="lin" valueType="num">
                                      <p:cBhvr additive="base">
                                        <p:cTn dur="500" id="15"/>
                                        <p:tgtEl>
                                          <p:spTgt spid="37"/>
                                        </p:tgtEl>
                                        <p:attrNameLst>
                                          <p:attrName>ppt_y</p:attrName>
                                        </p:attrNameLst>
                                      </p:cBhvr>
                                      <p:tavLst>
                                        <p:tav tm="0">
                                          <p:val>
                                            <p:strVal val="#ppt_y-#ppt_h*1.125000"/>
                                          </p:val>
                                        </p:tav>
                                        <p:tav tm="100000">
                                          <p:val>
                                            <p:strVal val="#ppt_y"/>
                                          </p:val>
                                        </p:tav>
                                      </p:tavLst>
                                    </p:anim>
                                    <p:animEffect filter="wipe(down)" transition="in">
                                      <p:cBhvr>
                                        <p:cTn dur="500" id="16"/>
                                        <p:tgtEl>
                                          <p:spTgt spid="37"/>
                                        </p:tgtEl>
                                      </p:cBhvr>
                                    </p:animEffect>
                                  </p:childTnLst>
                                </p:cTn>
                              </p:par>
                              <p:par>
                                <p:cTn fill="hold" grpId="0" id="17" nodeType="withEffect" presetClass="entr" presetID="12" presetSubtype="1">
                                  <p:stCondLst>
                                    <p:cond delay="300"/>
                                  </p:stCondLst>
                                  <p:childTnLst>
                                    <p:set>
                                      <p:cBhvr>
                                        <p:cTn dur="1" fill="hold" id="18">
                                          <p:stCondLst>
                                            <p:cond delay="0"/>
                                          </p:stCondLst>
                                        </p:cTn>
                                        <p:tgtEl>
                                          <p:spTgt spid="38"/>
                                        </p:tgtEl>
                                        <p:attrNameLst>
                                          <p:attrName>style.visibility</p:attrName>
                                        </p:attrNameLst>
                                      </p:cBhvr>
                                      <p:to>
                                        <p:strVal val="visible"/>
                                      </p:to>
                                    </p:set>
                                    <p:anim calcmode="lin" valueType="num">
                                      <p:cBhvr additive="base">
                                        <p:cTn dur="500" id="19"/>
                                        <p:tgtEl>
                                          <p:spTgt spid="38"/>
                                        </p:tgtEl>
                                        <p:attrNameLst>
                                          <p:attrName>ppt_y</p:attrName>
                                        </p:attrNameLst>
                                      </p:cBhvr>
                                      <p:tavLst>
                                        <p:tav tm="0">
                                          <p:val>
                                            <p:strVal val="#ppt_y-#ppt_h*1.125000"/>
                                          </p:val>
                                        </p:tav>
                                        <p:tav tm="100000">
                                          <p:val>
                                            <p:strVal val="#ppt_y"/>
                                          </p:val>
                                        </p:tav>
                                      </p:tavLst>
                                    </p:anim>
                                    <p:animEffect filter="wipe(down)" transition="in">
                                      <p:cBhvr>
                                        <p:cTn dur="500" id="20"/>
                                        <p:tgtEl>
                                          <p:spTgt spid="38"/>
                                        </p:tgtEl>
                                      </p:cBhvr>
                                    </p:animEffect>
                                  </p:childTnLst>
                                </p:cTn>
                              </p:par>
                              <p:par>
                                <p:cTn fill="hold" grpId="0" id="21" nodeType="withEffect" presetClass="entr" presetID="12" presetSubtype="1">
                                  <p:stCondLst>
                                    <p:cond delay="400"/>
                                  </p:stCondLst>
                                  <p:childTnLst>
                                    <p:set>
                                      <p:cBhvr>
                                        <p:cTn dur="1" fill="hold" id="22">
                                          <p:stCondLst>
                                            <p:cond delay="0"/>
                                          </p:stCondLst>
                                        </p:cTn>
                                        <p:tgtEl>
                                          <p:spTgt spid="39"/>
                                        </p:tgtEl>
                                        <p:attrNameLst>
                                          <p:attrName>style.visibility</p:attrName>
                                        </p:attrNameLst>
                                      </p:cBhvr>
                                      <p:to>
                                        <p:strVal val="visible"/>
                                      </p:to>
                                    </p:set>
                                    <p:anim calcmode="lin" valueType="num">
                                      <p:cBhvr additive="base">
                                        <p:cTn dur="500" id="23"/>
                                        <p:tgtEl>
                                          <p:spTgt spid="39"/>
                                        </p:tgtEl>
                                        <p:attrNameLst>
                                          <p:attrName>ppt_y</p:attrName>
                                        </p:attrNameLst>
                                      </p:cBhvr>
                                      <p:tavLst>
                                        <p:tav tm="0">
                                          <p:val>
                                            <p:strVal val="#ppt_y-#ppt_h*1.125000"/>
                                          </p:val>
                                        </p:tav>
                                        <p:tav tm="100000">
                                          <p:val>
                                            <p:strVal val="#ppt_y"/>
                                          </p:val>
                                        </p:tav>
                                      </p:tavLst>
                                    </p:anim>
                                    <p:animEffect filter="wipe(down)" transition="in">
                                      <p:cBhvr>
                                        <p:cTn dur="500" id="24"/>
                                        <p:tgtEl>
                                          <p:spTgt spid="39"/>
                                        </p:tgtEl>
                                      </p:cBhvr>
                                    </p:animEffect>
                                  </p:childTnLst>
                                </p:cTn>
                              </p:par>
                              <p:par>
                                <p:cTn fill="hold" grpId="0" id="25" nodeType="withEffect" presetClass="entr" presetID="12" presetSubtype="1">
                                  <p:stCondLst>
                                    <p:cond delay="600"/>
                                  </p:stCondLst>
                                  <p:childTnLst>
                                    <p:set>
                                      <p:cBhvr>
                                        <p:cTn dur="1" fill="hold" id="26">
                                          <p:stCondLst>
                                            <p:cond delay="0"/>
                                          </p:stCondLst>
                                        </p:cTn>
                                        <p:tgtEl>
                                          <p:spTgt spid="40"/>
                                        </p:tgtEl>
                                        <p:attrNameLst>
                                          <p:attrName>style.visibility</p:attrName>
                                        </p:attrNameLst>
                                      </p:cBhvr>
                                      <p:to>
                                        <p:strVal val="visible"/>
                                      </p:to>
                                    </p:set>
                                    <p:anim calcmode="lin" valueType="num">
                                      <p:cBhvr additive="base">
                                        <p:cTn dur="500" id="27"/>
                                        <p:tgtEl>
                                          <p:spTgt spid="40"/>
                                        </p:tgtEl>
                                        <p:attrNameLst>
                                          <p:attrName>ppt_y</p:attrName>
                                        </p:attrNameLst>
                                      </p:cBhvr>
                                      <p:tavLst>
                                        <p:tav tm="0">
                                          <p:val>
                                            <p:strVal val="#ppt_y-#ppt_h*1.125000"/>
                                          </p:val>
                                        </p:tav>
                                        <p:tav tm="100000">
                                          <p:val>
                                            <p:strVal val="#ppt_y"/>
                                          </p:val>
                                        </p:tav>
                                      </p:tavLst>
                                    </p:anim>
                                    <p:animEffect filter="wipe(down)" transition="in">
                                      <p:cBhvr>
                                        <p:cTn dur="500" id="28"/>
                                        <p:tgtEl>
                                          <p:spTgt spid="40"/>
                                        </p:tgtEl>
                                      </p:cBhvr>
                                    </p:animEffect>
                                  </p:childTnLst>
                                </p:cTn>
                              </p:par>
                              <p:par>
                                <p:cTn fill="hold" grpId="0" id="29" nodeType="withEffect" presetClass="entr" presetID="2" presetSubtype="8">
                                  <p:stCondLst>
                                    <p:cond delay="0"/>
                                  </p:stCondLst>
                                  <p:childTnLst>
                                    <p:set>
                                      <p:cBhvr>
                                        <p:cTn dur="1" fill="hold" id="30">
                                          <p:stCondLst>
                                            <p:cond delay="0"/>
                                          </p:stCondLst>
                                        </p:cTn>
                                        <p:tgtEl>
                                          <p:spTgt spid="41"/>
                                        </p:tgtEl>
                                        <p:attrNameLst>
                                          <p:attrName>style.visibility</p:attrName>
                                        </p:attrNameLst>
                                      </p:cBhvr>
                                      <p:to>
                                        <p:strVal val="visible"/>
                                      </p:to>
                                    </p:set>
                                    <p:anim calcmode="lin" valueType="num">
                                      <p:cBhvr additive="base">
                                        <p:cTn dur="500" fill="hold" id="31"/>
                                        <p:tgtEl>
                                          <p:spTgt spid="41"/>
                                        </p:tgtEl>
                                        <p:attrNameLst>
                                          <p:attrName>ppt_x</p:attrName>
                                        </p:attrNameLst>
                                      </p:cBhvr>
                                      <p:tavLst>
                                        <p:tav tm="0">
                                          <p:val>
                                            <p:strVal val="0-#ppt_w/2"/>
                                          </p:val>
                                        </p:tav>
                                        <p:tav tm="100000">
                                          <p:val>
                                            <p:strVal val="#ppt_x"/>
                                          </p:val>
                                        </p:tav>
                                      </p:tavLst>
                                    </p:anim>
                                    <p:anim calcmode="lin" valueType="num">
                                      <p:cBhvr additive="base">
                                        <p:cTn dur="500" fill="hold" id="32"/>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37"/>
      <p:bldP grpId="0" spid="38"/>
      <p:bldP grpId="0" spid="39"/>
      <p:bldP grpId="0" spid="40"/>
      <p:bldP grpId="0" spid="41"/>
    </p:bldLst>
  </p:timing>
</p:sld>
</file>

<file path=ppt/tags/tag1.xml><?xml version="1.0" encoding="utf-8"?>
<p:tagLst xmlns:p="http://schemas.openxmlformats.org/presentationml/2006/main">
  <p:tag name="MH" val="20151222211839"/>
  <p:tag name="MH_LIBRARY" val="GRAPHIC"/>
  <p:tag name="MH_ORDER" val="8"/>
  <p:tag name="MH_TYPE" val="Other"/>
</p:tagLst>
</file>

<file path=ppt/tags/tag10.xml><?xml version="1.0" encoding="utf-8"?>
<p:tagLst xmlns:p="http://schemas.openxmlformats.org/presentationml/2006/main">
  <p:tag name="MH" val="20151222211839"/>
  <p:tag name="MH_LIBRARY" val="GRAPHIC"/>
  <p:tag name="MH_ORDER" val="4"/>
  <p:tag name="MH_TYPE" val="Other"/>
</p:tagLst>
</file>

<file path=ppt/tags/tag11.xml><?xml version="1.0" encoding="utf-8"?>
<p:tagLst xmlns:p="http://schemas.openxmlformats.org/presentationml/2006/main">
  <p:tag name="MH" val="20151222211839"/>
  <p:tag name="MH_LIBRARY" val="GRAPHIC"/>
  <p:tag name="MH_ORDER" val="5"/>
  <p:tag name="MH_TYPE" val="Other"/>
</p:tagLst>
</file>

<file path=ppt/tags/tag12.xml><?xml version="1.0" encoding="utf-8"?>
<p:tagLst xmlns:p="http://schemas.openxmlformats.org/presentationml/2006/main">
  <p:tag name="MH" val="20151222211839"/>
  <p:tag name="MH_LIBRARY" val="GRAPHIC"/>
  <p:tag name="MH_ORDER" val="15"/>
  <p:tag name="MH_TYPE" val="Other"/>
</p:tagLst>
</file>

<file path=ppt/tags/tag13.xml><?xml version="1.0" encoding="utf-8"?>
<p:tagLst xmlns:p="http://schemas.openxmlformats.org/presentationml/2006/main">
  <p:tag name="MH" val="20151222211839"/>
  <p:tag name="MH_LIBRARY" val="GRAPHIC"/>
  <p:tag name="MH_ORDER" val="1"/>
  <p:tag name="MH_TYPE" val="Other"/>
</p:tagLst>
</file>

<file path=ppt/tags/tag14.xml><?xml version="1.0" encoding="utf-8"?>
<p:tagLst xmlns:p="http://schemas.openxmlformats.org/presentationml/2006/main">
  <p:tag name="MH" val="20151222211839"/>
  <p:tag name="MH_LIBRARY" val="GRAPHIC"/>
  <p:tag name="MH_ORDER" val="6"/>
  <p:tag name="MH_TYPE" val="Other"/>
</p:tagLst>
</file>

<file path=ppt/tags/tag15.xml><?xml version="1.0" encoding="utf-8"?>
<p:tagLst xmlns:p="http://schemas.openxmlformats.org/presentationml/2006/main">
  <p:tag name="MH" val="20151222211839"/>
  <p:tag name="MH_LIBRARY" val="GRAPHIC"/>
  <p:tag name="MH_ORDER" val="7"/>
  <p:tag name="MH_TYPE" val="Other"/>
</p:tagLst>
</file>

<file path=ppt/tags/tag16.xml><?xml version="1.0" encoding="utf-8"?>
<p:tagLst xmlns:p="http://schemas.openxmlformats.org/presentationml/2006/main">
  <p:tag name="MH" val="20151222211839"/>
  <p:tag name="MH_LIBRARY" val="GRAPHIC"/>
  <p:tag name="MH_ORDER" val="16"/>
  <p:tag name="MH_TYPE" val="Other"/>
</p:tagLst>
</file>

<file path=ppt/tags/tag17.xml><?xml version="1.0" encoding="utf-8"?>
<p:tagLst xmlns:p="http://schemas.openxmlformats.org/presentationml/2006/main">
  <p:tag name="MH" val="20151222211839"/>
  <p:tag name="MH_LIBRARY" val="GRAPHIC"/>
  <p:tag name="MH_ORDER" val="4"/>
  <p:tag name="MH_TYPE" val="SubTitle"/>
</p:tagLst>
</file>

<file path=ppt/tags/tag18.xml><?xml version="1.0" encoding="utf-8"?>
<p:tagLst xmlns:p="http://schemas.openxmlformats.org/presentationml/2006/main">
  <p:tag name="MH" val="20151222205109"/>
  <p:tag name="MH_LIBRARY" val="GRAPHIC"/>
  <p:tag name="MH_ORDER" val="1"/>
  <p:tag name="MH_TYPE" val="SubTitle"/>
</p:tagLst>
</file>

<file path=ppt/tags/tag19.xml><?xml version="1.0" encoding="utf-8"?>
<p:tagLst xmlns:p="http://schemas.openxmlformats.org/presentationml/2006/main">
  <p:tag name="MH" val="20151222211839"/>
  <p:tag name="MH_LIBRARY" val="GRAPHIC"/>
  <p:tag name="MH_ORDER" val="3"/>
  <p:tag name="MH_TYPE" val="SubTitle"/>
</p:tagLst>
</file>

<file path=ppt/tags/tag2.xml><?xml version="1.0" encoding="utf-8"?>
<p:tagLst xmlns:p="http://schemas.openxmlformats.org/presentationml/2006/main">
  <p:tag name="MH" val="20151222211839"/>
  <p:tag name="MH_LIBRARY" val="GRAPHIC"/>
  <p:tag name="MH_ORDER" val="9"/>
  <p:tag name="MH_TYPE" val="Other"/>
</p:tagLst>
</file>

<file path=ppt/tags/tag20.xml><?xml version="1.0" encoding="utf-8"?>
<p:tagLst xmlns:p="http://schemas.openxmlformats.org/presentationml/2006/main">
  <p:tag name="MH" val="20151222205109"/>
  <p:tag name="MH_LIBRARY" val="GRAPHIC"/>
  <p:tag name="MH_ORDER" val="1"/>
  <p:tag name="MH_TYPE" val="SubTitle"/>
</p:tagLst>
</file>

<file path=ppt/tags/tag21.xml><?xml version="1.0" encoding="utf-8"?>
<p:tagLst xmlns:p="http://schemas.openxmlformats.org/presentationml/2006/main">
  <p:tag name="MH" val="20151222211839"/>
  <p:tag name="MH_LIBRARY" val="GRAPHIC"/>
  <p:tag name="MH_ORDER" val="1"/>
  <p:tag name="MH_TYPE" val="SubTitle"/>
</p:tagLst>
</file>

<file path=ppt/tags/tag22.xml><?xml version="1.0" encoding="utf-8"?>
<p:tagLst xmlns:p="http://schemas.openxmlformats.org/presentationml/2006/main">
  <p:tag name="MH" val="20151222205109"/>
  <p:tag name="MH_LIBRARY" val="GRAPHIC"/>
  <p:tag name="MH_ORDER" val="1"/>
  <p:tag name="MH_TYPE" val="SubTitle"/>
</p:tagLst>
</file>

<file path=ppt/tags/tag23.xml><?xml version="1.0" encoding="utf-8"?>
<p:tagLst xmlns:p="http://schemas.openxmlformats.org/presentationml/2006/main">
  <p:tag name="MH" val="20151222211839"/>
  <p:tag name="MH_LIBRARY" val="GRAPHIC"/>
  <p:tag name="MH_ORDER" val="2"/>
  <p:tag name="MH_TYPE" val="SubTitle"/>
</p:tagLst>
</file>

<file path=ppt/tags/tag24.xml><?xml version="1.0" encoding="utf-8"?>
<p:tagLst xmlns:p="http://schemas.openxmlformats.org/presentationml/2006/main">
  <p:tag name="MH" val="20151222205109"/>
  <p:tag name="MH_LIBRARY" val="GRAPHIC"/>
  <p:tag name="MH_ORDER" val="1"/>
  <p:tag name="MH_TYPE" val="SubTitle"/>
</p:tagLst>
</file>

<file path=ppt/tags/tag25.xml><?xml version="1.0" encoding="utf-8"?>
<p:tagLst xmlns:p="http://schemas.openxmlformats.org/presentationml/2006/main">
  <p:tag name="MH" val="20151222211839"/>
  <p:tag name="MH_CATEGORY" val="#XunHChF#"/>
  <p:tag name="MH_LAYOUT" val="SubTitleText"/>
  <p:tag name="MH_LIBRARY" val="GRAPHIC"/>
  <p:tag name="MH_NUMBER" val="4"/>
  <p:tag name="MH_TYPE" val="#NeiR#"/>
</p:tagLst>
</file>

<file path=ppt/tags/tag26.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ags/tag3.xml><?xml version="1.0" encoding="utf-8"?>
<p:tagLst xmlns:p="http://schemas.openxmlformats.org/presentationml/2006/main">
  <p:tag name="MH" val="20151222211839"/>
  <p:tag name="MH_LIBRARY" val="GRAPHIC"/>
  <p:tag name="MH_ORDER" val="10"/>
  <p:tag name="MH_TYPE" val="Other"/>
</p:tagLst>
</file>

<file path=ppt/tags/tag4.xml><?xml version="1.0" encoding="utf-8"?>
<p:tagLst xmlns:p="http://schemas.openxmlformats.org/presentationml/2006/main">
  <p:tag name="MH" val="20151222211839"/>
  <p:tag name="MH_LIBRARY" val="GRAPHIC"/>
  <p:tag name="MH_ORDER" val="13"/>
  <p:tag name="MH_TYPE" val="Other"/>
</p:tagLst>
</file>

<file path=ppt/tags/tag5.xml><?xml version="1.0" encoding="utf-8"?>
<p:tagLst xmlns:p="http://schemas.openxmlformats.org/presentationml/2006/main">
  <p:tag name="MH" val="20151222211839"/>
  <p:tag name="MH_LIBRARY" val="GRAPHIC"/>
  <p:tag name="MH_ORDER" val="2"/>
  <p:tag name="MH_TYPE" val="Other"/>
</p:tagLst>
</file>

<file path=ppt/tags/tag6.xml><?xml version="1.0" encoding="utf-8"?>
<p:tagLst xmlns:p="http://schemas.openxmlformats.org/presentationml/2006/main">
  <p:tag name="MH" val="20151222211839"/>
  <p:tag name="MH_LIBRARY" val="GRAPHIC"/>
  <p:tag name="MH_ORDER" val="11"/>
  <p:tag name="MH_TYPE" val="Other"/>
</p:tagLst>
</file>

<file path=ppt/tags/tag7.xml><?xml version="1.0" encoding="utf-8"?>
<p:tagLst xmlns:p="http://schemas.openxmlformats.org/presentationml/2006/main">
  <p:tag name="MH" val="20151222211839"/>
  <p:tag name="MH_LIBRARY" val="GRAPHIC"/>
  <p:tag name="MH_ORDER" val="12"/>
  <p:tag name="MH_TYPE" val="Other"/>
</p:tagLst>
</file>

<file path=ppt/tags/tag8.xml><?xml version="1.0" encoding="utf-8"?>
<p:tagLst xmlns:p="http://schemas.openxmlformats.org/presentationml/2006/main">
  <p:tag name="MH" val="20151222211839"/>
  <p:tag name="MH_LIBRARY" val="GRAPHIC"/>
  <p:tag name="MH_ORDER" val="14"/>
  <p:tag name="MH_TYPE" val="Other"/>
</p:tagLst>
</file>

<file path=ppt/tags/tag9.xml><?xml version="1.0" encoding="utf-8"?>
<p:tagLst xmlns:p="http://schemas.openxmlformats.org/presentationml/2006/main">
  <p:tag name="MH" val="20151222211839"/>
  <p:tag name="MH_LIBRARY" val="GRAPHIC"/>
  <p:tag name="MH_ORDER" val="3"/>
  <p:tag name="MH_TYPE" val="Other"/>
</p:tagLst>
</file>

<file path=ppt/theme/theme1.xml><?xml version="1.0" encoding="utf-8"?>
<a:theme xmlns:r="http://schemas.openxmlformats.org/officeDocument/2006/relationships" xmlns:a="http://schemas.openxmlformats.org/drawingml/2006/main" name="">
  <a:themeElements>
    <a:clrScheme name="自定义 11">
      <a:dk1>
        <a:sysClr val="windowText" lastClr="000000"/>
      </a:dk1>
      <a:lt1>
        <a:sysClr val="window" lastClr="FFFFFF"/>
      </a:lt1>
      <a:dk2>
        <a:srgbClr val="44546A"/>
      </a:dk2>
      <a:lt2>
        <a:srgbClr val="E7E6E6"/>
      </a:lt2>
      <a:accent1>
        <a:srgbClr val="5B9BD5"/>
      </a:accent1>
      <a:accent2>
        <a:srgbClr val="459BB3"/>
      </a:accent2>
      <a:accent3>
        <a:srgbClr val="00B0F0"/>
      </a:accent3>
      <a:accent4>
        <a:srgbClr val="00B0F0"/>
      </a:accent4>
      <a:accent5>
        <a:srgbClr val="459BB3"/>
      </a:accent5>
      <a:accent6>
        <a:srgbClr val="459BB3"/>
      </a:accent6>
      <a:hlink>
        <a:srgbClr val="0563C1"/>
      </a:hlink>
      <a:folHlink>
        <a:srgbClr val="954F72"/>
      </a:folHlink>
    </a:clrScheme>
    <a:fontScheme name="Office 主题​​">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257</Paragraphs>
  <Slides>27</Slides>
  <Notes>14</Notes>
  <TotalTime>0</TotalTime>
  <HiddenSlides>0</HiddenSlides>
  <MMClips>0</MMClips>
  <ScaleCrop>0</ScaleCrop>
  <HeadingPairs>
    <vt:vector baseType="variant" size="6">
      <vt:variant>
        <vt:lpstr>Fonts used</vt:lpstr>
      </vt:variant>
      <vt:variant>
        <vt:i4>18</vt:i4>
      </vt:variant>
      <vt:variant>
        <vt:lpstr>Theme</vt:lpstr>
      </vt:variant>
      <vt:variant>
        <vt:i4>1</vt:i4>
      </vt:variant>
      <vt:variant>
        <vt:lpstr>Slide Titles</vt:lpstr>
      </vt:variant>
      <vt:variant>
        <vt:i4>27</vt:i4>
      </vt:variant>
    </vt:vector>
  </HeadingPairs>
  <TitlesOfParts>
    <vt:vector baseType="lpstr" size="46">
      <vt:lpstr>Arial</vt:lpstr>
      <vt:lpstr>Calibri Light</vt:lpstr>
      <vt:lpstr>Calibri</vt:lpstr>
      <vt:lpstr>微软雅黑</vt:lpstr>
      <vt:lpstr>等线 Light</vt:lpstr>
      <vt:lpstr>等线</vt:lpstr>
      <vt:lpstr>宋体</vt:lpstr>
      <vt:lpstr>IrisUPC</vt:lpstr>
      <vt:lpstr>Wingdings</vt:lpstr>
      <vt:lpstr>MS Gothic</vt:lpstr>
      <vt:lpstr>Impact</vt:lpstr>
      <vt:lpstr>Simply City Light</vt:lpstr>
      <vt:lpstr>SimSun-ExtB</vt:lpstr>
      <vt:lpstr>Segoe UI</vt:lpstr>
      <vt:lpstr>Arial Unicode MS</vt:lpstr>
      <vt:lpstr>Gill Sans</vt:lpstr>
      <vt:lpstr>迷你简粗倩</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2021-08-22T12:01:23Z</dcterms:created>
  <cp:lastPrinted>2021-08-22T12:01:23Z</cp:lastPrinted>
  <dcterms:modified xsi:type="dcterms:W3CDTF">2021-08-22T05:43:33Z</dcterms:modified>
  <cp:revision>1</cp:revision>
</cp:coreProperties>
</file>