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handoutMaster+xml" PartName="/ppt/handoutMasters/handoutMaster1.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25.xml"/>
  <Override ContentType="application/vnd.openxmlformats-officedocument.presentationml.slideLayout+xml" PartName="/ppt/slideLayouts/slideLayout26.xml"/>
  <Override ContentType="application/vnd.openxmlformats-officedocument.presentationml.slideLayout+xml" PartName="/ppt/slideLayouts/slideLayout27.xml"/>
  <Override ContentType="application/vnd.openxmlformats-officedocument.presentationml.slideLayout+xml" PartName="/ppt/slideLayouts/slideLayout28.xml"/>
  <Override ContentType="application/vnd.openxmlformats-officedocument.presentationml.slideLayout+xml" PartName="/ppt/slideLayouts/slideLayout29.xml"/>
  <Override ContentType="application/vnd.openxmlformats-officedocument.presentationml.slideLayout+xml" PartName="/ppt/slideLayouts/slideLayout30.xml"/>
  <Override ContentType="application/vnd.openxmlformats-officedocument.presentationml.slideLayout+xml" PartName="/ppt/slideLayouts/slideLayout31.xml"/>
  <Override ContentType="application/vnd.openxmlformats-officedocument.presentationml.slideLayout+xml" PartName="/ppt/slideLayouts/slideLayout32.xml"/>
  <Override ContentType="application/vnd.openxmlformats-officedocument.presentationml.slideLayout+xml" PartName="/ppt/slideLayouts/slideLayout33.xml"/>
  <Override ContentType="application/vnd.openxmlformats-officedocument.presentationml.slideLayout+xml" PartName="/ppt/slideLayouts/slideLayout34.xml"/>
  <Override ContentType="application/vnd.openxmlformats-officedocument.presentationml.slideLayout+xml" PartName="/ppt/slideLayouts/slideLayout35.xml"/>
  <Override ContentType="application/vnd.openxmlformats-officedocument.presentationml.slideLayout+xml" PartName="/ppt/slideLayouts/slideLayout36.xml"/>
  <Override ContentType="application/vnd.openxmlformats-officedocument.presentationml.slideLayout+xml" PartName="/ppt/slideLayouts/slideLayout37.xml"/>
  <Override ContentType="application/vnd.openxmlformats-officedocument.presentationml.slideLayout+xml" PartName="/ppt/slideLayouts/slideLayout38.xml"/>
  <Override ContentType="application/vnd.openxmlformats-officedocument.presentationml.slideLayout+xml" PartName="/ppt/slideLayouts/slideLayout39.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saveSubsetFonts="1">
  <p:sldMasterIdLst>
    <p:sldMasterId id="2147483648" r:id="rId1"/>
    <p:sldMasterId id="2147483754" r:id="rId2"/>
  </p:sldMasterIdLst>
  <p:notesMasterIdLst>
    <p:notesMasterId r:id="rId3"/>
  </p:notesMasterIdLst>
  <p:handoutMasterIdLst>
    <p:handoutMasterId r:id="rId4"/>
  </p:handoutMasterIdLst>
  <p:sldIdLst>
    <p:sldId id="309" r:id="rId5"/>
    <p:sldId id="257" r:id="rId6"/>
    <p:sldId id="258" r:id="rId7"/>
    <p:sldId id="261" r:id="rId8"/>
    <p:sldId id="260" r:id="rId9"/>
    <p:sldId id="263" r:id="rId10"/>
    <p:sldId id="267" r:id="rId11"/>
    <p:sldId id="268" r:id="rId12"/>
    <p:sldId id="269" r:id="rId13"/>
    <p:sldId id="289" r:id="rId14"/>
    <p:sldId id="290" r:id="rId15"/>
    <p:sldId id="291" r:id="rId16"/>
    <p:sldId id="292" r:id="rId17"/>
    <p:sldId id="293" r:id="rId18"/>
    <p:sldId id="295" r:id="rId19"/>
    <p:sldId id="296" r:id="rId20"/>
    <p:sldId id="297" r:id="rId21"/>
    <p:sldId id="298" r:id="rId22"/>
    <p:sldId id="299" r:id="rId23"/>
    <p:sldId id="302" r:id="rId24"/>
    <p:sldId id="303" r:id="rId25"/>
    <p:sldId id="304" r:id="rId26"/>
    <p:sldId id="305" r:id="rId27"/>
    <p:sldId id="262" r:id="rId28"/>
    <p:sldId id="307" r:id="rId29"/>
    <p:sldId id="306" r:id="rId30"/>
    <p:sldId id="310" r:id="rId31"/>
  </p:sldIdLst>
  <p:sldSz cx="12192000" cy="6858000"/>
  <p:notesSz cx="6858000" cy="9144000"/>
  <p:custDataLst>
    <p:tags r:id="rId3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6314" autoAdjust="0"/>
  </p:normalViewPr>
  <p:slideViewPr>
    <p:cSldViewPr snapToGrid="0">
      <p:cViewPr varScale="1">
        <p:scale>
          <a:sx n="108" d="100"/>
          <a:sy n="108" d="100"/>
        </p:scale>
        <p:origin x="678" y="114"/>
      </p:cViewPr>
      <p:guideLst/>
    </p:cSldViewPr>
  </p:slideViewPr>
  <p:notesTextViewPr>
    <p:cViewPr>
      <p:scale>
        <a:sx n="1" d="1"/>
        <a:sy n="1" d="1"/>
      </p:scale>
      <p:origin x="0" y="0"/>
    </p:cViewPr>
  </p:notesTextViewPr>
  <p:notesViewPr>
    <p:cSldViewPr snapToGrid="0">
      <p:cViewPr varScale="1">
        <p:scale>
          <a:sx n="89" d="100"/>
          <a:sy n="89" d="100"/>
        </p:scale>
        <p:origin x="2898" y="102"/>
      </p:cViewPr>
      <p:guideLst/>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6.xml" Type="http://schemas.openxmlformats.org/officeDocument/2006/relationships/slide"/><Relationship Id="rId11" Target="slides/slide7.xml" Type="http://schemas.openxmlformats.org/officeDocument/2006/relationships/slide"/><Relationship Id="rId12" Target="slides/slide8.xml" Type="http://schemas.openxmlformats.org/officeDocument/2006/relationships/slide"/><Relationship Id="rId13" Target="slides/slide9.xml" Type="http://schemas.openxmlformats.org/officeDocument/2006/relationships/slide"/><Relationship Id="rId14" Target="slides/slide10.xml" Type="http://schemas.openxmlformats.org/officeDocument/2006/relationships/slide"/><Relationship Id="rId15" Target="slides/slide11.xml" Type="http://schemas.openxmlformats.org/officeDocument/2006/relationships/slide"/><Relationship Id="rId16" Target="slides/slide12.xml" Type="http://schemas.openxmlformats.org/officeDocument/2006/relationships/slide"/><Relationship Id="rId17" Target="slides/slide13.xml" Type="http://schemas.openxmlformats.org/officeDocument/2006/relationships/slide"/><Relationship Id="rId18" Target="slides/slide14.xml" Type="http://schemas.openxmlformats.org/officeDocument/2006/relationships/slide"/><Relationship Id="rId19" Target="slides/slide15.xml" Type="http://schemas.openxmlformats.org/officeDocument/2006/relationships/slide"/><Relationship Id="rId2" Target="slideMasters/slideMaster2.xml" Type="http://schemas.openxmlformats.org/officeDocument/2006/relationships/slideMaster"/><Relationship Id="rId20" Target="slides/slide16.xml" Type="http://schemas.openxmlformats.org/officeDocument/2006/relationships/slide"/><Relationship Id="rId21" Target="slides/slide17.xml" Type="http://schemas.openxmlformats.org/officeDocument/2006/relationships/slide"/><Relationship Id="rId22" Target="slides/slide18.xml" Type="http://schemas.openxmlformats.org/officeDocument/2006/relationships/slide"/><Relationship Id="rId23" Target="slides/slide19.xml" Type="http://schemas.openxmlformats.org/officeDocument/2006/relationships/slide"/><Relationship Id="rId24" Target="slides/slide20.xml" Type="http://schemas.openxmlformats.org/officeDocument/2006/relationships/slide"/><Relationship Id="rId25" Target="slides/slide21.xml" Type="http://schemas.openxmlformats.org/officeDocument/2006/relationships/slide"/><Relationship Id="rId26" Target="slides/slide22.xml" Type="http://schemas.openxmlformats.org/officeDocument/2006/relationships/slide"/><Relationship Id="rId27" Target="slides/slide23.xml" Type="http://schemas.openxmlformats.org/officeDocument/2006/relationships/slide"/><Relationship Id="rId28" Target="slides/slide24.xml" Type="http://schemas.openxmlformats.org/officeDocument/2006/relationships/slide"/><Relationship Id="rId29" Target="slides/slide25.xml" Type="http://schemas.openxmlformats.org/officeDocument/2006/relationships/slide"/><Relationship Id="rId3" Target="notesMasters/notesMaster1.xml" Type="http://schemas.openxmlformats.org/officeDocument/2006/relationships/notesMaster"/><Relationship Id="rId30" Target="slides/slide26.xml" Type="http://schemas.openxmlformats.org/officeDocument/2006/relationships/slide"/><Relationship Id="rId31" Target="slides/slide27.xml" Type="http://schemas.openxmlformats.org/officeDocument/2006/relationships/slide"/><Relationship Id="rId32" Target="tags/tag1.xml" Type="http://schemas.openxmlformats.org/officeDocument/2006/relationships/tags"/><Relationship Id="rId33" Target="presProps.xml" Type="http://schemas.openxmlformats.org/officeDocument/2006/relationships/presProps"/><Relationship Id="rId34" Target="viewProps.xml" Type="http://schemas.openxmlformats.org/officeDocument/2006/relationships/viewProps"/><Relationship Id="rId35" Target="theme/theme1.xml" Type="http://schemas.openxmlformats.org/officeDocument/2006/relationships/theme"/><Relationship Id="rId36" Target="tableStyles.xml" Type="http://schemas.openxmlformats.org/officeDocument/2006/relationships/tableStyles"/><Relationship Id="rId4" Target="handoutMasters/handoutMaster1.xml" Type="http://schemas.openxmlformats.org/officeDocument/2006/relationships/handoutMaster"/><Relationship Id="rId5" Target="slides/slide1.xml" Type="http://schemas.openxmlformats.org/officeDocument/2006/relationships/slide"/><Relationship Id="rId6" Target="slides/slide2.xml" Type="http://schemas.openxmlformats.org/officeDocument/2006/relationships/slide"/><Relationship Id="rId7" Target="slides/slide3.xml" Type="http://schemas.openxmlformats.org/officeDocument/2006/relationships/slide"/><Relationship Id="rId8" Target="slides/slide4.xml" Type="http://schemas.openxmlformats.org/officeDocument/2006/relationships/slide"/><Relationship Id="rId9" Target="slides/slide5.xml" Type="http://schemas.openxmlformats.org/officeDocument/2006/relationships/slide"/></Relationships>
</file>

<file path=ppt/handoutMasters/_rels/handoutMaster1.xml.rels><?xml version="1.0" encoding="UTF-8" standalone="yes"?><Relationships xmlns="http://schemas.openxmlformats.org/package/2006/relationships"><Relationship Id="rId1" Target="../theme/theme4.xml" Type="http://schemas.openxmlformats.org/officeDocument/2006/relationships/theme"/></Relationships>
</file>

<file path=ppt/handoutMasters/handoutMaster1.xml><?xml version="1.0" encoding="utf-8"?>
<p:handoutMaster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7D93AE4-6462-45C1-B733-3312CFF9EF67}" type="datetimeFigureOut">
              <a:rPr lang="zh-CN" altLang="en-US" smtClean="0"/>
              <a:t>2021/1/25</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73F2172-6EA6-49B7-9033-E4C05D474893}" type="slidenum">
              <a:rPr lang="zh-CN" altLang="en-US" smtClean="0"/>
              <a:t>‹#›</a:t>
            </a:fld>
            <a:endParaRPr lang="zh-CN" altLang="en-US"/>
          </a:p>
        </p:txBody>
      </p:sp>
    </p:spTree>
    <p:extLst>
      <p:ext uri="{BB962C8B-B14F-4D97-AF65-F5344CB8AC3E}">
        <p14:creationId xmlns:p14="http://schemas.microsoft.com/office/powerpoint/2010/main" val="41716006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C283715-F5C2-452A-A13E-C37C14FE4C35}" type="datetimeFigureOut">
              <a:rPr lang="zh-CN" altLang="en-US" smtClean="0"/>
              <a:t>2021/1/25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CDF52B-C30B-4597-9298-2EBA901996EC}" type="slidenum">
              <a:rPr lang="zh-CN" altLang="en-US" smtClean="0"/>
              <a:t>‹#›</a:t>
            </a:fld>
            <a:endParaRPr lang="zh-CN" altLang="en-US"/>
          </a:p>
        </p:txBody>
      </p:sp>
    </p:spTree>
    <p:extLst>
      <p:ext uri="{BB962C8B-B14F-4D97-AF65-F5344CB8AC3E}">
        <p14:creationId val="16368616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slides/slide1.xml" Type="http://schemas.openxmlformats.org/officeDocument/2006/relationships/slide"/><Relationship Id="rId2" Target="../notesMasters/notesMaster1.xml" Type="http://schemas.openxmlformats.org/officeDocument/2006/relationships/notesMaster"/></Relationships>
</file>

<file path=ppt/notesSlides/_rels/notesSlide10.xml.rels><?xml version="1.0" encoding="UTF-8" standalone="yes"?><Relationships xmlns="http://schemas.openxmlformats.org/package/2006/relationships"><Relationship Id="rId1" Target="../slides/slide18.xml" Type="http://schemas.openxmlformats.org/officeDocument/2006/relationships/slide"/><Relationship Id="rId2" Target="../notesMasters/notesMaster1.xml" Type="http://schemas.openxmlformats.org/officeDocument/2006/relationships/notesMaster"/></Relationships>
</file>

<file path=ppt/notesSlides/_rels/notesSlide11.xml.rels><?xml version="1.0" encoding="UTF-8" standalone="yes"?><Relationships xmlns="http://schemas.openxmlformats.org/package/2006/relationships"><Relationship Id="rId1" Target="../slides/slide19.xml" Type="http://schemas.openxmlformats.org/officeDocument/2006/relationships/slide"/><Relationship Id="rId2" Target="../notesMasters/notesMaster1.xml" Type="http://schemas.openxmlformats.org/officeDocument/2006/relationships/notesMaster"/></Relationships>
</file>

<file path=ppt/notesSlides/_rels/notesSlide12.xml.rels><?xml version="1.0" encoding="UTF-8" standalone="yes"?><Relationships xmlns="http://schemas.openxmlformats.org/package/2006/relationships"><Relationship Id="rId1" Target="../slides/slide20.xml" Type="http://schemas.openxmlformats.org/officeDocument/2006/relationships/slide"/><Relationship Id="rId2" Target="../notesMasters/notesMaster1.xml" Type="http://schemas.openxmlformats.org/officeDocument/2006/relationships/notesMaster"/></Relationships>
</file>

<file path=ppt/notesSlides/_rels/notesSlide13.xml.rels><?xml version="1.0" encoding="UTF-8" standalone="yes"?><Relationships xmlns="http://schemas.openxmlformats.org/package/2006/relationships"><Relationship Id="rId1" Target="../slides/slide21.xml" Type="http://schemas.openxmlformats.org/officeDocument/2006/relationships/slide"/><Relationship Id="rId2" Target="../notesMasters/notesMaster1.xml" Type="http://schemas.openxmlformats.org/officeDocument/2006/relationships/notesMaster"/></Relationships>
</file>

<file path=ppt/notesSlides/_rels/notesSlide14.xml.rels><?xml version="1.0" encoding="UTF-8" standalone="yes"?><Relationships xmlns="http://schemas.openxmlformats.org/package/2006/relationships"><Relationship Id="rId1" Target="../slides/slide22.xml" Type="http://schemas.openxmlformats.org/officeDocument/2006/relationships/slide"/><Relationship Id="rId2" Target="../notesMasters/notesMaster1.xml" Type="http://schemas.openxmlformats.org/officeDocument/2006/relationships/notesMaster"/></Relationships>
</file>

<file path=ppt/notesSlides/_rels/notesSlide15.xml.rels><?xml version="1.0" encoding="UTF-8" standalone="yes"?><Relationships xmlns="http://schemas.openxmlformats.org/package/2006/relationships"><Relationship Id="rId1" Target="../slides/slide23.xml" Type="http://schemas.openxmlformats.org/officeDocument/2006/relationships/slide"/><Relationship Id="rId2" Target="../notesMasters/notesMaster1.xml" Type="http://schemas.openxmlformats.org/officeDocument/2006/relationships/notesMaster"/></Relationships>
</file>

<file path=ppt/notesSlides/_rels/notesSlide16.xml.rels><?xml version="1.0" encoding="UTF-8" standalone="yes"?><Relationships xmlns="http://schemas.openxmlformats.org/package/2006/relationships"><Relationship Id="rId1" Target="../slides/slide24.xml" Type="http://schemas.openxmlformats.org/officeDocument/2006/relationships/slide"/><Relationship Id="rId2" Target="../notesMasters/notesMaster1.xml" Type="http://schemas.openxmlformats.org/officeDocument/2006/relationships/notesMaster"/></Relationships>
</file>

<file path=ppt/notesSlides/_rels/notesSlide17.xml.rels><?xml version="1.0" encoding="UTF-8" standalone="yes"?><Relationships xmlns="http://schemas.openxmlformats.org/package/2006/relationships"><Relationship Id="rId1" Target="../slides/slide26.xml" Type="http://schemas.openxmlformats.org/officeDocument/2006/relationships/slide"/><Relationship Id="rId2" Target="../notesMasters/notesMaster1.xml" Type="http://schemas.openxmlformats.org/officeDocument/2006/relationships/notesMaster"/></Relationships>
</file>

<file path=ppt/notesSlides/_rels/notesSlide18.xml.rels><?xml version="1.0" encoding="UTF-8" standalone="yes"?><Relationships xmlns="http://schemas.openxmlformats.org/package/2006/relationships"><Relationship Id="rId1" Target="../slides/slide27.xml" Type="http://schemas.openxmlformats.org/officeDocument/2006/relationships/slide"/><Relationship Id="rId2" Target="../notesMasters/notesMaster1.xml" Type="http://schemas.openxmlformats.org/officeDocument/2006/relationships/notesMaster"/></Relationships>
</file>

<file path=ppt/notesSlides/_rels/notesSlide2.xml.rels><?xml version="1.0" encoding="UTF-8" standalone="yes"?><Relationships xmlns="http://schemas.openxmlformats.org/package/2006/relationships"><Relationship Id="rId1" Target="../slides/slide10.xml" Type="http://schemas.openxmlformats.org/officeDocument/2006/relationships/slide"/><Relationship Id="rId2" Target="../notesMasters/notesMaster1.xml" Type="http://schemas.openxmlformats.org/officeDocument/2006/relationships/notesMaster"/></Relationships>
</file>

<file path=ppt/notesSlides/_rels/notesSlide3.xml.rels><?xml version="1.0" encoding="UTF-8" standalone="yes"?><Relationships xmlns="http://schemas.openxmlformats.org/package/2006/relationships"><Relationship Id="rId1" Target="../slides/slide11.xml" Type="http://schemas.openxmlformats.org/officeDocument/2006/relationships/slide"/><Relationship Id="rId2" Target="../notesMasters/notesMaster1.xml" Type="http://schemas.openxmlformats.org/officeDocument/2006/relationships/notesMaster"/></Relationships>
</file>

<file path=ppt/notesSlides/_rels/notesSlide4.xml.rels><?xml version="1.0" encoding="UTF-8" standalone="yes"?><Relationships xmlns="http://schemas.openxmlformats.org/package/2006/relationships"><Relationship Id="rId1" Target="../slides/slide12.xml" Type="http://schemas.openxmlformats.org/officeDocument/2006/relationships/slide"/><Relationship Id="rId2" Target="../notesMasters/notesMaster1.xml" Type="http://schemas.openxmlformats.org/officeDocument/2006/relationships/notesMaster"/></Relationships>
</file>

<file path=ppt/notesSlides/_rels/notesSlide5.xml.rels><?xml version="1.0" encoding="UTF-8" standalone="yes"?><Relationships xmlns="http://schemas.openxmlformats.org/package/2006/relationships"><Relationship Id="rId1" Target="../slides/slide13.xml" Type="http://schemas.openxmlformats.org/officeDocument/2006/relationships/slide"/><Relationship Id="rId2" Target="../notesMasters/notesMaster1.xml" Type="http://schemas.openxmlformats.org/officeDocument/2006/relationships/notesMaster"/></Relationships>
</file>

<file path=ppt/notesSlides/_rels/notesSlide6.xml.rels><?xml version="1.0" encoding="UTF-8" standalone="yes"?><Relationships xmlns="http://schemas.openxmlformats.org/package/2006/relationships"><Relationship Id="rId1" Target="../slides/slide14.xml" Type="http://schemas.openxmlformats.org/officeDocument/2006/relationships/slide"/><Relationship Id="rId2" Target="../notesMasters/notesMaster1.xml" Type="http://schemas.openxmlformats.org/officeDocument/2006/relationships/notesMaster"/></Relationships>
</file>

<file path=ppt/notesSlides/_rels/notesSlide7.xml.rels><?xml version="1.0" encoding="UTF-8" standalone="yes"?><Relationships xmlns="http://schemas.openxmlformats.org/package/2006/relationships"><Relationship Id="rId1" Target="../slides/slide15.xml" Type="http://schemas.openxmlformats.org/officeDocument/2006/relationships/slide"/><Relationship Id="rId2" Target="../notesMasters/notesMaster1.xml" Type="http://schemas.openxmlformats.org/officeDocument/2006/relationships/notesMaster"/></Relationships>
</file>

<file path=ppt/notesSlides/_rels/notesSlide8.xml.rels><?xml version="1.0" encoding="UTF-8" standalone="yes"?><Relationships xmlns="http://schemas.openxmlformats.org/package/2006/relationships"><Relationship Id="rId1" Target="../slides/slide16.xml" Type="http://schemas.openxmlformats.org/officeDocument/2006/relationships/slide"/><Relationship Id="rId2" Target="../notesMasters/notesMaster1.xml" Type="http://schemas.openxmlformats.org/officeDocument/2006/relationships/notesMaster"/></Relationships>
</file>

<file path=ppt/notesSlides/_rels/notesSlide9.xml.rels><?xml version="1.0" encoding="UTF-8" standalone="yes"?><Relationships xmlns="http://schemas.openxmlformats.org/package/2006/relationships"><Relationship Id="rId1" Target="../slides/slide17.xml" Type="http://schemas.openxmlformats.org/officeDocument/2006/relationships/slide"/><Relationship Id="rId2" Target="../notesMasters/notesMaster1.xml" Type="http://schemas.openxmlformats.org/officeDocument/2006/relationships/notesMaster"/></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053732876"/>
      </p:ext>
    </p:extLst>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992979286"/>
      </p:ext>
    </p:extLst>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370978985"/>
      </p:ext>
    </p:extLst>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305028640"/>
      </p:ext>
    </p:extLst>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638209744"/>
      </p:ext>
    </p:extLst>
  </p:cSld>
  <p:clrMapOvr>
    <a:masterClrMapping/>
  </p:clrMapOvr>
</p:notes>
</file>

<file path=ppt/notesSlides/notesSlide1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342794157"/>
      </p:ext>
    </p:extLst>
  </p:cSld>
  <p:clrMapOvr>
    <a:masterClrMapping/>
  </p:clrMapOvr>
</p:notes>
</file>

<file path=ppt/notesSlides/notesSlide1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220630023"/>
      </p:ext>
    </p:extLst>
  </p:cSld>
  <p:clrMapOvr>
    <a:masterClrMapping/>
  </p:clrMapOvr>
</p:notes>
</file>

<file path=ppt/notesSlides/notesSlide1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763234524"/>
      </p:ext>
    </p:extLst>
  </p:cSld>
  <p:clrMapOvr>
    <a:masterClrMapping/>
  </p:clrMapOvr>
</p:notes>
</file>

<file path=ppt/notesSlides/notesSlide1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267765572"/>
      </p:ext>
    </p:extLst>
  </p:cSld>
  <p:clrMapOvr>
    <a:masterClrMapping/>
  </p:clrMapOvr>
</p:notes>
</file>

<file path=ppt/notesSlides/notesSlide1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549722646"/>
      </p:ext>
    </p:extLst>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095447541"/>
      </p:ext>
    </p:extLst>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167628287"/>
      </p:ext>
    </p:extLst>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70222974"/>
      </p:ext>
    </p:extLst>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717646070"/>
      </p:ext>
    </p:extLst>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7959819"/>
      </p:ext>
    </p:extLst>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044684288"/>
      </p:ext>
    </p:extLst>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708657727"/>
      </p:ext>
    </p:extLst>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196967170"/>
      </p:ext>
    </p:extLst>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标题幻灯片">
    <p:spTree>
      <p:nvGrpSpPr>
        <p:cNvPr id="1" name=""/>
        <p:cNvGrpSpPr/>
        <p:nvPr/>
      </p:nvGrpSpPr>
      <p:grpSpPr>
        <a:xfrm>
          <a:off x="0" y="0"/>
          <a:ext cx="0" cy="0"/>
        </a:xfrm>
      </p:grpSpPr>
    </p:spTree>
    <p:extLst>
      <p:ext uri="{BB962C8B-B14F-4D97-AF65-F5344CB8AC3E}">
        <p14:creationId val="2879175430"/>
      </p:ext>
    </p:extLst>
  </p:cSld>
  <p:clrMapOvr>
    <a:masterClrMapping/>
  </p:clrMapOvr>
  <mc:AlternateContent>
    <mc:Choice Requires="p15">
      <p:transition advTm="3000" p14:dur="30">
        <p15:prstTrans prst="curtains"/>
      </p:transition>
    </mc:Choice>
    <mc:Fallback>
      <p:transition advTm="3000">
        <p:fade/>
      </p:transition>
    </mc:Fallback>
  </mc:AlternateContent>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8_标题幻灯片">
    <p:spTree>
      <p:nvGrpSpPr>
        <p:cNvPr id="1" name=""/>
        <p:cNvGrpSpPr/>
        <p:nvPr/>
      </p:nvGrpSpPr>
      <p:grpSpPr>
        <a:xfrm>
          <a:off x="0" y="0"/>
          <a:ext cx="0" cy="0"/>
        </a:xfrm>
      </p:grpSpPr>
      <p:grpSp>
        <p:nvGrpSpPr>
          <p:cNvPr id="2" name="组合 1"/>
          <p:cNvGrpSpPr/>
          <p:nvPr userDrawn="1"/>
        </p:nvGrpSpPr>
        <p:grpSpPr>
          <a:xfrm flipH="1">
            <a:off x="10437915" y="920997"/>
            <a:ext cx="959333" cy="406414"/>
            <a:chOff x="1126643" y="1109185"/>
            <a:chExt cx="959333" cy="406414"/>
          </a:xfrm>
        </p:grpSpPr>
        <p:sp>
          <p:nvSpPr>
            <p:cNvPr id="3" name="矩形 2"/>
            <p:cNvSpPr/>
            <p:nvPr/>
          </p:nvSpPr>
          <p:spPr>
            <a:xfrm>
              <a:off x="1126643" y="1109186"/>
              <a:ext cx="466166" cy="406413"/>
            </a:xfrm>
            <a:prstGeom prst="rect">
              <a:avLst/>
            </a:prstGeom>
            <a:solidFill>
              <a:srgbClr val="C835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1592810" y="1109185"/>
              <a:ext cx="493166" cy="406413"/>
            </a:xfrm>
            <a:prstGeom prst="rect">
              <a:avLst/>
            </a:prstGeom>
            <a:solidFill>
              <a:srgbClr val="C8350D">
                <a:alpha val="6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val="1303054170"/>
      </p:ext>
    </p:extLst>
  </p:cSld>
  <p:clrMapOvr>
    <a:masterClrMapping/>
  </p:clrMapOvr>
  <mc:AlternateContent>
    <mc:Choice Requires="p15">
      <p:transition advTm="3000" p14:dur="30">
        <p15:prstTrans prst="curtains"/>
      </p:transition>
    </mc:Choice>
    <mc:Fallback>
      <p:transition advTm="3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9_标题幻灯片">
    <p:spTree>
      <p:nvGrpSpPr>
        <p:cNvPr id="1" name=""/>
        <p:cNvGrpSpPr/>
        <p:nvPr/>
      </p:nvGrpSpPr>
      <p:grpSpPr>
        <a:xfrm>
          <a:off x="0" y="0"/>
          <a:ext cx="0" cy="0"/>
        </a:xfrm>
      </p:grpSpPr>
      <p:grpSp>
        <p:nvGrpSpPr>
          <p:cNvPr id="2" name="组合 1"/>
          <p:cNvGrpSpPr/>
          <p:nvPr userDrawn="1"/>
        </p:nvGrpSpPr>
        <p:grpSpPr>
          <a:xfrm flipH="1">
            <a:off x="10437915" y="920997"/>
            <a:ext cx="959333" cy="406414"/>
            <a:chOff x="1126643" y="1109185"/>
            <a:chExt cx="959333" cy="406414"/>
          </a:xfrm>
        </p:grpSpPr>
        <p:sp>
          <p:nvSpPr>
            <p:cNvPr id="3" name="矩形 2"/>
            <p:cNvSpPr/>
            <p:nvPr/>
          </p:nvSpPr>
          <p:spPr>
            <a:xfrm>
              <a:off x="1126643" y="1109186"/>
              <a:ext cx="466166" cy="406413"/>
            </a:xfrm>
            <a:prstGeom prst="rect">
              <a:avLst/>
            </a:prstGeom>
            <a:solidFill>
              <a:srgbClr val="C835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1592810" y="1109185"/>
              <a:ext cx="493166" cy="406413"/>
            </a:xfrm>
            <a:prstGeom prst="rect">
              <a:avLst/>
            </a:prstGeom>
            <a:solidFill>
              <a:srgbClr val="C8350D">
                <a:alpha val="6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val="739643863"/>
      </p:ext>
    </p:extLst>
  </p:cSld>
  <p:clrMapOvr>
    <a:masterClrMapping/>
  </p:clrMapOvr>
  <mc:AlternateContent>
    <mc:Choice Requires="p15">
      <p:transition advTm="3000" p14:dur="30">
        <p15:prstTrans prst="curtains"/>
      </p:transition>
    </mc:Choice>
    <mc:Fallback>
      <p:transition advTm="3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10_标题幻灯片">
    <p:spTree>
      <p:nvGrpSpPr>
        <p:cNvPr id="1" name=""/>
        <p:cNvGrpSpPr/>
        <p:nvPr/>
      </p:nvGrpSpPr>
      <p:grpSpPr>
        <a:xfrm>
          <a:off x="0" y="0"/>
          <a:ext cx="0" cy="0"/>
        </a:xfrm>
      </p:grpSpPr>
      <p:grpSp>
        <p:nvGrpSpPr>
          <p:cNvPr id="2" name="组合 1"/>
          <p:cNvGrpSpPr/>
          <p:nvPr userDrawn="1"/>
        </p:nvGrpSpPr>
        <p:grpSpPr>
          <a:xfrm flipH="1">
            <a:off x="10437915" y="920997"/>
            <a:ext cx="959333" cy="406414"/>
            <a:chOff x="1126643" y="1109185"/>
            <a:chExt cx="959333" cy="406414"/>
          </a:xfrm>
        </p:grpSpPr>
        <p:sp>
          <p:nvSpPr>
            <p:cNvPr id="3" name="矩形 2"/>
            <p:cNvSpPr/>
            <p:nvPr/>
          </p:nvSpPr>
          <p:spPr>
            <a:xfrm>
              <a:off x="1126643" y="1109186"/>
              <a:ext cx="466166" cy="406413"/>
            </a:xfrm>
            <a:prstGeom prst="rect">
              <a:avLst/>
            </a:prstGeom>
            <a:solidFill>
              <a:srgbClr val="C835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1592810" y="1109185"/>
              <a:ext cx="493166" cy="406413"/>
            </a:xfrm>
            <a:prstGeom prst="rect">
              <a:avLst/>
            </a:prstGeom>
            <a:solidFill>
              <a:srgbClr val="C8350D">
                <a:alpha val="6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val="616300896"/>
      </p:ext>
    </p:extLst>
  </p:cSld>
  <p:clrMapOvr>
    <a:masterClrMapping/>
  </p:clrMapOvr>
  <mc:AlternateContent>
    <mc:Choice Requires="p15">
      <p:transition advTm="3000" p14:dur="30">
        <p15:prstTrans prst="curtains"/>
      </p:transition>
    </mc:Choice>
    <mc:Fallback>
      <p:transition advTm="3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11_标题幻灯片">
    <p:spTree>
      <p:nvGrpSpPr>
        <p:cNvPr id="1" name=""/>
        <p:cNvGrpSpPr/>
        <p:nvPr/>
      </p:nvGrpSpPr>
      <p:grpSpPr>
        <a:xfrm>
          <a:off x="0" y="0"/>
          <a:ext cx="0" cy="0"/>
        </a:xfrm>
      </p:grpSpPr>
      <p:grpSp>
        <p:nvGrpSpPr>
          <p:cNvPr id="2" name="组合 1"/>
          <p:cNvGrpSpPr/>
          <p:nvPr userDrawn="1"/>
        </p:nvGrpSpPr>
        <p:grpSpPr>
          <a:xfrm flipH="1">
            <a:off x="10437915" y="920997"/>
            <a:ext cx="959333" cy="406414"/>
            <a:chOff x="1126643" y="1109185"/>
            <a:chExt cx="959333" cy="406414"/>
          </a:xfrm>
        </p:grpSpPr>
        <p:sp>
          <p:nvSpPr>
            <p:cNvPr id="3" name="矩形 2"/>
            <p:cNvSpPr/>
            <p:nvPr/>
          </p:nvSpPr>
          <p:spPr>
            <a:xfrm>
              <a:off x="1126643" y="1109186"/>
              <a:ext cx="466166" cy="406413"/>
            </a:xfrm>
            <a:prstGeom prst="rect">
              <a:avLst/>
            </a:prstGeom>
            <a:solidFill>
              <a:srgbClr val="C835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1592810" y="1109185"/>
              <a:ext cx="493166" cy="406413"/>
            </a:xfrm>
            <a:prstGeom prst="rect">
              <a:avLst/>
            </a:prstGeom>
            <a:solidFill>
              <a:srgbClr val="C8350D">
                <a:alpha val="6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val="2166421672"/>
      </p:ext>
    </p:extLst>
  </p:cSld>
  <p:clrMapOvr>
    <a:masterClrMapping/>
  </p:clrMapOvr>
  <mc:AlternateContent>
    <mc:Choice Requires="p15">
      <p:transition advTm="3000" p14:dur="30">
        <p15:prstTrans prst="curtains"/>
      </p:transition>
    </mc:Choice>
    <mc:Fallback>
      <p:transition advTm="3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12_标题幻灯片">
    <p:spTree>
      <p:nvGrpSpPr>
        <p:cNvPr id="1" name=""/>
        <p:cNvGrpSpPr/>
        <p:nvPr/>
      </p:nvGrpSpPr>
      <p:grpSpPr>
        <a:xfrm>
          <a:off x="0" y="0"/>
          <a:ext cx="0" cy="0"/>
        </a:xfrm>
      </p:grpSpPr>
      <p:grpSp>
        <p:nvGrpSpPr>
          <p:cNvPr id="2" name="组合 1"/>
          <p:cNvGrpSpPr/>
          <p:nvPr userDrawn="1"/>
        </p:nvGrpSpPr>
        <p:grpSpPr>
          <a:xfrm flipH="1">
            <a:off x="10437915" y="920997"/>
            <a:ext cx="959333" cy="406414"/>
            <a:chOff x="1126643" y="1109185"/>
            <a:chExt cx="959333" cy="406414"/>
          </a:xfrm>
        </p:grpSpPr>
        <p:sp>
          <p:nvSpPr>
            <p:cNvPr id="3" name="矩形 2"/>
            <p:cNvSpPr/>
            <p:nvPr/>
          </p:nvSpPr>
          <p:spPr>
            <a:xfrm>
              <a:off x="1126643" y="1109186"/>
              <a:ext cx="466166" cy="406413"/>
            </a:xfrm>
            <a:prstGeom prst="rect">
              <a:avLst/>
            </a:prstGeom>
            <a:solidFill>
              <a:srgbClr val="C835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1592810" y="1109185"/>
              <a:ext cx="493166" cy="406413"/>
            </a:xfrm>
            <a:prstGeom prst="rect">
              <a:avLst/>
            </a:prstGeom>
            <a:solidFill>
              <a:srgbClr val="C8350D">
                <a:alpha val="6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val="933935643"/>
      </p:ext>
    </p:extLst>
  </p:cSld>
  <p:clrMapOvr>
    <a:masterClrMapping/>
  </p:clrMapOvr>
  <mc:AlternateContent>
    <mc:Choice Requires="p15">
      <p:transition advTm="3000" p14:dur="30">
        <p15:prstTrans prst="curtains"/>
      </p:transition>
    </mc:Choice>
    <mc:Fallback>
      <p:transition advTm="3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13_标题幻灯片">
    <p:spTree>
      <p:nvGrpSpPr>
        <p:cNvPr id="1" name=""/>
        <p:cNvGrpSpPr/>
        <p:nvPr/>
      </p:nvGrpSpPr>
      <p:grpSpPr>
        <a:xfrm>
          <a:off x="0" y="0"/>
          <a:ext cx="0" cy="0"/>
        </a:xfrm>
      </p:grpSpPr>
      <p:grpSp>
        <p:nvGrpSpPr>
          <p:cNvPr id="2" name="组合 1"/>
          <p:cNvGrpSpPr/>
          <p:nvPr userDrawn="1"/>
        </p:nvGrpSpPr>
        <p:grpSpPr>
          <a:xfrm flipH="1">
            <a:off x="10437915" y="920997"/>
            <a:ext cx="959333" cy="406414"/>
            <a:chOff x="1126643" y="1109185"/>
            <a:chExt cx="959333" cy="406414"/>
          </a:xfrm>
        </p:grpSpPr>
        <p:sp>
          <p:nvSpPr>
            <p:cNvPr id="3" name="矩形 2"/>
            <p:cNvSpPr/>
            <p:nvPr/>
          </p:nvSpPr>
          <p:spPr>
            <a:xfrm>
              <a:off x="1126643" y="1109186"/>
              <a:ext cx="466166" cy="406413"/>
            </a:xfrm>
            <a:prstGeom prst="rect">
              <a:avLst/>
            </a:prstGeom>
            <a:solidFill>
              <a:srgbClr val="C835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1592810" y="1109185"/>
              <a:ext cx="493166" cy="406413"/>
            </a:xfrm>
            <a:prstGeom prst="rect">
              <a:avLst/>
            </a:prstGeom>
            <a:solidFill>
              <a:srgbClr val="C8350D">
                <a:alpha val="6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val="4245555610"/>
      </p:ext>
    </p:extLst>
  </p:cSld>
  <p:clrMapOvr>
    <a:masterClrMapping/>
  </p:clrMapOvr>
  <mc:AlternateContent>
    <mc:Choice Requires="p15">
      <p:transition advTm="3000" p14:dur="30">
        <p15:prstTrans prst="curtains"/>
      </p:transition>
    </mc:Choice>
    <mc:Fallback>
      <p:transition advTm="3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14_标题幻灯片">
    <p:spTree>
      <p:nvGrpSpPr>
        <p:cNvPr id="1" name=""/>
        <p:cNvGrpSpPr/>
        <p:nvPr/>
      </p:nvGrpSpPr>
      <p:grpSpPr>
        <a:xfrm>
          <a:off x="0" y="0"/>
          <a:ext cx="0" cy="0"/>
        </a:xfrm>
      </p:grpSpPr>
      <p:grpSp>
        <p:nvGrpSpPr>
          <p:cNvPr id="2" name="组合 1"/>
          <p:cNvGrpSpPr/>
          <p:nvPr userDrawn="1"/>
        </p:nvGrpSpPr>
        <p:grpSpPr>
          <a:xfrm flipH="1">
            <a:off x="10437915" y="920997"/>
            <a:ext cx="959333" cy="406414"/>
            <a:chOff x="1126643" y="1109185"/>
            <a:chExt cx="959333" cy="406414"/>
          </a:xfrm>
        </p:grpSpPr>
        <p:sp>
          <p:nvSpPr>
            <p:cNvPr id="3" name="矩形 2"/>
            <p:cNvSpPr/>
            <p:nvPr/>
          </p:nvSpPr>
          <p:spPr>
            <a:xfrm>
              <a:off x="1126643" y="1109186"/>
              <a:ext cx="466166" cy="406413"/>
            </a:xfrm>
            <a:prstGeom prst="rect">
              <a:avLst/>
            </a:prstGeom>
            <a:solidFill>
              <a:srgbClr val="C835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1592810" y="1109185"/>
              <a:ext cx="493166" cy="406413"/>
            </a:xfrm>
            <a:prstGeom prst="rect">
              <a:avLst/>
            </a:prstGeom>
            <a:solidFill>
              <a:srgbClr val="C8350D">
                <a:alpha val="6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val="797667887"/>
      </p:ext>
    </p:extLst>
  </p:cSld>
  <p:clrMapOvr>
    <a:masterClrMapping/>
  </p:clrMapOvr>
  <mc:AlternateContent>
    <mc:Choice Requires="p15">
      <p:transition advTm="3000" p14:dur="30">
        <p15:prstTrans prst="curtains"/>
      </p:transition>
    </mc:Choice>
    <mc:Fallback>
      <p:transition advTm="3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15_标题幻灯片">
    <p:spTree>
      <p:nvGrpSpPr>
        <p:cNvPr id="1" name=""/>
        <p:cNvGrpSpPr/>
        <p:nvPr/>
      </p:nvGrpSpPr>
      <p:grpSpPr>
        <a:xfrm>
          <a:off x="0" y="0"/>
          <a:ext cx="0" cy="0"/>
        </a:xfrm>
      </p:grpSpPr>
      <p:grpSp>
        <p:nvGrpSpPr>
          <p:cNvPr id="2" name="组合 1"/>
          <p:cNvGrpSpPr/>
          <p:nvPr userDrawn="1"/>
        </p:nvGrpSpPr>
        <p:grpSpPr>
          <a:xfrm flipH="1">
            <a:off x="10437915" y="920997"/>
            <a:ext cx="959333" cy="406414"/>
            <a:chOff x="1126643" y="1109185"/>
            <a:chExt cx="959333" cy="406414"/>
          </a:xfrm>
        </p:grpSpPr>
        <p:sp>
          <p:nvSpPr>
            <p:cNvPr id="3" name="矩形 2"/>
            <p:cNvSpPr/>
            <p:nvPr/>
          </p:nvSpPr>
          <p:spPr>
            <a:xfrm>
              <a:off x="1126643" y="1109186"/>
              <a:ext cx="466166" cy="406413"/>
            </a:xfrm>
            <a:prstGeom prst="rect">
              <a:avLst/>
            </a:prstGeom>
            <a:solidFill>
              <a:srgbClr val="C835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1592810" y="1109185"/>
              <a:ext cx="493166" cy="406413"/>
            </a:xfrm>
            <a:prstGeom prst="rect">
              <a:avLst/>
            </a:prstGeom>
            <a:solidFill>
              <a:srgbClr val="C8350D">
                <a:alpha val="6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val="2458527170"/>
      </p:ext>
    </p:extLst>
  </p:cSld>
  <p:clrMapOvr>
    <a:masterClrMapping/>
  </p:clrMapOvr>
  <mc:AlternateContent>
    <mc:Choice Requires="p15">
      <p:transition advTm="3000" p14:dur="30">
        <p15:prstTrans prst="curtains"/>
      </p:transition>
    </mc:Choice>
    <mc:Fallback>
      <p:transition advTm="3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16_标题幻灯片">
    <p:spTree>
      <p:nvGrpSpPr>
        <p:cNvPr id="1" name=""/>
        <p:cNvGrpSpPr/>
        <p:nvPr/>
      </p:nvGrpSpPr>
      <p:grpSpPr>
        <a:xfrm>
          <a:off x="0" y="0"/>
          <a:ext cx="0" cy="0"/>
        </a:xfrm>
      </p:grpSpPr>
      <p:grpSp>
        <p:nvGrpSpPr>
          <p:cNvPr id="2" name="组合 1"/>
          <p:cNvGrpSpPr/>
          <p:nvPr userDrawn="1"/>
        </p:nvGrpSpPr>
        <p:grpSpPr>
          <a:xfrm flipH="1">
            <a:off x="10437915" y="920997"/>
            <a:ext cx="959333" cy="406414"/>
            <a:chOff x="1126643" y="1109185"/>
            <a:chExt cx="959333" cy="406414"/>
          </a:xfrm>
        </p:grpSpPr>
        <p:sp>
          <p:nvSpPr>
            <p:cNvPr id="3" name="矩形 2"/>
            <p:cNvSpPr/>
            <p:nvPr/>
          </p:nvSpPr>
          <p:spPr>
            <a:xfrm>
              <a:off x="1126643" y="1109186"/>
              <a:ext cx="466166" cy="406413"/>
            </a:xfrm>
            <a:prstGeom prst="rect">
              <a:avLst/>
            </a:prstGeom>
            <a:solidFill>
              <a:srgbClr val="C835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1592810" y="1109185"/>
              <a:ext cx="493166" cy="406413"/>
            </a:xfrm>
            <a:prstGeom prst="rect">
              <a:avLst/>
            </a:prstGeom>
            <a:solidFill>
              <a:srgbClr val="C8350D">
                <a:alpha val="6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val="2121758972"/>
      </p:ext>
    </p:extLst>
  </p:cSld>
  <p:clrMapOvr>
    <a:masterClrMapping/>
  </p:clrMapOvr>
  <mc:AlternateContent>
    <mc:Choice Requires="p15">
      <p:transition advTm="3000" p14:dur="30">
        <p15:prstTrans prst="curtains"/>
      </p:transition>
    </mc:Choice>
    <mc:Fallback>
      <p:transition advTm="3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17_标题幻灯片">
    <p:spTree>
      <p:nvGrpSpPr>
        <p:cNvPr id="1" name=""/>
        <p:cNvGrpSpPr/>
        <p:nvPr/>
      </p:nvGrpSpPr>
      <p:grpSpPr>
        <a:xfrm>
          <a:off x="0" y="0"/>
          <a:ext cx="0" cy="0"/>
        </a:xfrm>
      </p:grpSpPr>
      <p:grpSp>
        <p:nvGrpSpPr>
          <p:cNvPr id="2" name="组合 1"/>
          <p:cNvGrpSpPr/>
          <p:nvPr userDrawn="1"/>
        </p:nvGrpSpPr>
        <p:grpSpPr>
          <a:xfrm flipH="1">
            <a:off x="10437915" y="920997"/>
            <a:ext cx="959333" cy="406414"/>
            <a:chOff x="1126643" y="1109185"/>
            <a:chExt cx="959333" cy="406414"/>
          </a:xfrm>
        </p:grpSpPr>
        <p:sp>
          <p:nvSpPr>
            <p:cNvPr id="3" name="矩形 2"/>
            <p:cNvSpPr/>
            <p:nvPr/>
          </p:nvSpPr>
          <p:spPr>
            <a:xfrm>
              <a:off x="1126643" y="1109186"/>
              <a:ext cx="466166" cy="406413"/>
            </a:xfrm>
            <a:prstGeom prst="rect">
              <a:avLst/>
            </a:prstGeom>
            <a:solidFill>
              <a:srgbClr val="C835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1592810" y="1109185"/>
              <a:ext cx="493166" cy="406413"/>
            </a:xfrm>
            <a:prstGeom prst="rect">
              <a:avLst/>
            </a:prstGeom>
            <a:solidFill>
              <a:srgbClr val="C8350D">
                <a:alpha val="6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val="1224954547"/>
      </p:ext>
    </p:extLst>
  </p:cSld>
  <p:clrMapOvr>
    <a:masterClrMapping/>
  </p:clrMapOvr>
  <mc:AlternateContent>
    <mc:Choice Requires="p15">
      <p:transition advTm="3000" p14:dur="30">
        <p15:prstTrans prst="curtains"/>
      </p:transition>
    </mc:Choice>
    <mc:Fallback>
      <p:transition advTm="3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27_标题幻灯片">
    <p:spTree>
      <p:nvGrpSpPr>
        <p:cNvPr id="1" name=""/>
        <p:cNvGrpSpPr/>
        <p:nvPr/>
      </p:nvGrpSpPr>
      <p:grpSpPr>
        <a:xfrm>
          <a:off x="0" y="0"/>
          <a:ext cx="0" cy="0"/>
        </a:xfrm>
      </p:grpSpPr>
    </p:spTree>
    <p:extLst>
      <p:ext uri="{BB962C8B-B14F-4D97-AF65-F5344CB8AC3E}">
        <p14:creationId val="3669365222"/>
      </p:ext>
    </p:extLst>
  </p:cSld>
  <p:clrMapOvr>
    <a:masterClrMapping/>
  </p:clrMapOvr>
  <mc:AlternateContent>
    <mc:Choice Requires="p15">
      <p:transition advTm="3000" p14:dur="30">
        <p15:prstTrans prst="curtains"/>
      </p:transition>
    </mc:Choice>
    <mc:Fallback>
      <p:transition advTm="3000">
        <p:fade/>
      </p:transition>
    </mc:Fallback>
  </mc:AlternateContent>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18_标题幻灯片">
    <p:spTree>
      <p:nvGrpSpPr>
        <p:cNvPr id="1" name=""/>
        <p:cNvGrpSpPr/>
        <p:nvPr/>
      </p:nvGrpSpPr>
      <p:grpSpPr>
        <a:xfrm>
          <a:off x="0" y="0"/>
          <a:ext cx="0" cy="0"/>
        </a:xfrm>
      </p:grpSpPr>
      <p:grpSp>
        <p:nvGrpSpPr>
          <p:cNvPr id="2" name="组合 1"/>
          <p:cNvGrpSpPr/>
          <p:nvPr userDrawn="1"/>
        </p:nvGrpSpPr>
        <p:grpSpPr>
          <a:xfrm flipH="1">
            <a:off x="10437915" y="920997"/>
            <a:ext cx="959333" cy="406414"/>
            <a:chOff x="1126643" y="1109185"/>
            <a:chExt cx="959333" cy="406414"/>
          </a:xfrm>
        </p:grpSpPr>
        <p:sp>
          <p:nvSpPr>
            <p:cNvPr id="3" name="矩形 2"/>
            <p:cNvSpPr/>
            <p:nvPr/>
          </p:nvSpPr>
          <p:spPr>
            <a:xfrm>
              <a:off x="1126643" y="1109186"/>
              <a:ext cx="466166" cy="406413"/>
            </a:xfrm>
            <a:prstGeom prst="rect">
              <a:avLst/>
            </a:prstGeom>
            <a:solidFill>
              <a:srgbClr val="C835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1592810" y="1109185"/>
              <a:ext cx="493166" cy="406413"/>
            </a:xfrm>
            <a:prstGeom prst="rect">
              <a:avLst/>
            </a:prstGeom>
            <a:solidFill>
              <a:srgbClr val="C8350D">
                <a:alpha val="6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val="3879134400"/>
      </p:ext>
    </p:extLst>
  </p:cSld>
  <p:clrMapOvr>
    <a:masterClrMapping/>
  </p:clrMapOvr>
  <mc:AlternateContent>
    <mc:Choice Requires="p15">
      <p:transition advTm="3000" p14:dur="30">
        <p15:prstTrans prst="curtains"/>
      </p:transition>
    </mc:Choice>
    <mc:Fallback>
      <p:transition advTm="3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19_标题幻灯片">
    <p:spTree>
      <p:nvGrpSpPr>
        <p:cNvPr id="1" name=""/>
        <p:cNvGrpSpPr/>
        <p:nvPr/>
      </p:nvGrpSpPr>
      <p:grpSpPr>
        <a:xfrm>
          <a:off x="0" y="0"/>
          <a:ext cx="0" cy="0"/>
        </a:xfrm>
      </p:grpSpPr>
      <p:grpSp>
        <p:nvGrpSpPr>
          <p:cNvPr id="2" name="组合 1"/>
          <p:cNvGrpSpPr/>
          <p:nvPr userDrawn="1"/>
        </p:nvGrpSpPr>
        <p:grpSpPr>
          <a:xfrm flipH="1">
            <a:off x="10437915" y="920997"/>
            <a:ext cx="959333" cy="406414"/>
            <a:chOff x="1126643" y="1109185"/>
            <a:chExt cx="959333" cy="406414"/>
          </a:xfrm>
        </p:grpSpPr>
        <p:sp>
          <p:nvSpPr>
            <p:cNvPr id="3" name="矩形 2"/>
            <p:cNvSpPr/>
            <p:nvPr/>
          </p:nvSpPr>
          <p:spPr>
            <a:xfrm>
              <a:off x="1126643" y="1109186"/>
              <a:ext cx="466166" cy="406413"/>
            </a:xfrm>
            <a:prstGeom prst="rect">
              <a:avLst/>
            </a:prstGeom>
            <a:solidFill>
              <a:srgbClr val="C835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1592810" y="1109185"/>
              <a:ext cx="493166" cy="406413"/>
            </a:xfrm>
            <a:prstGeom prst="rect">
              <a:avLst/>
            </a:prstGeom>
            <a:solidFill>
              <a:srgbClr val="C8350D">
                <a:alpha val="6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val="502920829"/>
      </p:ext>
    </p:extLst>
  </p:cSld>
  <p:clrMapOvr>
    <a:masterClrMapping/>
  </p:clrMapOvr>
  <mc:AlternateContent>
    <mc:Choice Requires="p15">
      <p:transition advTm="3000" p14:dur="30">
        <p15:prstTrans prst="curtains"/>
      </p:transition>
    </mc:Choice>
    <mc:Fallback>
      <p:transition advTm="3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20_标题幻灯片">
    <p:spTree>
      <p:nvGrpSpPr>
        <p:cNvPr id="1" name=""/>
        <p:cNvGrpSpPr/>
        <p:nvPr/>
      </p:nvGrpSpPr>
      <p:grpSpPr>
        <a:xfrm>
          <a:off x="0" y="0"/>
          <a:ext cx="0" cy="0"/>
        </a:xfrm>
      </p:grpSpPr>
      <p:grpSp>
        <p:nvGrpSpPr>
          <p:cNvPr id="2" name="组合 1"/>
          <p:cNvGrpSpPr/>
          <p:nvPr userDrawn="1"/>
        </p:nvGrpSpPr>
        <p:grpSpPr>
          <a:xfrm flipH="1">
            <a:off x="10437915" y="920997"/>
            <a:ext cx="959333" cy="406414"/>
            <a:chOff x="1126643" y="1109185"/>
            <a:chExt cx="959333" cy="406414"/>
          </a:xfrm>
        </p:grpSpPr>
        <p:sp>
          <p:nvSpPr>
            <p:cNvPr id="3" name="矩形 2"/>
            <p:cNvSpPr/>
            <p:nvPr/>
          </p:nvSpPr>
          <p:spPr>
            <a:xfrm>
              <a:off x="1126643" y="1109186"/>
              <a:ext cx="466166" cy="406413"/>
            </a:xfrm>
            <a:prstGeom prst="rect">
              <a:avLst/>
            </a:prstGeom>
            <a:solidFill>
              <a:srgbClr val="C835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1592810" y="1109185"/>
              <a:ext cx="493166" cy="406413"/>
            </a:xfrm>
            <a:prstGeom prst="rect">
              <a:avLst/>
            </a:prstGeom>
            <a:solidFill>
              <a:srgbClr val="C8350D">
                <a:alpha val="6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val="1867180798"/>
      </p:ext>
    </p:extLst>
  </p:cSld>
  <p:clrMapOvr>
    <a:masterClrMapping/>
  </p:clrMapOvr>
  <mc:AlternateContent>
    <mc:Choice Requires="p15">
      <p:transition advTm="3000" p14:dur="30">
        <p15:prstTrans prst="curtains"/>
      </p:transition>
    </mc:Choice>
    <mc:Fallback>
      <p:transition advTm="3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21_标题幻灯片">
    <p:spTree>
      <p:nvGrpSpPr>
        <p:cNvPr id="1" name=""/>
        <p:cNvGrpSpPr/>
        <p:nvPr/>
      </p:nvGrpSpPr>
      <p:grpSpPr>
        <a:xfrm>
          <a:off x="0" y="0"/>
          <a:ext cx="0" cy="0"/>
        </a:xfrm>
      </p:grpSpPr>
      <p:grpSp>
        <p:nvGrpSpPr>
          <p:cNvPr id="2" name="组合 1"/>
          <p:cNvGrpSpPr/>
          <p:nvPr userDrawn="1"/>
        </p:nvGrpSpPr>
        <p:grpSpPr>
          <a:xfrm flipH="1">
            <a:off x="10437915" y="920997"/>
            <a:ext cx="959333" cy="406414"/>
            <a:chOff x="1126643" y="1109185"/>
            <a:chExt cx="959333" cy="406414"/>
          </a:xfrm>
        </p:grpSpPr>
        <p:sp>
          <p:nvSpPr>
            <p:cNvPr id="3" name="矩形 2"/>
            <p:cNvSpPr/>
            <p:nvPr/>
          </p:nvSpPr>
          <p:spPr>
            <a:xfrm>
              <a:off x="1126643" y="1109186"/>
              <a:ext cx="466166" cy="406413"/>
            </a:xfrm>
            <a:prstGeom prst="rect">
              <a:avLst/>
            </a:prstGeom>
            <a:solidFill>
              <a:srgbClr val="C835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1592810" y="1109185"/>
              <a:ext cx="493166" cy="406413"/>
            </a:xfrm>
            <a:prstGeom prst="rect">
              <a:avLst/>
            </a:prstGeom>
            <a:solidFill>
              <a:srgbClr val="C8350D">
                <a:alpha val="6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val="88563118"/>
      </p:ext>
    </p:extLst>
  </p:cSld>
  <p:clrMapOvr>
    <a:masterClrMapping/>
  </p:clrMapOvr>
  <mc:AlternateContent>
    <mc:Choice Requires="p15">
      <p:transition advTm="3000" p14:dur="30">
        <p15:prstTrans prst="curtains"/>
      </p:transition>
    </mc:Choice>
    <mc:Fallback>
      <p:transition advTm="3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22_标题幻灯片">
    <p:spTree>
      <p:nvGrpSpPr>
        <p:cNvPr id="1" name=""/>
        <p:cNvGrpSpPr/>
        <p:nvPr/>
      </p:nvGrpSpPr>
      <p:grpSpPr>
        <a:xfrm>
          <a:off x="0" y="0"/>
          <a:ext cx="0" cy="0"/>
        </a:xfrm>
      </p:grpSpPr>
      <p:grpSp>
        <p:nvGrpSpPr>
          <p:cNvPr id="2" name="组合 1"/>
          <p:cNvGrpSpPr/>
          <p:nvPr userDrawn="1"/>
        </p:nvGrpSpPr>
        <p:grpSpPr>
          <a:xfrm flipH="1">
            <a:off x="10437915" y="920997"/>
            <a:ext cx="959333" cy="406414"/>
            <a:chOff x="1126643" y="1109185"/>
            <a:chExt cx="959333" cy="406414"/>
          </a:xfrm>
        </p:grpSpPr>
        <p:sp>
          <p:nvSpPr>
            <p:cNvPr id="3" name="矩形 2"/>
            <p:cNvSpPr/>
            <p:nvPr/>
          </p:nvSpPr>
          <p:spPr>
            <a:xfrm>
              <a:off x="1126643" y="1109186"/>
              <a:ext cx="466166" cy="406413"/>
            </a:xfrm>
            <a:prstGeom prst="rect">
              <a:avLst/>
            </a:prstGeom>
            <a:solidFill>
              <a:srgbClr val="C835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1592810" y="1109185"/>
              <a:ext cx="493166" cy="406413"/>
            </a:xfrm>
            <a:prstGeom prst="rect">
              <a:avLst/>
            </a:prstGeom>
            <a:solidFill>
              <a:srgbClr val="C8350D">
                <a:alpha val="6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val="1142437316"/>
      </p:ext>
    </p:extLst>
  </p:cSld>
  <p:clrMapOvr>
    <a:masterClrMapping/>
  </p:clrMapOvr>
  <mc:AlternateContent>
    <mc:Choice Requires="p15">
      <p:transition advTm="3000" p14:dur="30">
        <p15:prstTrans prst="curtains"/>
      </p:transition>
    </mc:Choice>
    <mc:Fallback>
      <p:transition advTm="3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23_标题幻灯片">
    <p:spTree>
      <p:nvGrpSpPr>
        <p:cNvPr id="1" name=""/>
        <p:cNvGrpSpPr/>
        <p:nvPr/>
      </p:nvGrpSpPr>
      <p:grpSpPr>
        <a:xfrm>
          <a:off x="0" y="0"/>
          <a:ext cx="0" cy="0"/>
        </a:xfrm>
      </p:grpSpPr>
      <p:grpSp>
        <p:nvGrpSpPr>
          <p:cNvPr id="2" name="组合 1"/>
          <p:cNvGrpSpPr/>
          <p:nvPr userDrawn="1"/>
        </p:nvGrpSpPr>
        <p:grpSpPr>
          <a:xfrm flipH="1">
            <a:off x="10437915" y="920997"/>
            <a:ext cx="959333" cy="406414"/>
            <a:chOff x="1126643" y="1109185"/>
            <a:chExt cx="959333" cy="406414"/>
          </a:xfrm>
        </p:grpSpPr>
        <p:sp>
          <p:nvSpPr>
            <p:cNvPr id="3" name="矩形 2"/>
            <p:cNvSpPr/>
            <p:nvPr/>
          </p:nvSpPr>
          <p:spPr>
            <a:xfrm>
              <a:off x="1126643" y="1109186"/>
              <a:ext cx="466166" cy="406413"/>
            </a:xfrm>
            <a:prstGeom prst="rect">
              <a:avLst/>
            </a:prstGeom>
            <a:solidFill>
              <a:srgbClr val="C835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1592810" y="1109185"/>
              <a:ext cx="493166" cy="406413"/>
            </a:xfrm>
            <a:prstGeom prst="rect">
              <a:avLst/>
            </a:prstGeom>
            <a:solidFill>
              <a:srgbClr val="C8350D">
                <a:alpha val="6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val="789442900"/>
      </p:ext>
    </p:extLst>
  </p:cSld>
  <p:clrMapOvr>
    <a:masterClrMapping/>
  </p:clrMapOvr>
  <mc:AlternateContent>
    <mc:Choice Requires="p15">
      <p:transition advTm="3000" p14:dur="30">
        <p15:prstTrans prst="curtains"/>
      </p:transition>
    </mc:Choice>
    <mc:Fallback>
      <p:transition advTm="3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24_标题幻灯片">
    <p:spTree>
      <p:nvGrpSpPr>
        <p:cNvPr id="1" name=""/>
        <p:cNvGrpSpPr/>
        <p:nvPr/>
      </p:nvGrpSpPr>
      <p:grpSpPr>
        <a:xfrm>
          <a:off x="0" y="0"/>
          <a:ext cx="0" cy="0"/>
        </a:xfrm>
      </p:grpSpPr>
      <p:grpSp>
        <p:nvGrpSpPr>
          <p:cNvPr id="2" name="组合 1"/>
          <p:cNvGrpSpPr/>
          <p:nvPr userDrawn="1"/>
        </p:nvGrpSpPr>
        <p:grpSpPr>
          <a:xfrm flipH="1">
            <a:off x="10437915" y="920997"/>
            <a:ext cx="959333" cy="406414"/>
            <a:chOff x="1126643" y="1109185"/>
            <a:chExt cx="959333" cy="406414"/>
          </a:xfrm>
        </p:grpSpPr>
        <p:sp>
          <p:nvSpPr>
            <p:cNvPr id="3" name="矩形 2"/>
            <p:cNvSpPr/>
            <p:nvPr/>
          </p:nvSpPr>
          <p:spPr>
            <a:xfrm>
              <a:off x="1126643" y="1109186"/>
              <a:ext cx="466166" cy="406413"/>
            </a:xfrm>
            <a:prstGeom prst="rect">
              <a:avLst/>
            </a:prstGeom>
            <a:solidFill>
              <a:srgbClr val="C835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1592810" y="1109185"/>
              <a:ext cx="493166" cy="406413"/>
            </a:xfrm>
            <a:prstGeom prst="rect">
              <a:avLst/>
            </a:prstGeom>
            <a:solidFill>
              <a:srgbClr val="C8350D">
                <a:alpha val="6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val="1270097803"/>
      </p:ext>
    </p:extLst>
  </p:cSld>
  <p:clrMapOvr>
    <a:masterClrMapping/>
  </p:clrMapOvr>
  <mc:AlternateContent>
    <mc:Choice Requires="p15">
      <p:transition advTm="3000" p14:dur="30">
        <p15:prstTrans prst="curtains"/>
      </p:transition>
    </mc:Choice>
    <mc:Fallback>
      <p:transition advTm="3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25_标题幻灯片">
    <p:spTree>
      <p:nvGrpSpPr>
        <p:cNvPr id="1" name=""/>
        <p:cNvGrpSpPr/>
        <p:nvPr/>
      </p:nvGrpSpPr>
      <p:grpSpPr>
        <a:xfrm>
          <a:off x="0" y="0"/>
          <a:ext cx="0" cy="0"/>
        </a:xfrm>
      </p:grpSpPr>
      <p:grpSp>
        <p:nvGrpSpPr>
          <p:cNvPr id="2" name="组合 1"/>
          <p:cNvGrpSpPr/>
          <p:nvPr userDrawn="1"/>
        </p:nvGrpSpPr>
        <p:grpSpPr>
          <a:xfrm flipH="1">
            <a:off x="10437915" y="920997"/>
            <a:ext cx="959333" cy="406414"/>
            <a:chOff x="1126643" y="1109185"/>
            <a:chExt cx="959333" cy="406414"/>
          </a:xfrm>
        </p:grpSpPr>
        <p:sp>
          <p:nvSpPr>
            <p:cNvPr id="3" name="矩形 2"/>
            <p:cNvSpPr/>
            <p:nvPr/>
          </p:nvSpPr>
          <p:spPr>
            <a:xfrm>
              <a:off x="1126643" y="1109186"/>
              <a:ext cx="466166" cy="406413"/>
            </a:xfrm>
            <a:prstGeom prst="rect">
              <a:avLst/>
            </a:prstGeom>
            <a:solidFill>
              <a:srgbClr val="C835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1592810" y="1109185"/>
              <a:ext cx="493166" cy="406413"/>
            </a:xfrm>
            <a:prstGeom prst="rect">
              <a:avLst/>
            </a:prstGeom>
            <a:solidFill>
              <a:srgbClr val="C8350D">
                <a:alpha val="6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val="3327495556"/>
      </p:ext>
    </p:extLst>
  </p:cSld>
  <p:clrMapOvr>
    <a:masterClrMapping/>
  </p:clrMapOvr>
  <mc:AlternateContent>
    <mc:Choice Requires="p15">
      <p:transition advTm="3000" p14:dur="30">
        <p15:prstTrans prst="curtains"/>
      </p:transition>
    </mc:Choice>
    <mc:Fallback>
      <p:transition advTm="3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28_标题幻灯片">
    <p:spTree>
      <p:nvGrpSpPr>
        <p:cNvPr id="1" name=""/>
        <p:cNvGrpSpPr/>
        <p:nvPr/>
      </p:nvGrpSpPr>
      <p:grpSpPr>
        <a:xfrm>
          <a:off x="0" y="0"/>
          <a:ext cx="0" cy="0"/>
        </a:xfrm>
      </p:grpSpPr>
    </p:spTree>
    <p:extLst>
      <p:ext uri="{BB962C8B-B14F-4D97-AF65-F5344CB8AC3E}">
        <p14:creationId val="2412004145"/>
      </p:ext>
    </p:extLst>
  </p:cSld>
  <p:clrMapOvr>
    <a:masterClrMapping/>
  </p:clrMapOvr>
  <mc:AlternateContent>
    <mc:Choice Requires="p15">
      <p:transition advTm="3000" p14:dur="30">
        <p15:prstTrans prst="curtains"/>
      </p:transition>
    </mc:Choice>
    <mc:Fallback>
      <p:transition advTm="3000">
        <p:fade/>
      </p:transition>
    </mc:Fallback>
  </mc:AlternateContent>
  <p:timing/>
</p:sldLayout>
</file>

<file path=ppt/slideLayouts/slideLayout2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2021/1/25</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543646017"/>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1_标题幻灯片">
    <p:spTree>
      <p:nvGrpSpPr>
        <p:cNvPr id="1" name=""/>
        <p:cNvGrpSpPr/>
        <p:nvPr/>
      </p:nvGrpSpPr>
      <p:grpSpPr>
        <a:xfrm>
          <a:off x="0" y="0"/>
          <a:ext cx="0" cy="0"/>
        </a:xfrm>
      </p:grpSpPr>
      <p:grpSp>
        <p:nvGrpSpPr>
          <p:cNvPr id="2" name="组合 1"/>
          <p:cNvGrpSpPr/>
          <p:nvPr userDrawn="1"/>
        </p:nvGrpSpPr>
        <p:grpSpPr>
          <a:xfrm flipH="1">
            <a:off x="10437915" y="920997"/>
            <a:ext cx="959333" cy="406414"/>
            <a:chOff x="1126643" y="1109185"/>
            <a:chExt cx="959333" cy="406414"/>
          </a:xfrm>
        </p:grpSpPr>
        <p:sp>
          <p:nvSpPr>
            <p:cNvPr id="3" name="矩形 2"/>
            <p:cNvSpPr/>
            <p:nvPr/>
          </p:nvSpPr>
          <p:spPr>
            <a:xfrm>
              <a:off x="1126643" y="1109186"/>
              <a:ext cx="466166" cy="406413"/>
            </a:xfrm>
            <a:prstGeom prst="rect">
              <a:avLst/>
            </a:prstGeom>
            <a:solidFill>
              <a:srgbClr val="C835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1592810" y="1109185"/>
              <a:ext cx="493166" cy="406413"/>
            </a:xfrm>
            <a:prstGeom prst="rect">
              <a:avLst/>
            </a:prstGeom>
            <a:solidFill>
              <a:srgbClr val="C8350D">
                <a:alpha val="6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val="2915090862"/>
      </p:ext>
    </p:extLst>
  </p:cSld>
  <p:clrMapOvr>
    <a:masterClrMapping/>
  </p:clrMapOvr>
  <mc:AlternateContent>
    <mc:Choice Requires="p15">
      <p:transition advTm="3000" p14:dur="30">
        <p15:prstTrans prst="curtains"/>
      </p:transition>
    </mc:Choice>
    <mc:Fallback>
      <p:transition advTm="3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2021/1/25</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880567586"/>
      </p:ext>
    </p:extLst>
  </p:cSld>
  <p:clrMapOvr>
    <a:masterClrMapping/>
  </p:clrMapOvr>
  <p:transition/>
  <p:timing/>
</p:sldLayout>
</file>

<file path=ppt/slideLayouts/slideLayout3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2021/1/25</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054212514"/>
      </p:ext>
    </p:extLst>
  </p:cSld>
  <p:clrMapOvr>
    <a:masterClrMapping/>
  </p:clrMapOvr>
  <p:transition/>
  <p:timing/>
</p:sldLayout>
</file>

<file path=ppt/slideLayouts/slideLayout3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2021/1/25</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794457379"/>
      </p:ext>
    </p:extLst>
  </p:cSld>
  <p:clrMapOvr>
    <a:masterClrMapping/>
  </p:clrMapOvr>
  <p:transition/>
  <p:timing/>
</p:sldLayout>
</file>

<file path=ppt/slideLayouts/slideLayout3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2021/1/25</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674892155"/>
      </p:ext>
    </p:extLst>
  </p:cSld>
  <p:clrMapOvr>
    <a:masterClrMapping/>
  </p:clrMapOvr>
  <p:transition/>
  <p:timing/>
</p:sldLayout>
</file>

<file path=ppt/slideLayouts/slideLayout3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2021/1/25</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063720814"/>
      </p:ext>
    </p:extLst>
  </p:cSld>
  <p:clrMapOvr>
    <a:masterClrMapping/>
  </p:clrMapOvr>
  <p:transition/>
  <p:timing/>
</p:sldLayout>
</file>

<file path=ppt/slideLayouts/slideLayout3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2021/1/25</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707936340"/>
      </p:ext>
    </p:extLst>
  </p:cSld>
  <p:clrMapOvr>
    <a:masterClrMapping/>
  </p:clrMapOvr>
  <p:transition/>
  <p:timing/>
</p:sldLayout>
</file>

<file path=ppt/slideLayouts/slideLayout3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2021/1/25</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254743826"/>
      </p:ext>
    </p:extLst>
  </p:cSld>
  <p:clrMapOvr>
    <a:masterClrMapping/>
  </p:clrMapOvr>
  <p:transition/>
  <p:timing/>
</p:sldLayout>
</file>

<file path=ppt/slideLayouts/slideLayout3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2021/1/25</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81269065"/>
      </p:ext>
    </p:extLst>
  </p:cSld>
  <p:clrMapOvr>
    <a:masterClrMapping/>
  </p:clrMapOvr>
  <p:transition/>
  <p:timing/>
</p:sldLayout>
</file>

<file path=ppt/slideLayouts/slideLayout3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2021/1/25</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995827493"/>
      </p:ext>
    </p:extLst>
  </p:cSld>
  <p:clrMapOvr>
    <a:masterClrMapping/>
  </p:clrMapOvr>
  <p:transition/>
  <p:timing/>
</p:sldLayout>
</file>

<file path=ppt/slideLayouts/slideLayout3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2021/1/25</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112354223"/>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2_标题幻灯片">
    <p:spTree>
      <p:nvGrpSpPr>
        <p:cNvPr id="1" name=""/>
        <p:cNvGrpSpPr/>
        <p:nvPr/>
      </p:nvGrpSpPr>
      <p:grpSpPr>
        <a:xfrm>
          <a:off x="0" y="0"/>
          <a:ext cx="0" cy="0"/>
        </a:xfrm>
      </p:grpSpPr>
      <p:grpSp>
        <p:nvGrpSpPr>
          <p:cNvPr id="2" name="组合 1"/>
          <p:cNvGrpSpPr/>
          <p:nvPr userDrawn="1"/>
        </p:nvGrpSpPr>
        <p:grpSpPr>
          <a:xfrm flipH="1">
            <a:off x="10437915" y="920997"/>
            <a:ext cx="959333" cy="406414"/>
            <a:chOff x="1126643" y="1109185"/>
            <a:chExt cx="959333" cy="406414"/>
          </a:xfrm>
        </p:grpSpPr>
        <p:sp>
          <p:nvSpPr>
            <p:cNvPr id="3" name="矩形 2"/>
            <p:cNvSpPr/>
            <p:nvPr/>
          </p:nvSpPr>
          <p:spPr>
            <a:xfrm>
              <a:off x="1126643" y="1109186"/>
              <a:ext cx="466166" cy="406413"/>
            </a:xfrm>
            <a:prstGeom prst="rect">
              <a:avLst/>
            </a:prstGeom>
            <a:solidFill>
              <a:srgbClr val="C835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1592810" y="1109185"/>
              <a:ext cx="493166" cy="406413"/>
            </a:xfrm>
            <a:prstGeom prst="rect">
              <a:avLst/>
            </a:prstGeom>
            <a:solidFill>
              <a:srgbClr val="C8350D">
                <a:alpha val="6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val="1727790306"/>
      </p:ext>
    </p:extLst>
  </p:cSld>
  <p:clrMapOvr>
    <a:masterClrMapping/>
  </p:clrMapOvr>
  <mc:AlternateContent>
    <mc:Choice Requires="p15">
      <p:transition advTm="3000" p14:dur="30">
        <p15:prstTrans prst="curtains"/>
      </p:transition>
    </mc:Choice>
    <mc:Fallback>
      <p:transition advTm="3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3_标题幻灯片">
    <p:spTree>
      <p:nvGrpSpPr>
        <p:cNvPr id="1" name=""/>
        <p:cNvGrpSpPr/>
        <p:nvPr/>
      </p:nvGrpSpPr>
      <p:grpSpPr>
        <a:xfrm>
          <a:off x="0" y="0"/>
          <a:ext cx="0" cy="0"/>
        </a:xfrm>
      </p:grpSpPr>
      <p:grpSp>
        <p:nvGrpSpPr>
          <p:cNvPr id="2" name="组合 1"/>
          <p:cNvGrpSpPr/>
          <p:nvPr userDrawn="1"/>
        </p:nvGrpSpPr>
        <p:grpSpPr>
          <a:xfrm flipH="1">
            <a:off x="10437915" y="920997"/>
            <a:ext cx="959333" cy="406414"/>
            <a:chOff x="1126643" y="1109185"/>
            <a:chExt cx="959333" cy="406414"/>
          </a:xfrm>
        </p:grpSpPr>
        <p:sp>
          <p:nvSpPr>
            <p:cNvPr id="3" name="矩形 2"/>
            <p:cNvSpPr/>
            <p:nvPr/>
          </p:nvSpPr>
          <p:spPr>
            <a:xfrm>
              <a:off x="1126643" y="1109186"/>
              <a:ext cx="466166" cy="406413"/>
            </a:xfrm>
            <a:prstGeom prst="rect">
              <a:avLst/>
            </a:prstGeom>
            <a:solidFill>
              <a:srgbClr val="C835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1592810" y="1109185"/>
              <a:ext cx="493166" cy="406413"/>
            </a:xfrm>
            <a:prstGeom prst="rect">
              <a:avLst/>
            </a:prstGeom>
            <a:solidFill>
              <a:srgbClr val="C8350D">
                <a:alpha val="6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val="2630159994"/>
      </p:ext>
    </p:extLst>
  </p:cSld>
  <p:clrMapOvr>
    <a:masterClrMapping/>
  </p:clrMapOvr>
  <mc:AlternateContent>
    <mc:Choice Requires="p15">
      <p:transition advTm="3000" p14:dur="30">
        <p15:prstTrans prst="curtains"/>
      </p:transition>
    </mc:Choice>
    <mc:Fallback>
      <p:transition advTm="3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4_标题幻灯片">
    <p:spTree>
      <p:nvGrpSpPr>
        <p:cNvPr id="1" name=""/>
        <p:cNvGrpSpPr/>
        <p:nvPr/>
      </p:nvGrpSpPr>
      <p:grpSpPr>
        <a:xfrm>
          <a:off x="0" y="0"/>
          <a:ext cx="0" cy="0"/>
        </a:xfrm>
      </p:grpSpPr>
      <p:grpSp>
        <p:nvGrpSpPr>
          <p:cNvPr id="2" name="组合 1"/>
          <p:cNvGrpSpPr/>
          <p:nvPr userDrawn="1"/>
        </p:nvGrpSpPr>
        <p:grpSpPr>
          <a:xfrm flipH="1">
            <a:off x="10437915" y="920997"/>
            <a:ext cx="959333" cy="406414"/>
            <a:chOff x="1126643" y="1109185"/>
            <a:chExt cx="959333" cy="406414"/>
          </a:xfrm>
        </p:grpSpPr>
        <p:sp>
          <p:nvSpPr>
            <p:cNvPr id="3" name="矩形 2"/>
            <p:cNvSpPr/>
            <p:nvPr/>
          </p:nvSpPr>
          <p:spPr>
            <a:xfrm>
              <a:off x="1126643" y="1109186"/>
              <a:ext cx="466166" cy="406413"/>
            </a:xfrm>
            <a:prstGeom prst="rect">
              <a:avLst/>
            </a:prstGeom>
            <a:solidFill>
              <a:srgbClr val="C835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1592810" y="1109185"/>
              <a:ext cx="493166" cy="406413"/>
            </a:xfrm>
            <a:prstGeom prst="rect">
              <a:avLst/>
            </a:prstGeom>
            <a:solidFill>
              <a:srgbClr val="C8350D">
                <a:alpha val="6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val="4244330548"/>
      </p:ext>
    </p:extLst>
  </p:cSld>
  <p:clrMapOvr>
    <a:masterClrMapping/>
  </p:clrMapOvr>
  <mc:AlternateContent>
    <mc:Choice Requires="p15">
      <p:transition advTm="3000" p14:dur="30">
        <p15:prstTrans prst="curtains"/>
      </p:transition>
    </mc:Choice>
    <mc:Fallback>
      <p:transition advTm="3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5_标题幻灯片">
    <p:spTree>
      <p:nvGrpSpPr>
        <p:cNvPr id="1" name=""/>
        <p:cNvGrpSpPr/>
        <p:nvPr/>
      </p:nvGrpSpPr>
      <p:grpSpPr>
        <a:xfrm>
          <a:off x="0" y="0"/>
          <a:ext cx="0" cy="0"/>
        </a:xfrm>
      </p:grpSpPr>
      <p:grpSp>
        <p:nvGrpSpPr>
          <p:cNvPr id="2" name="组合 1"/>
          <p:cNvGrpSpPr/>
          <p:nvPr userDrawn="1"/>
        </p:nvGrpSpPr>
        <p:grpSpPr>
          <a:xfrm flipH="1">
            <a:off x="10437915" y="920997"/>
            <a:ext cx="959333" cy="406414"/>
            <a:chOff x="1126643" y="1109185"/>
            <a:chExt cx="959333" cy="406414"/>
          </a:xfrm>
        </p:grpSpPr>
        <p:sp>
          <p:nvSpPr>
            <p:cNvPr id="3" name="矩形 2"/>
            <p:cNvSpPr/>
            <p:nvPr/>
          </p:nvSpPr>
          <p:spPr>
            <a:xfrm>
              <a:off x="1126643" y="1109186"/>
              <a:ext cx="466166" cy="406413"/>
            </a:xfrm>
            <a:prstGeom prst="rect">
              <a:avLst/>
            </a:prstGeom>
            <a:solidFill>
              <a:srgbClr val="C835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1592810" y="1109185"/>
              <a:ext cx="493166" cy="406413"/>
            </a:xfrm>
            <a:prstGeom prst="rect">
              <a:avLst/>
            </a:prstGeom>
            <a:solidFill>
              <a:srgbClr val="C8350D">
                <a:alpha val="6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val="144302888"/>
      </p:ext>
    </p:extLst>
  </p:cSld>
  <p:clrMapOvr>
    <a:masterClrMapping/>
  </p:clrMapOvr>
  <mc:AlternateContent>
    <mc:Choice Requires="p15">
      <p:transition advTm="3000" p14:dur="30">
        <p15:prstTrans prst="curtains"/>
      </p:transition>
    </mc:Choice>
    <mc:Fallback>
      <p:transition advTm="3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6_标题幻灯片">
    <p:spTree>
      <p:nvGrpSpPr>
        <p:cNvPr id="1" name=""/>
        <p:cNvGrpSpPr/>
        <p:nvPr/>
      </p:nvGrpSpPr>
      <p:grpSpPr>
        <a:xfrm>
          <a:off x="0" y="0"/>
          <a:ext cx="0" cy="0"/>
        </a:xfrm>
      </p:grpSpPr>
      <p:grpSp>
        <p:nvGrpSpPr>
          <p:cNvPr id="2" name="组合 1"/>
          <p:cNvGrpSpPr/>
          <p:nvPr userDrawn="1"/>
        </p:nvGrpSpPr>
        <p:grpSpPr>
          <a:xfrm flipH="1">
            <a:off x="10437915" y="920997"/>
            <a:ext cx="959333" cy="406414"/>
            <a:chOff x="1126643" y="1109185"/>
            <a:chExt cx="959333" cy="406414"/>
          </a:xfrm>
        </p:grpSpPr>
        <p:sp>
          <p:nvSpPr>
            <p:cNvPr id="3" name="矩形 2"/>
            <p:cNvSpPr/>
            <p:nvPr/>
          </p:nvSpPr>
          <p:spPr>
            <a:xfrm>
              <a:off x="1126643" y="1109186"/>
              <a:ext cx="466166" cy="406413"/>
            </a:xfrm>
            <a:prstGeom prst="rect">
              <a:avLst/>
            </a:prstGeom>
            <a:solidFill>
              <a:srgbClr val="C835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1592810" y="1109185"/>
              <a:ext cx="493166" cy="406413"/>
            </a:xfrm>
            <a:prstGeom prst="rect">
              <a:avLst/>
            </a:prstGeom>
            <a:solidFill>
              <a:srgbClr val="C8350D">
                <a:alpha val="6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val="980555120"/>
      </p:ext>
    </p:extLst>
  </p:cSld>
  <p:clrMapOvr>
    <a:masterClrMapping/>
  </p:clrMapOvr>
  <mc:AlternateContent>
    <mc:Choice Requires="p15">
      <p:transition advTm="3000" p14:dur="30">
        <p15:prstTrans prst="curtains"/>
      </p:transition>
    </mc:Choice>
    <mc:Fallback>
      <p:transition advTm="3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7_标题幻灯片">
    <p:spTree>
      <p:nvGrpSpPr>
        <p:cNvPr id="1" name=""/>
        <p:cNvGrpSpPr/>
        <p:nvPr/>
      </p:nvGrpSpPr>
      <p:grpSpPr>
        <a:xfrm>
          <a:off x="0" y="0"/>
          <a:ext cx="0" cy="0"/>
        </a:xfrm>
      </p:grpSpPr>
      <p:grpSp>
        <p:nvGrpSpPr>
          <p:cNvPr id="2" name="组合 1"/>
          <p:cNvGrpSpPr/>
          <p:nvPr userDrawn="1"/>
        </p:nvGrpSpPr>
        <p:grpSpPr>
          <a:xfrm flipH="1">
            <a:off x="10437915" y="920997"/>
            <a:ext cx="959333" cy="406414"/>
            <a:chOff x="1126643" y="1109185"/>
            <a:chExt cx="959333" cy="406414"/>
          </a:xfrm>
        </p:grpSpPr>
        <p:sp>
          <p:nvSpPr>
            <p:cNvPr id="3" name="矩形 2"/>
            <p:cNvSpPr/>
            <p:nvPr/>
          </p:nvSpPr>
          <p:spPr>
            <a:xfrm>
              <a:off x="1126643" y="1109186"/>
              <a:ext cx="466166" cy="406413"/>
            </a:xfrm>
            <a:prstGeom prst="rect">
              <a:avLst/>
            </a:prstGeom>
            <a:solidFill>
              <a:srgbClr val="C835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1592810" y="1109185"/>
              <a:ext cx="493166" cy="406413"/>
            </a:xfrm>
            <a:prstGeom prst="rect">
              <a:avLst/>
            </a:prstGeom>
            <a:solidFill>
              <a:srgbClr val="C8350D">
                <a:alpha val="6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val="536109567"/>
      </p:ext>
    </p:extLst>
  </p:cSld>
  <p:clrMapOvr>
    <a:masterClrMapping/>
  </p:clrMapOvr>
  <mc:AlternateContent>
    <mc:Choice Requires="p15">
      <p:transition advTm="3000" p14:dur="30">
        <p15:prstTrans prst="curtains"/>
      </p:transition>
    </mc:Choice>
    <mc:Fallback>
      <p:transition advTm="3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slideLayouts/slideLayout12.xml" Type="http://schemas.openxmlformats.org/officeDocument/2006/relationships/slideLayout"/><Relationship Id="rId13" Target="../slideLayouts/slideLayout13.xml" Type="http://schemas.openxmlformats.org/officeDocument/2006/relationships/slideLayout"/><Relationship Id="rId14" Target="../slideLayouts/slideLayout14.xml" Type="http://schemas.openxmlformats.org/officeDocument/2006/relationships/slideLayout"/><Relationship Id="rId15" Target="../slideLayouts/slideLayout15.xml" Type="http://schemas.openxmlformats.org/officeDocument/2006/relationships/slideLayout"/><Relationship Id="rId16" Target="../slideLayouts/slideLayout16.xml" Type="http://schemas.openxmlformats.org/officeDocument/2006/relationships/slideLayout"/><Relationship Id="rId17" Target="../slideLayouts/slideLayout17.xml" Type="http://schemas.openxmlformats.org/officeDocument/2006/relationships/slideLayout"/><Relationship Id="rId18" Target="../slideLayouts/slideLayout18.xml" Type="http://schemas.openxmlformats.org/officeDocument/2006/relationships/slideLayout"/><Relationship Id="rId19" Target="../slideLayouts/slideLayout19.xml" Type="http://schemas.openxmlformats.org/officeDocument/2006/relationships/slideLayout"/><Relationship Id="rId2" Target="../slideLayouts/slideLayout2.xml" Type="http://schemas.openxmlformats.org/officeDocument/2006/relationships/slideLayout"/><Relationship Id="rId20" Target="../slideLayouts/slideLayout20.xml" Type="http://schemas.openxmlformats.org/officeDocument/2006/relationships/slideLayout"/><Relationship Id="rId21" Target="../slideLayouts/slideLayout21.xml" Type="http://schemas.openxmlformats.org/officeDocument/2006/relationships/slideLayout"/><Relationship Id="rId22" Target="../slideLayouts/slideLayout22.xml" Type="http://schemas.openxmlformats.org/officeDocument/2006/relationships/slideLayout"/><Relationship Id="rId23" Target="../slideLayouts/slideLayout23.xml" Type="http://schemas.openxmlformats.org/officeDocument/2006/relationships/slideLayout"/><Relationship Id="rId24" Target="../slideLayouts/slideLayout24.xml" Type="http://schemas.openxmlformats.org/officeDocument/2006/relationships/slideLayout"/><Relationship Id="rId25" Target="../slideLayouts/slideLayout25.xml" Type="http://schemas.openxmlformats.org/officeDocument/2006/relationships/slideLayout"/><Relationship Id="rId26" Target="../slideLayouts/slideLayout26.xml" Type="http://schemas.openxmlformats.org/officeDocument/2006/relationships/slideLayout"/><Relationship Id="rId27" Target="../slideLayouts/slideLayout27.xml" Type="http://schemas.openxmlformats.org/officeDocument/2006/relationships/slideLayout"/><Relationship Id="rId28" Target="../slideLayouts/slideLayout28.xml" Type="http://schemas.openxmlformats.org/officeDocument/2006/relationships/slideLayout"/><Relationship Id="rId29" Target="../media/image1.jpeg" Type="http://schemas.openxmlformats.org/officeDocument/2006/relationships/image"/><Relationship Id="rId3" Target="../slideLayouts/slideLayout3.xml" Type="http://schemas.openxmlformats.org/officeDocument/2006/relationships/slideLayout"/><Relationship Id="rId30" Target="../theme/theme1.xml" Type="http://schemas.openxmlformats.org/officeDocument/2006/relationships/theme"/><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_rels/slideMaster2.xml.rels><?xml version="1.0" encoding="UTF-8" standalone="yes"?><Relationships xmlns="http://schemas.openxmlformats.org/package/2006/relationships"><Relationship Id="rId1" Target="../slideLayouts/slideLayout29.xml" Type="http://schemas.openxmlformats.org/officeDocument/2006/relationships/slideLayout"/><Relationship Id="rId10" Target="../slideLayouts/slideLayout38.xml" Type="http://schemas.openxmlformats.org/officeDocument/2006/relationships/slideLayout"/><Relationship Id="rId11" Target="../slideLayouts/slideLayout39.xml" Type="http://schemas.openxmlformats.org/officeDocument/2006/relationships/slideLayout"/><Relationship Id="rId12" Target="../theme/theme2.xml" Type="http://schemas.openxmlformats.org/officeDocument/2006/relationships/theme"/><Relationship Id="rId2" Target="../slideLayouts/slideLayout30.xml" Type="http://schemas.openxmlformats.org/officeDocument/2006/relationships/slideLayout"/><Relationship Id="rId3" Target="../slideLayouts/slideLayout31.xml" Type="http://schemas.openxmlformats.org/officeDocument/2006/relationships/slideLayout"/><Relationship Id="rId4" Target="../slideLayouts/slideLayout32.xml" Type="http://schemas.openxmlformats.org/officeDocument/2006/relationships/slideLayout"/><Relationship Id="rId5" Target="../slideLayouts/slideLayout33.xml" Type="http://schemas.openxmlformats.org/officeDocument/2006/relationships/slideLayout"/><Relationship Id="rId6" Target="../slideLayouts/slideLayout34.xml" Type="http://schemas.openxmlformats.org/officeDocument/2006/relationships/slideLayout"/><Relationship Id="rId7" Target="../slideLayouts/slideLayout35.xml" Type="http://schemas.openxmlformats.org/officeDocument/2006/relationships/slideLayout"/><Relationship Id="rId8" Target="../slideLayouts/slideLayout36.xml" Type="http://schemas.openxmlformats.org/officeDocument/2006/relationships/slideLayout"/><Relationship Id="rId9" Target="../slideLayouts/slideLayout37.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pic>
        <p:nvPicPr>
          <p:cNvPr id="7" name="图片 6"/>
          <p:cNvPicPr>
            <a:picLocks noChangeAspect="1"/>
          </p:cNvPicPr>
          <p:nvPr userDrawn="1"/>
        </p:nvPicPr>
        <p:blipFill>
          <a:blip r:embed="rId29">
            <a:extLst>
              <a:ext uri="{28A0092B-C50C-407E-A947-70E740481C1C}">
                <a14:useLocalDpi val="0"/>
              </a:ext>
            </a:extLst>
          </a:blip>
          <a:stretch>
            <a:fillRect/>
          </a:stretch>
        </p:blipFill>
        <p:spPr>
          <a:xfrm>
            <a:off x="0" y="0"/>
            <a:ext cx="12192000" cy="6858000"/>
          </a:xfrm>
          <a:prstGeom prst="rect">
            <a:avLst/>
          </a:prstGeom>
        </p:spPr>
      </p:pic>
    </p:spTree>
    <p:extLst>
      <p:ext uri="{BB962C8B-B14F-4D97-AF65-F5344CB8AC3E}">
        <p14:creationId val="2721010495"/>
      </p:ext>
    </p:extLst>
  </p:cSld>
  <p:clrMap bg1="lt1" tx1="dk1" bg2="lt2" tx2="dk2" accent1="accent1" accent2="accent2" accent3="accent3" accent4="accent4" accent5="accent5" accent6="accent6" hlink="hlink" folHlink="folHlink"/>
  <p:sldLayoutIdLst>
    <p:sldLayoutId id="2147483649" r:id="rId1"/>
    <p:sldLayoutId id="2147483753" r:id="rId2"/>
    <p:sldLayoutId id="2147483766" r:id="rId3"/>
    <p:sldLayoutId id="2147483767" r:id="rId4"/>
    <p:sldLayoutId id="2147483768" r:id="rId5"/>
    <p:sldLayoutId id="2147483769" r:id="rId6"/>
    <p:sldLayoutId id="2147483770" r:id="rId7"/>
    <p:sldLayoutId id="2147483771" r:id="rId8"/>
    <p:sldLayoutId id="2147483772" r:id="rId9"/>
    <p:sldLayoutId id="2147483773" r:id="rId10"/>
    <p:sldLayoutId id="2147483774" r:id="rId11"/>
    <p:sldLayoutId id="2147483775" r:id="rId12"/>
    <p:sldLayoutId id="2147483776" r:id="rId13"/>
    <p:sldLayoutId id="2147483777" r:id="rId14"/>
    <p:sldLayoutId id="2147483778" r:id="rId15"/>
    <p:sldLayoutId id="2147483779" r:id="rId16"/>
    <p:sldLayoutId id="2147483780" r:id="rId17"/>
    <p:sldLayoutId id="2147483781" r:id="rId18"/>
    <p:sldLayoutId id="2147483782" r:id="rId19"/>
    <p:sldLayoutId id="2147483783" r:id="rId20"/>
    <p:sldLayoutId id="2147483784" r:id="rId21"/>
    <p:sldLayoutId id="2147483785" r:id="rId22"/>
    <p:sldLayoutId id="2147483786" r:id="rId23"/>
    <p:sldLayoutId id="2147483787" r:id="rId24"/>
    <p:sldLayoutId id="2147483788" r:id="rId25"/>
    <p:sldLayoutId id="2147483789" r:id="rId26"/>
    <p:sldLayoutId id="2147483790" r:id="rId27"/>
    <p:sldLayoutId id="2147483752" r:id="rId28"/>
  </p:sldLayoutIdLst>
  <mc:AlternateContent>
    <mc:Choice Requires="p15">
      <p:transition advTm="3000" p14:dur="30">
        <p15:prstTrans prst="curtains"/>
      </p:transition>
    </mc:Choice>
    <mc:Fallback>
      <p:transition advTm="3000">
        <p:fade/>
      </p:transition>
    </mc:Fallback>
  </mc:AlternateConten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t>2021/1/25</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533994591"/>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2.xml" Type="http://schemas.openxmlformats.org/officeDocument/2006/relationships/slideLayout"/><Relationship Id="rId10" Target="../media/image9.png" Type="http://schemas.openxmlformats.org/officeDocument/2006/relationships/image"/><Relationship Id="rId2" Target="../notesSlides/notesSlide1.xml" Type="http://schemas.openxmlformats.org/officeDocument/2006/relationships/notesSlide"/><Relationship Id="rId3" Target="../media/image2.png" Type="http://schemas.openxmlformats.org/officeDocument/2006/relationships/image"/><Relationship Id="rId4" Target="../media/image3.png" Type="http://schemas.openxmlformats.org/officeDocument/2006/relationships/image"/><Relationship Id="rId5" Target="../media/image4.png" Type="http://schemas.openxmlformats.org/officeDocument/2006/relationships/image"/><Relationship Id="rId6" Target="../media/image5.png" Type="http://schemas.openxmlformats.org/officeDocument/2006/relationships/image"/><Relationship Id="rId7" Target="../media/image6.png" Type="http://schemas.openxmlformats.org/officeDocument/2006/relationships/image"/><Relationship Id="rId8" Target="../media/image7.png" Type="http://schemas.openxmlformats.org/officeDocument/2006/relationships/image"/><Relationship Id="rId9" Target="../media/image8.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11.xml" Type="http://schemas.openxmlformats.org/officeDocument/2006/relationships/slideLayout"/><Relationship Id="rId2" Target="../notesSlides/notesSlide2.xml" Type="http://schemas.openxmlformats.org/officeDocument/2006/relationships/notesSlide"/><Relationship Id="rId3" Target="../media/image17.pn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12.xml" Type="http://schemas.openxmlformats.org/officeDocument/2006/relationships/slideLayout"/><Relationship Id="rId2" Target="../notesSlides/notesSlide3.xml" Type="http://schemas.openxmlformats.org/officeDocument/2006/relationships/notesSlide"/><Relationship Id="rId3" Target="../media/image18.jpe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13.xml" Type="http://schemas.openxmlformats.org/officeDocument/2006/relationships/slideLayout"/><Relationship Id="rId2" Target="../notesSlides/notesSlide4.xml" Type="http://schemas.openxmlformats.org/officeDocument/2006/relationships/notesSlide"/><Relationship Id="rId3" Target="../media/image19.pn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14.xml" Type="http://schemas.openxmlformats.org/officeDocument/2006/relationships/slideLayout"/><Relationship Id="rId2" Target="../notesSlides/notesSlide5.xml" Type="http://schemas.openxmlformats.org/officeDocument/2006/relationships/notesSlide"/><Relationship Id="rId3" Target="../media/image20.jpeg" Type="http://schemas.openxmlformats.org/officeDocument/2006/relationships/image"/><Relationship Id="rId4" Target="../media/image21.jpe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15.xml" Type="http://schemas.openxmlformats.org/officeDocument/2006/relationships/slideLayout"/><Relationship Id="rId2" Target="../notesSlides/notesSlide6.xml" Type="http://schemas.openxmlformats.org/officeDocument/2006/relationships/notesSlide"/><Relationship Id="rId3" Target="../media/image22.jpe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16.xml" Type="http://schemas.openxmlformats.org/officeDocument/2006/relationships/slideLayout"/><Relationship Id="rId2" Target="../notesSlides/notesSlide7.xml" Type="http://schemas.openxmlformats.org/officeDocument/2006/relationships/notesSlide"/><Relationship Id="rId3" Target="../media/image23.jpe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17.xml" Type="http://schemas.openxmlformats.org/officeDocument/2006/relationships/slideLayout"/><Relationship Id="rId2" Target="../notesSlides/notesSlide8.xml" Type="http://schemas.openxmlformats.org/officeDocument/2006/relationships/notesSlide"/><Relationship Id="rId3" Target="../media/image24.jpe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18.xml" Type="http://schemas.openxmlformats.org/officeDocument/2006/relationships/slideLayout"/><Relationship Id="rId2" Target="../notesSlides/notesSlide9.xml" Type="http://schemas.openxmlformats.org/officeDocument/2006/relationships/notesSlide"/></Relationships>
</file>

<file path=ppt/slides/_rels/slide18.xml.rels><?xml version="1.0" encoding="UTF-8" standalone="yes"?><Relationships xmlns="http://schemas.openxmlformats.org/package/2006/relationships"><Relationship Id="rId1" Target="../slideLayouts/slideLayout19.xml" Type="http://schemas.openxmlformats.org/officeDocument/2006/relationships/slideLayout"/><Relationship Id="rId2" Target="../notesSlides/notesSlide10.xml" Type="http://schemas.openxmlformats.org/officeDocument/2006/relationships/notesSlide"/><Relationship Id="rId3" Target="../media/image25.jpe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20.xml" Type="http://schemas.openxmlformats.org/officeDocument/2006/relationships/slideLayout"/><Relationship Id="rId2" Target="../notesSlides/notesSlide11.xml" Type="http://schemas.openxmlformats.org/officeDocument/2006/relationships/notesSlide"/><Relationship Id="rId3" Target="../media/image26.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3.xml" Type="http://schemas.openxmlformats.org/officeDocument/2006/relationships/slideLayout"/><Relationship Id="rId2" Target="../media/image10.png" Type="http://schemas.openxmlformats.org/officeDocument/2006/relationships/image"/><Relationship Id="rId3" Target="../media/image11.pn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21.xml" Type="http://schemas.openxmlformats.org/officeDocument/2006/relationships/slideLayout"/><Relationship Id="rId2" Target="../notesSlides/notesSlide12.xml" Type="http://schemas.openxmlformats.org/officeDocument/2006/relationships/notesSlide"/><Relationship Id="rId3" Target="../media/image27.jpeg" Type="http://schemas.openxmlformats.org/officeDocument/2006/relationships/image"/></Relationships>
</file>

<file path=ppt/slides/_rels/slide21.xml.rels><?xml version="1.0" encoding="UTF-8" standalone="yes"?><Relationships xmlns="http://schemas.openxmlformats.org/package/2006/relationships"><Relationship Id="rId1" Target="../slideLayouts/slideLayout22.xml" Type="http://schemas.openxmlformats.org/officeDocument/2006/relationships/slideLayout"/><Relationship Id="rId2" Target="../notesSlides/notesSlide13.xml" Type="http://schemas.openxmlformats.org/officeDocument/2006/relationships/notesSlide"/><Relationship Id="rId3" Target="../media/image28.png" Type="http://schemas.openxmlformats.org/officeDocument/2006/relationships/image"/></Relationships>
</file>

<file path=ppt/slides/_rels/slide22.xml.rels><?xml version="1.0" encoding="UTF-8" standalone="yes"?><Relationships xmlns="http://schemas.openxmlformats.org/package/2006/relationships"><Relationship Id="rId1" Target="../slideLayouts/slideLayout23.xml" Type="http://schemas.openxmlformats.org/officeDocument/2006/relationships/slideLayout"/><Relationship Id="rId2" Target="../notesSlides/notesSlide14.xml" Type="http://schemas.openxmlformats.org/officeDocument/2006/relationships/notesSlide"/><Relationship Id="rId3" Target="../media/image29.jpeg" Type="http://schemas.openxmlformats.org/officeDocument/2006/relationships/image"/><Relationship Id="rId4" Target="../media/image30.png" Type="http://schemas.openxmlformats.org/officeDocument/2006/relationships/image"/></Relationships>
</file>

<file path=ppt/slides/_rels/slide23.xml.rels><?xml version="1.0" encoding="UTF-8" standalone="yes"?><Relationships xmlns="http://schemas.openxmlformats.org/package/2006/relationships"><Relationship Id="rId1" Target="../slideLayouts/slideLayout24.xml" Type="http://schemas.openxmlformats.org/officeDocument/2006/relationships/slideLayout"/><Relationship Id="rId2" Target="../notesSlides/notesSlide15.xml" Type="http://schemas.openxmlformats.org/officeDocument/2006/relationships/notesSlide"/><Relationship Id="rId3" Target="../media/image31.jpeg" Type="http://schemas.openxmlformats.org/officeDocument/2006/relationships/image"/></Relationships>
</file>

<file path=ppt/slides/_rels/slide24.xml.rels><?xml version="1.0" encoding="UTF-8" standalone="yes"?><Relationships xmlns="http://schemas.openxmlformats.org/package/2006/relationships"><Relationship Id="rId1" Target="../slideLayouts/slideLayout25.xml" Type="http://schemas.openxmlformats.org/officeDocument/2006/relationships/slideLayout"/><Relationship Id="rId2" Target="../notesSlides/notesSlide16.xml" Type="http://schemas.openxmlformats.org/officeDocument/2006/relationships/notesSlide"/><Relationship Id="rId3" Target="../media/image32.png" Type="http://schemas.openxmlformats.org/officeDocument/2006/relationships/image"/><Relationship Id="rId4" Target="../media/image33.jpeg" Type="http://schemas.openxmlformats.org/officeDocument/2006/relationships/image"/></Relationships>
</file>

<file path=ppt/slides/_rels/slide25.xml.rels><?xml version="1.0" encoding="UTF-8" standalone="yes"?><Relationships xmlns="http://schemas.openxmlformats.org/package/2006/relationships"><Relationship Id="rId1" Target="../slideLayouts/slideLayout26.xml" Type="http://schemas.openxmlformats.org/officeDocument/2006/relationships/slideLayout"/><Relationship Id="rId2" Target="../media/image10.png" Type="http://schemas.openxmlformats.org/officeDocument/2006/relationships/image"/><Relationship Id="rId3" Target="../media/image34.png" Type="http://schemas.openxmlformats.org/officeDocument/2006/relationships/image"/></Relationships>
</file>

<file path=ppt/slides/_rels/slide26.xml.rels><?xml version="1.0" encoding="UTF-8" standalone="yes"?><Relationships xmlns="http://schemas.openxmlformats.org/package/2006/relationships"><Relationship Id="rId1" Target="../slideLayouts/slideLayout27.xml" Type="http://schemas.openxmlformats.org/officeDocument/2006/relationships/slideLayout"/><Relationship Id="rId2" Target="../notesSlides/notesSlide17.xml" Type="http://schemas.openxmlformats.org/officeDocument/2006/relationships/notesSlide"/></Relationships>
</file>

<file path=ppt/slides/_rels/slide27.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8.xml" Type="http://schemas.openxmlformats.org/officeDocument/2006/relationships/notesSlide"/><Relationship Id="rId3" Target="../media/image2.png" Type="http://schemas.openxmlformats.org/officeDocument/2006/relationships/image"/><Relationship Id="rId4" Target="../media/image3.png" Type="http://schemas.openxmlformats.org/officeDocument/2006/relationships/image"/><Relationship Id="rId5" Target="../media/image4.png" Type="http://schemas.openxmlformats.org/officeDocument/2006/relationships/image"/><Relationship Id="rId6" Target="../media/image5.png" Type="http://schemas.openxmlformats.org/officeDocument/2006/relationships/image"/><Relationship Id="rId7" Target="../media/image6.png" Type="http://schemas.openxmlformats.org/officeDocument/2006/relationships/image"/><Relationship Id="rId8" Target="../media/image7.png" Type="http://schemas.openxmlformats.org/officeDocument/2006/relationships/image"/><Relationship Id="rId9" Target="../media/image9.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4.xml" Type="http://schemas.openxmlformats.org/officeDocument/2006/relationships/slideLayout"/><Relationship Id="rId2" Target="../media/image12.jpe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5.xml" Type="http://schemas.openxmlformats.org/officeDocument/2006/relationships/slideLayout"/><Relationship Id="rId2" Target="../media/image13.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6.xml" Type="http://schemas.openxmlformats.org/officeDocument/2006/relationships/slideLayout"/></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4.jpe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8.xml" Type="http://schemas.openxmlformats.org/officeDocument/2006/relationships/slideLayout"/><Relationship Id="rId2" Target="../media/image15.jpe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9.xml" Type="http://schemas.openxmlformats.org/officeDocument/2006/relationships/slideLayout"/></Relationships>
</file>

<file path=ppt/slides/_rels/slide9.xml.rels><?xml version="1.0" encoding="UTF-8" standalone="yes"?><Relationships xmlns="http://schemas.openxmlformats.org/package/2006/relationships"><Relationship Id="rId1" Target="../slideLayouts/slideLayout10.xml" Type="http://schemas.openxmlformats.org/officeDocument/2006/relationships/slideLayout"/><Relationship Id="rId2" Target="../media/image16.jpeg" Type="http://schemas.openxmlformats.org/officeDocument/2006/relationships/image"/></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6" name="图片 5"/>
          <p:cNvPicPr>
            <a:picLocks noChangeAspect="1"/>
          </p:cNvPicPr>
          <p:nvPr/>
        </p:nvPicPr>
        <p:blipFill>
          <a:blip r:embed="rId3">
            <a:extLst>
              <a:ext uri="{28A0092B-C50C-407E-A947-70E740481C1C}">
                <a14:useLocalDpi val="0"/>
              </a:ext>
            </a:extLst>
          </a:blip>
          <a:srcRect b="16406" l="31250" r="53906" t="72344"/>
          <a:stretch>
            <a:fillRect/>
          </a:stretch>
        </p:blipFill>
        <p:spPr>
          <a:xfrm>
            <a:off x="3810000" y="4791074"/>
            <a:ext cx="1809750" cy="685801"/>
          </a:xfrm>
          <a:prstGeom prst="rect">
            <a:avLst/>
          </a:prstGeom>
        </p:spPr>
      </p:pic>
      <p:pic>
        <p:nvPicPr>
          <p:cNvPr id="2" name="图片 1"/>
          <p:cNvPicPr>
            <a:picLocks noChangeAspect="1"/>
          </p:cNvPicPr>
          <p:nvPr/>
        </p:nvPicPr>
        <p:blipFill>
          <a:blip r:embed="rId4">
            <a:extLst>
              <a:ext uri="{28A0092B-C50C-407E-A947-70E740481C1C}">
                <a14:useLocalDpi val="0"/>
              </a:ext>
            </a:extLst>
          </a:blip>
          <a:srcRect b="60469" r="61094"/>
          <a:stretch>
            <a:fillRect/>
          </a:stretch>
        </p:blipFill>
        <p:spPr>
          <a:xfrm>
            <a:off x="0" y="9525"/>
            <a:ext cx="4743450" cy="2409825"/>
          </a:xfrm>
          <a:prstGeom prst="rect">
            <a:avLst/>
          </a:prstGeom>
        </p:spPr>
      </p:pic>
      <p:pic>
        <p:nvPicPr>
          <p:cNvPr id="3" name="图片 2"/>
          <p:cNvPicPr>
            <a:picLocks noChangeAspect="1"/>
          </p:cNvPicPr>
          <p:nvPr/>
        </p:nvPicPr>
        <p:blipFill>
          <a:blip r:embed="rId5">
            <a:extLst>
              <a:ext uri="{28A0092B-C50C-407E-A947-70E740481C1C}">
                <a14:useLocalDpi val="0"/>
              </a:ext>
            </a:extLst>
          </a:blip>
          <a:srcRect l="59922" t="3594"/>
          <a:stretch>
            <a:fillRect/>
          </a:stretch>
        </p:blipFill>
        <p:spPr>
          <a:xfrm>
            <a:off x="7305675" y="857250"/>
            <a:ext cx="4886325" cy="5876925"/>
          </a:xfrm>
          <a:prstGeom prst="rect">
            <a:avLst/>
          </a:prstGeom>
        </p:spPr>
      </p:pic>
      <p:pic>
        <p:nvPicPr>
          <p:cNvPr id="8" name="图片 7"/>
          <p:cNvPicPr>
            <a:picLocks noChangeAspect="1"/>
          </p:cNvPicPr>
          <p:nvPr/>
        </p:nvPicPr>
        <p:blipFill>
          <a:blip r:embed="rId6">
            <a:extLst>
              <a:ext uri="{28A0092B-C50C-407E-A947-70E740481C1C}">
                <a14:useLocalDpi val="0"/>
              </a:ext>
            </a:extLst>
          </a:blip>
          <a:srcRect b="41406" l="13672" r="37968" t="31562"/>
          <a:stretch>
            <a:fillRect/>
          </a:stretch>
        </p:blipFill>
        <p:spPr>
          <a:xfrm>
            <a:off x="1666875" y="1990725"/>
            <a:ext cx="5895976" cy="1647825"/>
          </a:xfrm>
          <a:prstGeom prst="rect">
            <a:avLst/>
          </a:prstGeom>
        </p:spPr>
      </p:pic>
      <p:pic>
        <p:nvPicPr>
          <p:cNvPr id="11" name="图片 10"/>
          <p:cNvPicPr>
            <a:picLocks noChangeAspect="1"/>
          </p:cNvPicPr>
          <p:nvPr/>
        </p:nvPicPr>
        <p:blipFill>
          <a:blip r:embed="rId7">
            <a:extLst>
              <a:ext uri="{28A0092B-C50C-407E-A947-70E740481C1C}">
                <a14:useLocalDpi val="0"/>
              </a:ext>
            </a:extLst>
          </a:blip>
          <a:srcRect b="30625" l="20312" r="42422" t="62813"/>
          <a:stretch>
            <a:fillRect/>
          </a:stretch>
        </p:blipFill>
        <p:spPr>
          <a:xfrm>
            <a:off x="2471737" y="4095750"/>
            <a:ext cx="4543425" cy="400050"/>
          </a:xfrm>
          <a:prstGeom prst="rect">
            <a:avLst/>
          </a:prstGeom>
        </p:spPr>
      </p:pic>
      <p:sp>
        <p:nvSpPr>
          <p:cNvPr id="17" name="文本框 16"/>
          <p:cNvSpPr txBox="1"/>
          <p:nvPr/>
        </p:nvSpPr>
        <p:spPr>
          <a:xfrm>
            <a:off x="3535706" y="5373171"/>
            <a:ext cx="1916430" cy="289560"/>
          </a:xfrm>
          <a:prstGeom prst="rect">
            <a:avLst/>
          </a:prstGeom>
          <a:noFill/>
        </p:spPr>
        <p:txBody>
          <a:bodyPr rtlCol="0" wrap="none">
            <a:spAutoFit/>
          </a:bodyPr>
          <a:lstStyle/>
          <a:p>
            <a:r>
              <a:rPr altLang="zh-CN" lang="en-US" smtClean="0" sz="1300">
                <a:latin charset="-122" panose="02010600040101010101" pitchFamily="2" typeface="华文中宋"/>
                <a:ea charset="-122" panose="02010600040101010101" pitchFamily="2" typeface="华文中宋"/>
              </a:rPr>
              <a:t>1893.12.26-202X.12.26</a:t>
            </a:r>
          </a:p>
        </p:txBody>
      </p:sp>
      <p:sp>
        <p:nvSpPr>
          <p:cNvPr id="18" name="文本框 17"/>
          <p:cNvSpPr txBox="1"/>
          <p:nvPr/>
        </p:nvSpPr>
        <p:spPr>
          <a:xfrm>
            <a:off x="2962275" y="3844410"/>
            <a:ext cx="3184842" cy="396240"/>
          </a:xfrm>
          <a:prstGeom prst="rect">
            <a:avLst/>
          </a:prstGeom>
          <a:noFill/>
        </p:spPr>
        <p:txBody>
          <a:bodyPr rtlCol="0" wrap="none">
            <a:spAutoFit/>
          </a:bodyPr>
          <a:lstStyle/>
          <a:p>
            <a:r>
              <a:rPr altLang="en-US" lang="zh-CN" smtClean="0" sz="2000">
                <a:solidFill>
                  <a:srgbClr val="C8350D"/>
                </a:solidFill>
                <a:latin charset="-122" panose="020b0503020204020204" pitchFamily="34" typeface="微软雅黑"/>
                <a:ea charset="-122" panose="020b0503020204020204" pitchFamily="34" typeface="微软雅黑"/>
              </a:rPr>
              <a:t>毛主席诞辰12X周年纪念日</a:t>
            </a:r>
          </a:p>
        </p:txBody>
      </p:sp>
      <p:sp>
        <p:nvSpPr>
          <p:cNvPr id="19" name="文本框 18"/>
          <p:cNvSpPr txBox="1"/>
          <p:nvPr/>
        </p:nvSpPr>
        <p:spPr>
          <a:xfrm>
            <a:off x="3944955" y="4999136"/>
            <a:ext cx="1286192" cy="289560"/>
          </a:xfrm>
          <a:prstGeom prst="rect">
            <a:avLst/>
          </a:prstGeom>
          <a:noFill/>
        </p:spPr>
        <p:txBody>
          <a:bodyPr rtlCol="0" wrap="none">
            <a:spAutoFit/>
          </a:bodyPr>
          <a:lstStyle/>
          <a:p>
            <a:r>
              <a:rPr altLang="en-US" lang="zh-CN" smtClean="0" sz="1300">
                <a:solidFill>
                  <a:schemeClr val="bg1"/>
                </a:solidFill>
                <a:latin charset="-122" panose="020b0503020204020204" pitchFamily="34" typeface="微软雅黑"/>
                <a:ea charset="-122" panose="020b0503020204020204" pitchFamily="34" typeface="微软雅黑"/>
              </a:rPr>
              <a:t>一   代   伟   人</a:t>
            </a:r>
          </a:p>
        </p:txBody>
      </p:sp>
      <p:pic>
        <p:nvPicPr>
          <p:cNvPr id="25" name="图片 24"/>
          <p:cNvPicPr>
            <a:picLocks noChangeAspect="1"/>
          </p:cNvPicPr>
          <p:nvPr/>
        </p:nvPicPr>
        <p:blipFill>
          <a:blip r:embed="rId8">
            <a:extLst>
              <a:ext uri="{28A0092B-C50C-407E-A947-70E740481C1C}">
                <a14:useLocalDpi val="0"/>
              </a:ext>
            </a:extLst>
          </a:blip>
          <a:srcRect b="65469" l="17578" r="39219" t="21094"/>
          <a:stretch>
            <a:fillRect/>
          </a:stretch>
        </p:blipFill>
        <p:spPr>
          <a:xfrm>
            <a:off x="2143124" y="1352550"/>
            <a:ext cx="5267325" cy="819150"/>
          </a:xfrm>
          <a:prstGeom prst="rect">
            <a:avLst/>
          </a:prstGeom>
        </p:spPr>
      </p:pic>
      <p:pic>
        <p:nvPicPr>
          <p:cNvPr id="26" name="图片 25"/>
          <p:cNvPicPr>
            <a:picLocks noChangeAspect="1"/>
          </p:cNvPicPr>
          <p:nvPr/>
        </p:nvPicPr>
        <p:blipFill>
          <a:blip r:embed="rId9">
            <a:extLst>
              <a:ext uri="{28A0092B-C50C-407E-A947-70E740481C1C}">
                <a14:useLocalDpi val="0"/>
              </a:ext>
            </a:extLst>
          </a:blip>
          <a:srcRect b="42969" l="15313" r="38359" t="34531"/>
          <a:stretch>
            <a:fillRect/>
          </a:stretch>
        </p:blipFill>
        <p:spPr>
          <a:xfrm>
            <a:off x="1866900" y="2171699"/>
            <a:ext cx="5648325" cy="1371601"/>
          </a:xfrm>
          <a:prstGeom prst="rect">
            <a:avLst/>
          </a:prstGeom>
        </p:spPr>
      </p:pic>
      <p:sp>
        <p:nvSpPr>
          <p:cNvPr id="7" name="文本框 6"/>
          <p:cNvSpPr txBox="1"/>
          <p:nvPr/>
        </p:nvSpPr>
        <p:spPr>
          <a:xfrm>
            <a:off x="2704145" y="4362436"/>
            <a:ext cx="4145280" cy="448056"/>
          </a:xfrm>
          <a:prstGeom prst="rect">
            <a:avLst/>
          </a:prstGeom>
          <a:noFill/>
        </p:spPr>
        <p:txBody>
          <a:bodyPr rtlCol="0" wrap="none">
            <a:spAutoFit/>
          </a:bodyPr>
          <a:lstStyle/>
          <a:p>
            <a:pPr algn="ctr">
              <a:lnSpc>
                <a:spcPct val="120000"/>
              </a:lnSpc>
            </a:pPr>
            <a:r>
              <a:rPr altLang="en-US" lang="zh-CN" sz="650">
                <a:latin charset="-122" panose="020b0503020204020204" pitchFamily="34" typeface="微软雅黑"/>
                <a:ea charset="-122" panose="020b0503020204020204" pitchFamily="34" typeface="微软雅黑"/>
              </a:rPr>
              <a:t>毛泽东（1893年12月26日－1976年9月9日），字润之（原作咏芝，后改润芝），笔名子任。</a:t>
            </a:r>
          </a:p>
          <a:p>
            <a:pPr algn="ctr">
              <a:lnSpc>
                <a:spcPct val="120000"/>
              </a:lnSpc>
            </a:pPr>
            <a:r>
              <a:rPr altLang="en-US" lang="zh-CN" sz="650">
                <a:latin charset="-122" panose="020b0503020204020204" pitchFamily="34" typeface="微软雅黑"/>
                <a:ea charset="-122" panose="020b0503020204020204" pitchFamily="34" typeface="微软雅黑"/>
              </a:rPr>
              <a:t>湖南湘潭人。诗人，伟大的马克思主义者，无产阶级革命家、战略家和理论家，中国共产党、中国人民解放军</a:t>
            </a:r>
          </a:p>
          <a:p>
            <a:pPr algn="ctr">
              <a:lnSpc>
                <a:spcPct val="120000"/>
              </a:lnSpc>
            </a:pPr>
            <a:r>
              <a:rPr altLang="en-US" lang="zh-CN" sz="650">
                <a:latin charset="-122" panose="020b0503020204020204" pitchFamily="34" typeface="微软雅黑"/>
                <a:ea charset="-122" panose="020b0503020204020204" pitchFamily="34" typeface="微软雅黑"/>
              </a:rPr>
              <a:t>和中华人民共和国的主要缔造者和领导人</a:t>
            </a:r>
          </a:p>
        </p:txBody>
      </p:sp>
      <p:sp>
        <p:nvSpPr>
          <p:cNvPr id="9" name="文本框 8"/>
          <p:cNvSpPr txBox="1"/>
          <p:nvPr/>
        </p:nvSpPr>
        <p:spPr>
          <a:xfrm>
            <a:off x="3640619" y="1021319"/>
            <a:ext cx="3646286" cy="236220"/>
          </a:xfrm>
          <a:prstGeom prst="rect">
            <a:avLst/>
          </a:prstGeom>
          <a:noFill/>
        </p:spPr>
        <p:txBody>
          <a:bodyPr rtlCol="0" wrap="square">
            <a:spAutoFit/>
          </a:bodyPr>
          <a:lstStyle/>
          <a:p>
            <a:pPr algn="dist"/>
            <a:r>
              <a:rPr altLang="zh-CN" lang="en-US" sz="950"/>
              <a:t>/毛/泽/东/诞/辰/126/周/年/</a:t>
            </a:r>
          </a:p>
        </p:txBody>
      </p:sp>
      <p:sp>
        <p:nvSpPr>
          <p:cNvPr id="23" name="文本框 22"/>
          <p:cNvSpPr txBox="1"/>
          <p:nvPr/>
        </p:nvSpPr>
        <p:spPr>
          <a:xfrm>
            <a:off x="11216946" y="2302137"/>
            <a:ext cx="327660" cy="2177526"/>
          </a:xfrm>
          <a:prstGeom prst="rect">
            <a:avLst/>
          </a:prstGeom>
          <a:noFill/>
        </p:spPr>
        <p:txBody>
          <a:bodyPr rtlCol="0" vert="eaVert" wrap="square">
            <a:spAutoFit/>
          </a:bodyPr>
          <a:lstStyle/>
          <a:p>
            <a:pPr algn="dist"/>
            <a:r>
              <a:rPr altLang="en-US" lang="zh-CN" sz="950"/>
              <a:t>伟/大/领/袖/毛/泽/东</a:t>
            </a:r>
          </a:p>
        </p:txBody>
      </p:sp>
      <p:grpSp>
        <p:nvGrpSpPr>
          <p:cNvPr id="36" name="组合 35"/>
          <p:cNvGrpSpPr/>
          <p:nvPr/>
        </p:nvGrpSpPr>
        <p:grpSpPr>
          <a:xfrm>
            <a:off x="732172" y="4731115"/>
            <a:ext cx="393383" cy="1068153"/>
            <a:chOff x="732172" y="4731114"/>
            <a:chExt cx="393383" cy="1068153"/>
          </a:xfrm>
        </p:grpSpPr>
        <p:sp>
          <p:nvSpPr>
            <p:cNvPr id="22" name="文本框 21"/>
            <p:cNvSpPr txBox="1"/>
            <p:nvPr/>
          </p:nvSpPr>
          <p:spPr>
            <a:xfrm>
              <a:off x="808431" y="4793427"/>
              <a:ext cx="317124" cy="1005840"/>
            </a:xfrm>
            <a:prstGeom prst="rect">
              <a:avLst/>
            </a:prstGeom>
            <a:noFill/>
          </p:spPr>
          <p:txBody>
            <a:bodyPr rtlCol="0" wrap="square">
              <a:spAutoFit/>
            </a:bodyPr>
            <a:lstStyle/>
            <a:p>
              <a:r>
                <a:rPr altLang="en-US" lang="zh-CN" sz="1200">
                  <a:latin charset="-122" panose="020b0503020204020204" pitchFamily="34" typeface="微软雅黑"/>
                  <a:ea charset="-122" panose="020b0503020204020204" pitchFamily="34" typeface="微软雅黑"/>
                </a:rPr>
                <a:t>毛泽东诞辰 </a:t>
              </a:r>
            </a:p>
          </p:txBody>
        </p:sp>
        <p:sp>
          <p:nvSpPr>
            <p:cNvPr id="28" name="文本框 27"/>
            <p:cNvSpPr txBox="1"/>
            <p:nvPr/>
          </p:nvSpPr>
          <p:spPr>
            <a:xfrm rot="5400000">
              <a:off x="317517" y="5145769"/>
              <a:ext cx="1027430" cy="198120"/>
            </a:xfrm>
            <a:prstGeom prst="rect">
              <a:avLst/>
            </a:prstGeom>
            <a:noFill/>
          </p:spPr>
          <p:txBody>
            <a:bodyPr rtlCol="0" wrap="none">
              <a:spAutoFit/>
            </a:bodyPr>
            <a:lstStyle/>
            <a:p>
              <a:r>
                <a:rPr altLang="zh-CN" lang="en-US" smtClean="0" sz="700">
                  <a:latin charset="-122" panose="02010600040101010101" pitchFamily="2" typeface="华文中宋"/>
                  <a:ea charset="-122" panose="02010600040101010101" pitchFamily="2" typeface="华文中宋"/>
                </a:rPr>
                <a:t>1893.12.26-1976.9.9</a:t>
              </a:r>
            </a:p>
          </p:txBody>
        </p:sp>
      </p:grpSp>
      <p:sp>
        <p:nvSpPr>
          <p:cNvPr id="30" name="文本框 29"/>
          <p:cNvSpPr txBox="1"/>
          <p:nvPr/>
        </p:nvSpPr>
        <p:spPr>
          <a:xfrm>
            <a:off x="628650" y="3080166"/>
            <a:ext cx="702469" cy="434340"/>
          </a:xfrm>
          <a:prstGeom prst="rect">
            <a:avLst/>
          </a:prstGeom>
          <a:noFill/>
        </p:spPr>
        <p:txBody>
          <a:bodyPr rtlCol="0" wrap="square">
            <a:spAutoFit/>
          </a:bodyPr>
          <a:lstStyle/>
          <a:p>
            <a:r>
              <a:rPr altLang="en-US" lang="zh-CN" sz="750">
                <a:latin charset="-122" panose="020b0503020204020204" pitchFamily="34" typeface="微软雅黑"/>
                <a:ea charset="-122" panose="020b0503020204020204" pitchFamily="34" typeface="微软雅黑"/>
              </a:rPr>
              <a:t>毛泽东诞辰</a:t>
            </a:r>
          </a:p>
          <a:p>
            <a:r>
              <a:rPr altLang="en-US" lang="zh-CN" sz="750">
                <a:latin charset="-122" panose="020b0503020204020204" pitchFamily="34" typeface="微软雅黑"/>
                <a:ea charset="-122" panose="020b0503020204020204" pitchFamily="34" typeface="微软雅黑"/>
              </a:rPr>
              <a:t>一代伟人</a:t>
            </a:r>
          </a:p>
          <a:p>
            <a:r>
              <a:rPr altLang="en-US" lang="zh-CN" sz="750">
                <a:latin charset="-122" panose="020b0503020204020204" pitchFamily="34" typeface="微软雅黑"/>
                <a:ea charset="-122" panose="020b0503020204020204" pitchFamily="34" typeface="微软雅黑"/>
              </a:rPr>
              <a:t>重要领导人</a:t>
            </a:r>
          </a:p>
        </p:txBody>
      </p:sp>
      <p:grpSp>
        <p:nvGrpSpPr>
          <p:cNvPr id="35" name="组合 34"/>
          <p:cNvGrpSpPr/>
          <p:nvPr/>
        </p:nvGrpSpPr>
        <p:grpSpPr>
          <a:xfrm>
            <a:off x="757486" y="4786311"/>
            <a:ext cx="289312" cy="1051560"/>
            <a:chOff x="757486" y="4786311"/>
            <a:chExt cx="289312" cy="1051560"/>
          </a:xfrm>
        </p:grpSpPr>
        <p:cxnSp>
          <p:nvCxnSpPr>
            <p:cNvPr id="29" name="直接连接符 28"/>
            <p:cNvCxnSpPr/>
            <p:nvPr/>
          </p:nvCxnSpPr>
          <p:spPr>
            <a:xfrm>
              <a:off x="757486" y="4786311"/>
              <a:ext cx="288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a:off x="758798" y="5837871"/>
              <a:ext cx="288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4" name="组合 33"/>
          <p:cNvGrpSpPr/>
          <p:nvPr/>
        </p:nvGrpSpPr>
        <p:grpSpPr>
          <a:xfrm>
            <a:off x="490538" y="2729778"/>
            <a:ext cx="1066800" cy="1076325"/>
            <a:chOff x="490538" y="2729778"/>
            <a:chExt cx="1066800" cy="1076325"/>
          </a:xfrm>
        </p:grpSpPr>
        <p:pic>
          <p:nvPicPr>
            <p:cNvPr id="10" name="图片 9"/>
            <p:cNvPicPr>
              <a:picLocks noChangeAspect="1"/>
            </p:cNvPicPr>
            <p:nvPr/>
          </p:nvPicPr>
          <p:blipFill>
            <a:blip r:embed="rId10">
              <a:extLst>
                <a:ext uri="{28A0092B-C50C-407E-A947-70E740481C1C}">
                  <a14:useLocalDpi val="0"/>
                </a:ext>
              </a:extLst>
            </a:blip>
            <a:srcRect b="40157" l="4062" r="87188" t="54633"/>
            <a:stretch>
              <a:fillRect/>
            </a:stretch>
          </p:blipFill>
          <p:spPr>
            <a:xfrm>
              <a:off x="490538" y="3488531"/>
              <a:ext cx="1066800" cy="317572"/>
            </a:xfrm>
            <a:prstGeom prst="rect">
              <a:avLst/>
            </a:prstGeom>
          </p:spPr>
        </p:pic>
        <p:pic>
          <p:nvPicPr>
            <p:cNvPr id="33" name="图片 32"/>
            <p:cNvPicPr>
              <a:picLocks noChangeAspect="1"/>
            </p:cNvPicPr>
            <p:nvPr/>
          </p:nvPicPr>
          <p:blipFill>
            <a:blip r:embed="rId10">
              <a:extLst>
                <a:ext uri="{28A0092B-C50C-407E-A947-70E740481C1C}">
                  <a14:useLocalDpi val="0"/>
                </a:ext>
              </a:extLst>
            </a:blip>
            <a:srcRect b="51563" l="4062" r="87188" t="42187"/>
            <a:stretch>
              <a:fillRect/>
            </a:stretch>
          </p:blipFill>
          <p:spPr>
            <a:xfrm>
              <a:off x="490538" y="2729778"/>
              <a:ext cx="1066800" cy="381000"/>
            </a:xfrm>
            <a:prstGeom prst="rect">
              <a:avLst/>
            </a:prstGeom>
          </p:spPr>
        </p:pic>
      </p:grpSp>
    </p:spTree>
    <p:extLst>
      <p:ext uri="{BB962C8B-B14F-4D97-AF65-F5344CB8AC3E}">
        <p14:creationId val="3265588046"/>
      </p:ext>
    </p:extLst>
  </p:cSld>
  <p:clrMapOvr>
    <a:masterClrMapping/>
  </p:clrMapOvr>
  <mc:AlternateContent>
    <mc:Choice Requires="p14">
      <p:transition advClick="0" advTm="9000" p14:dur="1400" spd="slow">
        <p14:doors dir="vert"/>
      </p:transition>
    </mc:Choice>
    <mc:Fallback>
      <p:transition advClick="0" advTm="9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8">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additive="base">
                                        <p:cTn dur="750" fill="hold" id="7"/>
                                        <p:tgtEl>
                                          <p:spTgt spid="2"/>
                                        </p:tgtEl>
                                        <p:attrNameLst>
                                          <p:attrName>ppt_x</p:attrName>
                                        </p:attrNameLst>
                                      </p:cBhvr>
                                      <p:tavLst>
                                        <p:tav tm="0">
                                          <p:val>
                                            <p:strVal val="0-#ppt_w/2"/>
                                          </p:val>
                                        </p:tav>
                                        <p:tav tm="100000">
                                          <p:val>
                                            <p:strVal val="#ppt_x"/>
                                          </p:val>
                                        </p:tav>
                                      </p:tavLst>
                                    </p:anim>
                                    <p:anim calcmode="lin" valueType="num">
                                      <p:cBhvr additive="base">
                                        <p:cTn dur="750" fill="hold" id="8"/>
                                        <p:tgtEl>
                                          <p:spTgt spid="2"/>
                                        </p:tgtEl>
                                        <p:attrNameLst>
                                          <p:attrName>ppt_y</p:attrName>
                                        </p:attrNameLst>
                                      </p:cBhvr>
                                      <p:tavLst>
                                        <p:tav tm="0">
                                          <p:val>
                                            <p:strVal val="#ppt_y"/>
                                          </p:val>
                                        </p:tav>
                                        <p:tav tm="100000">
                                          <p:val>
                                            <p:strVal val="#ppt_y"/>
                                          </p:val>
                                        </p:tav>
                                      </p:tavLst>
                                    </p:anim>
                                  </p:childTnLst>
                                </p:cTn>
                              </p:par>
                            </p:childTnLst>
                          </p:cTn>
                        </p:par>
                      </p:childTnLst>
                    </p:cTn>
                  </p:par>
                  <p:par>
                    <p:cTn fill="hold" id="9" nodeType="clickPar">
                      <p:stCondLst>
                        <p:cond delay="indefinite"/>
                        <p:cond delay="0" evt="onBegin">
                          <p:tn val="8"/>
                        </p:cond>
                      </p:stCondLst>
                      <p:childTnLst>
                        <p:par>
                          <p:cTn fill="hold" id="10" nodeType="afterGroup">
                            <p:stCondLst>
                              <p:cond delay="0"/>
                            </p:stCondLst>
                            <p:childTnLst>
                              <p:par>
                                <p:cTn fill="hold" grpId="0" id="11" nodeType="clickEffect" presetClass="entr" presetID="1" presetSubtype="0">
                                  <p:stCondLst>
                                    <p:cond delay="0"/>
                                  </p:stCondLst>
                                  <p:childTnLst>
                                    <p:set>
                                      <p:cBhvr>
                                        <p:cTn dur="1" fill="hold" id="12">
                                          <p:stCondLst>
                                            <p:cond delay="749"/>
                                          </p:stCondLst>
                                        </p:cTn>
                                        <p:tgtEl>
                                          <p:spTgt spid="30"/>
                                        </p:tgtEl>
                                        <p:attrNameLst>
                                          <p:attrName>style.visibility</p:attrName>
                                        </p:attrNameLst>
                                      </p:cBhvr>
                                      <p:to>
                                        <p:strVal val="visible"/>
                                      </p:to>
                                    </p:set>
                                  </p:childTnLst>
                                </p:cTn>
                              </p:par>
                            </p:childTnLst>
                          </p:cTn>
                        </p:par>
                      </p:childTnLst>
                    </p:cTn>
                  </p:par>
                  <p:par>
                    <p:cTn fill="hold" id="13" nodeType="clickPar">
                      <p:stCondLst>
                        <p:cond delay="indefinite"/>
                        <p:cond delay="0" evt="onBegin">
                          <p:tn val="12"/>
                        </p:cond>
                      </p:stCondLst>
                      <p:childTnLst>
                        <p:par>
                          <p:cTn fill="hold" id="14" nodeType="afterGroup">
                            <p:stCondLst>
                              <p:cond delay="0"/>
                            </p:stCondLst>
                            <p:childTnLst>
                              <p:par>
                                <p:cTn fill="hold" id="15" nodeType="clickEffect" presetClass="entr" presetID="10" presetSubtype="0">
                                  <p:stCondLst>
                                    <p:cond delay="0"/>
                                  </p:stCondLst>
                                  <p:childTnLst>
                                    <p:set>
                                      <p:cBhvr>
                                        <p:cTn dur="1" fill="hold" id="16">
                                          <p:stCondLst>
                                            <p:cond delay="0"/>
                                          </p:stCondLst>
                                        </p:cTn>
                                        <p:tgtEl>
                                          <p:spTgt spid="34"/>
                                        </p:tgtEl>
                                        <p:attrNameLst>
                                          <p:attrName>style.visibility</p:attrName>
                                        </p:attrNameLst>
                                      </p:cBhvr>
                                      <p:to>
                                        <p:strVal val="visible"/>
                                      </p:to>
                                    </p:set>
                                    <p:animEffect filter="fade" transition="in">
                                      <p:cBhvr>
                                        <p:cTn dur="750" id="17"/>
                                        <p:tgtEl>
                                          <p:spTgt spid="34"/>
                                        </p:tgtEl>
                                      </p:cBhvr>
                                    </p:animEffect>
                                  </p:childTnLst>
                                </p:cTn>
                              </p:par>
                            </p:childTnLst>
                          </p:cTn>
                        </p:par>
                      </p:childTnLst>
                    </p:cTn>
                  </p:par>
                  <p:par>
                    <p:cTn fill="hold" id="18" nodeType="clickPar">
                      <p:stCondLst>
                        <p:cond delay="indefinite"/>
                        <p:cond delay="0" evt="onBegin">
                          <p:tn val="17"/>
                        </p:cond>
                      </p:stCondLst>
                      <p:childTnLst>
                        <p:par>
                          <p:cTn fill="hold" id="19" nodeType="afterGroup">
                            <p:stCondLst>
                              <p:cond delay="0"/>
                            </p:stCondLst>
                            <p:childTnLst>
                              <p:par>
                                <p:cTn fill="hold" id="20" nodeType="clickEffect" presetClass="entr" presetID="10" presetSubtype="0">
                                  <p:stCondLst>
                                    <p:cond delay="0"/>
                                  </p:stCondLst>
                                  <p:childTnLst>
                                    <p:set>
                                      <p:cBhvr>
                                        <p:cTn dur="1" fill="hold" id="21">
                                          <p:stCondLst>
                                            <p:cond delay="0"/>
                                          </p:stCondLst>
                                        </p:cTn>
                                        <p:tgtEl>
                                          <p:spTgt spid="35"/>
                                        </p:tgtEl>
                                        <p:attrNameLst>
                                          <p:attrName>style.visibility</p:attrName>
                                        </p:attrNameLst>
                                      </p:cBhvr>
                                      <p:to>
                                        <p:strVal val="visible"/>
                                      </p:to>
                                    </p:set>
                                    <p:animEffect filter="fade" transition="in">
                                      <p:cBhvr>
                                        <p:cTn dur="750" id="22"/>
                                        <p:tgtEl>
                                          <p:spTgt spid="35"/>
                                        </p:tgtEl>
                                      </p:cBhvr>
                                    </p:animEffect>
                                  </p:childTnLst>
                                </p:cTn>
                              </p:par>
                            </p:childTnLst>
                          </p:cTn>
                        </p:par>
                      </p:childTnLst>
                    </p:cTn>
                  </p:par>
                  <p:par>
                    <p:cTn fill="hold" id="23" nodeType="clickPar">
                      <p:stCondLst>
                        <p:cond delay="indefinite"/>
                        <p:cond delay="0" evt="onBegin">
                          <p:tn val="22"/>
                        </p:cond>
                      </p:stCondLst>
                      <p:childTnLst>
                        <p:par>
                          <p:cTn fill="hold" id="24" nodeType="afterGroup">
                            <p:stCondLst>
                              <p:cond delay="0"/>
                            </p:stCondLst>
                            <p:childTnLst>
                              <p:par>
                                <p:cTn fill="hold" id="25" nodeType="clickEffect" presetClass="entr" presetID="1" presetSubtype="0">
                                  <p:stCondLst>
                                    <p:cond delay="0"/>
                                  </p:stCondLst>
                                  <p:childTnLst>
                                    <p:set>
                                      <p:cBhvr>
                                        <p:cTn dur="1" fill="hold" id="26">
                                          <p:stCondLst>
                                            <p:cond delay="749"/>
                                          </p:stCondLst>
                                        </p:cTn>
                                        <p:tgtEl>
                                          <p:spTgt spid="36"/>
                                        </p:tgtEl>
                                        <p:attrNameLst>
                                          <p:attrName>style.visibility</p:attrName>
                                        </p:attrNameLst>
                                      </p:cBhvr>
                                      <p:to>
                                        <p:strVal val="visible"/>
                                      </p:to>
                                    </p:set>
                                  </p:childTnLst>
                                </p:cTn>
                              </p:par>
                            </p:childTnLst>
                          </p:cTn>
                        </p:par>
                      </p:childTnLst>
                    </p:cTn>
                  </p:par>
                  <p:par>
                    <p:cTn fill="hold" id="27" nodeType="clickPar">
                      <p:stCondLst>
                        <p:cond delay="indefinite"/>
                        <p:cond delay="0" evt="onBegin">
                          <p:tn val="26"/>
                        </p:cond>
                      </p:stCondLst>
                      <p:childTnLst>
                        <p:par>
                          <p:cTn fill="hold" id="28" nodeType="afterGroup">
                            <p:stCondLst>
                              <p:cond delay="0"/>
                            </p:stCondLst>
                            <p:childTnLst>
                              <p:par>
                                <p:cTn fill="hold" grpId="0" id="29" nodeType="clickEffect" presetClass="entr" presetID="10" presetSubtype="0">
                                  <p:stCondLst>
                                    <p:cond delay="0"/>
                                  </p:stCondLst>
                                  <p:childTnLst>
                                    <p:set>
                                      <p:cBhvr>
                                        <p:cTn dur="1" fill="hold" id="30">
                                          <p:stCondLst>
                                            <p:cond delay="0"/>
                                          </p:stCondLst>
                                        </p:cTn>
                                        <p:tgtEl>
                                          <p:spTgt spid="9"/>
                                        </p:tgtEl>
                                        <p:attrNameLst>
                                          <p:attrName>style.visibility</p:attrName>
                                        </p:attrNameLst>
                                      </p:cBhvr>
                                      <p:to>
                                        <p:strVal val="visible"/>
                                      </p:to>
                                    </p:set>
                                    <p:animEffect filter="fade" transition="in">
                                      <p:cBhvr>
                                        <p:cTn dur="750" id="31"/>
                                        <p:tgtEl>
                                          <p:spTgt spid="9"/>
                                        </p:tgtEl>
                                      </p:cBhvr>
                                    </p:animEffect>
                                  </p:childTnLst>
                                </p:cTn>
                              </p:par>
                            </p:childTnLst>
                          </p:cTn>
                        </p:par>
                      </p:childTnLst>
                    </p:cTn>
                  </p:par>
                  <p:par>
                    <p:cTn fill="hold" id="32" nodeType="clickPar">
                      <p:stCondLst>
                        <p:cond delay="indefinite"/>
                        <p:cond delay="0" evt="onBegin">
                          <p:tn val="31"/>
                        </p:cond>
                      </p:stCondLst>
                      <p:childTnLst>
                        <p:par>
                          <p:cTn fill="hold" id="33" nodeType="afterGroup">
                            <p:stCondLst>
                              <p:cond delay="0"/>
                            </p:stCondLst>
                            <p:childTnLst>
                              <p:par>
                                <p:cTn fill="hold" grpId="0" id="34" nodeType="clickEffect" presetClass="entr" presetID="10" presetSubtype="0">
                                  <p:stCondLst>
                                    <p:cond delay="0"/>
                                  </p:stCondLst>
                                  <p:childTnLst>
                                    <p:set>
                                      <p:cBhvr>
                                        <p:cTn dur="1" fill="hold" id="35">
                                          <p:stCondLst>
                                            <p:cond delay="0"/>
                                          </p:stCondLst>
                                        </p:cTn>
                                        <p:tgtEl>
                                          <p:spTgt spid="23"/>
                                        </p:tgtEl>
                                        <p:attrNameLst>
                                          <p:attrName>style.visibility</p:attrName>
                                        </p:attrNameLst>
                                      </p:cBhvr>
                                      <p:to>
                                        <p:strVal val="visible"/>
                                      </p:to>
                                    </p:set>
                                    <p:animEffect filter="fade" transition="in">
                                      <p:cBhvr>
                                        <p:cTn dur="750" id="36"/>
                                        <p:tgtEl>
                                          <p:spTgt spid="23"/>
                                        </p:tgtEl>
                                      </p:cBhvr>
                                    </p:animEffect>
                                  </p:childTnLst>
                                </p:cTn>
                              </p:par>
                            </p:childTnLst>
                          </p:cTn>
                        </p:par>
                        <p:par>
                          <p:cTn fill="hold" id="37" nodeType="afterGroup">
                            <p:stCondLst>
                              <p:cond delay="750"/>
                            </p:stCondLst>
                            <p:childTnLst>
                              <p:par>
                                <p:cTn fill="hold" id="38" nodeType="afterEffect" presetClass="entr" presetID="21" presetSubtype="1">
                                  <p:stCondLst>
                                    <p:cond delay="0"/>
                                  </p:stCondLst>
                                  <p:childTnLst>
                                    <p:set>
                                      <p:cBhvr>
                                        <p:cTn dur="1" fill="hold" id="39">
                                          <p:stCondLst>
                                            <p:cond delay="0"/>
                                          </p:stCondLst>
                                        </p:cTn>
                                        <p:tgtEl>
                                          <p:spTgt spid="3"/>
                                        </p:tgtEl>
                                        <p:attrNameLst>
                                          <p:attrName>style.visibility</p:attrName>
                                        </p:attrNameLst>
                                      </p:cBhvr>
                                      <p:to>
                                        <p:strVal val="visible"/>
                                      </p:to>
                                    </p:set>
                                    <p:animEffect filter="wheel(1)" transition="in">
                                      <p:cBhvr>
                                        <p:cTn dur="750" id="40"/>
                                        <p:tgtEl>
                                          <p:spTgt spid="3"/>
                                        </p:tgtEl>
                                      </p:cBhvr>
                                    </p:animEffect>
                                  </p:childTnLst>
                                </p:cTn>
                              </p:par>
                            </p:childTnLst>
                          </p:cTn>
                        </p:par>
                      </p:childTnLst>
                    </p:cTn>
                  </p:par>
                  <p:par>
                    <p:cTn fill="hold" id="41" nodeType="clickPar">
                      <p:stCondLst>
                        <p:cond delay="indefinite"/>
                        <p:cond delay="0" evt="onBegin">
                          <p:tn val="40"/>
                        </p:cond>
                      </p:stCondLst>
                      <p:childTnLst>
                        <p:par>
                          <p:cTn fill="hold" id="42" nodeType="afterGroup">
                            <p:stCondLst>
                              <p:cond delay="0"/>
                            </p:stCondLst>
                            <p:childTnLst>
                              <p:par>
                                <p:cTn fill="hold" id="43" nodeType="clickEffect" presetClass="entr" presetID="6" presetSubtype="16">
                                  <p:stCondLst>
                                    <p:cond delay="0"/>
                                  </p:stCondLst>
                                  <p:childTnLst>
                                    <p:set>
                                      <p:cBhvr>
                                        <p:cTn dur="1" fill="hold" id="44">
                                          <p:stCondLst>
                                            <p:cond delay="0"/>
                                          </p:stCondLst>
                                        </p:cTn>
                                        <p:tgtEl>
                                          <p:spTgt spid="8"/>
                                        </p:tgtEl>
                                        <p:attrNameLst>
                                          <p:attrName>style.visibility</p:attrName>
                                        </p:attrNameLst>
                                      </p:cBhvr>
                                      <p:to>
                                        <p:strVal val="visible"/>
                                      </p:to>
                                    </p:set>
                                    <p:animEffect filter="circle(in)" transition="in">
                                      <p:cBhvr>
                                        <p:cTn dur="750" id="45"/>
                                        <p:tgtEl>
                                          <p:spTgt spid="8"/>
                                        </p:tgtEl>
                                      </p:cBhvr>
                                    </p:animEffect>
                                  </p:childTnLst>
                                </p:cTn>
                              </p:par>
                              <p:par>
                                <p:cTn fill="hold" id="46" nodeType="withEffect" presetClass="entr" presetID="2" presetSubtype="8">
                                  <p:stCondLst>
                                    <p:cond delay="0"/>
                                  </p:stCondLst>
                                  <p:childTnLst>
                                    <p:set>
                                      <p:cBhvr>
                                        <p:cTn dur="1" fill="hold" id="47">
                                          <p:stCondLst>
                                            <p:cond delay="0"/>
                                          </p:stCondLst>
                                        </p:cTn>
                                        <p:tgtEl>
                                          <p:spTgt spid="26"/>
                                        </p:tgtEl>
                                        <p:attrNameLst>
                                          <p:attrName>style.visibility</p:attrName>
                                        </p:attrNameLst>
                                      </p:cBhvr>
                                      <p:to>
                                        <p:strVal val="visible"/>
                                      </p:to>
                                    </p:set>
                                    <p:anim calcmode="lin" valueType="num">
                                      <p:cBhvr additive="base">
                                        <p:cTn dur="750" fill="hold" id="48"/>
                                        <p:tgtEl>
                                          <p:spTgt spid="26"/>
                                        </p:tgtEl>
                                        <p:attrNameLst>
                                          <p:attrName>ppt_x</p:attrName>
                                        </p:attrNameLst>
                                      </p:cBhvr>
                                      <p:tavLst>
                                        <p:tav tm="0">
                                          <p:val>
                                            <p:strVal val="0-#ppt_w/2"/>
                                          </p:val>
                                        </p:tav>
                                        <p:tav tm="100000">
                                          <p:val>
                                            <p:strVal val="#ppt_x"/>
                                          </p:val>
                                        </p:tav>
                                      </p:tavLst>
                                    </p:anim>
                                    <p:anim calcmode="lin" valueType="num">
                                      <p:cBhvr additive="base">
                                        <p:cTn dur="750" fill="hold" id="49"/>
                                        <p:tgtEl>
                                          <p:spTgt spid="26"/>
                                        </p:tgtEl>
                                        <p:attrNameLst>
                                          <p:attrName>ppt_y</p:attrName>
                                        </p:attrNameLst>
                                      </p:cBhvr>
                                      <p:tavLst>
                                        <p:tav tm="0">
                                          <p:val>
                                            <p:strVal val="#ppt_y"/>
                                          </p:val>
                                        </p:tav>
                                        <p:tav tm="100000">
                                          <p:val>
                                            <p:strVal val="#ppt_y"/>
                                          </p:val>
                                        </p:tav>
                                      </p:tavLst>
                                    </p:anim>
                                  </p:childTnLst>
                                </p:cTn>
                              </p:par>
                              <p:par>
                                <p:cTn fill="hold" id="50" nodeType="withEffect" presetClass="entr" presetID="2" presetSubtype="8">
                                  <p:stCondLst>
                                    <p:cond delay="0"/>
                                  </p:stCondLst>
                                  <p:childTnLst>
                                    <p:set>
                                      <p:cBhvr>
                                        <p:cTn dur="1" fill="hold" id="51">
                                          <p:stCondLst>
                                            <p:cond delay="0"/>
                                          </p:stCondLst>
                                        </p:cTn>
                                        <p:tgtEl>
                                          <p:spTgt spid="25"/>
                                        </p:tgtEl>
                                        <p:attrNameLst>
                                          <p:attrName>style.visibility</p:attrName>
                                        </p:attrNameLst>
                                      </p:cBhvr>
                                      <p:to>
                                        <p:strVal val="visible"/>
                                      </p:to>
                                    </p:set>
                                    <p:anim calcmode="lin" valueType="num">
                                      <p:cBhvr additive="base">
                                        <p:cTn dur="750" fill="hold" id="52"/>
                                        <p:tgtEl>
                                          <p:spTgt spid="25"/>
                                        </p:tgtEl>
                                        <p:attrNameLst>
                                          <p:attrName>ppt_x</p:attrName>
                                        </p:attrNameLst>
                                      </p:cBhvr>
                                      <p:tavLst>
                                        <p:tav tm="0">
                                          <p:val>
                                            <p:strVal val="0-#ppt_w/2"/>
                                          </p:val>
                                        </p:tav>
                                        <p:tav tm="100000">
                                          <p:val>
                                            <p:strVal val="#ppt_x"/>
                                          </p:val>
                                        </p:tav>
                                      </p:tavLst>
                                    </p:anim>
                                    <p:anim calcmode="lin" valueType="num">
                                      <p:cBhvr additive="base">
                                        <p:cTn dur="750" fill="hold" id="53"/>
                                        <p:tgtEl>
                                          <p:spTgt spid="25"/>
                                        </p:tgtEl>
                                        <p:attrNameLst>
                                          <p:attrName>ppt_y</p:attrName>
                                        </p:attrNameLst>
                                      </p:cBhvr>
                                      <p:tavLst>
                                        <p:tav tm="0">
                                          <p:val>
                                            <p:strVal val="#ppt_y"/>
                                          </p:val>
                                        </p:tav>
                                        <p:tav tm="100000">
                                          <p:val>
                                            <p:strVal val="#ppt_y"/>
                                          </p:val>
                                        </p:tav>
                                      </p:tavLst>
                                    </p:anim>
                                  </p:childTnLst>
                                </p:cTn>
                              </p:par>
                            </p:childTnLst>
                          </p:cTn>
                        </p:par>
                      </p:childTnLst>
                    </p:cTn>
                  </p:par>
                  <p:par>
                    <p:cTn fill="hold" id="54" nodeType="clickPar">
                      <p:stCondLst>
                        <p:cond delay="indefinite"/>
                        <p:cond delay="0" evt="onBegin">
                          <p:tn val="53"/>
                        </p:cond>
                      </p:stCondLst>
                      <p:childTnLst>
                        <p:par>
                          <p:cTn fill="hold" id="55" nodeType="afterGroup">
                            <p:stCondLst>
                              <p:cond delay="0"/>
                            </p:stCondLst>
                            <p:childTnLst>
                              <p:par>
                                <p:cTn fill="hold" grpId="0" id="56" nodeType="clickEffect" presetClass="entr" presetID="2" presetSubtype="8">
                                  <p:stCondLst>
                                    <p:cond delay="0"/>
                                  </p:stCondLst>
                                  <p:childTnLst>
                                    <p:set>
                                      <p:cBhvr>
                                        <p:cTn dur="1" fill="hold" id="57">
                                          <p:stCondLst>
                                            <p:cond delay="0"/>
                                          </p:stCondLst>
                                        </p:cTn>
                                        <p:tgtEl>
                                          <p:spTgt spid="18"/>
                                        </p:tgtEl>
                                        <p:attrNameLst>
                                          <p:attrName>style.visibility</p:attrName>
                                        </p:attrNameLst>
                                      </p:cBhvr>
                                      <p:to>
                                        <p:strVal val="visible"/>
                                      </p:to>
                                    </p:set>
                                    <p:anim calcmode="lin" valueType="num">
                                      <p:cBhvr additive="base">
                                        <p:cTn dur="750" fill="hold" id="58"/>
                                        <p:tgtEl>
                                          <p:spTgt spid="18"/>
                                        </p:tgtEl>
                                        <p:attrNameLst>
                                          <p:attrName>ppt_x</p:attrName>
                                        </p:attrNameLst>
                                      </p:cBhvr>
                                      <p:tavLst>
                                        <p:tav tm="0">
                                          <p:val>
                                            <p:strVal val="0-#ppt_w/2"/>
                                          </p:val>
                                        </p:tav>
                                        <p:tav tm="100000">
                                          <p:val>
                                            <p:strVal val="#ppt_x"/>
                                          </p:val>
                                        </p:tav>
                                      </p:tavLst>
                                    </p:anim>
                                    <p:anim calcmode="lin" valueType="num">
                                      <p:cBhvr additive="base">
                                        <p:cTn dur="750" fill="hold" id="59"/>
                                        <p:tgtEl>
                                          <p:spTgt spid="18"/>
                                        </p:tgtEl>
                                        <p:attrNameLst>
                                          <p:attrName>ppt_y</p:attrName>
                                        </p:attrNameLst>
                                      </p:cBhvr>
                                      <p:tavLst>
                                        <p:tav tm="0">
                                          <p:val>
                                            <p:strVal val="#ppt_y"/>
                                          </p:val>
                                        </p:tav>
                                        <p:tav tm="100000">
                                          <p:val>
                                            <p:strVal val="#ppt_y"/>
                                          </p:val>
                                        </p:tav>
                                      </p:tavLst>
                                    </p:anim>
                                  </p:childTnLst>
                                </p:cTn>
                              </p:par>
                            </p:childTnLst>
                          </p:cTn>
                        </p:par>
                      </p:childTnLst>
                    </p:cTn>
                  </p:par>
                  <p:par>
                    <p:cTn fill="hold" id="60" nodeType="clickPar">
                      <p:stCondLst>
                        <p:cond delay="indefinite"/>
                        <p:cond delay="0" evt="onBegin">
                          <p:tn val="59"/>
                        </p:cond>
                      </p:stCondLst>
                      <p:childTnLst>
                        <p:par>
                          <p:cTn fill="hold" id="61" nodeType="afterGroup">
                            <p:stCondLst>
                              <p:cond delay="0"/>
                            </p:stCondLst>
                            <p:childTnLst>
                              <p:par>
                                <p:cTn fill="hold" id="62" nodeType="clickEffect" presetClass="entr" presetID="10" presetSubtype="0">
                                  <p:stCondLst>
                                    <p:cond delay="0"/>
                                  </p:stCondLst>
                                  <p:childTnLst>
                                    <p:set>
                                      <p:cBhvr>
                                        <p:cTn dur="1" fill="hold" id="63">
                                          <p:stCondLst>
                                            <p:cond delay="0"/>
                                          </p:stCondLst>
                                        </p:cTn>
                                        <p:tgtEl>
                                          <p:spTgt spid="11"/>
                                        </p:tgtEl>
                                        <p:attrNameLst>
                                          <p:attrName>style.visibility</p:attrName>
                                        </p:attrNameLst>
                                      </p:cBhvr>
                                      <p:to>
                                        <p:strVal val="visible"/>
                                      </p:to>
                                    </p:set>
                                    <p:animEffect filter="fade" transition="in">
                                      <p:cBhvr>
                                        <p:cTn dur="750" id="64"/>
                                        <p:tgtEl>
                                          <p:spTgt spid="11"/>
                                        </p:tgtEl>
                                      </p:cBhvr>
                                    </p:animEffect>
                                  </p:childTnLst>
                                </p:cTn>
                              </p:par>
                            </p:childTnLst>
                          </p:cTn>
                        </p:par>
                        <p:par>
                          <p:cTn fill="hold" id="65" nodeType="afterGroup">
                            <p:stCondLst>
                              <p:cond delay="750"/>
                            </p:stCondLst>
                            <p:childTnLst>
                              <p:par>
                                <p:cTn fill="hold" id="66" nodeType="afterEffect" presetClass="entr" presetID="6" presetSubtype="16">
                                  <p:stCondLst>
                                    <p:cond delay="0"/>
                                  </p:stCondLst>
                                  <p:childTnLst>
                                    <p:set>
                                      <p:cBhvr>
                                        <p:cTn dur="1" fill="hold" id="67">
                                          <p:stCondLst>
                                            <p:cond delay="0"/>
                                          </p:stCondLst>
                                        </p:cTn>
                                        <p:tgtEl>
                                          <p:spTgt spid="6"/>
                                        </p:tgtEl>
                                        <p:attrNameLst>
                                          <p:attrName>style.visibility</p:attrName>
                                        </p:attrNameLst>
                                      </p:cBhvr>
                                      <p:to>
                                        <p:strVal val="visible"/>
                                      </p:to>
                                    </p:set>
                                    <p:animEffect filter="circle(in)" transition="in">
                                      <p:cBhvr>
                                        <p:cTn dur="750" id="68"/>
                                        <p:tgtEl>
                                          <p:spTgt spid="6"/>
                                        </p:tgtEl>
                                      </p:cBhvr>
                                    </p:animEffect>
                                  </p:childTnLst>
                                </p:cTn>
                              </p:par>
                            </p:childTnLst>
                          </p:cTn>
                        </p:par>
                      </p:childTnLst>
                    </p:cTn>
                  </p:par>
                  <p:par>
                    <p:cTn fill="hold" id="69" nodeType="clickPar">
                      <p:stCondLst>
                        <p:cond delay="indefinite"/>
                        <p:cond delay="0" evt="onBegin">
                          <p:tn val="68"/>
                        </p:cond>
                      </p:stCondLst>
                      <p:childTnLst>
                        <p:par>
                          <p:cTn fill="hold" id="70" nodeType="afterGroup">
                            <p:stCondLst>
                              <p:cond delay="0"/>
                            </p:stCondLst>
                            <p:childTnLst>
                              <p:par>
                                <p:cTn fill="hold" grpId="0" id="71" nodeType="clickEffect" presetClass="entr" presetID="1" presetSubtype="0">
                                  <p:stCondLst>
                                    <p:cond delay="0"/>
                                  </p:stCondLst>
                                  <p:childTnLst>
                                    <p:set>
                                      <p:cBhvr>
                                        <p:cTn dur="1" fill="hold" id="72">
                                          <p:stCondLst>
                                            <p:cond delay="749"/>
                                          </p:stCondLst>
                                        </p:cTn>
                                        <p:tgtEl>
                                          <p:spTgt spid="7"/>
                                        </p:tgtEl>
                                        <p:attrNameLst>
                                          <p:attrName>style.visibility</p:attrName>
                                        </p:attrNameLst>
                                      </p:cBhvr>
                                      <p:to>
                                        <p:strVal val="visible"/>
                                      </p:to>
                                    </p:set>
                                  </p:childTnLst>
                                </p:cTn>
                              </p:par>
                            </p:childTnLst>
                          </p:cTn>
                        </p:par>
                        <p:par>
                          <p:cTn fill="hold" id="73" nodeType="afterGroup">
                            <p:stCondLst>
                              <p:cond delay="750"/>
                            </p:stCondLst>
                            <p:childTnLst>
                              <p:par>
                                <p:cTn fill="hold" grpId="0" id="74" nodeType="afterEffect" presetClass="entr" presetID="2" presetSubtype="4">
                                  <p:stCondLst>
                                    <p:cond delay="0"/>
                                  </p:stCondLst>
                                  <p:childTnLst>
                                    <p:set>
                                      <p:cBhvr>
                                        <p:cTn dur="1" fill="hold" id="75">
                                          <p:stCondLst>
                                            <p:cond delay="0"/>
                                          </p:stCondLst>
                                        </p:cTn>
                                        <p:tgtEl>
                                          <p:spTgt spid="19"/>
                                        </p:tgtEl>
                                        <p:attrNameLst>
                                          <p:attrName>style.visibility</p:attrName>
                                        </p:attrNameLst>
                                      </p:cBhvr>
                                      <p:to>
                                        <p:strVal val="visible"/>
                                      </p:to>
                                    </p:set>
                                    <p:anim calcmode="lin" valueType="num">
                                      <p:cBhvr additive="base">
                                        <p:cTn dur="750" fill="hold" id="76"/>
                                        <p:tgtEl>
                                          <p:spTgt spid="19"/>
                                        </p:tgtEl>
                                        <p:attrNameLst>
                                          <p:attrName>ppt_x</p:attrName>
                                        </p:attrNameLst>
                                      </p:cBhvr>
                                      <p:tavLst>
                                        <p:tav tm="0">
                                          <p:val>
                                            <p:strVal val="#ppt_x"/>
                                          </p:val>
                                        </p:tav>
                                        <p:tav tm="100000">
                                          <p:val>
                                            <p:strVal val="#ppt_x"/>
                                          </p:val>
                                        </p:tav>
                                      </p:tavLst>
                                    </p:anim>
                                    <p:anim calcmode="lin" valueType="num">
                                      <p:cBhvr additive="base">
                                        <p:cTn dur="750" fill="hold" id="77"/>
                                        <p:tgtEl>
                                          <p:spTgt spid="19"/>
                                        </p:tgtEl>
                                        <p:attrNameLst>
                                          <p:attrName>ppt_y</p:attrName>
                                        </p:attrNameLst>
                                      </p:cBhvr>
                                      <p:tavLst>
                                        <p:tav tm="0">
                                          <p:val>
                                            <p:strVal val="1+#ppt_h/2"/>
                                          </p:val>
                                        </p:tav>
                                        <p:tav tm="100000">
                                          <p:val>
                                            <p:strVal val="#ppt_y"/>
                                          </p:val>
                                        </p:tav>
                                      </p:tavLst>
                                    </p:anim>
                                  </p:childTnLst>
                                </p:cTn>
                              </p:par>
                            </p:childTnLst>
                          </p:cTn>
                        </p:par>
                        <p:par>
                          <p:cTn fill="hold" id="78" nodeType="afterGroup">
                            <p:stCondLst>
                              <p:cond delay="1500"/>
                            </p:stCondLst>
                            <p:childTnLst>
                              <p:par>
                                <p:cTn fill="hold" grpId="0" id="79" nodeType="afterEffect" presetClass="entr" presetID="2" presetSubtype="4">
                                  <p:stCondLst>
                                    <p:cond delay="0"/>
                                  </p:stCondLst>
                                  <p:childTnLst>
                                    <p:set>
                                      <p:cBhvr>
                                        <p:cTn dur="1" fill="hold" id="80">
                                          <p:stCondLst>
                                            <p:cond delay="0"/>
                                          </p:stCondLst>
                                        </p:cTn>
                                        <p:tgtEl>
                                          <p:spTgt spid="17"/>
                                        </p:tgtEl>
                                        <p:attrNameLst>
                                          <p:attrName>style.visibility</p:attrName>
                                        </p:attrNameLst>
                                      </p:cBhvr>
                                      <p:to>
                                        <p:strVal val="visible"/>
                                      </p:to>
                                    </p:set>
                                    <p:anim calcmode="lin" valueType="num">
                                      <p:cBhvr additive="base">
                                        <p:cTn dur="750" fill="hold" id="81"/>
                                        <p:tgtEl>
                                          <p:spTgt spid="17"/>
                                        </p:tgtEl>
                                        <p:attrNameLst>
                                          <p:attrName>ppt_x</p:attrName>
                                        </p:attrNameLst>
                                      </p:cBhvr>
                                      <p:tavLst>
                                        <p:tav tm="0">
                                          <p:val>
                                            <p:strVal val="#ppt_x"/>
                                          </p:val>
                                        </p:tav>
                                        <p:tav tm="100000">
                                          <p:val>
                                            <p:strVal val="#ppt_x"/>
                                          </p:val>
                                        </p:tav>
                                      </p:tavLst>
                                    </p:anim>
                                    <p:anim calcmode="lin" valueType="num">
                                      <p:cBhvr additive="base">
                                        <p:cTn dur="750" fill="hold" id="82"/>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7"/>
      <p:bldP grpId="0" spid="18"/>
      <p:bldP grpId="0" spid="19"/>
      <p:bldP grpId="0" spid="7"/>
      <p:bldP grpId="0" spid="9"/>
      <p:bldP grpId="0" spid="23"/>
      <p:bldP grpId="0" spid="30"/>
    </p:bldLst>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52" name="矩形 51"/>
          <p:cNvSpPr/>
          <p:nvPr/>
        </p:nvSpPr>
        <p:spPr>
          <a:xfrm>
            <a:off x="1061423" y="2590801"/>
            <a:ext cx="5120100" cy="3286184"/>
          </a:xfrm>
          <a:prstGeom prst="rect">
            <a:avLst/>
          </a:prstGeom>
          <a:noFill/>
          <a:ln w="57150">
            <a:solidFill>
              <a:srgbClr val="C8350D"/>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3" name="文本框 22">
            <a:extLst>
              <a:ext uri="{FF2B5EF4-FFF2-40B4-BE49-F238E27FC236}">
                <a16:creationId xmlns:a16="http://schemas.microsoft.com/office/drawing/2014/main" id="{74AE2668-1724-4B11-8EF4-B5D27416DBF1}"/>
              </a:ext>
            </a:extLst>
          </p:cNvPr>
          <p:cNvSpPr txBox="1"/>
          <p:nvPr/>
        </p:nvSpPr>
        <p:spPr>
          <a:xfrm>
            <a:off x="913814" y="735050"/>
            <a:ext cx="3972055" cy="792480"/>
          </a:xfrm>
          <a:prstGeom prst="rect">
            <a:avLst/>
          </a:prstGeom>
          <a:noFill/>
        </p:spPr>
        <p:txBody>
          <a:bodyPr rtlCol="0" vert="horz" wrap="square">
            <a:spAutoFit/>
          </a:bodyPr>
          <a:lstStyle/>
          <a:p>
            <a:r>
              <a:rPr altLang="en-US" lang="zh-CN" spc="300" sz="4600">
                <a:solidFill>
                  <a:srgbClr val="FF0000"/>
                </a:solidFill>
                <a:latin charset="-122" panose="020b0503020204020204" pitchFamily="34" typeface="微软雅黑"/>
                <a:ea charset="-122" panose="020b0503020204020204" pitchFamily="34" typeface="微软雅黑"/>
              </a:rPr>
              <a:t>投身农民运动</a:t>
            </a:r>
          </a:p>
        </p:txBody>
      </p:sp>
      <p:sp>
        <p:nvSpPr>
          <p:cNvPr id="10" name="矩形 9">
            <a:extLst>
              <a:ext uri="{FF2B5EF4-FFF2-40B4-BE49-F238E27FC236}">
                <a16:creationId xmlns:a16="http://schemas.microsoft.com/office/drawing/2014/main" id="{53BEB18F-FA81-4E01-B0B5-3CF5ECFA8EDB}"/>
              </a:ext>
            </a:extLst>
          </p:cNvPr>
          <p:cNvSpPr/>
          <p:nvPr/>
        </p:nvSpPr>
        <p:spPr>
          <a:xfrm>
            <a:off x="6615715" y="1635700"/>
            <a:ext cx="4170113" cy="4617720"/>
          </a:xfrm>
          <a:prstGeom prst="rect">
            <a:avLst/>
          </a:prstGeom>
        </p:spPr>
        <p:txBody>
          <a:bodyPr wrap="square">
            <a:spAutoFit/>
          </a:bodyPr>
          <a:lstStyle/>
          <a:p>
            <a:pPr algn="just">
              <a:lnSpc>
                <a:spcPct val="150000"/>
              </a:lnSpc>
            </a:pPr>
            <a:r>
              <a:rPr altLang="en-US" lang="zh-CN">
                <a:latin charset="-122" panose="020b0503020204020204" pitchFamily="34" typeface="微软雅黑"/>
                <a:ea charset="-122" panose="020b0503020204020204" pitchFamily="34" typeface="微软雅黑"/>
              </a:rPr>
              <a:t>对农民，毛泽东自然是熟悉的。他自己是农民的儿子，从小在农村长大。然而，对农民问题在中国革命中所处的地位，他的认识仍然经历了一个过程。</a:t>
            </a:r>
          </a:p>
          <a:p>
            <a:pPr algn="just">
              <a:lnSpc>
                <a:spcPct val="150000"/>
              </a:lnSpc>
            </a:pPr>
            <a:endParaRPr altLang="en-US" lang="zh-CN">
              <a:latin charset="-122" panose="020b0503020204020204" pitchFamily="34" typeface="微软雅黑"/>
              <a:ea charset="-122" panose="020b0503020204020204" pitchFamily="34" typeface="微软雅黑"/>
            </a:endParaRPr>
          </a:p>
          <a:p>
            <a:pPr algn="just">
              <a:lnSpc>
                <a:spcPct val="150000"/>
              </a:lnSpc>
            </a:pPr>
            <a:r>
              <a:rPr altLang="en-US" lang="zh-CN">
                <a:latin charset="-122" panose="020b0503020204020204" pitchFamily="34" typeface="微软雅黑"/>
                <a:ea charset="-122" panose="020b0503020204020204" pitchFamily="34" typeface="微软雅黑"/>
              </a:rPr>
              <a:t>建党初期，他首先关注的是工人运动。那时，陶行知等正在提倡乡村教育。</a:t>
            </a:r>
          </a:p>
          <a:p>
            <a:pPr algn="just">
              <a:lnSpc>
                <a:spcPct val="150000"/>
              </a:lnSpc>
            </a:pPr>
            <a:r>
              <a:rPr altLang="en-US" lang="zh-CN">
                <a:latin charset="-122" panose="020b0503020204020204" pitchFamily="34" typeface="微软雅黑"/>
                <a:ea charset="-122" panose="020b0503020204020204" pitchFamily="34" typeface="微软雅黑"/>
              </a:rPr>
              <a:t>恽代英一九二三年曾写信给毛泽东说，我们也可以学习陶行知到乡村里去搞一搞。毛泽东认为，现在城市工作还忙不过来，怎么顾得上农村呢？ </a:t>
            </a:r>
          </a:p>
        </p:txBody>
      </p:sp>
      <p:sp>
        <p:nvSpPr>
          <p:cNvPr id="12" name="矩形 11">
            <a:extLst>
              <a:ext uri="{FF2B5EF4-FFF2-40B4-BE49-F238E27FC236}">
                <a16:creationId xmlns:a16="http://schemas.microsoft.com/office/drawing/2014/main" id="{53BEB18F-FA81-4E01-B0B5-3CF5ECFA8EDB}"/>
              </a:ext>
            </a:extLst>
          </p:cNvPr>
          <p:cNvSpPr/>
          <p:nvPr/>
        </p:nvSpPr>
        <p:spPr>
          <a:xfrm>
            <a:off x="2216933" y="5198942"/>
            <a:ext cx="2847721" cy="502920"/>
          </a:xfrm>
          <a:prstGeom prst="rect">
            <a:avLst/>
          </a:prstGeom>
        </p:spPr>
        <p:txBody>
          <a:bodyPr wrap="square">
            <a:spAutoFit/>
          </a:bodyPr>
          <a:lstStyle/>
          <a:p>
            <a:pPr algn="just">
              <a:lnSpc>
                <a:spcPct val="150000"/>
              </a:lnSpc>
            </a:pPr>
            <a:r>
              <a:rPr altLang="en-US" lang="zh-CN">
                <a:latin charset="-122" panose="020b0503020204020204" pitchFamily="34" typeface="微软雅黑"/>
                <a:ea charset="-122" panose="020b0503020204020204" pitchFamily="34" typeface="微软雅黑"/>
              </a:rPr>
              <a:t>毛泽东考察农民运动旧址</a:t>
            </a:r>
          </a:p>
        </p:txBody>
      </p:sp>
      <p:grpSp>
        <p:nvGrpSpPr>
          <p:cNvPr id="2" name="组合 1"/>
          <p:cNvGrpSpPr/>
          <p:nvPr/>
        </p:nvGrpSpPr>
        <p:grpSpPr>
          <a:xfrm>
            <a:off x="1330565" y="2414319"/>
            <a:ext cx="4581815" cy="352964"/>
            <a:chOff x="2133310" y="1297291"/>
            <a:chExt cx="4581815" cy="352964"/>
          </a:xfrm>
        </p:grpSpPr>
        <p:sp>
          <p:nvSpPr>
            <p:cNvPr id="7" name="矩形 6"/>
            <p:cNvSpPr/>
            <p:nvPr/>
          </p:nvSpPr>
          <p:spPr>
            <a:xfrm>
              <a:off x="2133310" y="1297291"/>
              <a:ext cx="171740" cy="3529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矩形 7"/>
            <p:cNvSpPr/>
            <p:nvPr/>
          </p:nvSpPr>
          <p:spPr>
            <a:xfrm>
              <a:off x="6543385" y="1297291"/>
              <a:ext cx="171740" cy="3529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pic>
        <p:nvPicPr>
          <p:cNvPr id="27" name="图片 26"/>
          <p:cNvPicPr>
            <a:picLocks noChangeAspect="1"/>
          </p:cNvPicPr>
          <p:nvPr/>
        </p:nvPicPr>
        <p:blipFill>
          <a:blip r:embed="rId3">
            <a:extLst>
              <a:ext uri="{28A0092B-C50C-407E-A947-70E740481C1C}">
                <a14:useLocalDpi val="0"/>
              </a:ext>
            </a:extLst>
          </a:blip>
          <a:stretch>
            <a:fillRect/>
          </a:stretch>
        </p:blipFill>
        <p:spPr>
          <a:xfrm>
            <a:off x="998219" y="1258984"/>
            <a:ext cx="5285150" cy="4456016"/>
          </a:xfrm>
          <a:prstGeom prst="rect">
            <a:avLst/>
          </a:prstGeom>
          <a:effectLst>
            <a:outerShdw algn="ctr" blurRad="50800" dir="9180000" dist="76200" rotWithShape="0">
              <a:srgbClr val="000000">
                <a:alpha val="43137"/>
              </a:srgbClr>
            </a:outerShdw>
          </a:effectLst>
        </p:spPr>
      </p:pic>
    </p:spTree>
    <p:extLst>
      <p:ext uri="{BB962C8B-B14F-4D97-AF65-F5344CB8AC3E}">
        <p14:creationId val="2832184110"/>
      </p:ext>
    </p:extLst>
  </p:cSld>
  <p:clrMapOvr>
    <a:masterClrMapping/>
  </p:clrMapOvr>
  <mc:AlternateContent>
    <mc:Choice Requires="p15">
      <p:transition advTm="3000" p14:dur="1250" spd="slow">
        <p15:prstTrans prst="peelOff"/>
      </p:transition>
    </mc:Choice>
    <mc:Fallback>
      <p:transition advTm="3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0" presetSubtype="0">
                                  <p:stCondLst>
                                    <p:cond delay="0"/>
                                  </p:stCondLst>
                                  <p:childTnLst>
                                    <p:set>
                                      <p:cBhvr>
                                        <p:cTn dur="1" fill="hold" id="6">
                                          <p:stCondLst>
                                            <p:cond delay="0"/>
                                          </p:stCondLst>
                                        </p:cTn>
                                        <p:tgtEl>
                                          <p:spTgt spid="23"/>
                                        </p:tgtEl>
                                        <p:attrNameLst>
                                          <p:attrName>style.visibility</p:attrName>
                                        </p:attrNameLst>
                                      </p:cBhvr>
                                      <p:to>
                                        <p:strVal val="visible"/>
                                      </p:to>
                                    </p:set>
                                    <p:animEffect filter="fade" transition="in">
                                      <p:cBhvr>
                                        <p:cTn dur="750" id="7"/>
                                        <p:tgtEl>
                                          <p:spTgt spid="23"/>
                                        </p:tgtEl>
                                      </p:cBhvr>
                                    </p:animEffect>
                                  </p:childTnLst>
                                </p:cTn>
                              </p:par>
                            </p:childTnLst>
                          </p:cTn>
                        </p:par>
                        <p:par>
                          <p:cTn fill="hold" id="8" nodeType="afterGroup">
                            <p:stCondLst>
                              <p:cond delay="750"/>
                            </p:stCondLst>
                            <p:childTnLst>
                              <p:par>
                                <p:cTn fill="hold" grpId="0" id="9" nodeType="afterEffect" presetClass="entr" presetID="42" presetSubtype="0">
                                  <p:stCondLst>
                                    <p:cond delay="0"/>
                                  </p:stCondLst>
                                  <p:childTnLst>
                                    <p:set>
                                      <p:cBhvr>
                                        <p:cTn dur="1" fill="hold" id="10">
                                          <p:stCondLst>
                                            <p:cond delay="0"/>
                                          </p:stCondLst>
                                        </p:cTn>
                                        <p:tgtEl>
                                          <p:spTgt spid="52"/>
                                        </p:tgtEl>
                                        <p:attrNameLst>
                                          <p:attrName>style.visibility</p:attrName>
                                        </p:attrNameLst>
                                      </p:cBhvr>
                                      <p:to>
                                        <p:strVal val="visible"/>
                                      </p:to>
                                    </p:set>
                                    <p:animEffect filter="fade" transition="in">
                                      <p:cBhvr>
                                        <p:cTn dur="750" id="11"/>
                                        <p:tgtEl>
                                          <p:spTgt spid="52"/>
                                        </p:tgtEl>
                                      </p:cBhvr>
                                    </p:animEffect>
                                    <p:anim calcmode="lin" valueType="num">
                                      <p:cBhvr>
                                        <p:cTn dur="750" fill="hold" id="12"/>
                                        <p:tgtEl>
                                          <p:spTgt spid="52"/>
                                        </p:tgtEl>
                                        <p:attrNameLst>
                                          <p:attrName>ppt_x</p:attrName>
                                        </p:attrNameLst>
                                      </p:cBhvr>
                                      <p:tavLst>
                                        <p:tav tm="0">
                                          <p:val>
                                            <p:strVal val="#ppt_x"/>
                                          </p:val>
                                        </p:tav>
                                        <p:tav tm="100000">
                                          <p:val>
                                            <p:strVal val="#ppt_x"/>
                                          </p:val>
                                        </p:tav>
                                      </p:tavLst>
                                    </p:anim>
                                    <p:anim calcmode="lin" valueType="num">
                                      <p:cBhvr>
                                        <p:cTn dur="750" fill="hold" id="13"/>
                                        <p:tgtEl>
                                          <p:spTgt spid="52"/>
                                        </p:tgtEl>
                                        <p:attrNameLst>
                                          <p:attrName>ppt_y</p:attrName>
                                        </p:attrNameLst>
                                      </p:cBhvr>
                                      <p:tavLst>
                                        <p:tav tm="0">
                                          <p:val>
                                            <p:strVal val="#ppt_y+.1"/>
                                          </p:val>
                                        </p:tav>
                                        <p:tav tm="100000">
                                          <p:val>
                                            <p:strVal val="#ppt_y"/>
                                          </p:val>
                                        </p:tav>
                                      </p:tavLst>
                                    </p:anim>
                                  </p:childTnLst>
                                </p:cTn>
                              </p:par>
                            </p:childTnLst>
                          </p:cTn>
                        </p:par>
                        <p:par>
                          <p:cTn fill="hold" id="14" nodeType="afterGroup">
                            <p:stCondLst>
                              <p:cond delay="1500"/>
                            </p:stCondLst>
                            <p:childTnLst>
                              <p:par>
                                <p:cTn fill="hold" id="15" nodeType="afterEffect" presetClass="entr" presetID="22" presetSubtype="4">
                                  <p:stCondLst>
                                    <p:cond delay="0"/>
                                  </p:stCondLst>
                                  <p:childTnLst>
                                    <p:set>
                                      <p:cBhvr>
                                        <p:cTn dur="1" fill="hold" id="16">
                                          <p:stCondLst>
                                            <p:cond delay="0"/>
                                          </p:stCondLst>
                                        </p:cTn>
                                        <p:tgtEl>
                                          <p:spTgt spid="27"/>
                                        </p:tgtEl>
                                        <p:attrNameLst>
                                          <p:attrName>style.visibility</p:attrName>
                                        </p:attrNameLst>
                                      </p:cBhvr>
                                      <p:to>
                                        <p:strVal val="visible"/>
                                      </p:to>
                                    </p:set>
                                    <p:animEffect filter="wipe(down)" transition="in">
                                      <p:cBhvr>
                                        <p:cTn dur="750" id="17"/>
                                        <p:tgtEl>
                                          <p:spTgt spid="27"/>
                                        </p:tgtEl>
                                      </p:cBhvr>
                                    </p:animEffect>
                                  </p:childTnLst>
                                </p:cTn>
                              </p:par>
                            </p:childTnLst>
                          </p:cTn>
                        </p:par>
                        <p:par>
                          <p:cTn fill="hold" id="18" nodeType="afterGroup">
                            <p:stCondLst>
                              <p:cond delay="2250"/>
                            </p:stCondLst>
                            <p:childTnLst>
                              <p:par>
                                <p:cTn fill="hold" grpId="0" id="19" nodeType="afterEffect" presetClass="entr" presetID="22" presetSubtype="1">
                                  <p:stCondLst>
                                    <p:cond delay="0"/>
                                  </p:stCondLst>
                                  <p:childTnLst>
                                    <p:set>
                                      <p:cBhvr>
                                        <p:cTn dur="1" fill="hold" id="20">
                                          <p:stCondLst>
                                            <p:cond delay="0"/>
                                          </p:stCondLst>
                                        </p:cTn>
                                        <p:tgtEl>
                                          <p:spTgt spid="12"/>
                                        </p:tgtEl>
                                        <p:attrNameLst>
                                          <p:attrName>style.visibility</p:attrName>
                                        </p:attrNameLst>
                                      </p:cBhvr>
                                      <p:to>
                                        <p:strVal val="visible"/>
                                      </p:to>
                                    </p:set>
                                    <p:animEffect filter="wipe(up)" transition="in">
                                      <p:cBhvr>
                                        <p:cTn dur="750" id="21"/>
                                        <p:tgtEl>
                                          <p:spTgt spid="12"/>
                                        </p:tgtEl>
                                      </p:cBhvr>
                                    </p:animEffect>
                                  </p:childTnLst>
                                </p:cTn>
                              </p:par>
                            </p:childTnLst>
                          </p:cTn>
                        </p:par>
                        <p:par>
                          <p:cTn fill="hold" id="22" nodeType="afterGroup">
                            <p:stCondLst>
                              <p:cond delay="3000"/>
                            </p:stCondLst>
                            <p:childTnLst>
                              <p:par>
                                <p:cTn fill="hold" grpId="0" id="23" nodeType="afterEffect" presetClass="entr" presetID="22" presetSubtype="1">
                                  <p:stCondLst>
                                    <p:cond delay="0"/>
                                  </p:stCondLst>
                                  <p:childTnLst>
                                    <p:set>
                                      <p:cBhvr>
                                        <p:cTn dur="1" fill="hold" id="24">
                                          <p:stCondLst>
                                            <p:cond delay="0"/>
                                          </p:stCondLst>
                                        </p:cTn>
                                        <p:tgtEl>
                                          <p:spTgt spid="10"/>
                                        </p:tgtEl>
                                        <p:attrNameLst>
                                          <p:attrName>style.visibility</p:attrName>
                                        </p:attrNameLst>
                                      </p:cBhvr>
                                      <p:to>
                                        <p:strVal val="visible"/>
                                      </p:to>
                                    </p:set>
                                    <p:animEffect filter="wipe(up)" transition="in">
                                      <p:cBhvr>
                                        <p:cTn dur="750" id="25"/>
                                        <p:tgtEl>
                                          <p:spTgt spid="1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2"/>
      <p:bldP grpId="0" spid="23"/>
      <p:bldP grpId="0" spid="10"/>
      <p:bldP grpId="0" spid="12"/>
    </p:bldLst>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52" name="矩形 51"/>
          <p:cNvSpPr/>
          <p:nvPr/>
        </p:nvSpPr>
        <p:spPr>
          <a:xfrm>
            <a:off x="609600" y="2337009"/>
            <a:ext cx="10972800" cy="1787470"/>
          </a:xfrm>
          <a:prstGeom prst="rect">
            <a:avLst/>
          </a:prstGeom>
          <a:solidFill>
            <a:srgbClr val="C8350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27" name="图片 26"/>
          <p:cNvPicPr>
            <a:picLocks noChangeAspect="1"/>
          </p:cNvPicPr>
          <p:nvPr/>
        </p:nvPicPr>
        <p:blipFill>
          <a:blip r:embed="rId3">
            <a:extLst>
              <a:ext uri="{28A0092B-C50C-407E-A947-70E740481C1C}">
                <a14:useLocalDpi val="0"/>
              </a:ext>
            </a:extLst>
          </a:blip>
          <a:stretch>
            <a:fillRect/>
          </a:stretch>
        </p:blipFill>
        <p:spPr>
          <a:xfrm>
            <a:off x="3040762" y="1480363"/>
            <a:ext cx="5246508" cy="3048425"/>
          </a:xfrm>
          <a:prstGeom prst="rect">
            <a:avLst/>
          </a:prstGeom>
          <a:effectLst>
            <a:outerShdw algn="ctr" blurRad="50800" dir="9180000" dist="76200" rotWithShape="0">
              <a:srgbClr val="000000">
                <a:alpha val="43137"/>
              </a:srgbClr>
            </a:outerShdw>
          </a:effectLst>
        </p:spPr>
      </p:pic>
      <p:sp>
        <p:nvSpPr>
          <p:cNvPr id="23" name="文本框 22">
            <a:extLst>
              <a:ext uri="{FF2B5EF4-FFF2-40B4-BE49-F238E27FC236}">
                <a16:creationId xmlns:a16="http://schemas.microsoft.com/office/drawing/2014/main" id="{74AE2668-1724-4B11-8EF4-B5D27416DBF1}"/>
              </a:ext>
            </a:extLst>
          </p:cNvPr>
          <p:cNvSpPr txBox="1"/>
          <p:nvPr/>
        </p:nvSpPr>
        <p:spPr>
          <a:xfrm>
            <a:off x="972526" y="708358"/>
            <a:ext cx="6876639" cy="792480"/>
          </a:xfrm>
          <a:prstGeom prst="rect">
            <a:avLst/>
          </a:prstGeom>
          <a:noFill/>
        </p:spPr>
        <p:txBody>
          <a:bodyPr rtlCol="0" vert="horz" wrap="square">
            <a:spAutoFit/>
          </a:bodyPr>
          <a:lstStyle/>
          <a:p>
            <a:r>
              <a:rPr altLang="en-US" lang="zh-CN" smtClean="0" spc="300" sz="4600">
                <a:solidFill>
                  <a:srgbClr val="FF0000"/>
                </a:solidFill>
                <a:latin charset="-122" panose="020b0503020204020204" pitchFamily="34" typeface="微软雅黑"/>
                <a:ea charset="-122" panose="020b0503020204020204" pitchFamily="34" typeface="微软雅黑"/>
              </a:rPr>
              <a:t>建立井冈山革命根据地</a:t>
            </a:r>
          </a:p>
        </p:txBody>
      </p:sp>
      <p:sp>
        <p:nvSpPr>
          <p:cNvPr id="10" name="矩形 9">
            <a:extLst>
              <a:ext uri="{FF2B5EF4-FFF2-40B4-BE49-F238E27FC236}">
                <a16:creationId xmlns:a16="http://schemas.microsoft.com/office/drawing/2014/main" id="{53BEB18F-FA81-4E01-B0B5-3CF5ECFA8EDB}"/>
              </a:ext>
            </a:extLst>
          </p:cNvPr>
          <p:cNvSpPr/>
          <p:nvPr/>
        </p:nvSpPr>
        <p:spPr>
          <a:xfrm>
            <a:off x="711071" y="4684762"/>
            <a:ext cx="5128256" cy="1325880"/>
          </a:xfrm>
          <a:prstGeom prst="rect">
            <a:avLst/>
          </a:prstGeom>
        </p:spPr>
        <p:txBody>
          <a:bodyPr wrap="square">
            <a:spAutoFit/>
          </a:bodyPr>
          <a:lstStyle/>
          <a:p>
            <a:pPr algn="just">
              <a:lnSpc>
                <a:spcPct val="150000"/>
              </a:lnSpc>
            </a:pPr>
            <a:r>
              <a:rPr altLang="zh-CN" lang="en-US">
                <a:latin charset="-122" panose="020b0503020204020204" pitchFamily="34" typeface="微软雅黑"/>
                <a:ea charset="-122" panose="020b0503020204020204" pitchFamily="34" typeface="微软雅黑"/>
              </a:rPr>
              <a:t>1927年10月27日，毛泽东率领工农革命军第一师第一团1000余人，到达井冈山地区的茨坪，开始了创建井冈山革命根据地的斗争。</a:t>
            </a:r>
          </a:p>
        </p:txBody>
      </p:sp>
      <p:sp>
        <p:nvSpPr>
          <p:cNvPr id="16" name="矩形 15">
            <a:extLst>
              <a:ext uri="{FF2B5EF4-FFF2-40B4-BE49-F238E27FC236}">
                <a16:creationId xmlns:a16="http://schemas.microsoft.com/office/drawing/2014/main" id="{53BEB18F-FA81-4E01-B0B5-3CF5ECFA8EDB}"/>
              </a:ext>
            </a:extLst>
          </p:cNvPr>
          <p:cNvSpPr/>
          <p:nvPr/>
        </p:nvSpPr>
        <p:spPr>
          <a:xfrm>
            <a:off x="6341555" y="4669187"/>
            <a:ext cx="5128256" cy="1325880"/>
          </a:xfrm>
          <a:prstGeom prst="rect">
            <a:avLst/>
          </a:prstGeom>
        </p:spPr>
        <p:txBody>
          <a:bodyPr wrap="square">
            <a:spAutoFit/>
          </a:bodyPr>
          <a:lstStyle/>
          <a:p>
            <a:pPr algn="just">
              <a:lnSpc>
                <a:spcPct val="150000"/>
              </a:lnSpc>
            </a:pPr>
            <a:r>
              <a:rPr altLang="zh-CN" lang="en-US" smtClean="0">
                <a:latin charset="-122" panose="020b0503020204020204" pitchFamily="34" typeface="微软雅黑"/>
                <a:ea charset="-122" panose="020b0503020204020204" pitchFamily="34" typeface="微软雅黑"/>
              </a:rPr>
              <a:t>1928年2月，井冈山革命根据地初步形成，中国革命从此走上农村包围城市、最后夺取全国胜利的正确道路。</a:t>
            </a:r>
          </a:p>
        </p:txBody>
      </p:sp>
      <p:sp>
        <p:nvSpPr>
          <p:cNvPr id="2" name="矩形 1"/>
          <p:cNvSpPr/>
          <p:nvPr/>
        </p:nvSpPr>
        <p:spPr>
          <a:xfrm>
            <a:off x="6016336" y="5091545"/>
            <a:ext cx="72737" cy="675410"/>
          </a:xfrm>
          <a:prstGeom prst="rect">
            <a:avLst/>
          </a:prstGeom>
          <a:solidFill>
            <a:srgbClr val="C8350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Tree>
    <p:extLst>
      <p:ext uri="{BB962C8B-B14F-4D97-AF65-F5344CB8AC3E}">
        <p14:creationId val="2995709863"/>
      </p:ext>
    </p:extLst>
  </p:cSld>
  <p:clrMapOvr>
    <a:masterClrMapping/>
  </p:clrMapOvr>
  <mc:AlternateContent>
    <mc:Choice Requires="p15">
      <p:transition advTm="3000" p14:dur="1250" spd="slow">
        <p15:prstTrans prst="pageCurlDouble"/>
      </p:transition>
    </mc:Choice>
    <mc:Fallback>
      <p:transition advTm="3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0" presetSubtype="0">
                                  <p:stCondLst>
                                    <p:cond delay="0"/>
                                  </p:stCondLst>
                                  <p:childTnLst>
                                    <p:set>
                                      <p:cBhvr>
                                        <p:cTn dur="1" fill="hold" id="6">
                                          <p:stCondLst>
                                            <p:cond delay="0"/>
                                          </p:stCondLst>
                                        </p:cTn>
                                        <p:tgtEl>
                                          <p:spTgt spid="23"/>
                                        </p:tgtEl>
                                        <p:attrNameLst>
                                          <p:attrName>style.visibility</p:attrName>
                                        </p:attrNameLst>
                                      </p:cBhvr>
                                      <p:to>
                                        <p:strVal val="visible"/>
                                      </p:to>
                                    </p:set>
                                    <p:animEffect filter="fade" transition="in">
                                      <p:cBhvr>
                                        <p:cTn dur="750" id="7"/>
                                        <p:tgtEl>
                                          <p:spTgt spid="23"/>
                                        </p:tgtEl>
                                      </p:cBhvr>
                                    </p:animEffect>
                                  </p:childTnLst>
                                </p:cTn>
                              </p:par>
                            </p:childTnLst>
                          </p:cTn>
                        </p:par>
                        <p:par>
                          <p:cTn fill="hold" id="8" nodeType="afterGroup">
                            <p:stCondLst>
                              <p:cond delay="750"/>
                            </p:stCondLst>
                            <p:childTnLst>
                              <p:par>
                                <p:cTn fill="hold" grpId="0" id="9" nodeType="afterEffect" presetClass="entr" presetID="42" presetSubtype="0">
                                  <p:stCondLst>
                                    <p:cond delay="0"/>
                                  </p:stCondLst>
                                  <p:childTnLst>
                                    <p:set>
                                      <p:cBhvr>
                                        <p:cTn dur="1" fill="hold" id="10">
                                          <p:stCondLst>
                                            <p:cond delay="0"/>
                                          </p:stCondLst>
                                        </p:cTn>
                                        <p:tgtEl>
                                          <p:spTgt spid="52"/>
                                        </p:tgtEl>
                                        <p:attrNameLst>
                                          <p:attrName>style.visibility</p:attrName>
                                        </p:attrNameLst>
                                      </p:cBhvr>
                                      <p:to>
                                        <p:strVal val="visible"/>
                                      </p:to>
                                    </p:set>
                                    <p:animEffect filter="fade" transition="in">
                                      <p:cBhvr>
                                        <p:cTn dur="750" id="11"/>
                                        <p:tgtEl>
                                          <p:spTgt spid="52"/>
                                        </p:tgtEl>
                                      </p:cBhvr>
                                    </p:animEffect>
                                    <p:anim calcmode="lin" valueType="num">
                                      <p:cBhvr>
                                        <p:cTn dur="750" fill="hold" id="12"/>
                                        <p:tgtEl>
                                          <p:spTgt spid="52"/>
                                        </p:tgtEl>
                                        <p:attrNameLst>
                                          <p:attrName>ppt_x</p:attrName>
                                        </p:attrNameLst>
                                      </p:cBhvr>
                                      <p:tavLst>
                                        <p:tav tm="0">
                                          <p:val>
                                            <p:strVal val="#ppt_x"/>
                                          </p:val>
                                        </p:tav>
                                        <p:tav tm="100000">
                                          <p:val>
                                            <p:strVal val="#ppt_x"/>
                                          </p:val>
                                        </p:tav>
                                      </p:tavLst>
                                    </p:anim>
                                    <p:anim calcmode="lin" valueType="num">
                                      <p:cBhvr>
                                        <p:cTn dur="750" fill="hold" id="13"/>
                                        <p:tgtEl>
                                          <p:spTgt spid="52"/>
                                        </p:tgtEl>
                                        <p:attrNameLst>
                                          <p:attrName>ppt_y</p:attrName>
                                        </p:attrNameLst>
                                      </p:cBhvr>
                                      <p:tavLst>
                                        <p:tav tm="0">
                                          <p:val>
                                            <p:strVal val="#ppt_y+.1"/>
                                          </p:val>
                                        </p:tav>
                                        <p:tav tm="100000">
                                          <p:val>
                                            <p:strVal val="#ppt_y"/>
                                          </p:val>
                                        </p:tav>
                                      </p:tavLst>
                                    </p:anim>
                                  </p:childTnLst>
                                </p:cTn>
                              </p:par>
                            </p:childTnLst>
                          </p:cTn>
                        </p:par>
                        <p:par>
                          <p:cTn fill="hold" id="14" nodeType="afterGroup">
                            <p:stCondLst>
                              <p:cond delay="1500"/>
                            </p:stCondLst>
                            <p:childTnLst>
                              <p:par>
                                <p:cTn fill="hold" id="15" nodeType="afterEffect" presetClass="entr" presetID="22" presetSubtype="4">
                                  <p:stCondLst>
                                    <p:cond delay="0"/>
                                  </p:stCondLst>
                                  <p:childTnLst>
                                    <p:set>
                                      <p:cBhvr>
                                        <p:cTn dur="1" fill="hold" id="16">
                                          <p:stCondLst>
                                            <p:cond delay="0"/>
                                          </p:stCondLst>
                                        </p:cTn>
                                        <p:tgtEl>
                                          <p:spTgt spid="27"/>
                                        </p:tgtEl>
                                        <p:attrNameLst>
                                          <p:attrName>style.visibility</p:attrName>
                                        </p:attrNameLst>
                                      </p:cBhvr>
                                      <p:to>
                                        <p:strVal val="visible"/>
                                      </p:to>
                                    </p:set>
                                    <p:animEffect filter="wipe(down)" transition="in">
                                      <p:cBhvr>
                                        <p:cTn dur="750" id="17"/>
                                        <p:tgtEl>
                                          <p:spTgt spid="27"/>
                                        </p:tgtEl>
                                      </p:cBhvr>
                                    </p:animEffect>
                                  </p:childTnLst>
                                </p:cTn>
                              </p:par>
                            </p:childTnLst>
                          </p:cTn>
                        </p:par>
                        <p:par>
                          <p:cTn fill="hold" id="18" nodeType="afterGroup">
                            <p:stCondLst>
                              <p:cond delay="2250"/>
                            </p:stCondLst>
                            <p:childTnLst>
                              <p:par>
                                <p:cTn fill="hold" grpId="0" id="19" nodeType="afterEffect" presetClass="entr" presetID="22" presetSubtype="1">
                                  <p:stCondLst>
                                    <p:cond delay="0"/>
                                  </p:stCondLst>
                                  <p:childTnLst>
                                    <p:set>
                                      <p:cBhvr>
                                        <p:cTn dur="1" fill="hold" id="20">
                                          <p:stCondLst>
                                            <p:cond delay="0"/>
                                          </p:stCondLst>
                                        </p:cTn>
                                        <p:tgtEl>
                                          <p:spTgt spid="10"/>
                                        </p:tgtEl>
                                        <p:attrNameLst>
                                          <p:attrName>style.visibility</p:attrName>
                                        </p:attrNameLst>
                                      </p:cBhvr>
                                      <p:to>
                                        <p:strVal val="visible"/>
                                      </p:to>
                                    </p:set>
                                    <p:animEffect filter="wipe(up)" transition="in">
                                      <p:cBhvr>
                                        <p:cTn dur="750" id="21"/>
                                        <p:tgtEl>
                                          <p:spTgt spid="10"/>
                                        </p:tgtEl>
                                      </p:cBhvr>
                                    </p:animEffect>
                                  </p:childTnLst>
                                </p:cTn>
                              </p:par>
                            </p:childTnLst>
                          </p:cTn>
                        </p:par>
                      </p:childTnLst>
                    </p:cTn>
                  </p:par>
                  <p:par>
                    <p:cTn fill="hold" id="22" nodeType="clickPar">
                      <p:stCondLst>
                        <p:cond delay="indefinite"/>
                        <p:cond delay="0" evt="onBegin">
                          <p:tn val="21"/>
                        </p:cond>
                      </p:stCondLst>
                      <p:childTnLst>
                        <p:par>
                          <p:cTn fill="hold" id="23" nodeType="afterGroup">
                            <p:stCondLst>
                              <p:cond delay="0"/>
                            </p:stCondLst>
                            <p:childTnLst>
                              <p:par>
                                <p:cTn fill="hold" grpId="0" id="24" nodeType="clickEffect" presetClass="entr" presetID="2" presetSubtype="4">
                                  <p:stCondLst>
                                    <p:cond delay="0"/>
                                  </p:stCondLst>
                                  <p:childTnLst>
                                    <p:set>
                                      <p:cBhvr>
                                        <p:cTn dur="1" fill="hold" id="25">
                                          <p:stCondLst>
                                            <p:cond delay="0"/>
                                          </p:stCondLst>
                                        </p:cTn>
                                        <p:tgtEl>
                                          <p:spTgt spid="2"/>
                                        </p:tgtEl>
                                        <p:attrNameLst>
                                          <p:attrName>style.visibility</p:attrName>
                                        </p:attrNameLst>
                                      </p:cBhvr>
                                      <p:to>
                                        <p:strVal val="visible"/>
                                      </p:to>
                                    </p:set>
                                    <p:anim calcmode="lin" valueType="num">
                                      <p:cBhvr additive="base">
                                        <p:cTn dur="500" fill="hold" id="26"/>
                                        <p:tgtEl>
                                          <p:spTgt spid="2"/>
                                        </p:tgtEl>
                                        <p:attrNameLst>
                                          <p:attrName>ppt_x</p:attrName>
                                        </p:attrNameLst>
                                      </p:cBhvr>
                                      <p:tavLst>
                                        <p:tav tm="0">
                                          <p:val>
                                            <p:strVal val="#ppt_x"/>
                                          </p:val>
                                        </p:tav>
                                        <p:tav tm="100000">
                                          <p:val>
                                            <p:strVal val="#ppt_x"/>
                                          </p:val>
                                        </p:tav>
                                      </p:tavLst>
                                    </p:anim>
                                    <p:anim calcmode="lin" valueType="num">
                                      <p:cBhvr additive="base">
                                        <p:cTn dur="500" fill="hold" id="27"/>
                                        <p:tgtEl>
                                          <p:spTgt spid="2"/>
                                        </p:tgtEl>
                                        <p:attrNameLst>
                                          <p:attrName>ppt_y</p:attrName>
                                        </p:attrNameLst>
                                      </p:cBhvr>
                                      <p:tavLst>
                                        <p:tav tm="0">
                                          <p:val>
                                            <p:strVal val="1+#ppt_h/2"/>
                                          </p:val>
                                        </p:tav>
                                        <p:tav tm="100000">
                                          <p:val>
                                            <p:strVal val="#ppt_y"/>
                                          </p:val>
                                        </p:tav>
                                      </p:tavLst>
                                    </p:anim>
                                  </p:childTnLst>
                                </p:cTn>
                              </p:par>
                            </p:childTnLst>
                          </p:cTn>
                        </p:par>
                        <p:par>
                          <p:cTn fill="hold" id="28" nodeType="afterGroup">
                            <p:stCondLst>
                              <p:cond delay="500"/>
                            </p:stCondLst>
                            <p:childTnLst>
                              <p:par>
                                <p:cTn fill="hold" grpId="0" id="29" nodeType="afterEffect" presetClass="entr" presetID="22" presetSubtype="1">
                                  <p:stCondLst>
                                    <p:cond delay="0"/>
                                  </p:stCondLst>
                                  <p:childTnLst>
                                    <p:set>
                                      <p:cBhvr>
                                        <p:cTn dur="1" fill="hold" id="30">
                                          <p:stCondLst>
                                            <p:cond delay="0"/>
                                          </p:stCondLst>
                                        </p:cTn>
                                        <p:tgtEl>
                                          <p:spTgt spid="16"/>
                                        </p:tgtEl>
                                        <p:attrNameLst>
                                          <p:attrName>style.visibility</p:attrName>
                                        </p:attrNameLst>
                                      </p:cBhvr>
                                      <p:to>
                                        <p:strVal val="visible"/>
                                      </p:to>
                                    </p:set>
                                    <p:animEffect filter="wipe(up)" transition="in">
                                      <p:cBhvr>
                                        <p:cTn dur="750" id="31"/>
                                        <p:tgtEl>
                                          <p:spTgt spid="1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2"/>
      <p:bldP grpId="0" spid="23"/>
      <p:bldP grpId="0" spid="10"/>
      <p:bldP grpId="0" spid="16"/>
      <p:bldP grpId="0" spid="2"/>
    </p:bldLst>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52" name="矩形 51"/>
          <p:cNvSpPr/>
          <p:nvPr/>
        </p:nvSpPr>
        <p:spPr>
          <a:xfrm>
            <a:off x="609600" y="2908743"/>
            <a:ext cx="10985500" cy="1787470"/>
          </a:xfrm>
          <a:prstGeom prst="rect">
            <a:avLst/>
          </a:prstGeom>
          <a:solidFill>
            <a:srgbClr val="C8350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3" name="文本框 22">
            <a:extLst>
              <a:ext uri="{FF2B5EF4-FFF2-40B4-BE49-F238E27FC236}">
                <a16:creationId xmlns:a16="http://schemas.microsoft.com/office/drawing/2014/main" id="{74AE2668-1724-4B11-8EF4-B5D27416DBF1}"/>
              </a:ext>
            </a:extLst>
          </p:cNvPr>
          <p:cNvSpPr txBox="1"/>
          <p:nvPr/>
        </p:nvSpPr>
        <p:spPr>
          <a:xfrm>
            <a:off x="1024598" y="725103"/>
            <a:ext cx="6876639" cy="792480"/>
          </a:xfrm>
          <a:prstGeom prst="rect">
            <a:avLst/>
          </a:prstGeom>
          <a:noFill/>
        </p:spPr>
        <p:txBody>
          <a:bodyPr rtlCol="0" vert="horz" wrap="square">
            <a:spAutoFit/>
          </a:bodyPr>
          <a:lstStyle/>
          <a:p>
            <a:r>
              <a:rPr altLang="en-US" lang="zh-CN" spc="300" sz="4600">
                <a:solidFill>
                  <a:srgbClr val="FF0000"/>
                </a:solidFill>
                <a:latin charset="-122" panose="020b0503020204020204" pitchFamily="34" typeface="微软雅黑"/>
                <a:ea charset="-122" panose="020b0503020204020204" pitchFamily="34" typeface="微软雅黑"/>
              </a:rPr>
              <a:t>建立中华苏维埃共和国</a:t>
            </a:r>
          </a:p>
        </p:txBody>
      </p:sp>
      <p:sp>
        <p:nvSpPr>
          <p:cNvPr id="10" name="矩形 9">
            <a:extLst>
              <a:ext uri="{FF2B5EF4-FFF2-40B4-BE49-F238E27FC236}">
                <a16:creationId xmlns:a16="http://schemas.microsoft.com/office/drawing/2014/main" id="{53BEB18F-FA81-4E01-B0B5-3CF5ECFA8EDB}"/>
              </a:ext>
            </a:extLst>
          </p:cNvPr>
          <p:cNvSpPr/>
          <p:nvPr/>
        </p:nvSpPr>
        <p:spPr>
          <a:xfrm>
            <a:off x="1216630" y="5200984"/>
            <a:ext cx="9669841" cy="640080"/>
          </a:xfrm>
          <a:prstGeom prst="rect">
            <a:avLst/>
          </a:prstGeom>
        </p:spPr>
        <p:txBody>
          <a:bodyPr wrap="square">
            <a:spAutoFit/>
          </a:bodyPr>
          <a:lstStyle/>
          <a:p>
            <a:pPr>
              <a:lnSpc>
                <a:spcPct val="200000"/>
              </a:lnSpc>
            </a:pPr>
            <a:r>
              <a:rPr altLang="zh-CN" lang="en-US">
                <a:latin charset="-122" panose="020b0503020204020204" pitchFamily="34" typeface="微软雅黑"/>
                <a:ea charset="-122" panose="020b0503020204020204" pitchFamily="34" typeface="微软雅黑"/>
              </a:rPr>
              <a:t>1931年12月1日，中央执行委员会发布第一号《布告》，庄严宣布中华苏维埃共和国成立。 </a:t>
            </a:r>
          </a:p>
        </p:txBody>
      </p:sp>
      <p:grpSp>
        <p:nvGrpSpPr>
          <p:cNvPr id="2" name="组合 1"/>
          <p:cNvGrpSpPr/>
          <p:nvPr/>
        </p:nvGrpSpPr>
        <p:grpSpPr>
          <a:xfrm>
            <a:off x="3593873" y="1808486"/>
            <a:ext cx="4437993" cy="3392498"/>
            <a:chOff x="3593873" y="557202"/>
            <a:chExt cx="4437993" cy="3392498"/>
          </a:xfrm>
        </p:grpSpPr>
        <p:pic>
          <p:nvPicPr>
            <p:cNvPr id="27" name="图片 26"/>
            <p:cNvPicPr>
              <a:picLocks noChangeAspect="1"/>
            </p:cNvPicPr>
            <p:nvPr/>
          </p:nvPicPr>
          <p:blipFill>
            <a:blip r:embed="rId3">
              <a:extLst>
                <a:ext uri="{28A0092B-C50C-407E-A947-70E740481C1C}">
                  <a14:useLocalDpi val="0"/>
                </a:ext>
              </a:extLst>
            </a:blip>
            <a:stretch>
              <a:fillRect/>
            </a:stretch>
          </p:blipFill>
          <p:spPr>
            <a:xfrm>
              <a:off x="3593873" y="557202"/>
              <a:ext cx="4437993" cy="3392498"/>
            </a:xfrm>
            <a:prstGeom prst="rect">
              <a:avLst/>
            </a:prstGeom>
            <a:effectLst>
              <a:outerShdw algn="ctr" blurRad="50800" dir="9180000" dist="76200" rotWithShape="0">
                <a:srgbClr val="000000">
                  <a:alpha val="43137"/>
                </a:srgbClr>
              </a:outerShdw>
            </a:effectLst>
          </p:spPr>
        </p:pic>
        <p:sp>
          <p:nvSpPr>
            <p:cNvPr id="9" name="矩形 8">
              <a:extLst>
                <a:ext uri="{FF2B5EF4-FFF2-40B4-BE49-F238E27FC236}">
                  <a16:creationId xmlns:a16="http://schemas.microsoft.com/office/drawing/2014/main" id="{E79FD76A-AB43-4679-A914-FBBFF7FE8536}"/>
                </a:ext>
              </a:extLst>
            </p:cNvPr>
            <p:cNvSpPr/>
            <p:nvPr/>
          </p:nvSpPr>
          <p:spPr>
            <a:xfrm>
              <a:off x="3793205" y="3571122"/>
              <a:ext cx="4226243" cy="365760"/>
            </a:xfrm>
            <a:prstGeom prst="rect">
              <a:avLst/>
            </a:prstGeom>
          </p:spPr>
          <p:txBody>
            <a:bodyPr wrap="none">
              <a:spAutoFit/>
            </a:bodyPr>
            <a:lstStyle/>
            <a:p>
              <a:r>
                <a:rPr altLang="en-US" b="1" lang="zh-CN">
                  <a:solidFill>
                    <a:schemeClr val="bg1">
                      <a:lumMod val="65000"/>
                    </a:schemeClr>
                  </a:solidFill>
                  <a:latin charset="-122" panose="020b0503020204020204" pitchFamily="34" typeface="微软雅黑"/>
                  <a:ea charset="-122" panose="020b0503020204020204" pitchFamily="34" typeface="微软雅黑"/>
                </a:rPr>
                <a:t>中华苏维埃共和国临时中央政府(瑞金 ）</a:t>
              </a:r>
            </a:p>
          </p:txBody>
        </p:sp>
      </p:grpSp>
    </p:spTree>
    <p:extLst>
      <p:ext uri="{BB962C8B-B14F-4D97-AF65-F5344CB8AC3E}">
        <p14:creationId val="1034649730"/>
      </p:ext>
    </p:extLst>
  </p:cSld>
  <p:clrMapOvr>
    <a:masterClrMapping/>
  </p:clrMapOvr>
  <mc:AlternateContent>
    <mc:Choice Requires="p15">
      <p:transition advTm="3000" p14:dur="1250" spd="slow">
        <p15:prstTrans prst="pageCurlDouble"/>
      </p:transition>
    </mc:Choice>
    <mc:Fallback>
      <p:transition advTm="3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0" presetSubtype="0">
                                  <p:stCondLst>
                                    <p:cond delay="0"/>
                                  </p:stCondLst>
                                  <p:childTnLst>
                                    <p:set>
                                      <p:cBhvr>
                                        <p:cTn dur="1" fill="hold" id="6">
                                          <p:stCondLst>
                                            <p:cond delay="0"/>
                                          </p:stCondLst>
                                        </p:cTn>
                                        <p:tgtEl>
                                          <p:spTgt spid="23"/>
                                        </p:tgtEl>
                                        <p:attrNameLst>
                                          <p:attrName>style.visibility</p:attrName>
                                        </p:attrNameLst>
                                      </p:cBhvr>
                                      <p:to>
                                        <p:strVal val="visible"/>
                                      </p:to>
                                    </p:set>
                                    <p:animEffect filter="fade" transition="in">
                                      <p:cBhvr>
                                        <p:cTn dur="750" id="7"/>
                                        <p:tgtEl>
                                          <p:spTgt spid="23"/>
                                        </p:tgtEl>
                                      </p:cBhvr>
                                    </p:animEffect>
                                  </p:childTnLst>
                                </p:cTn>
                              </p:par>
                            </p:childTnLst>
                          </p:cTn>
                        </p:par>
                        <p:par>
                          <p:cTn fill="hold" id="8" nodeType="afterGroup">
                            <p:stCondLst>
                              <p:cond delay="750"/>
                            </p:stCondLst>
                            <p:childTnLst>
                              <p:par>
                                <p:cTn fill="hold" grpId="0" id="9" nodeType="afterEffect" presetClass="entr" presetID="42" presetSubtype="0">
                                  <p:stCondLst>
                                    <p:cond delay="0"/>
                                  </p:stCondLst>
                                  <p:childTnLst>
                                    <p:set>
                                      <p:cBhvr>
                                        <p:cTn dur="1" fill="hold" id="10">
                                          <p:stCondLst>
                                            <p:cond delay="0"/>
                                          </p:stCondLst>
                                        </p:cTn>
                                        <p:tgtEl>
                                          <p:spTgt spid="52"/>
                                        </p:tgtEl>
                                        <p:attrNameLst>
                                          <p:attrName>style.visibility</p:attrName>
                                        </p:attrNameLst>
                                      </p:cBhvr>
                                      <p:to>
                                        <p:strVal val="visible"/>
                                      </p:to>
                                    </p:set>
                                    <p:animEffect filter="fade" transition="in">
                                      <p:cBhvr>
                                        <p:cTn dur="750" id="11"/>
                                        <p:tgtEl>
                                          <p:spTgt spid="52"/>
                                        </p:tgtEl>
                                      </p:cBhvr>
                                    </p:animEffect>
                                    <p:anim calcmode="lin" valueType="num">
                                      <p:cBhvr>
                                        <p:cTn dur="750" fill="hold" id="12"/>
                                        <p:tgtEl>
                                          <p:spTgt spid="52"/>
                                        </p:tgtEl>
                                        <p:attrNameLst>
                                          <p:attrName>ppt_x</p:attrName>
                                        </p:attrNameLst>
                                      </p:cBhvr>
                                      <p:tavLst>
                                        <p:tav tm="0">
                                          <p:val>
                                            <p:strVal val="#ppt_x"/>
                                          </p:val>
                                        </p:tav>
                                        <p:tav tm="100000">
                                          <p:val>
                                            <p:strVal val="#ppt_x"/>
                                          </p:val>
                                        </p:tav>
                                      </p:tavLst>
                                    </p:anim>
                                    <p:anim calcmode="lin" valueType="num">
                                      <p:cBhvr>
                                        <p:cTn dur="750" fill="hold" id="13"/>
                                        <p:tgtEl>
                                          <p:spTgt spid="52"/>
                                        </p:tgtEl>
                                        <p:attrNameLst>
                                          <p:attrName>ppt_y</p:attrName>
                                        </p:attrNameLst>
                                      </p:cBhvr>
                                      <p:tavLst>
                                        <p:tav tm="0">
                                          <p:val>
                                            <p:strVal val="#ppt_y+.1"/>
                                          </p:val>
                                        </p:tav>
                                        <p:tav tm="100000">
                                          <p:val>
                                            <p:strVal val="#ppt_y"/>
                                          </p:val>
                                        </p:tav>
                                      </p:tavLst>
                                    </p:anim>
                                  </p:childTnLst>
                                </p:cTn>
                              </p:par>
                            </p:childTnLst>
                          </p:cTn>
                        </p:par>
                        <p:par>
                          <p:cTn fill="hold" id="14" nodeType="afterGroup">
                            <p:stCondLst>
                              <p:cond delay="1500"/>
                            </p:stCondLst>
                            <p:childTnLst>
                              <p:par>
                                <p:cTn fill="hold" id="15" nodeType="afterEffect" presetClass="entr" presetID="22" presetSubtype="4">
                                  <p:stCondLst>
                                    <p:cond delay="0"/>
                                  </p:stCondLst>
                                  <p:childTnLst>
                                    <p:set>
                                      <p:cBhvr>
                                        <p:cTn dur="1" fill="hold" id="16">
                                          <p:stCondLst>
                                            <p:cond delay="0"/>
                                          </p:stCondLst>
                                        </p:cTn>
                                        <p:tgtEl>
                                          <p:spTgt spid="2"/>
                                        </p:tgtEl>
                                        <p:attrNameLst>
                                          <p:attrName>style.visibility</p:attrName>
                                        </p:attrNameLst>
                                      </p:cBhvr>
                                      <p:to>
                                        <p:strVal val="visible"/>
                                      </p:to>
                                    </p:set>
                                    <p:animEffect filter="wipe(down)" transition="in">
                                      <p:cBhvr>
                                        <p:cTn dur="750" id="17"/>
                                        <p:tgtEl>
                                          <p:spTgt spid="2"/>
                                        </p:tgtEl>
                                      </p:cBhvr>
                                    </p:animEffect>
                                  </p:childTnLst>
                                </p:cTn>
                              </p:par>
                            </p:childTnLst>
                          </p:cTn>
                        </p:par>
                        <p:par>
                          <p:cTn fill="hold" id="18" nodeType="afterGroup">
                            <p:stCondLst>
                              <p:cond delay="2250"/>
                            </p:stCondLst>
                            <p:childTnLst>
                              <p:par>
                                <p:cTn fill="hold" grpId="0" id="19" nodeType="afterEffect" presetClass="entr" presetID="22" presetSubtype="1">
                                  <p:stCondLst>
                                    <p:cond delay="0"/>
                                  </p:stCondLst>
                                  <p:childTnLst>
                                    <p:set>
                                      <p:cBhvr>
                                        <p:cTn dur="1" fill="hold" id="20">
                                          <p:stCondLst>
                                            <p:cond delay="0"/>
                                          </p:stCondLst>
                                        </p:cTn>
                                        <p:tgtEl>
                                          <p:spTgt spid="10"/>
                                        </p:tgtEl>
                                        <p:attrNameLst>
                                          <p:attrName>style.visibility</p:attrName>
                                        </p:attrNameLst>
                                      </p:cBhvr>
                                      <p:to>
                                        <p:strVal val="visible"/>
                                      </p:to>
                                    </p:set>
                                    <p:animEffect filter="wipe(up)" transition="in">
                                      <p:cBhvr>
                                        <p:cTn dur="750" id="21"/>
                                        <p:tgtEl>
                                          <p:spTgt spid="1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2"/>
      <p:bldP grpId="0" spid="23"/>
      <p:bldP grpId="0" spid="10"/>
    </p:bldLst>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7" name="图片 26"/>
          <p:cNvPicPr>
            <a:picLocks noChangeAspect="1"/>
          </p:cNvPicPr>
          <p:nvPr/>
        </p:nvPicPr>
        <p:blipFill>
          <a:blip r:embed="rId3">
            <a:extLst>
              <a:ext uri="{28A0092B-C50C-407E-A947-70E740481C1C}">
                <a14:useLocalDpi val="0"/>
              </a:ext>
            </a:extLst>
          </a:blip>
          <a:stretch>
            <a:fillRect/>
          </a:stretch>
        </p:blipFill>
        <p:spPr>
          <a:xfrm>
            <a:off x="4176975" y="2272259"/>
            <a:ext cx="5097658" cy="3690096"/>
          </a:xfrm>
          <a:prstGeom prst="rect">
            <a:avLst/>
          </a:prstGeom>
          <a:effectLst>
            <a:outerShdw algn="ctr" blurRad="50800" dir="9180000" dist="76200" rotWithShape="0">
              <a:srgbClr val="000000">
                <a:alpha val="43137"/>
              </a:srgbClr>
            </a:outerShdw>
          </a:effectLst>
          <a:scene3d>
            <a:camera prst="isometricOffAxis2Left"/>
            <a:lightRig dir="t" rig="threePt"/>
          </a:scene3d>
        </p:spPr>
      </p:pic>
      <p:sp>
        <p:nvSpPr>
          <p:cNvPr id="23" name="文本框 22">
            <a:extLst>
              <a:ext uri="{FF2B5EF4-FFF2-40B4-BE49-F238E27FC236}">
                <a16:creationId xmlns:a16="http://schemas.microsoft.com/office/drawing/2014/main" id="{74AE2668-1724-4B11-8EF4-B5D27416DBF1}"/>
              </a:ext>
            </a:extLst>
          </p:cNvPr>
          <p:cNvSpPr txBox="1"/>
          <p:nvPr/>
        </p:nvSpPr>
        <p:spPr>
          <a:xfrm>
            <a:off x="1132409" y="644623"/>
            <a:ext cx="1433052" cy="792480"/>
          </a:xfrm>
          <a:prstGeom prst="rect">
            <a:avLst/>
          </a:prstGeom>
          <a:noFill/>
        </p:spPr>
        <p:txBody>
          <a:bodyPr rtlCol="0" vert="horz" wrap="square">
            <a:spAutoFit/>
          </a:bodyPr>
          <a:lstStyle/>
          <a:p>
            <a:r>
              <a:rPr altLang="en-US" lang="zh-CN" smtClean="0" spc="300" sz="4600">
                <a:solidFill>
                  <a:srgbClr val="FF0000"/>
                </a:solidFill>
                <a:latin charset="-122" panose="020b0503020204020204" pitchFamily="34" typeface="微软雅黑"/>
                <a:ea charset="-122" panose="020b0503020204020204" pitchFamily="34" typeface="微软雅黑"/>
              </a:rPr>
              <a:t>长征</a:t>
            </a:r>
          </a:p>
        </p:txBody>
      </p:sp>
      <p:grpSp>
        <p:nvGrpSpPr>
          <p:cNvPr id="21" name="组合 20"/>
          <p:cNvGrpSpPr/>
          <p:nvPr/>
        </p:nvGrpSpPr>
        <p:grpSpPr>
          <a:xfrm flipH="1">
            <a:off x="1329490" y="4297604"/>
            <a:ext cx="4525302" cy="1845603"/>
            <a:chOff x="6863133" y="4250044"/>
            <a:chExt cx="4525302" cy="1845603"/>
          </a:xfrm>
        </p:grpSpPr>
        <p:sp>
          <p:nvSpPr>
            <p:cNvPr id="17" name="单圆角矩形 16"/>
            <p:cNvSpPr/>
            <p:nvPr/>
          </p:nvSpPr>
          <p:spPr>
            <a:xfrm rot="5400000">
              <a:off x="8202982" y="2910195"/>
              <a:ext cx="1845603" cy="4525302"/>
            </a:xfrm>
            <a:prstGeom prst="round1Rect">
              <a:avLst/>
            </a:prstGeom>
            <a:solidFill>
              <a:schemeClr val="bg1"/>
            </a:solidFill>
            <a:ln w="28575">
              <a:solidFill>
                <a:srgbClr val="C8350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p:txBody>
        </p:sp>
        <p:sp>
          <p:nvSpPr>
            <p:cNvPr id="10" name="矩形 9">
              <a:extLst>
                <a:ext uri="{FF2B5EF4-FFF2-40B4-BE49-F238E27FC236}">
                  <a16:creationId xmlns:a16="http://schemas.microsoft.com/office/drawing/2014/main" id="{53BEB18F-FA81-4E01-B0B5-3CF5ECFA8EDB}"/>
                </a:ext>
              </a:extLst>
            </p:cNvPr>
            <p:cNvSpPr/>
            <p:nvPr/>
          </p:nvSpPr>
          <p:spPr>
            <a:xfrm>
              <a:off x="6951772" y="4257508"/>
              <a:ext cx="4170086" cy="1737360"/>
            </a:xfrm>
            <a:prstGeom prst="rect">
              <a:avLst/>
            </a:prstGeom>
          </p:spPr>
          <p:txBody>
            <a:bodyPr wrap="square">
              <a:spAutoFit/>
            </a:bodyPr>
            <a:lstStyle/>
            <a:p>
              <a:pPr>
                <a:lnSpc>
                  <a:spcPct val="150000"/>
                </a:lnSpc>
              </a:pPr>
              <a:r>
                <a:rPr altLang="en-US" lang="zh-CN" smtClean="0">
                  <a:latin charset="-122" panose="020b0503020204020204" pitchFamily="34" typeface="微软雅黑"/>
                  <a:ea charset="-122" panose="020b0503020204020204" pitchFamily="34" typeface="微软雅黑"/>
                </a:rPr>
                <a:t>然而在第五次围剿败北时，您并没有放弃战斗，因为睿智的您知道有一种胜利叫撤退，有一种失败叫占领，所以您选择了前无古人后无来者的大撤退。</a:t>
              </a:r>
            </a:p>
          </p:txBody>
        </p:sp>
      </p:grpSp>
      <p:pic>
        <p:nvPicPr>
          <p:cNvPr id="11" name="图片 10"/>
          <p:cNvPicPr>
            <a:picLocks noChangeAspect="1"/>
          </p:cNvPicPr>
          <p:nvPr/>
        </p:nvPicPr>
        <p:blipFill>
          <a:blip r:embed="rId4">
            <a:extLst>
              <a:ext uri="{28A0092B-C50C-407E-A947-70E740481C1C}">
                <a14:useLocalDpi val="0"/>
              </a:ext>
            </a:extLst>
          </a:blip>
          <a:stretch>
            <a:fillRect/>
          </a:stretch>
        </p:blipFill>
        <p:spPr>
          <a:xfrm>
            <a:off x="6608446" y="1655467"/>
            <a:ext cx="5242022" cy="3911354"/>
          </a:xfrm>
          <a:prstGeom prst="rect">
            <a:avLst/>
          </a:prstGeom>
          <a:effectLst>
            <a:outerShdw algn="ctr" blurRad="50800" dir="9180000" dist="76200" rotWithShape="0">
              <a:srgbClr val="000000">
                <a:alpha val="43137"/>
              </a:srgbClr>
            </a:outerShdw>
          </a:effectLst>
          <a:scene3d>
            <a:camera prst="isometricOffAxis2Left"/>
            <a:lightRig dir="t" rig="threePt"/>
          </a:scene3d>
        </p:spPr>
      </p:pic>
      <p:grpSp>
        <p:nvGrpSpPr>
          <p:cNvPr id="20" name="组合 19"/>
          <p:cNvGrpSpPr/>
          <p:nvPr/>
        </p:nvGrpSpPr>
        <p:grpSpPr>
          <a:xfrm flipH="1">
            <a:off x="1329490" y="1502898"/>
            <a:ext cx="4525302" cy="2672464"/>
            <a:chOff x="6198116" y="814592"/>
            <a:chExt cx="4525302" cy="2672464"/>
          </a:xfrm>
        </p:grpSpPr>
        <p:sp>
          <p:nvSpPr>
            <p:cNvPr id="6" name="单圆角矩形 5"/>
            <p:cNvSpPr/>
            <p:nvPr/>
          </p:nvSpPr>
          <p:spPr>
            <a:xfrm flipH="1" rot="5400000">
              <a:off x="7124535" y="-111827"/>
              <a:ext cx="2672464" cy="4525302"/>
            </a:xfrm>
            <a:prstGeom prst="round1Rect">
              <a:avLst/>
            </a:prstGeom>
            <a:solidFill>
              <a:schemeClr val="bg1"/>
            </a:solidFill>
            <a:ln w="28575">
              <a:solidFill>
                <a:srgbClr val="C00000"/>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p:txBody>
        </p:sp>
        <p:sp>
          <p:nvSpPr>
            <p:cNvPr id="14" name="矩形 13">
              <a:extLst>
                <a:ext uri="{FF2B5EF4-FFF2-40B4-BE49-F238E27FC236}">
                  <a16:creationId xmlns:a16="http://schemas.microsoft.com/office/drawing/2014/main" id="{53BEB18F-FA81-4E01-B0B5-3CF5ECFA8EDB}"/>
                </a:ext>
              </a:extLst>
            </p:cNvPr>
            <p:cNvSpPr/>
            <p:nvPr/>
          </p:nvSpPr>
          <p:spPr>
            <a:xfrm>
              <a:off x="6234798" y="882122"/>
              <a:ext cx="4216970" cy="2560321"/>
            </a:xfrm>
            <a:prstGeom prst="rect">
              <a:avLst/>
            </a:prstGeom>
          </p:spPr>
          <p:txBody>
            <a:bodyPr wrap="square">
              <a:spAutoFit/>
            </a:bodyPr>
            <a:lstStyle/>
            <a:p>
              <a:pPr>
                <a:lnSpc>
                  <a:spcPct val="150000"/>
                </a:lnSpc>
              </a:pPr>
              <a:r>
                <a:rPr altLang="en-US" lang="zh-CN">
                  <a:latin charset="-122" panose="020b0503020204020204" pitchFamily="34" typeface="微软雅黑"/>
                  <a:ea charset="-122" panose="020b0503020204020204" pitchFamily="34" typeface="微软雅黑"/>
                </a:rPr>
                <a:t>面对国民党的围剿，您英明决策，带领红军战士去英勇作战，诱敌深入，稳扎稳打，步步为营，分进合击等战术被您发挥到极致，在多次反围剿斗争之后，红军粉碎了敌人的包围，取得了重大的胜利，这与您的功劳是密不可分的。</a:t>
              </a:r>
            </a:p>
          </p:txBody>
        </p:sp>
      </p:grpSp>
    </p:spTree>
    <p:extLst>
      <p:ext uri="{BB962C8B-B14F-4D97-AF65-F5344CB8AC3E}">
        <p14:creationId val="2049890974"/>
      </p:ext>
    </p:extLst>
  </p:cSld>
  <p:clrMapOvr>
    <a:masterClrMapping/>
  </p:clrMapOvr>
  <mc:AlternateContent>
    <mc:Choice Requires="p15">
      <p:transition advTm="3000" p14:dur="1250" spd="slow">
        <p15:prstTrans prst="pageCurlDouble"/>
      </p:transition>
    </mc:Choice>
    <mc:Fallback>
      <p:transition advTm="3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0" presetSubtype="0">
                                  <p:stCondLst>
                                    <p:cond delay="0"/>
                                  </p:stCondLst>
                                  <p:childTnLst>
                                    <p:set>
                                      <p:cBhvr>
                                        <p:cTn dur="1" fill="hold" id="6">
                                          <p:stCondLst>
                                            <p:cond delay="0"/>
                                          </p:stCondLst>
                                        </p:cTn>
                                        <p:tgtEl>
                                          <p:spTgt spid="23"/>
                                        </p:tgtEl>
                                        <p:attrNameLst>
                                          <p:attrName>style.visibility</p:attrName>
                                        </p:attrNameLst>
                                      </p:cBhvr>
                                      <p:to>
                                        <p:strVal val="visible"/>
                                      </p:to>
                                    </p:set>
                                    <p:animEffect filter="fade" transition="in">
                                      <p:cBhvr>
                                        <p:cTn dur="750" id="7"/>
                                        <p:tgtEl>
                                          <p:spTgt spid="23"/>
                                        </p:tgtEl>
                                      </p:cBhvr>
                                    </p:animEffect>
                                  </p:childTnLst>
                                </p:cTn>
                              </p:par>
                            </p:childTnLst>
                          </p:cTn>
                        </p:par>
                        <p:par>
                          <p:cTn fill="hold" id="8" nodeType="afterGroup">
                            <p:stCondLst>
                              <p:cond delay="750"/>
                            </p:stCondLst>
                            <p:childTnLst>
                              <p:par>
                                <p:cTn fill="hold" id="9" nodeType="afterEffect" presetClass="entr" presetID="22" presetSubtype="4">
                                  <p:stCondLst>
                                    <p:cond delay="0"/>
                                  </p:stCondLst>
                                  <p:childTnLst>
                                    <p:set>
                                      <p:cBhvr>
                                        <p:cTn dur="1" fill="hold" id="10">
                                          <p:stCondLst>
                                            <p:cond delay="0"/>
                                          </p:stCondLst>
                                        </p:cTn>
                                        <p:tgtEl>
                                          <p:spTgt spid="11"/>
                                        </p:tgtEl>
                                        <p:attrNameLst>
                                          <p:attrName>style.visibility</p:attrName>
                                        </p:attrNameLst>
                                      </p:cBhvr>
                                      <p:to>
                                        <p:strVal val="visible"/>
                                      </p:to>
                                    </p:set>
                                    <p:animEffect filter="wipe(down)" transition="in">
                                      <p:cBhvr>
                                        <p:cTn dur="750" id="11"/>
                                        <p:tgtEl>
                                          <p:spTgt spid="11"/>
                                        </p:tgtEl>
                                      </p:cBhvr>
                                    </p:animEffect>
                                  </p:childTnLst>
                                </p:cTn>
                              </p:par>
                            </p:childTnLst>
                          </p:cTn>
                        </p:par>
                        <p:par>
                          <p:cTn fill="hold" id="12" nodeType="afterGroup">
                            <p:stCondLst>
                              <p:cond delay="1500"/>
                            </p:stCondLst>
                            <p:childTnLst>
                              <p:par>
                                <p:cTn fill="hold" id="13" nodeType="afterEffect" presetClass="entr" presetID="22" presetSubtype="1">
                                  <p:stCondLst>
                                    <p:cond delay="0"/>
                                  </p:stCondLst>
                                  <p:childTnLst>
                                    <p:set>
                                      <p:cBhvr>
                                        <p:cTn dur="1" fill="hold" id="14">
                                          <p:stCondLst>
                                            <p:cond delay="0"/>
                                          </p:stCondLst>
                                        </p:cTn>
                                        <p:tgtEl>
                                          <p:spTgt spid="20"/>
                                        </p:tgtEl>
                                        <p:attrNameLst>
                                          <p:attrName>style.visibility</p:attrName>
                                        </p:attrNameLst>
                                      </p:cBhvr>
                                      <p:to>
                                        <p:strVal val="visible"/>
                                      </p:to>
                                    </p:set>
                                    <p:animEffect filter="wipe(up)" transition="in">
                                      <p:cBhvr>
                                        <p:cTn dur="750" id="15"/>
                                        <p:tgtEl>
                                          <p:spTgt spid="20"/>
                                        </p:tgtEl>
                                      </p:cBhvr>
                                    </p:animEffect>
                                  </p:childTnLst>
                                </p:cTn>
                              </p:par>
                            </p:childTnLst>
                          </p:cTn>
                        </p:par>
                        <p:par>
                          <p:cTn fill="hold" id="16" nodeType="afterGroup">
                            <p:stCondLst>
                              <p:cond delay="2250"/>
                            </p:stCondLst>
                            <p:childTnLst>
                              <p:par>
                                <p:cTn fill="hold" id="17" nodeType="afterEffect" presetClass="entr" presetID="2" presetSubtype="4">
                                  <p:stCondLst>
                                    <p:cond delay="0"/>
                                  </p:stCondLst>
                                  <p:childTnLst>
                                    <p:set>
                                      <p:cBhvr>
                                        <p:cTn dur="1" fill="hold" id="18">
                                          <p:stCondLst>
                                            <p:cond delay="0"/>
                                          </p:stCondLst>
                                        </p:cTn>
                                        <p:tgtEl>
                                          <p:spTgt spid="27"/>
                                        </p:tgtEl>
                                        <p:attrNameLst>
                                          <p:attrName>style.visibility</p:attrName>
                                        </p:attrNameLst>
                                      </p:cBhvr>
                                      <p:to>
                                        <p:strVal val="visible"/>
                                      </p:to>
                                    </p:set>
                                    <p:anim calcmode="lin" valueType="num">
                                      <p:cBhvr additive="base">
                                        <p:cTn dur="750" fill="hold" id="19"/>
                                        <p:tgtEl>
                                          <p:spTgt spid="27"/>
                                        </p:tgtEl>
                                        <p:attrNameLst>
                                          <p:attrName>ppt_x</p:attrName>
                                        </p:attrNameLst>
                                      </p:cBhvr>
                                      <p:tavLst>
                                        <p:tav tm="0">
                                          <p:val>
                                            <p:strVal val="#ppt_x"/>
                                          </p:val>
                                        </p:tav>
                                        <p:tav tm="100000">
                                          <p:val>
                                            <p:strVal val="#ppt_x"/>
                                          </p:val>
                                        </p:tav>
                                      </p:tavLst>
                                    </p:anim>
                                    <p:anim calcmode="lin" valueType="num">
                                      <p:cBhvr additive="base">
                                        <p:cTn dur="750" fill="hold" id="20"/>
                                        <p:tgtEl>
                                          <p:spTgt spid="27"/>
                                        </p:tgtEl>
                                        <p:attrNameLst>
                                          <p:attrName>ppt_y</p:attrName>
                                        </p:attrNameLst>
                                      </p:cBhvr>
                                      <p:tavLst>
                                        <p:tav tm="0">
                                          <p:val>
                                            <p:strVal val="1+#ppt_h/2"/>
                                          </p:val>
                                        </p:tav>
                                        <p:tav tm="100000">
                                          <p:val>
                                            <p:strVal val="#ppt_y"/>
                                          </p:val>
                                        </p:tav>
                                      </p:tavLst>
                                    </p:anim>
                                  </p:childTnLst>
                                </p:cTn>
                              </p:par>
                            </p:childTnLst>
                          </p:cTn>
                        </p:par>
                        <p:par>
                          <p:cTn fill="hold" id="21" nodeType="afterGroup">
                            <p:stCondLst>
                              <p:cond delay="3000"/>
                            </p:stCondLst>
                            <p:childTnLst>
                              <p:par>
                                <p:cTn fill="hold" id="22" nodeType="afterEffect" presetClass="entr" presetID="22" presetSubtype="1">
                                  <p:stCondLst>
                                    <p:cond delay="0"/>
                                  </p:stCondLst>
                                  <p:childTnLst>
                                    <p:set>
                                      <p:cBhvr>
                                        <p:cTn dur="1" fill="hold" id="23">
                                          <p:stCondLst>
                                            <p:cond delay="0"/>
                                          </p:stCondLst>
                                        </p:cTn>
                                        <p:tgtEl>
                                          <p:spTgt spid="21"/>
                                        </p:tgtEl>
                                        <p:attrNameLst>
                                          <p:attrName>style.visibility</p:attrName>
                                        </p:attrNameLst>
                                      </p:cBhvr>
                                      <p:to>
                                        <p:strVal val="visible"/>
                                      </p:to>
                                    </p:set>
                                    <p:animEffect filter="wipe(up)" transition="in">
                                      <p:cBhvr>
                                        <p:cTn dur="750" id="24"/>
                                        <p:tgtEl>
                                          <p:spTgt spid="2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3"/>
    </p:bldLst>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同侧圆角矩形 3"/>
          <p:cNvSpPr/>
          <p:nvPr/>
        </p:nvSpPr>
        <p:spPr>
          <a:xfrm>
            <a:off x="966355" y="2358171"/>
            <a:ext cx="4831772" cy="2765659"/>
          </a:xfrm>
          <a:prstGeom prst="round2SameRect">
            <a:avLst/>
          </a:prstGeom>
          <a:solidFill>
            <a:schemeClr val="bg1"/>
          </a:solidFill>
          <a:ln w="28575">
            <a:solidFill>
              <a:srgbClr val="C8350D"/>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11" name="图片 10"/>
          <p:cNvPicPr>
            <a:picLocks noChangeAspect="1"/>
          </p:cNvPicPr>
          <p:nvPr/>
        </p:nvPicPr>
        <p:blipFill>
          <a:blip r:embed="rId3">
            <a:extLst>
              <a:ext uri="{28A0092B-C50C-407E-A947-70E740481C1C}">
                <a14:useLocalDpi val="0"/>
              </a:ext>
            </a:extLst>
          </a:blip>
          <a:stretch>
            <a:fillRect/>
          </a:stretch>
        </p:blipFill>
        <p:spPr>
          <a:xfrm>
            <a:off x="6526410" y="2384006"/>
            <a:ext cx="4206554" cy="2713987"/>
          </a:xfrm>
          <a:prstGeom prst="round2SameRect">
            <a:avLst/>
          </a:prstGeom>
          <a:ln w="38100">
            <a:solidFill>
              <a:srgbClr val="D2D2D2"/>
            </a:solidFill>
          </a:ln>
          <a:effectLst>
            <a:outerShdw algn="ctr" blurRad="50800" dir="9180000" dist="76200" rotWithShape="0">
              <a:srgbClr val="000000">
                <a:alpha val="43137"/>
              </a:srgbClr>
            </a:outerShdw>
          </a:effectLst>
        </p:spPr>
      </p:pic>
      <p:sp>
        <p:nvSpPr>
          <p:cNvPr id="14" name="矩形 13">
            <a:extLst>
              <a:ext uri="{FF2B5EF4-FFF2-40B4-BE49-F238E27FC236}">
                <a16:creationId xmlns:a16="http://schemas.microsoft.com/office/drawing/2014/main" id="{53BEB18F-FA81-4E01-B0B5-3CF5ECFA8EDB}"/>
              </a:ext>
            </a:extLst>
          </p:cNvPr>
          <p:cNvSpPr/>
          <p:nvPr/>
        </p:nvSpPr>
        <p:spPr>
          <a:xfrm flipH="1">
            <a:off x="1132408" y="2656088"/>
            <a:ext cx="4602296" cy="2148841"/>
          </a:xfrm>
          <a:prstGeom prst="rect">
            <a:avLst/>
          </a:prstGeom>
        </p:spPr>
        <p:txBody>
          <a:bodyPr wrap="square">
            <a:spAutoFit/>
          </a:bodyPr>
          <a:lstStyle/>
          <a:p>
            <a:pPr>
              <a:lnSpc>
                <a:spcPct val="150000"/>
              </a:lnSpc>
            </a:pPr>
            <a:r>
              <a:rPr altLang="zh-CN" lang="en-US">
                <a:latin charset="-122" panose="020b0503020204020204" pitchFamily="34" typeface="微软雅黑"/>
                <a:ea charset="-122" panose="020b0503020204020204" pitchFamily="34" typeface="微软雅黑"/>
              </a:rPr>
              <a:t>1934年10月，中央红军被迫进行了空前绝后的战略大转移，史称长征。</a:t>
            </a:r>
          </a:p>
          <a:p>
            <a:pPr>
              <a:lnSpc>
                <a:spcPct val="150000"/>
              </a:lnSpc>
            </a:pPr>
            <a:r>
              <a:rPr altLang="zh-CN" lang="en-US">
                <a:latin charset="-122" panose="020b0503020204020204" pitchFamily="34" typeface="微软雅黑"/>
                <a:ea charset="-122" panose="020b0503020204020204" pitchFamily="34" typeface="微软雅黑"/>
              </a:rPr>
              <a:t>在国民党军的围追堵截下，红军途经12个省，跨越二万五千里，于1935年10月胜利到达陕甘北。</a:t>
            </a:r>
          </a:p>
        </p:txBody>
      </p:sp>
      <p:sp>
        <p:nvSpPr>
          <p:cNvPr id="23" name="文本框 22">
            <a:extLst>
              <a:ext uri="{FF2B5EF4-FFF2-40B4-BE49-F238E27FC236}">
                <a16:creationId xmlns:a16="http://schemas.microsoft.com/office/drawing/2014/main" id="{74AE2668-1724-4B11-8EF4-B5D27416DBF1}"/>
              </a:ext>
            </a:extLst>
          </p:cNvPr>
          <p:cNvSpPr txBox="1"/>
          <p:nvPr/>
        </p:nvSpPr>
        <p:spPr>
          <a:xfrm>
            <a:off x="966355" y="904975"/>
            <a:ext cx="5767155" cy="792480"/>
          </a:xfrm>
          <a:prstGeom prst="rect">
            <a:avLst/>
          </a:prstGeom>
          <a:noFill/>
        </p:spPr>
        <p:txBody>
          <a:bodyPr rtlCol="0" vert="horz" wrap="square">
            <a:spAutoFit/>
          </a:bodyPr>
          <a:lstStyle/>
          <a:p>
            <a:r>
              <a:rPr altLang="en-US" lang="zh-CN" spc="300" sz="4600">
                <a:solidFill>
                  <a:srgbClr val="FF0000"/>
                </a:solidFill>
                <a:latin charset="-122" panose="020b0503020204020204" pitchFamily="34" typeface="微软雅黑"/>
                <a:ea charset="-122" panose="020b0503020204020204" pitchFamily="34" typeface="微软雅黑"/>
              </a:rPr>
              <a:t>两万五千里长征</a:t>
            </a:r>
          </a:p>
        </p:txBody>
      </p:sp>
    </p:spTree>
    <p:extLst>
      <p:ext uri="{BB962C8B-B14F-4D97-AF65-F5344CB8AC3E}">
        <p14:creationId val="4239162930"/>
      </p:ext>
    </p:extLst>
  </p:cSld>
  <p:clrMapOvr>
    <a:masterClrMapping/>
  </p:clrMapOvr>
  <mc:AlternateContent>
    <mc:Choice Requires="p15">
      <p:transition advTm="3000" p14:dur="1250" spd="slow">
        <p15:prstTrans prst="pageCurlDouble"/>
      </p:transition>
    </mc:Choice>
    <mc:Fallback>
      <p:transition advTm="3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0" presetSubtype="0">
                                  <p:stCondLst>
                                    <p:cond delay="0"/>
                                  </p:stCondLst>
                                  <p:childTnLst>
                                    <p:set>
                                      <p:cBhvr>
                                        <p:cTn dur="1" fill="hold" id="6">
                                          <p:stCondLst>
                                            <p:cond delay="0"/>
                                          </p:stCondLst>
                                        </p:cTn>
                                        <p:tgtEl>
                                          <p:spTgt spid="23"/>
                                        </p:tgtEl>
                                        <p:attrNameLst>
                                          <p:attrName>style.visibility</p:attrName>
                                        </p:attrNameLst>
                                      </p:cBhvr>
                                      <p:to>
                                        <p:strVal val="visible"/>
                                      </p:to>
                                    </p:set>
                                    <p:animEffect filter="fade" transition="in">
                                      <p:cBhvr>
                                        <p:cTn dur="750" id="7"/>
                                        <p:tgtEl>
                                          <p:spTgt spid="23"/>
                                        </p:tgtEl>
                                      </p:cBhvr>
                                    </p:animEffect>
                                  </p:childTnLst>
                                </p:cTn>
                              </p:par>
                            </p:childTnLst>
                          </p:cTn>
                        </p:par>
                        <p:par>
                          <p:cTn fill="hold" id="8" nodeType="afterGroup">
                            <p:stCondLst>
                              <p:cond delay="750"/>
                            </p:stCondLst>
                            <p:childTnLst>
                              <p:par>
                                <p:cTn fill="hold" grpId="0" id="9" nodeType="afterEffect" presetClass="entr" presetID="2" presetSubtype="4">
                                  <p:stCondLst>
                                    <p:cond delay="0"/>
                                  </p:stCondLst>
                                  <p:childTnLst>
                                    <p:set>
                                      <p:cBhvr>
                                        <p:cTn dur="1" fill="hold" id="10">
                                          <p:stCondLst>
                                            <p:cond delay="0"/>
                                          </p:stCondLst>
                                        </p:cTn>
                                        <p:tgtEl>
                                          <p:spTgt spid="4"/>
                                        </p:tgtEl>
                                        <p:attrNameLst>
                                          <p:attrName>style.visibility</p:attrName>
                                        </p:attrNameLst>
                                      </p:cBhvr>
                                      <p:to>
                                        <p:strVal val="visible"/>
                                      </p:to>
                                    </p:set>
                                    <p:anim calcmode="lin" valueType="num">
                                      <p:cBhvr additive="base">
                                        <p:cTn dur="750" fill="hold" id="11"/>
                                        <p:tgtEl>
                                          <p:spTgt spid="4"/>
                                        </p:tgtEl>
                                        <p:attrNameLst>
                                          <p:attrName>ppt_x</p:attrName>
                                        </p:attrNameLst>
                                      </p:cBhvr>
                                      <p:tavLst>
                                        <p:tav tm="0">
                                          <p:val>
                                            <p:strVal val="#ppt_x"/>
                                          </p:val>
                                        </p:tav>
                                        <p:tav tm="100000">
                                          <p:val>
                                            <p:strVal val="#ppt_x"/>
                                          </p:val>
                                        </p:tav>
                                      </p:tavLst>
                                    </p:anim>
                                    <p:anim calcmode="lin" valueType="num">
                                      <p:cBhvr additive="base">
                                        <p:cTn dur="750" fill="hold" id="12"/>
                                        <p:tgtEl>
                                          <p:spTgt spid="4"/>
                                        </p:tgtEl>
                                        <p:attrNameLst>
                                          <p:attrName>ppt_y</p:attrName>
                                        </p:attrNameLst>
                                      </p:cBhvr>
                                      <p:tavLst>
                                        <p:tav tm="0">
                                          <p:val>
                                            <p:strVal val="1+#ppt_h/2"/>
                                          </p:val>
                                        </p:tav>
                                        <p:tav tm="100000">
                                          <p:val>
                                            <p:strVal val="#ppt_y"/>
                                          </p:val>
                                        </p:tav>
                                      </p:tavLst>
                                    </p:anim>
                                  </p:childTnLst>
                                </p:cTn>
                              </p:par>
                            </p:childTnLst>
                          </p:cTn>
                        </p:par>
                        <p:par>
                          <p:cTn fill="hold" id="13" nodeType="afterGroup">
                            <p:stCondLst>
                              <p:cond delay="1500"/>
                            </p:stCondLst>
                            <p:childTnLst>
                              <p:par>
                                <p:cTn fill="hold" grpId="0" id="14" nodeType="afterEffect" presetClass="entr" presetID="6" presetSubtype="16">
                                  <p:stCondLst>
                                    <p:cond delay="0"/>
                                  </p:stCondLst>
                                  <p:childTnLst>
                                    <p:set>
                                      <p:cBhvr>
                                        <p:cTn dur="1" fill="hold" id="15">
                                          <p:stCondLst>
                                            <p:cond delay="0"/>
                                          </p:stCondLst>
                                        </p:cTn>
                                        <p:tgtEl>
                                          <p:spTgt spid="14"/>
                                        </p:tgtEl>
                                        <p:attrNameLst>
                                          <p:attrName>style.visibility</p:attrName>
                                        </p:attrNameLst>
                                      </p:cBhvr>
                                      <p:to>
                                        <p:strVal val="visible"/>
                                      </p:to>
                                    </p:set>
                                    <p:animEffect filter="circle(in)" transition="in">
                                      <p:cBhvr>
                                        <p:cTn dur="750" id="16"/>
                                        <p:tgtEl>
                                          <p:spTgt spid="14"/>
                                        </p:tgtEl>
                                      </p:cBhvr>
                                    </p:animEffect>
                                  </p:childTnLst>
                                </p:cTn>
                              </p:par>
                            </p:childTnLst>
                          </p:cTn>
                        </p:par>
                        <p:par>
                          <p:cTn fill="hold" id="17" nodeType="afterGroup">
                            <p:stCondLst>
                              <p:cond delay="2250"/>
                            </p:stCondLst>
                            <p:childTnLst>
                              <p:par>
                                <p:cTn fill="hold" id="18" nodeType="afterEffect" presetClass="entr" presetID="21" presetSubtype="1">
                                  <p:stCondLst>
                                    <p:cond delay="0"/>
                                  </p:stCondLst>
                                  <p:childTnLst>
                                    <p:set>
                                      <p:cBhvr>
                                        <p:cTn dur="1" fill="hold" id="19">
                                          <p:stCondLst>
                                            <p:cond delay="0"/>
                                          </p:stCondLst>
                                        </p:cTn>
                                        <p:tgtEl>
                                          <p:spTgt spid="11"/>
                                        </p:tgtEl>
                                        <p:attrNameLst>
                                          <p:attrName>style.visibility</p:attrName>
                                        </p:attrNameLst>
                                      </p:cBhvr>
                                      <p:to>
                                        <p:strVal val="visible"/>
                                      </p:to>
                                    </p:set>
                                    <p:animEffect filter="wheel(1)" transition="in">
                                      <p:cBhvr>
                                        <p:cTn dur="750" id="20"/>
                                        <p:tgtEl>
                                          <p:spTgt spid="1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14"/>
      <p:bldP grpId="0" spid="23"/>
    </p:bldLst>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同侧圆角矩形 3"/>
          <p:cNvSpPr/>
          <p:nvPr/>
        </p:nvSpPr>
        <p:spPr>
          <a:xfrm>
            <a:off x="6156616" y="2179581"/>
            <a:ext cx="4831772" cy="3572092"/>
          </a:xfrm>
          <a:prstGeom prst="round2SameRect">
            <a:avLst/>
          </a:prstGeom>
          <a:solidFill>
            <a:schemeClr val="bg1"/>
          </a:solidFill>
          <a:ln w="28575">
            <a:solidFill>
              <a:srgbClr val="C8350D"/>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11" name="图片 10"/>
          <p:cNvPicPr>
            <a:picLocks noChangeAspect="1"/>
          </p:cNvPicPr>
          <p:nvPr/>
        </p:nvPicPr>
        <p:blipFill>
          <a:blip r:embed="rId3">
            <a:extLst>
              <a:ext uri="{28A0092B-C50C-407E-A947-70E740481C1C}">
                <a14:useLocalDpi val="0"/>
              </a:ext>
            </a:extLst>
          </a:blip>
          <a:srcRect b="4047"/>
          <a:stretch>
            <a:fillRect/>
          </a:stretch>
        </p:blipFill>
        <p:spPr>
          <a:xfrm>
            <a:off x="1194954" y="2179580"/>
            <a:ext cx="4456335" cy="3572093"/>
          </a:xfrm>
          <a:prstGeom prst="round2SameRect">
            <a:avLst/>
          </a:prstGeom>
          <a:ln w="38100">
            <a:solidFill>
              <a:srgbClr val="E0E0E0"/>
            </a:solidFill>
          </a:ln>
          <a:effectLst>
            <a:outerShdw algn="ctr" blurRad="50800" dir="9180000" dist="76200" rotWithShape="0">
              <a:srgbClr val="000000">
                <a:alpha val="43137"/>
              </a:srgbClr>
            </a:outerShdw>
          </a:effectLst>
        </p:spPr>
      </p:pic>
      <p:sp>
        <p:nvSpPr>
          <p:cNvPr id="14" name="矩形 13">
            <a:extLst>
              <a:ext uri="{FF2B5EF4-FFF2-40B4-BE49-F238E27FC236}">
                <a16:creationId xmlns:a16="http://schemas.microsoft.com/office/drawing/2014/main" id="{53BEB18F-FA81-4E01-B0B5-3CF5ECFA8EDB}"/>
              </a:ext>
            </a:extLst>
          </p:cNvPr>
          <p:cNvSpPr/>
          <p:nvPr/>
        </p:nvSpPr>
        <p:spPr>
          <a:xfrm flipH="1">
            <a:off x="6250573" y="2880714"/>
            <a:ext cx="4602296" cy="2148841"/>
          </a:xfrm>
          <a:prstGeom prst="rect">
            <a:avLst/>
          </a:prstGeom>
        </p:spPr>
        <p:txBody>
          <a:bodyPr wrap="square">
            <a:spAutoFit/>
          </a:bodyPr>
          <a:lstStyle/>
          <a:p>
            <a:pPr algn="just">
              <a:lnSpc>
                <a:spcPct val="150000"/>
              </a:lnSpc>
            </a:pPr>
            <a:r>
              <a:rPr altLang="en-US" lang="zh-CN">
                <a:latin charset="-122" panose="020b0503020204020204" pitchFamily="34" typeface="微软雅黑"/>
                <a:ea charset="-122" panose="020b0503020204020204" pitchFamily="34" typeface="微软雅黑"/>
              </a:rPr>
              <a:t>一九三五年，中国整个时局发生巨大的变动。日本帝国主义大大加快了他们企图独占中国、不断扩大对中国的侵略的步伐 ，十二月十七日到二十五日，中共中央在瓦窑堡举行政治局扩大会议 。</a:t>
            </a:r>
          </a:p>
        </p:txBody>
      </p:sp>
      <p:sp>
        <p:nvSpPr>
          <p:cNvPr id="23" name="文本框 22">
            <a:extLst>
              <a:ext uri="{FF2B5EF4-FFF2-40B4-BE49-F238E27FC236}">
                <a16:creationId xmlns:a16="http://schemas.microsoft.com/office/drawing/2014/main" id="{74AE2668-1724-4B11-8EF4-B5D27416DBF1}"/>
              </a:ext>
            </a:extLst>
          </p:cNvPr>
          <p:cNvSpPr txBox="1"/>
          <p:nvPr/>
        </p:nvSpPr>
        <p:spPr>
          <a:xfrm>
            <a:off x="966355" y="876566"/>
            <a:ext cx="7429500" cy="792480"/>
          </a:xfrm>
          <a:prstGeom prst="rect">
            <a:avLst/>
          </a:prstGeom>
          <a:noFill/>
        </p:spPr>
        <p:txBody>
          <a:bodyPr rtlCol="0" vert="horz" wrap="square">
            <a:spAutoFit/>
          </a:bodyPr>
          <a:lstStyle/>
          <a:p>
            <a:r>
              <a:rPr altLang="en-US" lang="zh-CN" spc="300" sz="4600">
                <a:solidFill>
                  <a:srgbClr val="FF0000"/>
                </a:solidFill>
                <a:latin charset="-122" panose="020b0503020204020204" pitchFamily="34" typeface="微软雅黑"/>
                <a:ea charset="-122" panose="020b0503020204020204" pitchFamily="34" typeface="微软雅黑"/>
              </a:rPr>
              <a:t>陕北迈出抗日救国第一步</a:t>
            </a:r>
          </a:p>
        </p:txBody>
      </p:sp>
      <p:sp>
        <p:nvSpPr>
          <p:cNvPr id="6" name="文本框 5">
            <a:extLst>
              <a:ext uri="{FF2B5EF4-FFF2-40B4-BE49-F238E27FC236}">
                <a16:creationId xmlns:a16="http://schemas.microsoft.com/office/drawing/2014/main" id="{0B78CC65-20EA-49F8-AB56-515676175266}"/>
              </a:ext>
            </a:extLst>
          </p:cNvPr>
          <p:cNvSpPr txBox="1"/>
          <p:nvPr/>
        </p:nvSpPr>
        <p:spPr>
          <a:xfrm>
            <a:off x="3938306" y="5382341"/>
            <a:ext cx="1877323" cy="365760"/>
          </a:xfrm>
          <a:prstGeom prst="rect">
            <a:avLst/>
          </a:prstGeom>
          <a:noFill/>
        </p:spPr>
        <p:txBody>
          <a:bodyPr rtlCol="0" wrap="square">
            <a:spAutoFit/>
          </a:bodyPr>
          <a:lstStyle/>
          <a:p>
            <a:r>
              <a:rPr altLang="en-US" b="1" lang="zh-CN">
                <a:solidFill>
                  <a:schemeClr val="bg1">
                    <a:lumMod val="65000"/>
                  </a:schemeClr>
                </a:solidFill>
                <a:latin charset="-122" panose="020b0503020204020204" pitchFamily="34" typeface="微软雅黑"/>
                <a:ea charset="-122" panose="020b0503020204020204" pitchFamily="34" typeface="微软雅黑"/>
              </a:rPr>
              <a:t>瓦窑堡会议会址 </a:t>
            </a:r>
          </a:p>
        </p:txBody>
      </p:sp>
    </p:spTree>
    <p:extLst>
      <p:ext uri="{BB962C8B-B14F-4D97-AF65-F5344CB8AC3E}">
        <p14:creationId val="4084822349"/>
      </p:ext>
    </p:extLst>
  </p:cSld>
  <p:clrMapOvr>
    <a:masterClrMapping/>
  </p:clrMapOvr>
  <mc:AlternateContent>
    <mc:Choice Requires="p15">
      <p:transition advTm="3000" p14:dur="1250" spd="slow">
        <p15:prstTrans prst="pageCurlDouble"/>
      </p:transition>
    </mc:Choice>
    <mc:Fallback>
      <p:transition advTm="3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0" presetSubtype="0">
                                  <p:stCondLst>
                                    <p:cond delay="0"/>
                                  </p:stCondLst>
                                  <p:childTnLst>
                                    <p:set>
                                      <p:cBhvr>
                                        <p:cTn dur="1" fill="hold" id="6">
                                          <p:stCondLst>
                                            <p:cond delay="0"/>
                                          </p:stCondLst>
                                        </p:cTn>
                                        <p:tgtEl>
                                          <p:spTgt spid="23"/>
                                        </p:tgtEl>
                                        <p:attrNameLst>
                                          <p:attrName>style.visibility</p:attrName>
                                        </p:attrNameLst>
                                      </p:cBhvr>
                                      <p:to>
                                        <p:strVal val="visible"/>
                                      </p:to>
                                    </p:set>
                                    <p:animEffect filter="fade" transition="in">
                                      <p:cBhvr>
                                        <p:cTn dur="750" id="7"/>
                                        <p:tgtEl>
                                          <p:spTgt spid="23"/>
                                        </p:tgtEl>
                                      </p:cBhvr>
                                    </p:animEffect>
                                  </p:childTnLst>
                                </p:cTn>
                              </p:par>
                            </p:childTnLst>
                          </p:cTn>
                        </p:par>
                        <p:par>
                          <p:cTn fill="hold" id="8" nodeType="afterGroup">
                            <p:stCondLst>
                              <p:cond delay="750"/>
                            </p:stCondLst>
                            <p:childTnLst>
                              <p:par>
                                <p:cTn fill="hold" id="9" nodeType="afterEffect" presetClass="entr" presetID="21" presetSubtype="1">
                                  <p:stCondLst>
                                    <p:cond delay="0"/>
                                  </p:stCondLst>
                                  <p:childTnLst>
                                    <p:set>
                                      <p:cBhvr>
                                        <p:cTn dur="1" fill="hold" id="10">
                                          <p:stCondLst>
                                            <p:cond delay="0"/>
                                          </p:stCondLst>
                                        </p:cTn>
                                        <p:tgtEl>
                                          <p:spTgt spid="11"/>
                                        </p:tgtEl>
                                        <p:attrNameLst>
                                          <p:attrName>style.visibility</p:attrName>
                                        </p:attrNameLst>
                                      </p:cBhvr>
                                      <p:to>
                                        <p:strVal val="visible"/>
                                      </p:to>
                                    </p:set>
                                    <p:animEffect filter="wheel(1)" transition="in">
                                      <p:cBhvr>
                                        <p:cTn dur="750" id="11"/>
                                        <p:tgtEl>
                                          <p:spTgt spid="11"/>
                                        </p:tgtEl>
                                      </p:cBhvr>
                                    </p:animEffect>
                                  </p:childTnLst>
                                </p:cTn>
                              </p:par>
                            </p:childTnLst>
                          </p:cTn>
                        </p:par>
                        <p:par>
                          <p:cTn fill="hold" id="12" nodeType="afterGroup">
                            <p:stCondLst>
                              <p:cond delay="1500"/>
                            </p:stCondLst>
                            <p:childTnLst>
                              <p:par>
                                <p:cTn fill="hold" grpId="0" id="13" nodeType="afterEffect" presetClass="entr" presetID="10" presetSubtype="0">
                                  <p:stCondLst>
                                    <p:cond delay="0"/>
                                  </p:stCondLst>
                                  <p:childTnLst>
                                    <p:set>
                                      <p:cBhvr>
                                        <p:cTn dur="1" fill="hold" id="14">
                                          <p:stCondLst>
                                            <p:cond delay="0"/>
                                          </p:stCondLst>
                                        </p:cTn>
                                        <p:tgtEl>
                                          <p:spTgt spid="6"/>
                                        </p:tgtEl>
                                        <p:attrNameLst>
                                          <p:attrName>style.visibility</p:attrName>
                                        </p:attrNameLst>
                                      </p:cBhvr>
                                      <p:to>
                                        <p:strVal val="visible"/>
                                      </p:to>
                                    </p:set>
                                    <p:animEffect filter="fade" transition="in">
                                      <p:cBhvr>
                                        <p:cTn dur="750" id="15"/>
                                        <p:tgtEl>
                                          <p:spTgt spid="6"/>
                                        </p:tgtEl>
                                      </p:cBhvr>
                                    </p:animEffect>
                                  </p:childTnLst>
                                </p:cTn>
                              </p:par>
                            </p:childTnLst>
                          </p:cTn>
                        </p:par>
                        <p:par>
                          <p:cTn fill="hold" id="16" nodeType="afterGroup">
                            <p:stCondLst>
                              <p:cond delay="2250"/>
                            </p:stCondLst>
                            <p:childTnLst>
                              <p:par>
                                <p:cTn fill="hold" grpId="0" id="17" nodeType="afterEffect" presetClass="entr" presetID="2" presetSubtype="4">
                                  <p:stCondLst>
                                    <p:cond delay="0"/>
                                  </p:stCondLst>
                                  <p:childTnLst>
                                    <p:set>
                                      <p:cBhvr>
                                        <p:cTn dur="1" fill="hold" id="18">
                                          <p:stCondLst>
                                            <p:cond delay="0"/>
                                          </p:stCondLst>
                                        </p:cTn>
                                        <p:tgtEl>
                                          <p:spTgt spid="4"/>
                                        </p:tgtEl>
                                        <p:attrNameLst>
                                          <p:attrName>style.visibility</p:attrName>
                                        </p:attrNameLst>
                                      </p:cBhvr>
                                      <p:to>
                                        <p:strVal val="visible"/>
                                      </p:to>
                                    </p:set>
                                    <p:anim calcmode="lin" valueType="num">
                                      <p:cBhvr additive="base">
                                        <p:cTn dur="750" fill="hold" id="19"/>
                                        <p:tgtEl>
                                          <p:spTgt spid="4"/>
                                        </p:tgtEl>
                                        <p:attrNameLst>
                                          <p:attrName>ppt_x</p:attrName>
                                        </p:attrNameLst>
                                      </p:cBhvr>
                                      <p:tavLst>
                                        <p:tav tm="0">
                                          <p:val>
                                            <p:strVal val="#ppt_x"/>
                                          </p:val>
                                        </p:tav>
                                        <p:tav tm="100000">
                                          <p:val>
                                            <p:strVal val="#ppt_x"/>
                                          </p:val>
                                        </p:tav>
                                      </p:tavLst>
                                    </p:anim>
                                    <p:anim calcmode="lin" valueType="num">
                                      <p:cBhvr additive="base">
                                        <p:cTn dur="750" fill="hold" id="20"/>
                                        <p:tgtEl>
                                          <p:spTgt spid="4"/>
                                        </p:tgtEl>
                                        <p:attrNameLst>
                                          <p:attrName>ppt_y</p:attrName>
                                        </p:attrNameLst>
                                      </p:cBhvr>
                                      <p:tavLst>
                                        <p:tav tm="0">
                                          <p:val>
                                            <p:strVal val="1+#ppt_h/2"/>
                                          </p:val>
                                        </p:tav>
                                        <p:tav tm="100000">
                                          <p:val>
                                            <p:strVal val="#ppt_y"/>
                                          </p:val>
                                        </p:tav>
                                      </p:tavLst>
                                    </p:anim>
                                  </p:childTnLst>
                                </p:cTn>
                              </p:par>
                            </p:childTnLst>
                          </p:cTn>
                        </p:par>
                        <p:par>
                          <p:cTn fill="hold" id="21" nodeType="afterGroup">
                            <p:stCondLst>
                              <p:cond delay="3000"/>
                            </p:stCondLst>
                            <p:childTnLst>
                              <p:par>
                                <p:cTn fill="hold" grpId="0" id="22" nodeType="afterEffect" presetClass="entr" presetID="6" presetSubtype="16">
                                  <p:stCondLst>
                                    <p:cond delay="0"/>
                                  </p:stCondLst>
                                  <p:childTnLst>
                                    <p:set>
                                      <p:cBhvr>
                                        <p:cTn dur="1" fill="hold" id="23">
                                          <p:stCondLst>
                                            <p:cond delay="0"/>
                                          </p:stCondLst>
                                        </p:cTn>
                                        <p:tgtEl>
                                          <p:spTgt spid="14"/>
                                        </p:tgtEl>
                                        <p:attrNameLst>
                                          <p:attrName>style.visibility</p:attrName>
                                        </p:attrNameLst>
                                      </p:cBhvr>
                                      <p:to>
                                        <p:strVal val="visible"/>
                                      </p:to>
                                    </p:set>
                                    <p:animEffect filter="circle(in)" transition="in">
                                      <p:cBhvr>
                                        <p:cTn dur="750" id="24"/>
                                        <p:tgtEl>
                                          <p:spTgt spid="1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14"/>
      <p:bldP grpId="0" spid="23"/>
      <p:bldP grpId="0" spid="6"/>
    </p:bldLst>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11" name="图片 10"/>
          <p:cNvPicPr>
            <a:picLocks noChangeAspect="1"/>
          </p:cNvPicPr>
          <p:nvPr/>
        </p:nvPicPr>
        <p:blipFill>
          <a:blip r:embed="rId3">
            <a:extLst>
              <a:ext uri="{28A0092B-C50C-407E-A947-70E740481C1C}">
                <a14:useLocalDpi val="0"/>
              </a:ext>
            </a:extLst>
          </a:blip>
          <a:stretch>
            <a:fillRect/>
          </a:stretch>
        </p:blipFill>
        <p:spPr>
          <a:xfrm>
            <a:off x="1186664" y="1939081"/>
            <a:ext cx="3492684" cy="3973344"/>
          </a:xfrm>
          <a:prstGeom prst="rect">
            <a:avLst/>
          </a:prstGeom>
          <a:ln w="38100">
            <a:solidFill>
              <a:srgbClr val="FBFBFB"/>
            </a:solidFill>
          </a:ln>
          <a:effectLst>
            <a:outerShdw algn="ctr" blurRad="50800" dir="9180000" dist="76200" rotWithShape="0">
              <a:srgbClr val="000000">
                <a:alpha val="43137"/>
              </a:srgbClr>
            </a:outerShdw>
          </a:effectLst>
        </p:spPr>
      </p:pic>
      <p:sp>
        <p:nvSpPr>
          <p:cNvPr id="14" name="矩形 13">
            <a:extLst>
              <a:ext uri="{FF2B5EF4-FFF2-40B4-BE49-F238E27FC236}">
                <a16:creationId xmlns:a16="http://schemas.microsoft.com/office/drawing/2014/main" id="{53BEB18F-FA81-4E01-B0B5-3CF5ECFA8EDB}"/>
              </a:ext>
            </a:extLst>
          </p:cNvPr>
          <p:cNvSpPr/>
          <p:nvPr/>
        </p:nvSpPr>
        <p:spPr>
          <a:xfrm flipH="1">
            <a:off x="5221870" y="1775463"/>
            <a:ext cx="4602296" cy="731520"/>
          </a:xfrm>
          <a:prstGeom prst="rect">
            <a:avLst/>
          </a:prstGeom>
        </p:spPr>
        <p:txBody>
          <a:bodyPr wrap="square">
            <a:spAutoFit/>
          </a:bodyPr>
          <a:lstStyle/>
          <a:p>
            <a:pPr algn="just">
              <a:lnSpc>
                <a:spcPct val="150000"/>
              </a:lnSpc>
            </a:pPr>
            <a:r>
              <a:rPr altLang="en-US" lang="zh-CN" smtClean="0" sz="2800">
                <a:latin charset="-122" panose="020b0503020204020204" pitchFamily="34" typeface="微软雅黑"/>
                <a:ea charset="-122" panose="020b0503020204020204" pitchFamily="34" typeface="微软雅黑"/>
              </a:rPr>
              <a:t>毛泽东 这样写道：</a:t>
            </a:r>
          </a:p>
        </p:txBody>
      </p:sp>
      <p:sp>
        <p:nvSpPr>
          <p:cNvPr id="23" name="文本框 22">
            <a:extLst>
              <a:ext uri="{FF2B5EF4-FFF2-40B4-BE49-F238E27FC236}">
                <a16:creationId xmlns:a16="http://schemas.microsoft.com/office/drawing/2014/main" id="{74AE2668-1724-4B11-8EF4-B5D27416DBF1}"/>
              </a:ext>
            </a:extLst>
          </p:cNvPr>
          <p:cNvSpPr txBox="1"/>
          <p:nvPr/>
        </p:nvSpPr>
        <p:spPr>
          <a:xfrm>
            <a:off x="966355" y="876566"/>
            <a:ext cx="7429500" cy="792480"/>
          </a:xfrm>
          <a:prstGeom prst="rect">
            <a:avLst/>
          </a:prstGeom>
          <a:noFill/>
        </p:spPr>
        <p:txBody>
          <a:bodyPr rtlCol="0" vert="horz" wrap="square">
            <a:spAutoFit/>
          </a:bodyPr>
          <a:lstStyle/>
          <a:p>
            <a:r>
              <a:rPr altLang="en-US" lang="zh-CN" spc="300" sz="4600">
                <a:solidFill>
                  <a:srgbClr val="FF0000"/>
                </a:solidFill>
                <a:latin charset="-122" panose="020b0503020204020204" pitchFamily="34" typeface="微软雅黑"/>
                <a:ea charset="-122" panose="020b0503020204020204" pitchFamily="34" typeface="微软雅黑"/>
              </a:rPr>
              <a:t>自己动手丰衣足食</a:t>
            </a:r>
          </a:p>
        </p:txBody>
      </p:sp>
      <p:grpSp>
        <p:nvGrpSpPr>
          <p:cNvPr id="10" name="组合 9"/>
          <p:cNvGrpSpPr/>
          <p:nvPr/>
        </p:nvGrpSpPr>
        <p:grpSpPr>
          <a:xfrm>
            <a:off x="5276132" y="2475671"/>
            <a:ext cx="5417267" cy="3332772"/>
            <a:chOff x="5304997" y="2255474"/>
            <a:chExt cx="4701448" cy="3332772"/>
          </a:xfrm>
        </p:grpSpPr>
        <p:sp>
          <p:nvSpPr>
            <p:cNvPr id="9" name="矩形 8">
              <a:extLst>
                <a:ext uri="{FF2B5EF4-FFF2-40B4-BE49-F238E27FC236}">
                  <a16:creationId xmlns:a16="http://schemas.microsoft.com/office/drawing/2014/main" id="{53BEB18F-FA81-4E01-B0B5-3CF5ECFA8EDB}"/>
                </a:ext>
              </a:extLst>
            </p:cNvPr>
            <p:cNvSpPr/>
            <p:nvPr/>
          </p:nvSpPr>
          <p:spPr>
            <a:xfrm flipH="1">
              <a:off x="5304997" y="2255474"/>
              <a:ext cx="4701448" cy="3383280"/>
            </a:xfrm>
            <a:prstGeom prst="rect">
              <a:avLst/>
            </a:prstGeom>
          </p:spPr>
          <p:txBody>
            <a:bodyPr wrap="square">
              <a:spAutoFit/>
            </a:bodyPr>
            <a:lstStyle/>
            <a:p>
              <a:pPr algn="just">
                <a:lnSpc>
                  <a:spcPct val="200000"/>
                </a:lnSpc>
              </a:pPr>
              <a:r>
                <a:rPr altLang="zh-CN" lang="en-US" smtClean="0">
                  <a:latin charset="-122" panose="020b0503020204020204" pitchFamily="34" typeface="微软雅黑"/>
                  <a:ea charset="-122" panose="020b0503020204020204" pitchFamily="34" typeface="微软雅黑"/>
                </a:rPr>
                <a:t>   “最大的一次困难是在一九四0年和一九四一年，国民党的两次反共磨擦，都在这一时期。我们曾经弄到几乎没有衣穿，没有油吃，没有纸，没有菜，战士没有鞋袜，工作人员在冬天没有被盖。国民党用停发经费和经济封锁来对待我们，企图把我们困死，我们的困难真是大极了。”</a:t>
              </a:r>
            </a:p>
          </p:txBody>
        </p:sp>
        <p:grpSp>
          <p:nvGrpSpPr>
            <p:cNvPr id="7" name="组合 6"/>
            <p:cNvGrpSpPr/>
            <p:nvPr/>
          </p:nvGrpSpPr>
          <p:grpSpPr>
            <a:xfrm>
              <a:off x="5376106" y="2826327"/>
              <a:ext cx="4623954" cy="2743199"/>
              <a:chOff x="5376106" y="2826327"/>
              <a:chExt cx="4623954" cy="2743199"/>
            </a:xfrm>
          </p:grpSpPr>
          <p:cxnSp>
            <p:nvCxnSpPr>
              <p:cNvPr id="5" name="直接连接符 4"/>
              <p:cNvCxnSpPr/>
              <p:nvPr/>
            </p:nvCxnSpPr>
            <p:spPr>
              <a:xfrm>
                <a:off x="5376106" y="2826327"/>
                <a:ext cx="4623954" cy="0"/>
              </a:xfrm>
              <a:prstGeom prst="line">
                <a:avLst/>
              </a:prstGeom>
              <a:ln w="28575">
                <a:solidFill>
                  <a:srgbClr val="C8350D"/>
                </a:solidFill>
                <a:prstDash val="sysDash"/>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5376106" y="3366655"/>
                <a:ext cx="4623954" cy="0"/>
              </a:xfrm>
              <a:prstGeom prst="line">
                <a:avLst/>
              </a:prstGeom>
              <a:ln w="28575">
                <a:solidFill>
                  <a:srgbClr val="C8350D"/>
                </a:solidFill>
                <a:prstDash val="sysDash"/>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5376106" y="3938154"/>
                <a:ext cx="4623954" cy="0"/>
              </a:xfrm>
              <a:prstGeom prst="line">
                <a:avLst/>
              </a:prstGeom>
              <a:ln w="28575">
                <a:solidFill>
                  <a:srgbClr val="C8350D"/>
                </a:solidFill>
                <a:prstDash val="sysDash"/>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5376106" y="4457699"/>
                <a:ext cx="4623954" cy="0"/>
              </a:xfrm>
              <a:prstGeom prst="line">
                <a:avLst/>
              </a:prstGeom>
              <a:ln w="28575">
                <a:solidFill>
                  <a:srgbClr val="C8350D"/>
                </a:solidFill>
                <a:prstDash val="sysDash"/>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5376106" y="5008417"/>
                <a:ext cx="4623954" cy="0"/>
              </a:xfrm>
              <a:prstGeom prst="line">
                <a:avLst/>
              </a:prstGeom>
              <a:ln w="28575">
                <a:solidFill>
                  <a:srgbClr val="C8350D"/>
                </a:solidFill>
                <a:prstDash val="sysDash"/>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5376106" y="5569526"/>
                <a:ext cx="4623954" cy="0"/>
              </a:xfrm>
              <a:prstGeom prst="line">
                <a:avLst/>
              </a:prstGeom>
              <a:ln w="28575">
                <a:solidFill>
                  <a:srgbClr val="C8350D"/>
                </a:solidFill>
                <a:prstDash val="sysDash"/>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val="1971955901"/>
      </p:ext>
    </p:extLst>
  </p:cSld>
  <p:clrMapOvr>
    <a:masterClrMapping/>
  </p:clrMapOvr>
  <mc:AlternateContent>
    <mc:Choice Requires="p15">
      <p:transition advTm="3000" p14:dur="1250" spd="slow">
        <p15:prstTrans prst="pageCurlDouble"/>
      </p:transition>
    </mc:Choice>
    <mc:Fallback>
      <p:transition advTm="3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0" presetSubtype="0">
                                  <p:stCondLst>
                                    <p:cond delay="0"/>
                                  </p:stCondLst>
                                  <p:childTnLst>
                                    <p:set>
                                      <p:cBhvr>
                                        <p:cTn dur="1" fill="hold" id="6">
                                          <p:stCondLst>
                                            <p:cond delay="0"/>
                                          </p:stCondLst>
                                        </p:cTn>
                                        <p:tgtEl>
                                          <p:spTgt spid="23"/>
                                        </p:tgtEl>
                                        <p:attrNameLst>
                                          <p:attrName>style.visibility</p:attrName>
                                        </p:attrNameLst>
                                      </p:cBhvr>
                                      <p:to>
                                        <p:strVal val="visible"/>
                                      </p:to>
                                    </p:set>
                                    <p:animEffect filter="fade" transition="in">
                                      <p:cBhvr>
                                        <p:cTn dur="750" id="7"/>
                                        <p:tgtEl>
                                          <p:spTgt spid="23"/>
                                        </p:tgtEl>
                                      </p:cBhvr>
                                    </p:animEffect>
                                  </p:childTnLst>
                                </p:cTn>
                              </p:par>
                            </p:childTnLst>
                          </p:cTn>
                        </p:par>
                        <p:par>
                          <p:cTn fill="hold" id="8" nodeType="afterGroup">
                            <p:stCondLst>
                              <p:cond delay="750"/>
                            </p:stCondLst>
                            <p:childTnLst>
                              <p:par>
                                <p:cTn fill="hold" id="9" nodeType="afterEffect" presetClass="entr" presetID="21" presetSubtype="1">
                                  <p:stCondLst>
                                    <p:cond delay="0"/>
                                  </p:stCondLst>
                                  <p:childTnLst>
                                    <p:set>
                                      <p:cBhvr>
                                        <p:cTn dur="1" fill="hold" id="10">
                                          <p:stCondLst>
                                            <p:cond delay="0"/>
                                          </p:stCondLst>
                                        </p:cTn>
                                        <p:tgtEl>
                                          <p:spTgt spid="11"/>
                                        </p:tgtEl>
                                        <p:attrNameLst>
                                          <p:attrName>style.visibility</p:attrName>
                                        </p:attrNameLst>
                                      </p:cBhvr>
                                      <p:to>
                                        <p:strVal val="visible"/>
                                      </p:to>
                                    </p:set>
                                    <p:animEffect filter="wheel(1)" transition="in">
                                      <p:cBhvr>
                                        <p:cTn dur="750" id="11"/>
                                        <p:tgtEl>
                                          <p:spTgt spid="11"/>
                                        </p:tgtEl>
                                      </p:cBhvr>
                                    </p:animEffect>
                                  </p:childTnLst>
                                </p:cTn>
                              </p:par>
                            </p:childTnLst>
                          </p:cTn>
                        </p:par>
                        <p:par>
                          <p:cTn fill="hold" id="12" nodeType="afterGroup">
                            <p:stCondLst>
                              <p:cond delay="1500"/>
                            </p:stCondLst>
                            <p:childTnLst>
                              <p:par>
                                <p:cTn fill="hold" grpId="0" id="13" nodeType="afterEffect" presetClass="entr" presetID="6" presetSubtype="16">
                                  <p:stCondLst>
                                    <p:cond delay="0"/>
                                  </p:stCondLst>
                                  <p:childTnLst>
                                    <p:set>
                                      <p:cBhvr>
                                        <p:cTn dur="1" fill="hold" id="14">
                                          <p:stCondLst>
                                            <p:cond delay="0"/>
                                          </p:stCondLst>
                                        </p:cTn>
                                        <p:tgtEl>
                                          <p:spTgt spid="14"/>
                                        </p:tgtEl>
                                        <p:attrNameLst>
                                          <p:attrName>style.visibility</p:attrName>
                                        </p:attrNameLst>
                                      </p:cBhvr>
                                      <p:to>
                                        <p:strVal val="visible"/>
                                      </p:to>
                                    </p:set>
                                    <p:animEffect filter="circle(in)" transition="in">
                                      <p:cBhvr>
                                        <p:cTn dur="750" id="15"/>
                                        <p:tgtEl>
                                          <p:spTgt spid="14"/>
                                        </p:tgtEl>
                                      </p:cBhvr>
                                    </p:animEffect>
                                  </p:childTnLst>
                                </p:cTn>
                              </p:par>
                            </p:childTnLst>
                          </p:cTn>
                        </p:par>
                      </p:childTnLst>
                    </p:cTn>
                  </p:par>
                  <p:par>
                    <p:cTn fill="hold" id="16" nodeType="clickPar">
                      <p:stCondLst>
                        <p:cond delay="indefinite"/>
                        <p:cond delay="0" evt="onBegin">
                          <p:tn val="15"/>
                        </p:cond>
                      </p:stCondLst>
                      <p:childTnLst>
                        <p:par>
                          <p:cTn fill="hold" id="17" nodeType="afterGroup">
                            <p:stCondLst>
                              <p:cond delay="0"/>
                            </p:stCondLst>
                            <p:childTnLst>
                              <p:par>
                                <p:cTn fill="hold" id="18" nodeType="clickEffect" presetClass="entr" presetID="42" presetSubtype="0">
                                  <p:stCondLst>
                                    <p:cond delay="0"/>
                                  </p:stCondLst>
                                  <p:childTnLst>
                                    <p:set>
                                      <p:cBhvr>
                                        <p:cTn dur="1" fill="hold" id="19">
                                          <p:stCondLst>
                                            <p:cond delay="0"/>
                                          </p:stCondLst>
                                        </p:cTn>
                                        <p:tgtEl>
                                          <p:spTgt spid="10"/>
                                        </p:tgtEl>
                                        <p:attrNameLst>
                                          <p:attrName>style.visibility</p:attrName>
                                        </p:attrNameLst>
                                      </p:cBhvr>
                                      <p:to>
                                        <p:strVal val="visible"/>
                                      </p:to>
                                    </p:set>
                                    <p:animEffect filter="fade" transition="in">
                                      <p:cBhvr>
                                        <p:cTn dur="750" id="20"/>
                                        <p:tgtEl>
                                          <p:spTgt spid="10"/>
                                        </p:tgtEl>
                                      </p:cBhvr>
                                    </p:animEffect>
                                    <p:anim calcmode="lin" valueType="num">
                                      <p:cBhvr>
                                        <p:cTn dur="750" fill="hold" id="21"/>
                                        <p:tgtEl>
                                          <p:spTgt spid="10"/>
                                        </p:tgtEl>
                                        <p:attrNameLst>
                                          <p:attrName>ppt_x</p:attrName>
                                        </p:attrNameLst>
                                      </p:cBhvr>
                                      <p:tavLst>
                                        <p:tav tm="0">
                                          <p:val>
                                            <p:strVal val="#ppt_x"/>
                                          </p:val>
                                        </p:tav>
                                        <p:tav tm="100000">
                                          <p:val>
                                            <p:strVal val="#ppt_x"/>
                                          </p:val>
                                        </p:tav>
                                      </p:tavLst>
                                    </p:anim>
                                    <p:anim calcmode="lin" valueType="num">
                                      <p:cBhvr>
                                        <p:cTn dur="750" fill="hold" id="22"/>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4"/>
      <p:bldP grpId="0" spid="23"/>
    </p:bldLst>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2" name="正五边形 21"/>
          <p:cNvSpPr/>
          <p:nvPr/>
        </p:nvSpPr>
        <p:spPr>
          <a:xfrm rot="5821213">
            <a:off x="1315916" y="1465949"/>
            <a:ext cx="3736425" cy="4675220"/>
          </a:xfrm>
          <a:custGeom>
            <a:gdLst>
              <a:gd fmla="*/ 0 w 3736425" name="connsiteX0"/>
              <a:gd fmla="*/ 1442055 h 4618699" name="connsiteY0"/>
              <a:gd fmla="*/ 1651322 w 3736425" name="connsiteX1"/>
              <a:gd fmla="*/ 0 h 4618699" name="connsiteY1"/>
              <a:gd fmla="*/ 3736425 w 3736425" name="connsiteX2"/>
              <a:gd fmla="*/ 1764186 h 4618699" name="connsiteY2"/>
              <a:gd fmla="*/ 2959361 w 3736425" name="connsiteX3"/>
              <a:gd fmla="*/ 4360394 h 4618699" name="connsiteY3"/>
              <a:gd fmla="*/ 362658 w 3736425" name="connsiteX4"/>
              <a:gd fmla="*/ 4618699 h 4618699" name="connsiteY4"/>
              <a:gd fmla="*/ 0 w 3736425" name="connsiteX5"/>
              <a:gd fmla="*/ 1442055 h 4618699"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4618699" w="3736425">
                <a:moveTo>
                  <a:pt x="0" y="1442055"/>
                </a:moveTo>
                <a:lnTo>
                  <a:pt x="1651322" y="0"/>
                </a:lnTo>
                <a:lnTo>
                  <a:pt x="3736425" y="1764186"/>
                </a:lnTo>
                <a:lnTo>
                  <a:pt x="2959361" y="4360394"/>
                </a:lnTo>
                <a:lnTo>
                  <a:pt x="362658" y="4618699"/>
                </a:lnTo>
                <a:lnTo>
                  <a:pt x="0" y="1442055"/>
                </a:lnTo>
                <a:close/>
              </a:path>
            </a:pathLst>
          </a:custGeom>
          <a:noFill/>
          <a:ln w="28575">
            <a:solidFill>
              <a:srgbClr val="C8350D"/>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3" name="文本框 22">
            <a:extLst>
              <a:ext uri="{FF2B5EF4-FFF2-40B4-BE49-F238E27FC236}">
                <a16:creationId xmlns:a16="http://schemas.microsoft.com/office/drawing/2014/main" id="{74AE2668-1724-4B11-8EF4-B5D27416DBF1}"/>
              </a:ext>
            </a:extLst>
          </p:cNvPr>
          <p:cNvSpPr txBox="1"/>
          <p:nvPr/>
        </p:nvSpPr>
        <p:spPr>
          <a:xfrm>
            <a:off x="966355" y="876566"/>
            <a:ext cx="7429500" cy="792480"/>
          </a:xfrm>
          <a:prstGeom prst="rect">
            <a:avLst/>
          </a:prstGeom>
          <a:noFill/>
        </p:spPr>
        <p:txBody>
          <a:bodyPr rtlCol="0" vert="horz" wrap="square">
            <a:spAutoFit/>
          </a:bodyPr>
          <a:lstStyle/>
          <a:p>
            <a:r>
              <a:rPr altLang="en-US" lang="zh-CN" spc="300" sz="4600">
                <a:solidFill>
                  <a:srgbClr val="FF0000"/>
                </a:solidFill>
                <a:latin charset="-122" panose="020b0503020204020204" pitchFamily="34" typeface="微软雅黑"/>
                <a:ea charset="-122" panose="020b0503020204020204" pitchFamily="34" typeface="微软雅黑"/>
              </a:rPr>
              <a:t>为了和平赴重庆谈判</a:t>
            </a:r>
          </a:p>
        </p:txBody>
      </p:sp>
      <p:sp>
        <p:nvSpPr>
          <p:cNvPr id="8" name="任意多边形 7"/>
          <p:cNvSpPr/>
          <p:nvPr/>
        </p:nvSpPr>
        <p:spPr>
          <a:xfrm>
            <a:off x="5903255" y="1676786"/>
            <a:ext cx="5475622" cy="3101502"/>
          </a:xfrm>
          <a:custGeom>
            <a:gdLst>
              <a:gd fmla="*/ 0 w 5454800" name="connsiteX0"/>
              <a:gd fmla="*/ 0 h 1257221" name="connsiteY0"/>
              <a:gd fmla="*/ 4826190 w 5454800" name="connsiteX1"/>
              <a:gd fmla="*/ 0 h 1257221" name="connsiteY1"/>
              <a:gd fmla="*/ 5454800 w 5454800" name="connsiteX2"/>
              <a:gd fmla="*/ 628611 h 1257221" name="connsiteY2"/>
              <a:gd fmla="*/ 4826190 w 5454800" name="connsiteX3"/>
              <a:gd fmla="*/ 1257221 h 1257221" name="connsiteY3"/>
              <a:gd fmla="*/ 0 w 5454800" name="connsiteX4"/>
              <a:gd fmla="*/ 1257221 h 1257221" name="connsiteY4"/>
              <a:gd fmla="*/ 0 w 5454800" name="connsiteX5"/>
              <a:gd fmla="*/ 0 h 1257221"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1257221" w="5454800">
                <a:moveTo>
                  <a:pt x="5454800" y="1257220"/>
                </a:moveTo>
                <a:lnTo>
                  <a:pt x="628610" y="1257220"/>
                </a:lnTo>
                <a:lnTo>
                  <a:pt x="0" y="628610"/>
                </a:lnTo>
                <a:lnTo>
                  <a:pt x="628610" y="1"/>
                </a:lnTo>
                <a:lnTo>
                  <a:pt x="5454800" y="1"/>
                </a:lnTo>
                <a:lnTo>
                  <a:pt x="5454800" y="1257220"/>
                </a:lnTo>
                <a:close/>
              </a:path>
            </a:pathLst>
          </a:custGeom>
          <a:noFill/>
          <a:ln w="28575">
            <a:solidFill>
              <a:srgbClr val="C8350D"/>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bIns="53340" lIns="868705" numCol="1" rIns="99568" spcCol="1270" spcFirstLastPara="0" tIns="53341" vert="horz" wrap="square">
            <a:noAutofit/>
          </a:bodyPr>
          <a:lstStyle/>
          <a:p>
            <a:pPr defTabSz="622300">
              <a:lnSpc>
                <a:spcPct val="150000"/>
              </a:lnSpc>
              <a:spcBef>
                <a:spcPct val="0"/>
              </a:spcBef>
              <a:spcAft>
                <a:spcPct val="35000"/>
              </a:spcAft>
            </a:pPr>
            <a:r>
              <a:rPr lang="zh-CN" smtClean="0">
                <a:solidFill>
                  <a:schemeClr val="tx1"/>
                </a:solidFill>
                <a:latin charset="-122" panose="020b0503020204020204" pitchFamily="34" typeface="微软雅黑"/>
                <a:ea charset="-122" panose="020b0503020204020204" pitchFamily="34" typeface="微软雅黑"/>
              </a:rPr>
              <a:t>如果毛泽东拒绝到重庆来，就给共产党安上拒绝谈判、蓄意内战的罪名，把战争的责任推到共产党身上，使自己在政治上处于有利地位；如果毛泽东来了，就给共产党几个内阁职位，迫使共产党交出解放区，交出军队,这样,他最后仍可以消灭已变成赤</a:t>
            </a:r>
          </a:p>
          <a:p>
            <a:pPr defTabSz="622300">
              <a:lnSpc>
                <a:spcPct val="150000"/>
              </a:lnSpc>
              <a:spcBef>
                <a:spcPct val="0"/>
              </a:spcBef>
              <a:spcAft>
                <a:spcPct val="35000"/>
              </a:spcAft>
            </a:pPr>
            <a:r>
              <a:rPr lang="zh-CN" smtClean="0">
                <a:solidFill>
                  <a:schemeClr val="tx1"/>
                </a:solidFill>
                <a:latin charset="-122" panose="020b0503020204020204" pitchFamily="34" typeface="微软雅黑"/>
                <a:ea charset="-122" panose="020b0503020204020204" pitchFamily="34" typeface="微软雅黑"/>
              </a:rPr>
              <a:t>手空拳的共产党。</a:t>
            </a:r>
          </a:p>
        </p:txBody>
      </p:sp>
      <p:sp>
        <p:nvSpPr>
          <p:cNvPr id="11" name="椭圆 10"/>
          <p:cNvSpPr/>
          <p:nvPr/>
        </p:nvSpPr>
        <p:spPr>
          <a:xfrm>
            <a:off x="5530365" y="2662729"/>
            <a:ext cx="1075158" cy="1071070"/>
          </a:xfrm>
          <a:prstGeom prst="ellipse">
            <a:avLst/>
          </a:prstGeom>
          <a:solidFill>
            <a:srgbClr val="DD8269"/>
          </a:solid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p:txBody>
      </p:sp>
      <p:sp>
        <p:nvSpPr>
          <p:cNvPr id="18" name="任意多边形 17"/>
          <p:cNvSpPr/>
          <p:nvPr/>
        </p:nvSpPr>
        <p:spPr>
          <a:xfrm>
            <a:off x="5876359" y="4858971"/>
            <a:ext cx="5502517" cy="1257222"/>
          </a:xfrm>
          <a:custGeom>
            <a:gdLst>
              <a:gd fmla="*/ 0 w 5454800" name="connsiteX0"/>
              <a:gd fmla="*/ 0 h 1257221" name="connsiteY0"/>
              <a:gd fmla="*/ 4826190 w 5454800" name="connsiteX1"/>
              <a:gd fmla="*/ 0 h 1257221" name="connsiteY1"/>
              <a:gd fmla="*/ 5454800 w 5454800" name="connsiteX2"/>
              <a:gd fmla="*/ 628611 h 1257221" name="connsiteY2"/>
              <a:gd fmla="*/ 4826190 w 5454800" name="connsiteX3"/>
              <a:gd fmla="*/ 1257221 h 1257221" name="connsiteY3"/>
              <a:gd fmla="*/ 0 w 5454800" name="connsiteX4"/>
              <a:gd fmla="*/ 1257221 h 1257221" name="connsiteY4"/>
              <a:gd fmla="*/ 0 w 5454800" name="connsiteX5"/>
              <a:gd fmla="*/ 0 h 1257221"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1257221" w="5454800">
                <a:moveTo>
                  <a:pt x="5454800" y="1257220"/>
                </a:moveTo>
                <a:lnTo>
                  <a:pt x="628610" y="1257220"/>
                </a:lnTo>
                <a:lnTo>
                  <a:pt x="0" y="628610"/>
                </a:lnTo>
                <a:lnTo>
                  <a:pt x="628610" y="1"/>
                </a:lnTo>
                <a:lnTo>
                  <a:pt x="5454800" y="1"/>
                </a:lnTo>
                <a:lnTo>
                  <a:pt x="5454800" y="1257220"/>
                </a:lnTo>
                <a:close/>
              </a:path>
            </a:pathLst>
          </a:custGeom>
          <a:noFill/>
          <a:ln w="28575">
            <a:solidFill>
              <a:srgbClr val="C00000"/>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bIns="53340" lIns="868705" numCol="1" rIns="99568" spcCol="1270" spcFirstLastPara="0" tIns="53341" vert="horz" wrap="square">
            <a:noAutofit/>
          </a:bodyPr>
          <a:lstStyle/>
          <a:p>
            <a:pPr defTabSz="622300" lvl="0">
              <a:lnSpc>
                <a:spcPct val="150000"/>
              </a:lnSpc>
              <a:spcBef>
                <a:spcPct val="0"/>
              </a:spcBef>
              <a:spcAft>
                <a:spcPct val="35000"/>
              </a:spcAft>
            </a:pPr>
            <a:r>
              <a:rPr lang="zh-CN" smtClean="0">
                <a:solidFill>
                  <a:schemeClr val="tx1"/>
                </a:solidFill>
                <a:latin charset="-122" panose="020b0503020204020204" pitchFamily="34" typeface="微软雅黑"/>
                <a:ea charset="-122" panose="020b0503020204020204" pitchFamily="34" typeface="微软雅黑"/>
              </a:rPr>
              <a:t>可以用谈判来取得准备全面内战、特别是调兵遣将所必需的时间。 </a:t>
            </a:r>
          </a:p>
        </p:txBody>
      </p:sp>
      <p:sp>
        <p:nvSpPr>
          <p:cNvPr id="19" name="椭圆 18"/>
          <p:cNvSpPr/>
          <p:nvPr/>
        </p:nvSpPr>
        <p:spPr>
          <a:xfrm>
            <a:off x="5394637" y="4952047"/>
            <a:ext cx="1075158" cy="1071070"/>
          </a:xfrm>
          <a:prstGeom prst="ellipse">
            <a:avLst/>
          </a:prstGeom>
          <a:solidFill>
            <a:srgbClr val="DD8269"/>
          </a:solid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p:txBody>
      </p:sp>
      <p:sp>
        <p:nvSpPr>
          <p:cNvPr id="21" name="矩形 20"/>
          <p:cNvSpPr/>
          <p:nvPr/>
        </p:nvSpPr>
        <p:spPr>
          <a:xfrm>
            <a:off x="1074926" y="2115766"/>
            <a:ext cx="3595933" cy="2560321"/>
          </a:xfrm>
          <a:prstGeom prst="rect">
            <a:avLst/>
          </a:prstGeom>
        </p:spPr>
        <p:txBody>
          <a:bodyPr wrap="square">
            <a:spAutoFit/>
          </a:bodyPr>
          <a:lstStyle/>
          <a:p>
            <a:pPr algn="dist" lvl="0">
              <a:lnSpc>
                <a:spcPct val="150000"/>
              </a:lnSpc>
            </a:pPr>
            <a:r>
              <a:rPr altLang="zh-CN" lang="zh-CN">
                <a:latin charset="-122" panose="020b0503020204020204" pitchFamily="34" typeface="微软雅黑"/>
                <a:ea charset="-122" panose="020b0503020204020204" pitchFamily="34" typeface="微软雅黑"/>
              </a:rPr>
              <a:t>蒋介石在八月十四日、二十日、二十三日连续三次致电毛泽东，邀请毛泽东速到重庆"共定大计"。蒋介石并不是真的想通过谈判来实现国内和平。他的如意算盘是想利用这一着来达到两个目的：</a:t>
            </a:r>
          </a:p>
        </p:txBody>
      </p:sp>
      <p:sp>
        <p:nvSpPr>
          <p:cNvPr id="26" name="文本框 25"/>
          <p:cNvSpPr txBox="1"/>
          <p:nvPr/>
        </p:nvSpPr>
        <p:spPr>
          <a:xfrm>
            <a:off x="5612530" y="5180400"/>
            <a:ext cx="640080" cy="640080"/>
          </a:xfrm>
          <a:prstGeom prst="rect">
            <a:avLst/>
          </a:prstGeom>
          <a:noFill/>
        </p:spPr>
        <p:txBody>
          <a:bodyPr rtlCol="0" wrap="none">
            <a:spAutoFit/>
          </a:bodyPr>
          <a:lstStyle/>
          <a:p>
            <a:r>
              <a:rPr altLang="zh-CN" b="1" lang="zh-CN">
                <a:latin charset="-122" panose="020b0503020204020204" pitchFamily="34" typeface="微软雅黑"/>
                <a:ea charset="-122" panose="020b0503020204020204" pitchFamily="34" typeface="微软雅黑"/>
              </a:rPr>
              <a:t>另一</a:t>
            </a:r>
          </a:p>
          <a:p>
            <a:r>
              <a:rPr altLang="zh-CN" b="1" lang="zh-CN">
                <a:latin charset="-122" panose="020b0503020204020204" pitchFamily="34" typeface="微软雅黑"/>
                <a:ea charset="-122" panose="020b0503020204020204" pitchFamily="34" typeface="微软雅黑"/>
              </a:rPr>
              <a:t>个是</a:t>
            </a:r>
          </a:p>
        </p:txBody>
      </p:sp>
      <p:sp>
        <p:nvSpPr>
          <p:cNvPr id="29" name="文本框 28"/>
          <p:cNvSpPr txBox="1"/>
          <p:nvPr/>
        </p:nvSpPr>
        <p:spPr>
          <a:xfrm>
            <a:off x="5612530" y="3013598"/>
            <a:ext cx="868680" cy="365760"/>
          </a:xfrm>
          <a:prstGeom prst="rect">
            <a:avLst/>
          </a:prstGeom>
          <a:noFill/>
        </p:spPr>
        <p:txBody>
          <a:bodyPr rtlCol="0" wrap="none">
            <a:spAutoFit/>
          </a:bodyPr>
          <a:lstStyle/>
          <a:p>
            <a:r>
              <a:rPr altLang="en-US" b="1" lang="zh-CN">
                <a:latin charset="-122" panose="020b0503020204020204" pitchFamily="34" typeface="微软雅黑"/>
                <a:ea charset="-122" panose="020b0503020204020204" pitchFamily="34" typeface="微软雅黑"/>
              </a:rPr>
              <a:t>一个是</a:t>
            </a:r>
          </a:p>
        </p:txBody>
      </p:sp>
      <p:grpSp>
        <p:nvGrpSpPr>
          <p:cNvPr id="31" name="组合 30"/>
          <p:cNvGrpSpPr/>
          <p:nvPr/>
        </p:nvGrpSpPr>
        <p:grpSpPr>
          <a:xfrm>
            <a:off x="2872892" y="4674796"/>
            <a:ext cx="1081044" cy="1071070"/>
            <a:chOff x="2990584" y="4968030"/>
            <a:chExt cx="1081044" cy="1071070"/>
          </a:xfrm>
        </p:grpSpPr>
        <p:sp>
          <p:nvSpPr>
            <p:cNvPr id="24" name="椭圆 23"/>
            <p:cNvSpPr/>
            <p:nvPr/>
          </p:nvSpPr>
          <p:spPr>
            <a:xfrm flipV="1">
              <a:off x="2990584" y="4968030"/>
              <a:ext cx="1081044" cy="1071070"/>
            </a:xfrm>
            <a:prstGeom prst="ellipse">
              <a:avLst/>
            </a:prstGeom>
            <a:solidFill>
              <a:srgbClr val="C8350D"/>
            </a:solid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p:txBody>
        </p:sp>
        <p:sp>
          <p:nvSpPr>
            <p:cNvPr id="30" name="椭圆 29"/>
            <p:cNvSpPr/>
            <p:nvPr/>
          </p:nvSpPr>
          <p:spPr>
            <a:xfrm flipV="1">
              <a:off x="3232428" y="5207643"/>
              <a:ext cx="823067" cy="815474"/>
            </a:xfrm>
            <a:prstGeom prst="ellipse">
              <a:avLst/>
            </a:prstGeom>
            <a:solidFill>
              <a:srgbClr val="DD8269"/>
            </a:solidFill>
            <a:ln>
              <a:noFill/>
            </a:ln>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p:txBody>
        </p:sp>
      </p:grpSp>
    </p:spTree>
    <p:extLst>
      <p:ext uri="{BB962C8B-B14F-4D97-AF65-F5344CB8AC3E}">
        <p14:creationId val="2007603078"/>
      </p:ext>
    </p:extLst>
  </p:cSld>
  <p:clrMapOvr>
    <a:masterClrMapping/>
  </p:clrMapOvr>
  <mc:AlternateContent>
    <mc:Choice Requires="p15">
      <p:transition advTm="3000" p14:dur="1250" spd="slow">
        <p15:prstTrans prst="pageCurlDouble"/>
      </p:transition>
    </mc:Choice>
    <mc:Fallback>
      <p:transition advTm="3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0" presetSubtype="0">
                                  <p:stCondLst>
                                    <p:cond delay="0"/>
                                  </p:stCondLst>
                                  <p:childTnLst>
                                    <p:set>
                                      <p:cBhvr>
                                        <p:cTn dur="1" fill="hold" id="6">
                                          <p:stCondLst>
                                            <p:cond delay="0"/>
                                          </p:stCondLst>
                                        </p:cTn>
                                        <p:tgtEl>
                                          <p:spTgt spid="23"/>
                                        </p:tgtEl>
                                        <p:attrNameLst>
                                          <p:attrName>style.visibility</p:attrName>
                                        </p:attrNameLst>
                                      </p:cBhvr>
                                      <p:to>
                                        <p:strVal val="visible"/>
                                      </p:to>
                                    </p:set>
                                    <p:animEffect filter="fade" transition="in">
                                      <p:cBhvr>
                                        <p:cTn dur="750" id="7"/>
                                        <p:tgtEl>
                                          <p:spTgt spid="23"/>
                                        </p:tgtEl>
                                      </p:cBhvr>
                                    </p:animEffect>
                                  </p:childTnLst>
                                </p:cTn>
                              </p:par>
                            </p:childTnLst>
                          </p:cTn>
                        </p:par>
                        <p:par>
                          <p:cTn fill="hold" id="8" nodeType="afterGroup">
                            <p:stCondLst>
                              <p:cond delay="750"/>
                            </p:stCondLst>
                            <p:childTnLst>
                              <p:par>
                                <p:cTn fill="hold" grpId="0" id="9" nodeType="afterEffect" presetClass="entr" presetID="1" presetSubtype="0">
                                  <p:stCondLst>
                                    <p:cond delay="0"/>
                                  </p:stCondLst>
                                  <p:childTnLst>
                                    <p:set>
                                      <p:cBhvr>
                                        <p:cTn dur="1" fill="hold" id="10">
                                          <p:stCondLst>
                                            <p:cond delay="749"/>
                                          </p:stCondLst>
                                        </p:cTn>
                                        <p:tgtEl>
                                          <p:spTgt spid="22"/>
                                        </p:tgtEl>
                                        <p:attrNameLst>
                                          <p:attrName>style.visibility</p:attrName>
                                        </p:attrNameLst>
                                      </p:cBhvr>
                                      <p:to>
                                        <p:strVal val="visible"/>
                                      </p:to>
                                    </p:set>
                                  </p:childTnLst>
                                </p:cTn>
                              </p:par>
                            </p:childTnLst>
                          </p:cTn>
                        </p:par>
                        <p:par>
                          <p:cTn fill="hold" id="11" nodeType="afterGroup">
                            <p:stCondLst>
                              <p:cond delay="1500"/>
                            </p:stCondLst>
                            <p:childTnLst>
                              <p:par>
                                <p:cTn fill="hold" grpId="0" id="12" nodeType="afterEffect" presetClass="entr" presetID="42" presetSubtype="0">
                                  <p:stCondLst>
                                    <p:cond delay="0"/>
                                  </p:stCondLst>
                                  <p:childTnLst>
                                    <p:set>
                                      <p:cBhvr>
                                        <p:cTn dur="1" fill="hold" id="13">
                                          <p:stCondLst>
                                            <p:cond delay="0"/>
                                          </p:stCondLst>
                                        </p:cTn>
                                        <p:tgtEl>
                                          <p:spTgt spid="21"/>
                                        </p:tgtEl>
                                        <p:attrNameLst>
                                          <p:attrName>style.visibility</p:attrName>
                                        </p:attrNameLst>
                                      </p:cBhvr>
                                      <p:to>
                                        <p:strVal val="visible"/>
                                      </p:to>
                                    </p:set>
                                    <p:animEffect filter="fade" transition="in">
                                      <p:cBhvr>
                                        <p:cTn dur="750" id="14"/>
                                        <p:tgtEl>
                                          <p:spTgt spid="21"/>
                                        </p:tgtEl>
                                      </p:cBhvr>
                                    </p:animEffect>
                                    <p:anim calcmode="lin" valueType="num">
                                      <p:cBhvr>
                                        <p:cTn dur="750" fill="hold" id="15"/>
                                        <p:tgtEl>
                                          <p:spTgt spid="21"/>
                                        </p:tgtEl>
                                        <p:attrNameLst>
                                          <p:attrName>ppt_x</p:attrName>
                                        </p:attrNameLst>
                                      </p:cBhvr>
                                      <p:tavLst>
                                        <p:tav tm="0">
                                          <p:val>
                                            <p:strVal val="#ppt_x"/>
                                          </p:val>
                                        </p:tav>
                                        <p:tav tm="100000">
                                          <p:val>
                                            <p:strVal val="#ppt_x"/>
                                          </p:val>
                                        </p:tav>
                                      </p:tavLst>
                                    </p:anim>
                                    <p:anim calcmode="lin" valueType="num">
                                      <p:cBhvr>
                                        <p:cTn dur="750" fill="hold" id="16"/>
                                        <p:tgtEl>
                                          <p:spTgt spid="21"/>
                                        </p:tgtEl>
                                        <p:attrNameLst>
                                          <p:attrName>ppt_y</p:attrName>
                                        </p:attrNameLst>
                                      </p:cBhvr>
                                      <p:tavLst>
                                        <p:tav tm="0">
                                          <p:val>
                                            <p:strVal val="#ppt_y+.1"/>
                                          </p:val>
                                        </p:tav>
                                        <p:tav tm="100000">
                                          <p:val>
                                            <p:strVal val="#ppt_y"/>
                                          </p:val>
                                        </p:tav>
                                      </p:tavLst>
                                    </p:anim>
                                  </p:childTnLst>
                                </p:cTn>
                              </p:par>
                            </p:childTnLst>
                          </p:cTn>
                        </p:par>
                        <p:par>
                          <p:cTn fill="hold" id="17" nodeType="afterGroup">
                            <p:stCondLst>
                              <p:cond delay="2250"/>
                            </p:stCondLst>
                            <p:childTnLst>
                              <p:par>
                                <p:cTn fill="hold" id="18" nodeType="afterEffect" presetClass="entr" presetID="10" presetSubtype="0">
                                  <p:stCondLst>
                                    <p:cond delay="0"/>
                                  </p:stCondLst>
                                  <p:childTnLst>
                                    <p:set>
                                      <p:cBhvr>
                                        <p:cTn dur="1" fill="hold" id="19">
                                          <p:stCondLst>
                                            <p:cond delay="0"/>
                                          </p:stCondLst>
                                        </p:cTn>
                                        <p:tgtEl>
                                          <p:spTgt spid="11"/>
                                        </p:tgtEl>
                                        <p:attrNameLst>
                                          <p:attrName>style.visibility</p:attrName>
                                        </p:attrNameLst>
                                      </p:cBhvr>
                                      <p:to>
                                        <p:strVal val="visible"/>
                                      </p:to>
                                    </p:set>
                                    <p:animEffect filter="fade" transition="in">
                                      <p:cBhvr>
                                        <p:cTn dur="750" id="20"/>
                                        <p:tgtEl>
                                          <p:spTgt spid="11"/>
                                        </p:tgtEl>
                                      </p:cBhvr>
                                    </p:animEffect>
                                  </p:childTnLst>
                                </p:cTn>
                              </p:par>
                            </p:childTnLst>
                          </p:cTn>
                        </p:par>
                        <p:par>
                          <p:cTn fill="hold" id="21" nodeType="afterGroup">
                            <p:stCondLst>
                              <p:cond delay="3000"/>
                            </p:stCondLst>
                            <p:childTnLst>
                              <p:par>
                                <p:cTn fill="hold" grpId="0" id="22" nodeType="afterEffect" presetClass="entr" presetID="1" presetSubtype="0">
                                  <p:stCondLst>
                                    <p:cond delay="0"/>
                                  </p:stCondLst>
                                  <p:childTnLst>
                                    <p:set>
                                      <p:cBhvr>
                                        <p:cTn dur="1" fill="hold" id="23">
                                          <p:stCondLst>
                                            <p:cond delay="749"/>
                                          </p:stCondLst>
                                        </p:cTn>
                                        <p:tgtEl>
                                          <p:spTgt spid="29"/>
                                        </p:tgtEl>
                                        <p:attrNameLst>
                                          <p:attrName>style.visibility</p:attrName>
                                        </p:attrNameLst>
                                      </p:cBhvr>
                                      <p:to>
                                        <p:strVal val="visible"/>
                                      </p:to>
                                    </p:set>
                                  </p:childTnLst>
                                </p:cTn>
                              </p:par>
                            </p:childTnLst>
                          </p:cTn>
                        </p:par>
                        <p:par>
                          <p:cTn fill="hold" id="24" nodeType="afterGroup">
                            <p:stCondLst>
                              <p:cond delay="3750"/>
                            </p:stCondLst>
                            <p:childTnLst>
                              <p:par>
                                <p:cTn fill="hold" grpId="0" id="25" nodeType="afterEffect" presetClass="entr" presetID="42" presetSubtype="0">
                                  <p:stCondLst>
                                    <p:cond delay="0"/>
                                  </p:stCondLst>
                                  <p:childTnLst>
                                    <p:set>
                                      <p:cBhvr>
                                        <p:cTn dur="1" fill="hold" id="26">
                                          <p:stCondLst>
                                            <p:cond delay="0"/>
                                          </p:stCondLst>
                                        </p:cTn>
                                        <p:tgtEl>
                                          <p:spTgt spid="8"/>
                                        </p:tgtEl>
                                        <p:attrNameLst>
                                          <p:attrName>style.visibility</p:attrName>
                                        </p:attrNameLst>
                                      </p:cBhvr>
                                      <p:to>
                                        <p:strVal val="visible"/>
                                      </p:to>
                                    </p:set>
                                    <p:animEffect filter="fade" transition="in">
                                      <p:cBhvr>
                                        <p:cTn dur="750" id="27"/>
                                        <p:tgtEl>
                                          <p:spTgt spid="8"/>
                                        </p:tgtEl>
                                      </p:cBhvr>
                                    </p:animEffect>
                                    <p:anim calcmode="lin" valueType="num">
                                      <p:cBhvr>
                                        <p:cTn dur="750" fill="hold" id="28"/>
                                        <p:tgtEl>
                                          <p:spTgt spid="8"/>
                                        </p:tgtEl>
                                        <p:attrNameLst>
                                          <p:attrName>ppt_x</p:attrName>
                                        </p:attrNameLst>
                                      </p:cBhvr>
                                      <p:tavLst>
                                        <p:tav tm="0">
                                          <p:val>
                                            <p:strVal val="#ppt_x"/>
                                          </p:val>
                                        </p:tav>
                                        <p:tav tm="100000">
                                          <p:val>
                                            <p:strVal val="#ppt_x"/>
                                          </p:val>
                                        </p:tav>
                                      </p:tavLst>
                                    </p:anim>
                                    <p:anim calcmode="lin" valueType="num">
                                      <p:cBhvr>
                                        <p:cTn dur="750" fill="hold" id="29"/>
                                        <p:tgtEl>
                                          <p:spTgt spid="8"/>
                                        </p:tgtEl>
                                        <p:attrNameLst>
                                          <p:attrName>ppt_y</p:attrName>
                                        </p:attrNameLst>
                                      </p:cBhvr>
                                      <p:tavLst>
                                        <p:tav tm="0">
                                          <p:val>
                                            <p:strVal val="#ppt_y+.1"/>
                                          </p:val>
                                        </p:tav>
                                        <p:tav tm="100000">
                                          <p:val>
                                            <p:strVal val="#ppt_y"/>
                                          </p:val>
                                        </p:tav>
                                      </p:tavLst>
                                    </p:anim>
                                  </p:childTnLst>
                                </p:cTn>
                              </p:par>
                            </p:childTnLst>
                          </p:cTn>
                        </p:par>
                        <p:par>
                          <p:cTn fill="hold" id="30" nodeType="afterGroup">
                            <p:stCondLst>
                              <p:cond delay="4500"/>
                            </p:stCondLst>
                            <p:childTnLst>
                              <p:par>
                                <p:cTn fill="hold" id="31" nodeType="afterEffect" presetClass="entr" presetID="10" presetSubtype="0">
                                  <p:stCondLst>
                                    <p:cond delay="0"/>
                                  </p:stCondLst>
                                  <p:childTnLst>
                                    <p:set>
                                      <p:cBhvr>
                                        <p:cTn dur="1" fill="hold" id="32">
                                          <p:stCondLst>
                                            <p:cond delay="0"/>
                                          </p:stCondLst>
                                        </p:cTn>
                                        <p:tgtEl>
                                          <p:spTgt spid="19"/>
                                        </p:tgtEl>
                                        <p:attrNameLst>
                                          <p:attrName>style.visibility</p:attrName>
                                        </p:attrNameLst>
                                      </p:cBhvr>
                                      <p:to>
                                        <p:strVal val="visible"/>
                                      </p:to>
                                    </p:set>
                                    <p:animEffect filter="fade" transition="in">
                                      <p:cBhvr>
                                        <p:cTn dur="750" id="33"/>
                                        <p:tgtEl>
                                          <p:spTgt spid="19"/>
                                        </p:tgtEl>
                                      </p:cBhvr>
                                    </p:animEffect>
                                  </p:childTnLst>
                                </p:cTn>
                              </p:par>
                            </p:childTnLst>
                          </p:cTn>
                        </p:par>
                        <p:par>
                          <p:cTn fill="hold" id="34" nodeType="afterGroup">
                            <p:stCondLst>
                              <p:cond delay="5250"/>
                            </p:stCondLst>
                            <p:childTnLst>
                              <p:par>
                                <p:cTn fill="hold" grpId="0" id="35" nodeType="afterEffect" presetClass="entr" presetID="10" presetSubtype="0">
                                  <p:stCondLst>
                                    <p:cond delay="0"/>
                                  </p:stCondLst>
                                  <p:childTnLst>
                                    <p:set>
                                      <p:cBhvr>
                                        <p:cTn dur="1" fill="hold" id="36">
                                          <p:stCondLst>
                                            <p:cond delay="0"/>
                                          </p:stCondLst>
                                        </p:cTn>
                                        <p:tgtEl>
                                          <p:spTgt spid="26"/>
                                        </p:tgtEl>
                                        <p:attrNameLst>
                                          <p:attrName>style.visibility</p:attrName>
                                        </p:attrNameLst>
                                      </p:cBhvr>
                                      <p:to>
                                        <p:strVal val="visible"/>
                                      </p:to>
                                    </p:set>
                                    <p:animEffect filter="fade" transition="in">
                                      <p:cBhvr>
                                        <p:cTn dur="750" id="37"/>
                                        <p:tgtEl>
                                          <p:spTgt spid="26"/>
                                        </p:tgtEl>
                                      </p:cBhvr>
                                    </p:animEffect>
                                  </p:childTnLst>
                                </p:cTn>
                              </p:par>
                            </p:childTnLst>
                          </p:cTn>
                        </p:par>
                        <p:par>
                          <p:cTn fill="hold" id="38" nodeType="afterGroup">
                            <p:stCondLst>
                              <p:cond delay="6000"/>
                            </p:stCondLst>
                            <p:childTnLst>
                              <p:par>
                                <p:cTn fill="hold" grpId="0" id="39" nodeType="afterEffect" presetClass="entr" presetID="42" presetSubtype="0">
                                  <p:stCondLst>
                                    <p:cond delay="0"/>
                                  </p:stCondLst>
                                  <p:childTnLst>
                                    <p:set>
                                      <p:cBhvr>
                                        <p:cTn dur="1" fill="hold" id="40">
                                          <p:stCondLst>
                                            <p:cond delay="0"/>
                                          </p:stCondLst>
                                        </p:cTn>
                                        <p:tgtEl>
                                          <p:spTgt spid="18"/>
                                        </p:tgtEl>
                                        <p:attrNameLst>
                                          <p:attrName>style.visibility</p:attrName>
                                        </p:attrNameLst>
                                      </p:cBhvr>
                                      <p:to>
                                        <p:strVal val="visible"/>
                                      </p:to>
                                    </p:set>
                                    <p:animEffect filter="fade" transition="in">
                                      <p:cBhvr>
                                        <p:cTn dur="750" id="41"/>
                                        <p:tgtEl>
                                          <p:spTgt spid="18"/>
                                        </p:tgtEl>
                                      </p:cBhvr>
                                    </p:animEffect>
                                    <p:anim calcmode="lin" valueType="num">
                                      <p:cBhvr>
                                        <p:cTn dur="750" fill="hold" id="42"/>
                                        <p:tgtEl>
                                          <p:spTgt spid="18"/>
                                        </p:tgtEl>
                                        <p:attrNameLst>
                                          <p:attrName>ppt_x</p:attrName>
                                        </p:attrNameLst>
                                      </p:cBhvr>
                                      <p:tavLst>
                                        <p:tav tm="0">
                                          <p:val>
                                            <p:strVal val="#ppt_x"/>
                                          </p:val>
                                        </p:tav>
                                        <p:tav tm="100000">
                                          <p:val>
                                            <p:strVal val="#ppt_x"/>
                                          </p:val>
                                        </p:tav>
                                      </p:tavLst>
                                    </p:anim>
                                    <p:anim calcmode="lin" valueType="num">
                                      <p:cBhvr>
                                        <p:cTn dur="750" fill="hold" id="43"/>
                                        <p:tgtEl>
                                          <p:spTgt spid="18"/>
                                        </p:tgtEl>
                                        <p:attrNameLst>
                                          <p:attrName>ppt_y</p:attrName>
                                        </p:attrNameLst>
                                      </p:cBhvr>
                                      <p:tavLst>
                                        <p:tav tm="0">
                                          <p:val>
                                            <p:strVal val="#ppt_y+.1"/>
                                          </p:val>
                                        </p:tav>
                                        <p:tav tm="100000">
                                          <p:val>
                                            <p:strVal val="#ppt_y"/>
                                          </p:val>
                                        </p:tav>
                                      </p:tavLst>
                                    </p:anim>
                                  </p:childTnLst>
                                </p:cTn>
                              </p:par>
                            </p:childTnLst>
                          </p:cTn>
                        </p:par>
                      </p:childTnLst>
                    </p:cTn>
                  </p:par>
                  <p:par>
                    <p:cTn fill="hold" id="44" nodeType="clickPar">
                      <p:stCondLst>
                        <p:cond delay="indefinite"/>
                        <p:cond delay="0" evt="onBegin">
                          <p:tn val="43"/>
                        </p:cond>
                      </p:stCondLst>
                      <p:childTnLst>
                        <p:par>
                          <p:cTn fill="hold" id="45" nodeType="afterGroup">
                            <p:stCondLst>
                              <p:cond delay="0"/>
                            </p:stCondLst>
                            <p:childTnLst>
                              <p:par>
                                <p:cTn fill="hold" id="46" nodeType="clickEffect" presetClass="entr" presetID="2" presetSubtype="4">
                                  <p:stCondLst>
                                    <p:cond delay="0"/>
                                  </p:stCondLst>
                                  <p:childTnLst>
                                    <p:set>
                                      <p:cBhvr>
                                        <p:cTn dur="1" fill="hold" id="47">
                                          <p:stCondLst>
                                            <p:cond delay="0"/>
                                          </p:stCondLst>
                                        </p:cTn>
                                        <p:tgtEl>
                                          <p:spTgt spid="31"/>
                                        </p:tgtEl>
                                        <p:attrNameLst>
                                          <p:attrName>style.visibility</p:attrName>
                                        </p:attrNameLst>
                                      </p:cBhvr>
                                      <p:to>
                                        <p:strVal val="visible"/>
                                      </p:to>
                                    </p:set>
                                    <p:anim calcmode="lin" valueType="num">
                                      <p:cBhvr additive="base">
                                        <p:cTn dur="500" fill="hold" id="48"/>
                                        <p:tgtEl>
                                          <p:spTgt spid="31"/>
                                        </p:tgtEl>
                                        <p:attrNameLst>
                                          <p:attrName>ppt_x</p:attrName>
                                        </p:attrNameLst>
                                      </p:cBhvr>
                                      <p:tavLst>
                                        <p:tav tm="0">
                                          <p:val>
                                            <p:strVal val="#ppt_x"/>
                                          </p:val>
                                        </p:tav>
                                        <p:tav tm="100000">
                                          <p:val>
                                            <p:strVal val="#ppt_x"/>
                                          </p:val>
                                        </p:tav>
                                      </p:tavLst>
                                    </p:anim>
                                    <p:anim calcmode="lin" valueType="num">
                                      <p:cBhvr additive="base">
                                        <p:cTn dur="500" fill="hold" id="49"/>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2"/>
      <p:bldP grpId="0" spid="23"/>
      <p:bldP grpId="0" spid="8"/>
      <p:bldP grpId="0" spid="18"/>
      <p:bldP grpId="0" spid="21"/>
      <p:bldP grpId="0" spid="26"/>
      <p:bldP grpId="0" spid="29"/>
    </p:bldLst>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11" name="图片 10"/>
          <p:cNvPicPr>
            <a:picLocks noChangeAspect="1"/>
          </p:cNvPicPr>
          <p:nvPr/>
        </p:nvPicPr>
        <p:blipFill>
          <a:blip r:embed="rId3">
            <a:extLst>
              <a:ext uri="{28A0092B-C50C-407E-A947-70E740481C1C}">
                <a14:useLocalDpi val="0"/>
              </a:ext>
            </a:extLst>
          </a:blip>
          <a:stretch>
            <a:fillRect/>
          </a:stretch>
        </p:blipFill>
        <p:spPr>
          <a:xfrm>
            <a:off x="6577261" y="1433225"/>
            <a:ext cx="4668253" cy="5014179"/>
          </a:xfrm>
          <a:prstGeom prst="rect">
            <a:avLst/>
          </a:prstGeom>
          <a:ln w="38100">
            <a:solidFill>
              <a:srgbClr val="FFFFFF"/>
            </a:solidFill>
          </a:ln>
          <a:effectLst>
            <a:outerShdw algn="ctr" blurRad="50800" dir="9180000" dist="76200" rotWithShape="0">
              <a:srgbClr val="000000">
                <a:alpha val="43137"/>
              </a:srgbClr>
            </a:outerShdw>
          </a:effectLst>
        </p:spPr>
      </p:pic>
      <p:sp>
        <p:nvSpPr>
          <p:cNvPr id="23" name="文本框 22">
            <a:extLst>
              <a:ext uri="{FF2B5EF4-FFF2-40B4-BE49-F238E27FC236}">
                <a16:creationId xmlns:a16="http://schemas.microsoft.com/office/drawing/2014/main" id="{74AE2668-1724-4B11-8EF4-B5D27416DBF1}"/>
              </a:ext>
            </a:extLst>
          </p:cNvPr>
          <p:cNvSpPr txBox="1"/>
          <p:nvPr/>
        </p:nvSpPr>
        <p:spPr>
          <a:xfrm>
            <a:off x="1028700" y="691307"/>
            <a:ext cx="3295650" cy="792480"/>
          </a:xfrm>
          <a:prstGeom prst="rect">
            <a:avLst/>
          </a:prstGeom>
          <a:noFill/>
        </p:spPr>
        <p:txBody>
          <a:bodyPr rtlCol="0" vert="horz" wrap="square">
            <a:spAutoFit/>
          </a:bodyPr>
          <a:lstStyle/>
          <a:p>
            <a:r>
              <a:rPr altLang="en-US" lang="zh-CN" smtClean="0" spc="300" sz="4600">
                <a:solidFill>
                  <a:srgbClr val="FF0000"/>
                </a:solidFill>
                <a:latin charset="-122" panose="020b0503020204020204" pitchFamily="34" typeface="微软雅黑"/>
                <a:ea charset="-122" panose="020b0503020204020204" pitchFamily="34" typeface="微软雅黑"/>
              </a:rPr>
              <a:t>指挥内战</a:t>
            </a:r>
          </a:p>
        </p:txBody>
      </p:sp>
      <p:sp>
        <p:nvSpPr>
          <p:cNvPr id="9" name="矩形 8">
            <a:extLst>
              <a:ext uri="{FF2B5EF4-FFF2-40B4-BE49-F238E27FC236}">
                <a16:creationId xmlns:a16="http://schemas.microsoft.com/office/drawing/2014/main" id="{53BEB18F-FA81-4E01-B0B5-3CF5ECFA8EDB}"/>
              </a:ext>
            </a:extLst>
          </p:cNvPr>
          <p:cNvSpPr/>
          <p:nvPr/>
        </p:nvSpPr>
        <p:spPr>
          <a:xfrm flipH="1">
            <a:off x="1108638" y="1521276"/>
            <a:ext cx="4783005" cy="2148841"/>
          </a:xfrm>
          <a:prstGeom prst="rect">
            <a:avLst/>
          </a:prstGeom>
        </p:spPr>
        <p:txBody>
          <a:bodyPr wrap="square">
            <a:spAutoFit/>
          </a:bodyPr>
          <a:lstStyle/>
          <a:p>
            <a:pPr algn="just">
              <a:lnSpc>
                <a:spcPct val="150000"/>
              </a:lnSpc>
            </a:pPr>
            <a:r>
              <a:rPr altLang="en-US" lang="zh-CN">
                <a:latin charset="-122" panose="020b0503020204020204" pitchFamily="34" typeface="微软雅黑"/>
                <a:ea charset="-122" panose="020b0503020204020204" pitchFamily="34" typeface="微软雅黑"/>
              </a:rPr>
              <a:t>为了争取在有利条件下实现国内和平，毛泽东把自己的工作重点放回到作战指挥上来。</a:t>
            </a:r>
          </a:p>
          <a:p>
            <a:pPr algn="just">
              <a:lnSpc>
                <a:spcPct val="150000"/>
              </a:lnSpc>
            </a:pPr>
            <a:endParaRPr altLang="en-US" lang="zh-CN">
              <a:latin charset="-122" panose="020b0503020204020204" pitchFamily="34" typeface="微软雅黑"/>
              <a:ea charset="-122" panose="020b0503020204020204" pitchFamily="34" typeface="微软雅黑"/>
            </a:endParaRPr>
          </a:p>
          <a:p>
            <a:pPr algn="just">
              <a:lnSpc>
                <a:spcPct val="150000"/>
              </a:lnSpc>
            </a:pPr>
            <a:r>
              <a:rPr altLang="en-US" lang="zh-CN">
                <a:latin charset="-122" panose="020b0503020204020204" pitchFamily="34" typeface="微软雅黑"/>
                <a:ea charset="-122" panose="020b0503020204020204" pitchFamily="34" typeface="微软雅黑"/>
              </a:rPr>
              <a:t>他在给各大战略区的许多指示中，一再强调对付国民党军进攻一定要遵守两个基本原则：</a:t>
            </a:r>
          </a:p>
        </p:txBody>
      </p:sp>
      <p:sp>
        <p:nvSpPr>
          <p:cNvPr id="18" name="矩形 17">
            <a:extLst>
              <a:ext uri="{FF2B5EF4-FFF2-40B4-BE49-F238E27FC236}">
                <a16:creationId xmlns:a16="http://schemas.microsoft.com/office/drawing/2014/main" id="{54542AFB-FF88-4D8C-8E99-92CD711E0F81}"/>
              </a:ext>
            </a:extLst>
          </p:cNvPr>
          <p:cNvSpPr/>
          <p:nvPr/>
        </p:nvSpPr>
        <p:spPr>
          <a:xfrm>
            <a:off x="5981972" y="3518833"/>
            <a:ext cx="457200" cy="1726127"/>
          </a:xfrm>
          <a:prstGeom prst="rect">
            <a:avLst/>
          </a:prstGeom>
        </p:spPr>
        <p:txBody>
          <a:bodyPr vert="eaVert" wrap="none">
            <a:spAutoFit/>
          </a:bodyPr>
          <a:lstStyle/>
          <a:p>
            <a:r>
              <a:rPr altLang="en-US" b="1" lang="zh-CN">
                <a:latin charset="-122" panose="020b0503020204020204" pitchFamily="34" typeface="微软雅黑"/>
                <a:ea charset="-122" panose="020b0503020204020204" pitchFamily="34" typeface="微软雅黑"/>
              </a:rPr>
              <a:t>三大战役局试图</a:t>
            </a:r>
          </a:p>
        </p:txBody>
      </p:sp>
      <p:grpSp>
        <p:nvGrpSpPr>
          <p:cNvPr id="33" name="组合 32"/>
          <p:cNvGrpSpPr/>
          <p:nvPr/>
        </p:nvGrpSpPr>
        <p:grpSpPr>
          <a:xfrm>
            <a:off x="1218334" y="3688204"/>
            <a:ext cx="4548780" cy="1115027"/>
            <a:chOff x="1218334" y="3326075"/>
            <a:chExt cx="4018104" cy="1115027"/>
          </a:xfrm>
          <a:solidFill>
            <a:schemeClr val="bg1"/>
          </a:solidFill>
        </p:grpSpPr>
        <p:grpSp>
          <p:nvGrpSpPr>
            <p:cNvPr id="26" name="组合 25"/>
            <p:cNvGrpSpPr/>
            <p:nvPr/>
          </p:nvGrpSpPr>
          <p:grpSpPr>
            <a:xfrm>
              <a:off x="1218334" y="3326075"/>
              <a:ext cx="4018104" cy="1115027"/>
              <a:chOff x="1150620" y="5720382"/>
              <a:chExt cx="4018104" cy="1115027"/>
            </a:xfrm>
            <a:grpFill/>
          </p:grpSpPr>
          <p:sp>
            <p:nvSpPr>
              <p:cNvPr id="8" name="任意多边形 7"/>
              <p:cNvSpPr/>
              <p:nvPr/>
            </p:nvSpPr>
            <p:spPr>
              <a:xfrm>
                <a:off x="1150620" y="5720382"/>
                <a:ext cx="3723778" cy="1115027"/>
              </a:xfrm>
              <a:custGeom>
                <a:gdLst>
                  <a:gd fmla="*/ 0 w 1044711" name="connsiteX0"/>
                  <a:gd fmla="*/ 0 h 335337" name="connsiteY0"/>
                  <a:gd fmla="*/ 1044711 w 1044711" name="connsiteX1"/>
                  <a:gd fmla="*/ 0 h 335337" name="connsiteY1"/>
                  <a:gd fmla="*/ 1044711 w 1044711" name="connsiteX2"/>
                  <a:gd fmla="*/ 335337 h 335337" name="connsiteY2"/>
                  <a:gd fmla="*/ 0 w 1044711" name="connsiteX3"/>
                  <a:gd fmla="*/ 335337 h 335337" name="connsiteY3"/>
                  <a:gd fmla="*/ 0 w 1044711" name="connsiteX4"/>
                  <a:gd fmla="*/ 0 h 335337"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335337" w="1044711">
                    <a:moveTo>
                      <a:pt x="0" y="0"/>
                    </a:moveTo>
                    <a:lnTo>
                      <a:pt x="1044711" y="0"/>
                    </a:lnTo>
                    <a:lnTo>
                      <a:pt x="1044711" y="335337"/>
                    </a:lnTo>
                    <a:lnTo>
                      <a:pt x="0" y="335337"/>
                    </a:lnTo>
                    <a:lnTo>
                      <a:pt x="0" y="0"/>
                    </a:lnTo>
                    <a:close/>
                  </a:path>
                </a:pathLst>
              </a:custGeom>
              <a:grpFill/>
              <a:ln w="38100">
                <a:solidFill>
                  <a:srgbClr val="C8350D"/>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bIns="0" lIns="19050" numCol="1" rIns="315349" spcCol="1270" spcFirstLastPara="0" tIns="0" vert="horz" wrap="square">
                <a:noAutofit/>
              </a:bodyPr>
              <a:lstStyle/>
              <a:p>
                <a:pPr algn="ctr" defTabSz="222250" lvl="0" rtl="0">
                  <a:lnSpc>
                    <a:spcPct val="90000"/>
                  </a:lnSpc>
                  <a:spcBef>
                    <a:spcPct val="0"/>
                  </a:spcBef>
                  <a:spcAft>
                    <a:spcPct val="35000"/>
                  </a:spcAft>
                </a:pPr>
                <a:r>
                  <a:rPr lang="zh-CN">
                    <a:solidFill>
                      <a:schemeClr val="tx1"/>
                    </a:solidFill>
                    <a:latin charset="-122" panose="020b0503020204020204" pitchFamily="34" typeface="微软雅黑"/>
                    <a:ea charset="-122" panose="020b0503020204020204" pitchFamily="34" typeface="微软雅黑"/>
                  </a:rPr>
                  <a:t>第一是自卫的原则，</a:t>
                </a:r>
              </a:p>
              <a:p>
                <a:pPr algn="ctr" defTabSz="222250" lvl="0" rtl="0">
                  <a:lnSpc>
                    <a:spcPct val="90000"/>
                  </a:lnSpc>
                  <a:spcBef>
                    <a:spcPct val="0"/>
                  </a:spcBef>
                  <a:spcAft>
                    <a:spcPct val="35000"/>
                  </a:spcAft>
                </a:pPr>
                <a:r>
                  <a:rPr lang="zh-CN">
                    <a:solidFill>
                      <a:schemeClr val="tx1"/>
                    </a:solidFill>
                    <a:latin charset="-122" panose="020b0503020204020204" pitchFamily="34" typeface="微软雅黑"/>
                    <a:ea charset="-122" panose="020b0503020204020204" pitchFamily="34" typeface="微软雅黑"/>
                  </a:rPr>
                  <a:t>即"人不犯我，我不犯人"，</a:t>
                </a:r>
              </a:p>
              <a:p>
                <a:pPr algn="ctr" defTabSz="222250" lvl="0" rtl="0">
                  <a:lnSpc>
                    <a:spcPct val="90000"/>
                  </a:lnSpc>
                  <a:spcBef>
                    <a:spcPct val="0"/>
                  </a:spcBef>
                  <a:spcAft>
                    <a:spcPct val="35000"/>
                  </a:spcAft>
                </a:pPr>
                <a:r>
                  <a:rPr lang="zh-CN">
                    <a:solidFill>
                      <a:schemeClr val="tx1"/>
                    </a:solidFill>
                    <a:latin charset="-122" panose="020b0503020204020204" pitchFamily="34" typeface="微软雅黑"/>
                    <a:ea charset="-122" panose="020b0503020204020204" pitchFamily="34" typeface="微软雅黑"/>
                  </a:rPr>
                  <a:t>"蒋反我亦反，蒋停我亦停"；</a:t>
                </a:r>
              </a:p>
            </p:txBody>
          </p:sp>
          <p:sp>
            <p:nvSpPr>
              <p:cNvPr id="21" name="椭圆 20"/>
              <p:cNvSpPr/>
              <p:nvPr/>
            </p:nvSpPr>
            <p:spPr>
              <a:xfrm>
                <a:off x="4481129" y="5938660"/>
                <a:ext cx="687595" cy="687596"/>
              </a:xfrm>
              <a:prstGeom prst="ellipse">
                <a:avLst/>
              </a:prstGeom>
              <a:grpFill/>
              <a:ln w="38100">
                <a:solidFill>
                  <a:srgbClr val="C8350D"/>
                </a:solid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lstStyle/>
              <a:p/>
            </p:txBody>
          </p:sp>
        </p:grpSp>
        <p:sp>
          <p:nvSpPr>
            <p:cNvPr id="31" name="文本框 30"/>
            <p:cNvSpPr txBox="1"/>
            <p:nvPr/>
          </p:nvSpPr>
          <p:spPr>
            <a:xfrm>
              <a:off x="4699462" y="3609249"/>
              <a:ext cx="386359" cy="640080"/>
            </a:xfrm>
            <a:prstGeom prst="rect">
              <a:avLst/>
            </a:prstGeom>
            <a:noFill/>
            <a:ln w="38100">
              <a:noFill/>
            </a:ln>
          </p:spPr>
          <p:txBody>
            <a:bodyPr rtlCol="0" wrap="square">
              <a:spAutoFit/>
            </a:bodyPr>
            <a:lstStyle/>
            <a:p>
              <a:r>
                <a:rPr altLang="zh-CN" lang="en-US" smtClean="0" sz="3600">
                  <a:latin charset="-122" panose="020b0503020204020204" pitchFamily="34" typeface="微软雅黑"/>
                  <a:ea charset="-122" panose="020b0503020204020204" pitchFamily="34" typeface="微软雅黑"/>
                </a:rPr>
                <a:t>1</a:t>
              </a:r>
            </a:p>
          </p:txBody>
        </p:sp>
      </p:grpSp>
      <p:grpSp>
        <p:nvGrpSpPr>
          <p:cNvPr id="34" name="组合 33"/>
          <p:cNvGrpSpPr/>
          <p:nvPr/>
        </p:nvGrpSpPr>
        <p:grpSpPr>
          <a:xfrm>
            <a:off x="1218334" y="4927551"/>
            <a:ext cx="4576685" cy="1115027"/>
            <a:chOff x="1218334" y="4791755"/>
            <a:chExt cx="4042754" cy="1115027"/>
          </a:xfrm>
          <a:solidFill>
            <a:schemeClr val="bg1"/>
          </a:solidFill>
        </p:grpSpPr>
        <p:grpSp>
          <p:nvGrpSpPr>
            <p:cNvPr id="28" name="组合 27"/>
            <p:cNvGrpSpPr/>
            <p:nvPr/>
          </p:nvGrpSpPr>
          <p:grpSpPr>
            <a:xfrm>
              <a:off x="1218334" y="4791755"/>
              <a:ext cx="4042754" cy="1115027"/>
              <a:chOff x="1150620" y="5720382"/>
              <a:chExt cx="4042754" cy="1115027"/>
            </a:xfrm>
            <a:grpFill/>
          </p:grpSpPr>
          <p:sp>
            <p:nvSpPr>
              <p:cNvPr id="29" name="任意多边形 28"/>
              <p:cNvSpPr/>
              <p:nvPr/>
            </p:nvSpPr>
            <p:spPr>
              <a:xfrm>
                <a:off x="1150620" y="5720382"/>
                <a:ext cx="3723778" cy="1115027"/>
              </a:xfrm>
              <a:custGeom>
                <a:gdLst>
                  <a:gd fmla="*/ 0 w 1044711" name="connsiteX0"/>
                  <a:gd fmla="*/ 0 h 335337" name="connsiteY0"/>
                  <a:gd fmla="*/ 1044711 w 1044711" name="connsiteX1"/>
                  <a:gd fmla="*/ 0 h 335337" name="connsiteY1"/>
                  <a:gd fmla="*/ 1044711 w 1044711" name="connsiteX2"/>
                  <a:gd fmla="*/ 335337 h 335337" name="connsiteY2"/>
                  <a:gd fmla="*/ 0 w 1044711" name="connsiteX3"/>
                  <a:gd fmla="*/ 335337 h 335337" name="connsiteY3"/>
                  <a:gd fmla="*/ 0 w 1044711" name="connsiteX4"/>
                  <a:gd fmla="*/ 0 h 335337"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335337" w="1044711">
                    <a:moveTo>
                      <a:pt x="0" y="0"/>
                    </a:moveTo>
                    <a:lnTo>
                      <a:pt x="1044711" y="0"/>
                    </a:lnTo>
                    <a:lnTo>
                      <a:pt x="1044711" y="335337"/>
                    </a:lnTo>
                    <a:lnTo>
                      <a:pt x="0" y="335337"/>
                    </a:lnTo>
                    <a:lnTo>
                      <a:pt x="0" y="0"/>
                    </a:lnTo>
                    <a:close/>
                  </a:path>
                </a:pathLst>
              </a:custGeom>
              <a:grpFill/>
              <a:ln w="38100">
                <a:solidFill>
                  <a:srgbClr val="C8350D"/>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bIns="0" lIns="19050" numCol="1" rIns="315349" spcCol="1270" spcFirstLastPara="0" tIns="0" vert="horz" wrap="square">
                <a:noAutofit/>
              </a:bodyPr>
              <a:lstStyle/>
              <a:p>
                <a:pPr algn="ctr">
                  <a:lnSpc>
                    <a:spcPct val="150000"/>
                  </a:lnSpc>
                </a:pPr>
                <a:r>
                  <a:rPr altLang="en-US" lang="zh-CN">
                    <a:solidFill>
                      <a:schemeClr val="tx1"/>
                    </a:solidFill>
                    <a:latin charset="-122" panose="020b0503020204020204" pitchFamily="34" typeface="微软雅黑"/>
                    <a:ea charset="-122" panose="020b0503020204020204" pitchFamily="34" typeface="微软雅黑"/>
                  </a:rPr>
                  <a:t>第二是胜利的原则，</a:t>
                </a:r>
              </a:p>
              <a:p>
                <a:pPr algn="ctr">
                  <a:lnSpc>
                    <a:spcPct val="150000"/>
                  </a:lnSpc>
                </a:pPr>
                <a:r>
                  <a:rPr altLang="en-US" lang="zh-CN">
                    <a:solidFill>
                      <a:schemeClr val="tx1"/>
                    </a:solidFill>
                    <a:latin charset="-122" panose="020b0503020204020204" pitchFamily="34" typeface="微软雅黑"/>
                    <a:ea charset="-122" panose="020b0503020204020204" pitchFamily="34" typeface="微软雅黑"/>
                  </a:rPr>
                  <a:t>即"反则必胜"。 </a:t>
                </a:r>
              </a:p>
            </p:txBody>
          </p:sp>
          <p:sp>
            <p:nvSpPr>
              <p:cNvPr id="30" name="椭圆 29"/>
              <p:cNvSpPr/>
              <p:nvPr/>
            </p:nvSpPr>
            <p:spPr>
              <a:xfrm>
                <a:off x="4500090" y="5961238"/>
                <a:ext cx="693284" cy="693284"/>
              </a:xfrm>
              <a:prstGeom prst="ellipse">
                <a:avLst/>
              </a:prstGeom>
              <a:grpFill/>
              <a:ln w="38100">
                <a:solidFill>
                  <a:srgbClr val="C8350D"/>
                </a:solid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lstStyle/>
              <a:p/>
            </p:txBody>
          </p:sp>
        </p:grpSp>
        <p:sp>
          <p:nvSpPr>
            <p:cNvPr id="32" name="文本框 31"/>
            <p:cNvSpPr txBox="1"/>
            <p:nvPr/>
          </p:nvSpPr>
          <p:spPr>
            <a:xfrm>
              <a:off x="4717274" y="5032612"/>
              <a:ext cx="394346" cy="640080"/>
            </a:xfrm>
            <a:prstGeom prst="rect">
              <a:avLst/>
            </a:prstGeom>
            <a:noFill/>
            <a:ln w="38100">
              <a:noFill/>
            </a:ln>
          </p:spPr>
          <p:txBody>
            <a:bodyPr rtlCol="0" wrap="square">
              <a:spAutoFit/>
            </a:bodyPr>
            <a:lstStyle/>
            <a:p>
              <a:r>
                <a:rPr altLang="zh-CN" lang="en-US" smtClean="0" sz="3600">
                  <a:latin charset="-122" panose="020b0503020204020204" pitchFamily="34" typeface="微软雅黑"/>
                  <a:ea charset="-122" panose="020b0503020204020204" pitchFamily="34" typeface="微软雅黑"/>
                </a:rPr>
                <a:t>2</a:t>
              </a:r>
            </a:p>
          </p:txBody>
        </p:sp>
      </p:grpSp>
    </p:spTree>
    <p:extLst>
      <p:ext uri="{BB962C8B-B14F-4D97-AF65-F5344CB8AC3E}">
        <p14:creationId val="3404533126"/>
      </p:ext>
    </p:extLst>
  </p:cSld>
  <p:clrMapOvr>
    <a:masterClrMapping/>
  </p:clrMapOvr>
  <mc:AlternateContent>
    <mc:Choice Requires="p15">
      <p:transition advTm="3000" p14:dur="1250" spd="slow">
        <p15:prstTrans prst="pageCurlDouble"/>
      </p:transition>
    </mc:Choice>
    <mc:Fallback>
      <p:transition advTm="3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0" presetSubtype="0">
                                  <p:stCondLst>
                                    <p:cond delay="0"/>
                                  </p:stCondLst>
                                  <p:childTnLst>
                                    <p:set>
                                      <p:cBhvr>
                                        <p:cTn dur="1" fill="hold" id="6">
                                          <p:stCondLst>
                                            <p:cond delay="0"/>
                                          </p:stCondLst>
                                        </p:cTn>
                                        <p:tgtEl>
                                          <p:spTgt spid="23"/>
                                        </p:tgtEl>
                                        <p:attrNameLst>
                                          <p:attrName>style.visibility</p:attrName>
                                        </p:attrNameLst>
                                      </p:cBhvr>
                                      <p:to>
                                        <p:strVal val="visible"/>
                                      </p:to>
                                    </p:set>
                                    <p:animEffect filter="fade" transition="in">
                                      <p:cBhvr>
                                        <p:cTn dur="750" id="7"/>
                                        <p:tgtEl>
                                          <p:spTgt spid="23"/>
                                        </p:tgtEl>
                                      </p:cBhvr>
                                    </p:animEffect>
                                  </p:childTnLst>
                                </p:cTn>
                              </p:par>
                            </p:childTnLst>
                          </p:cTn>
                        </p:par>
                        <p:par>
                          <p:cTn fill="hold" id="8" nodeType="afterGroup">
                            <p:stCondLst>
                              <p:cond delay="750"/>
                            </p:stCondLst>
                            <p:childTnLst>
                              <p:par>
                                <p:cTn fill="hold" id="9" nodeType="afterEffect" presetClass="entr" presetID="21" presetSubtype="1">
                                  <p:stCondLst>
                                    <p:cond delay="0"/>
                                  </p:stCondLst>
                                  <p:childTnLst>
                                    <p:set>
                                      <p:cBhvr>
                                        <p:cTn dur="1" fill="hold" id="10">
                                          <p:stCondLst>
                                            <p:cond delay="0"/>
                                          </p:stCondLst>
                                        </p:cTn>
                                        <p:tgtEl>
                                          <p:spTgt spid="11"/>
                                        </p:tgtEl>
                                        <p:attrNameLst>
                                          <p:attrName>style.visibility</p:attrName>
                                        </p:attrNameLst>
                                      </p:cBhvr>
                                      <p:to>
                                        <p:strVal val="visible"/>
                                      </p:to>
                                    </p:set>
                                    <p:animEffect filter="wheel(1)" transition="in">
                                      <p:cBhvr>
                                        <p:cTn dur="750" id="11"/>
                                        <p:tgtEl>
                                          <p:spTgt spid="11"/>
                                        </p:tgtEl>
                                      </p:cBhvr>
                                    </p:animEffect>
                                  </p:childTnLst>
                                </p:cTn>
                              </p:par>
                            </p:childTnLst>
                          </p:cTn>
                        </p:par>
                        <p:par>
                          <p:cTn fill="hold" id="12" nodeType="afterGroup">
                            <p:stCondLst>
                              <p:cond delay="1500"/>
                            </p:stCondLst>
                            <p:childTnLst>
                              <p:par>
                                <p:cTn fill="hold" grpId="0" id="13" nodeType="afterEffect" presetClass="entr" presetID="22" presetSubtype="8">
                                  <p:stCondLst>
                                    <p:cond delay="0"/>
                                  </p:stCondLst>
                                  <p:childTnLst>
                                    <p:set>
                                      <p:cBhvr>
                                        <p:cTn dur="1" fill="hold" id="14">
                                          <p:stCondLst>
                                            <p:cond delay="0"/>
                                          </p:stCondLst>
                                        </p:cTn>
                                        <p:tgtEl>
                                          <p:spTgt spid="18"/>
                                        </p:tgtEl>
                                        <p:attrNameLst>
                                          <p:attrName>style.visibility</p:attrName>
                                        </p:attrNameLst>
                                      </p:cBhvr>
                                      <p:to>
                                        <p:strVal val="visible"/>
                                      </p:to>
                                    </p:set>
                                    <p:animEffect filter="wipe(left)" transition="in">
                                      <p:cBhvr>
                                        <p:cTn dur="750" id="15"/>
                                        <p:tgtEl>
                                          <p:spTgt spid="18"/>
                                        </p:tgtEl>
                                      </p:cBhvr>
                                    </p:animEffect>
                                  </p:childTnLst>
                                </p:cTn>
                              </p:par>
                            </p:childTnLst>
                          </p:cTn>
                        </p:par>
                      </p:childTnLst>
                    </p:cTn>
                  </p:par>
                  <p:par>
                    <p:cTn fill="hold" id="16" nodeType="clickPar">
                      <p:stCondLst>
                        <p:cond delay="indefinite"/>
                        <p:cond delay="0" evt="onBegin">
                          <p:tn val="15"/>
                        </p:cond>
                      </p:stCondLst>
                      <p:childTnLst>
                        <p:par>
                          <p:cTn fill="hold" id="17" nodeType="afterGroup">
                            <p:stCondLst>
                              <p:cond delay="0"/>
                            </p:stCondLst>
                            <p:childTnLst>
                              <p:par>
                                <p:cTn fill="hold" grpId="0" id="18" nodeType="clickEffect" presetClass="entr" presetID="10" presetSubtype="0">
                                  <p:stCondLst>
                                    <p:cond delay="0"/>
                                  </p:stCondLst>
                                  <p:childTnLst>
                                    <p:set>
                                      <p:cBhvr>
                                        <p:cTn dur="1" fill="hold" id="19">
                                          <p:stCondLst>
                                            <p:cond delay="0"/>
                                          </p:stCondLst>
                                        </p:cTn>
                                        <p:tgtEl>
                                          <p:spTgt spid="9"/>
                                        </p:tgtEl>
                                        <p:attrNameLst>
                                          <p:attrName>style.visibility</p:attrName>
                                        </p:attrNameLst>
                                      </p:cBhvr>
                                      <p:to>
                                        <p:strVal val="visible"/>
                                      </p:to>
                                    </p:set>
                                    <p:animEffect filter="fade" transition="in">
                                      <p:cBhvr>
                                        <p:cTn dur="500" id="20"/>
                                        <p:tgtEl>
                                          <p:spTgt spid="9"/>
                                        </p:tgtEl>
                                      </p:cBhvr>
                                    </p:animEffect>
                                  </p:childTnLst>
                                </p:cTn>
                              </p:par>
                            </p:childTnLst>
                          </p:cTn>
                        </p:par>
                      </p:childTnLst>
                    </p:cTn>
                  </p:par>
                  <p:par>
                    <p:cTn fill="hold" id="21" nodeType="clickPar">
                      <p:stCondLst>
                        <p:cond delay="indefinite"/>
                        <p:cond delay="0" evt="onBegin">
                          <p:tn val="20"/>
                        </p:cond>
                      </p:stCondLst>
                      <p:childTnLst>
                        <p:par>
                          <p:cTn fill="hold" id="22" nodeType="afterGroup">
                            <p:stCondLst>
                              <p:cond delay="0"/>
                            </p:stCondLst>
                            <p:childTnLst>
                              <p:par>
                                <p:cTn fill="hold" id="23" nodeType="clickEffect" presetClass="entr" presetID="42" presetSubtype="0">
                                  <p:stCondLst>
                                    <p:cond delay="0"/>
                                  </p:stCondLst>
                                  <p:childTnLst>
                                    <p:set>
                                      <p:cBhvr>
                                        <p:cTn dur="1" fill="hold" id="24">
                                          <p:stCondLst>
                                            <p:cond delay="0"/>
                                          </p:stCondLst>
                                        </p:cTn>
                                        <p:tgtEl>
                                          <p:spTgt spid="33"/>
                                        </p:tgtEl>
                                        <p:attrNameLst>
                                          <p:attrName>style.visibility</p:attrName>
                                        </p:attrNameLst>
                                      </p:cBhvr>
                                      <p:to>
                                        <p:strVal val="visible"/>
                                      </p:to>
                                    </p:set>
                                    <p:animEffect filter="fade" transition="in">
                                      <p:cBhvr>
                                        <p:cTn dur="1000" id="25"/>
                                        <p:tgtEl>
                                          <p:spTgt spid="33"/>
                                        </p:tgtEl>
                                      </p:cBhvr>
                                    </p:animEffect>
                                    <p:anim calcmode="lin" valueType="num">
                                      <p:cBhvr>
                                        <p:cTn dur="1000" fill="hold" id="26"/>
                                        <p:tgtEl>
                                          <p:spTgt spid="33"/>
                                        </p:tgtEl>
                                        <p:attrNameLst>
                                          <p:attrName>ppt_x</p:attrName>
                                        </p:attrNameLst>
                                      </p:cBhvr>
                                      <p:tavLst>
                                        <p:tav tm="0">
                                          <p:val>
                                            <p:strVal val="#ppt_x"/>
                                          </p:val>
                                        </p:tav>
                                        <p:tav tm="100000">
                                          <p:val>
                                            <p:strVal val="#ppt_x"/>
                                          </p:val>
                                        </p:tav>
                                      </p:tavLst>
                                    </p:anim>
                                    <p:anim calcmode="lin" valueType="num">
                                      <p:cBhvr>
                                        <p:cTn dur="1000" fill="hold" id="27"/>
                                        <p:tgtEl>
                                          <p:spTgt spid="33"/>
                                        </p:tgtEl>
                                        <p:attrNameLst>
                                          <p:attrName>ppt_y</p:attrName>
                                        </p:attrNameLst>
                                      </p:cBhvr>
                                      <p:tavLst>
                                        <p:tav tm="0">
                                          <p:val>
                                            <p:strVal val="#ppt_y+.1"/>
                                          </p:val>
                                        </p:tav>
                                        <p:tav tm="100000">
                                          <p:val>
                                            <p:strVal val="#ppt_y"/>
                                          </p:val>
                                        </p:tav>
                                      </p:tavLst>
                                    </p:anim>
                                  </p:childTnLst>
                                </p:cTn>
                              </p:par>
                            </p:childTnLst>
                          </p:cTn>
                        </p:par>
                      </p:childTnLst>
                    </p:cTn>
                  </p:par>
                  <p:par>
                    <p:cTn fill="hold" id="28" nodeType="clickPar">
                      <p:stCondLst>
                        <p:cond delay="indefinite"/>
                        <p:cond delay="0" evt="onBegin">
                          <p:tn val="27"/>
                        </p:cond>
                      </p:stCondLst>
                      <p:childTnLst>
                        <p:par>
                          <p:cTn fill="hold" id="29" nodeType="afterGroup">
                            <p:stCondLst>
                              <p:cond delay="0"/>
                            </p:stCondLst>
                            <p:childTnLst>
                              <p:par>
                                <p:cTn fill="hold" id="30" nodeType="clickEffect" presetClass="entr" presetID="42" presetSubtype="0">
                                  <p:stCondLst>
                                    <p:cond delay="0"/>
                                  </p:stCondLst>
                                  <p:childTnLst>
                                    <p:set>
                                      <p:cBhvr>
                                        <p:cTn dur="1" fill="hold" id="31">
                                          <p:stCondLst>
                                            <p:cond delay="0"/>
                                          </p:stCondLst>
                                        </p:cTn>
                                        <p:tgtEl>
                                          <p:spTgt spid="34"/>
                                        </p:tgtEl>
                                        <p:attrNameLst>
                                          <p:attrName>style.visibility</p:attrName>
                                        </p:attrNameLst>
                                      </p:cBhvr>
                                      <p:to>
                                        <p:strVal val="visible"/>
                                      </p:to>
                                    </p:set>
                                    <p:animEffect filter="fade" transition="in">
                                      <p:cBhvr>
                                        <p:cTn dur="1000" id="32"/>
                                        <p:tgtEl>
                                          <p:spTgt spid="34"/>
                                        </p:tgtEl>
                                      </p:cBhvr>
                                    </p:animEffect>
                                    <p:anim calcmode="lin" valueType="num">
                                      <p:cBhvr>
                                        <p:cTn dur="1000" fill="hold" id="33"/>
                                        <p:tgtEl>
                                          <p:spTgt spid="34"/>
                                        </p:tgtEl>
                                        <p:attrNameLst>
                                          <p:attrName>ppt_x</p:attrName>
                                        </p:attrNameLst>
                                      </p:cBhvr>
                                      <p:tavLst>
                                        <p:tav tm="0">
                                          <p:val>
                                            <p:strVal val="#ppt_x"/>
                                          </p:val>
                                        </p:tav>
                                        <p:tav tm="100000">
                                          <p:val>
                                            <p:strVal val="#ppt_x"/>
                                          </p:val>
                                        </p:tav>
                                      </p:tavLst>
                                    </p:anim>
                                    <p:anim calcmode="lin" valueType="num">
                                      <p:cBhvr>
                                        <p:cTn dur="1000" fill="hold" id="34"/>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3"/>
      <p:bldP grpId="0" spid="9"/>
      <p:bldP grpId="0" spid="18"/>
    </p:bldLst>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7" name="矩形 6">
            <a:extLst>
              <a:ext uri="{FF2B5EF4-FFF2-40B4-BE49-F238E27FC236}">
                <a16:creationId xmlns:a16="http://schemas.microsoft.com/office/drawing/2014/main" id="{53BEB18F-FA81-4E01-B0B5-3CF5ECFA8EDB}"/>
              </a:ext>
            </a:extLst>
          </p:cNvPr>
          <p:cNvSpPr/>
          <p:nvPr/>
        </p:nvSpPr>
        <p:spPr>
          <a:xfrm flipH="1">
            <a:off x="5723892" y="4278965"/>
            <a:ext cx="5343923" cy="1325880"/>
          </a:xfrm>
          <a:prstGeom prst="rect">
            <a:avLst/>
          </a:prstGeom>
        </p:spPr>
        <p:txBody>
          <a:bodyPr wrap="square">
            <a:spAutoFit/>
          </a:bodyPr>
          <a:lstStyle/>
          <a:p>
            <a:pPr algn="just">
              <a:lnSpc>
                <a:spcPct val="150000"/>
              </a:lnSpc>
            </a:pPr>
            <a:r>
              <a:rPr altLang="zh-CN" lang="en-US" smtClean="0">
                <a:latin charset="-122" panose="020b0503020204020204" pitchFamily="34" typeface="微软雅黑"/>
                <a:ea charset="-122" panose="020b0503020204020204" pitchFamily="34" typeface="微软雅黑"/>
              </a:rPr>
              <a:t>1923年10月中共六届四中全会后，以王明代表的“左”倾教条主义在中共中央取得统治地位，处处排挤毛泽东，把毛泽东置于艰难的境地。</a:t>
            </a:r>
          </a:p>
        </p:txBody>
      </p:sp>
      <p:pic>
        <p:nvPicPr>
          <p:cNvPr id="11" name="图片 10"/>
          <p:cNvPicPr>
            <a:picLocks noChangeAspect="1"/>
          </p:cNvPicPr>
          <p:nvPr/>
        </p:nvPicPr>
        <p:blipFill>
          <a:blip r:embed="rId3">
            <a:extLst>
              <a:ext uri="{28A0092B-C50C-407E-A947-70E740481C1C}">
                <a14:useLocalDpi val="0"/>
              </a:ext>
            </a:extLst>
          </a:blip>
          <a:stretch>
            <a:fillRect/>
          </a:stretch>
        </p:blipFill>
        <p:spPr>
          <a:xfrm>
            <a:off x="1113928" y="2165580"/>
            <a:ext cx="3749018" cy="3785323"/>
          </a:xfrm>
          <a:prstGeom prst="rect">
            <a:avLst/>
          </a:prstGeom>
          <a:ln w="57150">
            <a:solidFill>
              <a:srgbClr val="BEB9B5"/>
            </a:solidFill>
          </a:ln>
          <a:effectLst>
            <a:outerShdw algn="ctr" blurRad="50800" dir="9180000" dist="76200" rotWithShape="0">
              <a:srgbClr val="000000">
                <a:alpha val="43137"/>
              </a:srgbClr>
            </a:outerShdw>
          </a:effectLst>
        </p:spPr>
      </p:pic>
      <p:sp>
        <p:nvSpPr>
          <p:cNvPr id="14" name="矩形 13">
            <a:extLst>
              <a:ext uri="{FF2B5EF4-FFF2-40B4-BE49-F238E27FC236}">
                <a16:creationId xmlns:a16="http://schemas.microsoft.com/office/drawing/2014/main" id="{53BEB18F-FA81-4E01-B0B5-3CF5ECFA8EDB}"/>
              </a:ext>
            </a:extLst>
          </p:cNvPr>
          <p:cNvSpPr/>
          <p:nvPr/>
        </p:nvSpPr>
        <p:spPr>
          <a:xfrm flipH="1">
            <a:off x="5723892" y="2211813"/>
            <a:ext cx="5343923" cy="1737360"/>
          </a:xfrm>
          <a:prstGeom prst="rect">
            <a:avLst/>
          </a:prstGeom>
        </p:spPr>
        <p:txBody>
          <a:bodyPr wrap="square">
            <a:spAutoFit/>
          </a:bodyPr>
          <a:lstStyle/>
          <a:p>
            <a:pPr algn="just">
              <a:lnSpc>
                <a:spcPct val="150000"/>
              </a:lnSpc>
            </a:pPr>
            <a:r>
              <a:rPr altLang="en-US" lang="zh-CN">
                <a:latin charset="-122" panose="020b0503020204020204" pitchFamily="34" typeface="微软雅黑"/>
                <a:ea charset="-122" panose="020b0503020204020204" pitchFamily="34" typeface="微软雅黑"/>
              </a:rPr>
              <a:t>在坚持的理想道路上，中年时期的毛泽东同志屡屡受到打击，但他的坚韧不拔的毅力，顽强地保护着理想。1922年发动秋收起义，毛泽东带领队伍创立了井冈山红色根据地。</a:t>
            </a:r>
          </a:p>
        </p:txBody>
      </p:sp>
      <p:sp>
        <p:nvSpPr>
          <p:cNvPr id="23" name="文本框 22">
            <a:extLst>
              <a:ext uri="{FF2B5EF4-FFF2-40B4-BE49-F238E27FC236}">
                <a16:creationId xmlns:a16="http://schemas.microsoft.com/office/drawing/2014/main" id="{74AE2668-1724-4B11-8EF4-B5D27416DBF1}"/>
              </a:ext>
            </a:extLst>
          </p:cNvPr>
          <p:cNvSpPr txBox="1"/>
          <p:nvPr/>
        </p:nvSpPr>
        <p:spPr>
          <a:xfrm>
            <a:off x="966355" y="876566"/>
            <a:ext cx="7429500" cy="792480"/>
          </a:xfrm>
          <a:prstGeom prst="rect">
            <a:avLst/>
          </a:prstGeom>
          <a:noFill/>
        </p:spPr>
        <p:txBody>
          <a:bodyPr rtlCol="0" vert="horz" wrap="square">
            <a:spAutoFit/>
          </a:bodyPr>
          <a:lstStyle/>
          <a:p>
            <a:r>
              <a:rPr altLang="en-US" lang="zh-CN" spc="300" sz="4600">
                <a:solidFill>
                  <a:srgbClr val="FF0000"/>
                </a:solidFill>
                <a:latin charset="-122" panose="020b0503020204020204" pitchFamily="34" typeface="微软雅黑"/>
                <a:ea charset="-122" panose="020b0503020204020204" pitchFamily="34" typeface="微软雅黑"/>
              </a:rPr>
              <a:t>中年时候的他</a:t>
            </a:r>
          </a:p>
        </p:txBody>
      </p:sp>
      <p:sp>
        <p:nvSpPr>
          <p:cNvPr id="2" name="矩形 1"/>
          <p:cNvSpPr/>
          <p:nvPr/>
        </p:nvSpPr>
        <p:spPr>
          <a:xfrm>
            <a:off x="5397968" y="2393464"/>
            <a:ext cx="325925" cy="298677"/>
          </a:xfrm>
          <a:prstGeom prst="rect">
            <a:avLst/>
          </a:prstGeom>
          <a:solidFill>
            <a:srgbClr val="C8350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矩形 5"/>
          <p:cNvSpPr/>
          <p:nvPr/>
        </p:nvSpPr>
        <p:spPr>
          <a:xfrm>
            <a:off x="5397968" y="4452245"/>
            <a:ext cx="325925" cy="298677"/>
          </a:xfrm>
          <a:prstGeom prst="rect">
            <a:avLst/>
          </a:prstGeom>
          <a:solidFill>
            <a:srgbClr val="C8350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Tree>
    <p:extLst>
      <p:ext uri="{BB962C8B-B14F-4D97-AF65-F5344CB8AC3E}">
        <p14:creationId val="381704464"/>
      </p:ext>
    </p:extLst>
  </p:cSld>
  <p:clrMapOvr>
    <a:masterClrMapping/>
  </p:clrMapOvr>
  <mc:AlternateContent>
    <mc:Choice Requires="p15">
      <p:transition advTm="3000" p14:dur="1250" spd="slow">
        <p15:prstTrans prst="pageCurlDouble"/>
      </p:transition>
    </mc:Choice>
    <mc:Fallback>
      <p:transition advTm="3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0" presetSubtype="0">
                                  <p:stCondLst>
                                    <p:cond delay="0"/>
                                  </p:stCondLst>
                                  <p:childTnLst>
                                    <p:set>
                                      <p:cBhvr>
                                        <p:cTn dur="1" fill="hold" id="6">
                                          <p:stCondLst>
                                            <p:cond delay="0"/>
                                          </p:stCondLst>
                                        </p:cTn>
                                        <p:tgtEl>
                                          <p:spTgt spid="23"/>
                                        </p:tgtEl>
                                        <p:attrNameLst>
                                          <p:attrName>style.visibility</p:attrName>
                                        </p:attrNameLst>
                                      </p:cBhvr>
                                      <p:to>
                                        <p:strVal val="visible"/>
                                      </p:to>
                                    </p:set>
                                    <p:animEffect filter="fade" transition="in">
                                      <p:cBhvr>
                                        <p:cTn dur="750" id="7"/>
                                        <p:tgtEl>
                                          <p:spTgt spid="23"/>
                                        </p:tgtEl>
                                      </p:cBhvr>
                                    </p:animEffect>
                                  </p:childTnLst>
                                </p:cTn>
                              </p:par>
                            </p:childTnLst>
                          </p:cTn>
                        </p:par>
                      </p:childTnLst>
                    </p:cTn>
                  </p:par>
                  <p:par>
                    <p:cTn fill="hold" id="8" nodeType="clickPar">
                      <p:stCondLst>
                        <p:cond delay="indefinite"/>
                        <p:cond delay="0" evt="onBegin">
                          <p:tn val="7"/>
                        </p:cond>
                      </p:stCondLst>
                      <p:childTnLst>
                        <p:par>
                          <p:cTn fill="hold" id="9" nodeType="afterGroup">
                            <p:stCondLst>
                              <p:cond delay="0"/>
                            </p:stCondLst>
                            <p:childTnLst>
                              <p:par>
                                <p:cTn fill="hold" id="10" nodeType="clickEffect" presetClass="entr" presetID="22" presetSubtype="4">
                                  <p:stCondLst>
                                    <p:cond delay="0"/>
                                  </p:stCondLst>
                                  <p:childTnLst>
                                    <p:set>
                                      <p:cBhvr>
                                        <p:cTn dur="1" fill="hold" id="11">
                                          <p:stCondLst>
                                            <p:cond delay="0"/>
                                          </p:stCondLst>
                                        </p:cTn>
                                        <p:tgtEl>
                                          <p:spTgt spid="11"/>
                                        </p:tgtEl>
                                        <p:attrNameLst>
                                          <p:attrName>style.visibility</p:attrName>
                                        </p:attrNameLst>
                                      </p:cBhvr>
                                      <p:to>
                                        <p:strVal val="visible"/>
                                      </p:to>
                                    </p:set>
                                    <p:animEffect filter="wipe(down)" transition="in">
                                      <p:cBhvr>
                                        <p:cTn dur="750" id="12"/>
                                        <p:tgtEl>
                                          <p:spTgt spid="11"/>
                                        </p:tgtEl>
                                      </p:cBhvr>
                                    </p:animEffect>
                                  </p:childTnLst>
                                </p:cTn>
                              </p:par>
                            </p:childTnLst>
                          </p:cTn>
                        </p:par>
                      </p:childTnLst>
                    </p:cTn>
                  </p:par>
                  <p:par>
                    <p:cTn fill="hold" id="13" nodeType="clickPar">
                      <p:stCondLst>
                        <p:cond delay="indefinite"/>
                        <p:cond delay="0" evt="onBegin">
                          <p:tn val="12"/>
                        </p:cond>
                      </p:stCondLst>
                      <p:childTnLst>
                        <p:par>
                          <p:cTn fill="hold" id="14" nodeType="afterGroup">
                            <p:stCondLst>
                              <p:cond delay="0"/>
                            </p:stCondLst>
                            <p:childTnLst>
                              <p:par>
                                <p:cTn fill="hold" grpId="0" id="15" nodeType="clickEffect" presetClass="entr" presetID="6" presetSubtype="16">
                                  <p:stCondLst>
                                    <p:cond delay="0"/>
                                  </p:stCondLst>
                                  <p:childTnLst>
                                    <p:set>
                                      <p:cBhvr>
                                        <p:cTn dur="1" fill="hold" id="16">
                                          <p:stCondLst>
                                            <p:cond delay="0"/>
                                          </p:stCondLst>
                                        </p:cTn>
                                        <p:tgtEl>
                                          <p:spTgt spid="2"/>
                                        </p:tgtEl>
                                        <p:attrNameLst>
                                          <p:attrName>style.visibility</p:attrName>
                                        </p:attrNameLst>
                                      </p:cBhvr>
                                      <p:to>
                                        <p:strVal val="visible"/>
                                      </p:to>
                                    </p:set>
                                    <p:animEffect filter="circle(in)" transition="in">
                                      <p:cBhvr>
                                        <p:cTn dur="750" id="17"/>
                                        <p:tgtEl>
                                          <p:spTgt spid="2"/>
                                        </p:tgtEl>
                                      </p:cBhvr>
                                    </p:animEffect>
                                  </p:childTnLst>
                                </p:cTn>
                              </p:par>
                            </p:childTnLst>
                          </p:cTn>
                        </p:par>
                      </p:childTnLst>
                    </p:cTn>
                  </p:par>
                  <p:par>
                    <p:cTn fill="hold" id="18" nodeType="clickPar">
                      <p:stCondLst>
                        <p:cond delay="indefinite"/>
                        <p:cond delay="0" evt="onBegin">
                          <p:tn val="17"/>
                        </p:cond>
                      </p:stCondLst>
                      <p:childTnLst>
                        <p:par>
                          <p:cTn fill="hold" id="19" nodeType="afterGroup">
                            <p:stCondLst>
                              <p:cond delay="0"/>
                            </p:stCondLst>
                            <p:childTnLst>
                              <p:par>
                                <p:cTn fill="hold" grpId="0" id="20" nodeType="clickEffect" presetClass="entr" presetID="42" presetSubtype="0">
                                  <p:stCondLst>
                                    <p:cond delay="0"/>
                                  </p:stCondLst>
                                  <p:childTnLst>
                                    <p:set>
                                      <p:cBhvr>
                                        <p:cTn dur="1" fill="hold" id="21">
                                          <p:stCondLst>
                                            <p:cond delay="0"/>
                                          </p:stCondLst>
                                        </p:cTn>
                                        <p:tgtEl>
                                          <p:spTgt spid="14"/>
                                        </p:tgtEl>
                                        <p:attrNameLst>
                                          <p:attrName>style.visibility</p:attrName>
                                        </p:attrNameLst>
                                      </p:cBhvr>
                                      <p:to>
                                        <p:strVal val="visible"/>
                                      </p:to>
                                    </p:set>
                                    <p:animEffect filter="fade" transition="in">
                                      <p:cBhvr>
                                        <p:cTn dur="750" id="22"/>
                                        <p:tgtEl>
                                          <p:spTgt spid="14"/>
                                        </p:tgtEl>
                                      </p:cBhvr>
                                    </p:animEffect>
                                    <p:anim calcmode="lin" valueType="num">
                                      <p:cBhvr>
                                        <p:cTn dur="750" fill="hold" id="23"/>
                                        <p:tgtEl>
                                          <p:spTgt spid="14"/>
                                        </p:tgtEl>
                                        <p:attrNameLst>
                                          <p:attrName>ppt_x</p:attrName>
                                        </p:attrNameLst>
                                      </p:cBhvr>
                                      <p:tavLst>
                                        <p:tav tm="0">
                                          <p:val>
                                            <p:strVal val="#ppt_x"/>
                                          </p:val>
                                        </p:tav>
                                        <p:tav tm="100000">
                                          <p:val>
                                            <p:strVal val="#ppt_x"/>
                                          </p:val>
                                        </p:tav>
                                      </p:tavLst>
                                    </p:anim>
                                    <p:anim calcmode="lin" valueType="num">
                                      <p:cBhvr>
                                        <p:cTn dur="750" fill="hold" id="24"/>
                                        <p:tgtEl>
                                          <p:spTgt spid="14"/>
                                        </p:tgtEl>
                                        <p:attrNameLst>
                                          <p:attrName>ppt_y</p:attrName>
                                        </p:attrNameLst>
                                      </p:cBhvr>
                                      <p:tavLst>
                                        <p:tav tm="0">
                                          <p:val>
                                            <p:strVal val="#ppt_y+.1"/>
                                          </p:val>
                                        </p:tav>
                                        <p:tav tm="100000">
                                          <p:val>
                                            <p:strVal val="#ppt_y"/>
                                          </p:val>
                                        </p:tav>
                                      </p:tavLst>
                                    </p:anim>
                                  </p:childTnLst>
                                </p:cTn>
                              </p:par>
                            </p:childTnLst>
                          </p:cTn>
                        </p:par>
                      </p:childTnLst>
                    </p:cTn>
                  </p:par>
                  <p:par>
                    <p:cTn fill="hold" id="25" nodeType="clickPar">
                      <p:stCondLst>
                        <p:cond delay="indefinite"/>
                        <p:cond delay="0" evt="onBegin">
                          <p:tn val="24"/>
                        </p:cond>
                      </p:stCondLst>
                      <p:childTnLst>
                        <p:par>
                          <p:cTn fill="hold" id="26" nodeType="afterGroup">
                            <p:stCondLst>
                              <p:cond delay="0"/>
                            </p:stCondLst>
                            <p:childTnLst>
                              <p:par>
                                <p:cTn fill="hold" grpId="0" id="27" nodeType="clickEffect" presetClass="entr" presetID="6" presetSubtype="16">
                                  <p:stCondLst>
                                    <p:cond delay="0"/>
                                  </p:stCondLst>
                                  <p:childTnLst>
                                    <p:set>
                                      <p:cBhvr>
                                        <p:cTn dur="1" fill="hold" id="28">
                                          <p:stCondLst>
                                            <p:cond delay="0"/>
                                          </p:stCondLst>
                                        </p:cTn>
                                        <p:tgtEl>
                                          <p:spTgt spid="6"/>
                                        </p:tgtEl>
                                        <p:attrNameLst>
                                          <p:attrName>style.visibility</p:attrName>
                                        </p:attrNameLst>
                                      </p:cBhvr>
                                      <p:to>
                                        <p:strVal val="visible"/>
                                      </p:to>
                                    </p:set>
                                    <p:animEffect filter="circle(in)" transition="in">
                                      <p:cBhvr>
                                        <p:cTn dur="750" id="29"/>
                                        <p:tgtEl>
                                          <p:spTgt spid="6"/>
                                        </p:tgtEl>
                                      </p:cBhvr>
                                    </p:animEffect>
                                  </p:childTnLst>
                                </p:cTn>
                              </p:par>
                            </p:childTnLst>
                          </p:cTn>
                        </p:par>
                      </p:childTnLst>
                    </p:cTn>
                  </p:par>
                  <p:par>
                    <p:cTn fill="hold" id="30" nodeType="clickPar">
                      <p:stCondLst>
                        <p:cond delay="indefinite"/>
                        <p:cond delay="0" evt="onBegin">
                          <p:tn val="29"/>
                        </p:cond>
                      </p:stCondLst>
                      <p:childTnLst>
                        <p:par>
                          <p:cTn fill="hold" id="31" nodeType="afterGroup">
                            <p:stCondLst>
                              <p:cond delay="0"/>
                            </p:stCondLst>
                            <p:childTnLst>
                              <p:par>
                                <p:cTn fill="hold" grpId="0" id="32" nodeType="clickEffect" presetClass="entr" presetID="42" presetSubtype="0">
                                  <p:stCondLst>
                                    <p:cond delay="0"/>
                                  </p:stCondLst>
                                  <p:childTnLst>
                                    <p:set>
                                      <p:cBhvr>
                                        <p:cTn dur="1" fill="hold" id="33">
                                          <p:stCondLst>
                                            <p:cond delay="0"/>
                                          </p:stCondLst>
                                        </p:cTn>
                                        <p:tgtEl>
                                          <p:spTgt spid="7"/>
                                        </p:tgtEl>
                                        <p:attrNameLst>
                                          <p:attrName>style.visibility</p:attrName>
                                        </p:attrNameLst>
                                      </p:cBhvr>
                                      <p:to>
                                        <p:strVal val="visible"/>
                                      </p:to>
                                    </p:set>
                                    <p:animEffect filter="fade" transition="in">
                                      <p:cBhvr>
                                        <p:cTn dur="750" id="34"/>
                                        <p:tgtEl>
                                          <p:spTgt spid="7"/>
                                        </p:tgtEl>
                                      </p:cBhvr>
                                    </p:animEffect>
                                    <p:anim calcmode="lin" valueType="num">
                                      <p:cBhvr>
                                        <p:cTn dur="750" fill="hold" id="35"/>
                                        <p:tgtEl>
                                          <p:spTgt spid="7"/>
                                        </p:tgtEl>
                                        <p:attrNameLst>
                                          <p:attrName>ppt_x</p:attrName>
                                        </p:attrNameLst>
                                      </p:cBhvr>
                                      <p:tavLst>
                                        <p:tav tm="0">
                                          <p:val>
                                            <p:strVal val="#ppt_x"/>
                                          </p:val>
                                        </p:tav>
                                        <p:tav tm="100000">
                                          <p:val>
                                            <p:strVal val="#ppt_x"/>
                                          </p:val>
                                        </p:tav>
                                      </p:tavLst>
                                    </p:anim>
                                    <p:anim calcmode="lin" valueType="num">
                                      <p:cBhvr>
                                        <p:cTn dur="750" fill="hold" id="36"/>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
      <p:bldP grpId="0" spid="14"/>
      <p:bldP grpId="0" spid="23"/>
      <p:bldP grpId="0" spid="2"/>
      <p:bldP grpId="0" spid="6"/>
    </p:bldLst>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矩形 2">
            <a:extLst>
              <a:ext uri="{FF2B5EF4-FFF2-40B4-BE49-F238E27FC236}">
                <a16:creationId xmlns:a16="http://schemas.microsoft.com/office/drawing/2014/main" id="{7607D0D7-4295-482E-B68A-92F37D997779}"/>
              </a:ext>
            </a:extLst>
          </p:cNvPr>
          <p:cNvSpPr/>
          <p:nvPr/>
        </p:nvSpPr>
        <p:spPr>
          <a:xfrm>
            <a:off x="3153164" y="3082898"/>
            <a:ext cx="6388965" cy="6492240"/>
          </a:xfrm>
          <a:prstGeom prst="rect">
            <a:avLst/>
          </a:prstGeom>
        </p:spPr>
        <p:txBody>
          <a:bodyPr wrap="square">
            <a:spAutoFit/>
          </a:bodyPr>
          <a:lstStyle/>
          <a:p>
            <a:pPr algn="just">
              <a:lnSpc>
                <a:spcPct val="150000"/>
              </a:lnSpc>
            </a:pPr>
            <a:r>
              <a:rPr altLang="en-US" lang="zh-CN" smtClean="0" sz="2000">
                <a:latin charset="-122" panose="020b0503020204020204" pitchFamily="34" typeface="微软雅黑"/>
                <a:ea charset="-122" panose="020b0503020204020204" pitchFamily="34" typeface="微软雅黑"/>
              </a:rPr>
              <a:t>  1893 年12 月26 日 生于湖南湘潭韶山冲一个农民家庭</a:t>
            </a:r>
          </a:p>
          <a:p>
            <a:pPr algn="just">
              <a:lnSpc>
                <a:spcPct val="150000"/>
              </a:lnSpc>
            </a:pPr>
            <a:endParaRPr altLang="en-US" lang="zh-CN" smtClean="0" sz="2000">
              <a:latin charset="-122" panose="020b0503020204020204" pitchFamily="34" typeface="微软雅黑"/>
              <a:ea charset="-122" panose="020b0503020204020204" pitchFamily="34" typeface="微软雅黑"/>
            </a:endParaRPr>
          </a:p>
          <a:p>
            <a:pPr algn="just">
              <a:lnSpc>
                <a:spcPct val="150000"/>
              </a:lnSpc>
            </a:pPr>
            <a:r>
              <a:rPr altLang="en-US" lang="zh-CN" smtClean="0" sz="2000">
                <a:latin charset="-122" panose="020b0503020204020204" pitchFamily="34" typeface="微软雅黑"/>
                <a:ea charset="-122" panose="020b0503020204020204" pitchFamily="34" typeface="微软雅黑"/>
              </a:rPr>
              <a:t>（1936 ～1976）中国共产党中央军事委员会主席</a:t>
            </a:r>
          </a:p>
          <a:p>
            <a:pPr algn="just">
              <a:lnSpc>
                <a:spcPct val="150000"/>
              </a:lnSpc>
            </a:pPr>
            <a:endParaRPr altLang="en-US" lang="zh-CN" smtClean="0" sz="2000">
              <a:latin charset="-122" panose="020b0503020204020204" pitchFamily="34" typeface="微软雅黑"/>
              <a:ea charset="-122" panose="020b0503020204020204" pitchFamily="34" typeface="微软雅黑"/>
            </a:endParaRPr>
          </a:p>
          <a:p>
            <a:pPr algn="just">
              <a:lnSpc>
                <a:spcPct val="150000"/>
              </a:lnSpc>
            </a:pPr>
            <a:r>
              <a:rPr altLang="en-US" lang="zh-CN" smtClean="0" sz="2000">
                <a:latin charset="-122" panose="020b0503020204020204" pitchFamily="34" typeface="微软雅黑"/>
                <a:ea charset="-122" panose="020b0503020204020204" pitchFamily="34" typeface="微软雅黑"/>
              </a:rPr>
              <a:t>（1943 ～1945）中国共产党中央政治局主席</a:t>
            </a:r>
          </a:p>
          <a:p>
            <a:pPr algn="just">
              <a:lnSpc>
                <a:spcPct val="150000"/>
              </a:lnSpc>
            </a:pPr>
            <a:endParaRPr altLang="en-US" lang="zh-CN" smtClean="0" sz="2000">
              <a:latin charset="-122" panose="020b0503020204020204" pitchFamily="34" typeface="微软雅黑"/>
              <a:ea charset="-122" panose="020b0503020204020204" pitchFamily="34" typeface="微软雅黑"/>
            </a:endParaRPr>
          </a:p>
          <a:p>
            <a:pPr algn="just">
              <a:lnSpc>
                <a:spcPct val="150000"/>
              </a:lnSpc>
            </a:pPr>
            <a:r>
              <a:rPr altLang="en-US" lang="zh-CN" smtClean="0" sz="2000">
                <a:latin charset="-122" panose="020b0503020204020204" pitchFamily="34" typeface="微软雅黑"/>
                <a:ea charset="-122" panose="020b0503020204020204" pitchFamily="34" typeface="微软雅黑"/>
              </a:rPr>
              <a:t>（1949～1954） 中华人民共和国中央人民政府主席</a:t>
            </a:r>
          </a:p>
          <a:p>
            <a:pPr algn="just">
              <a:lnSpc>
                <a:spcPct val="150000"/>
              </a:lnSpc>
            </a:pPr>
            <a:endParaRPr altLang="en-US" lang="zh-CN" smtClean="0" sz="2000">
              <a:latin charset="-122" panose="020b0503020204020204" pitchFamily="34" typeface="微软雅黑"/>
              <a:ea charset="-122" panose="020b0503020204020204" pitchFamily="34" typeface="微软雅黑"/>
            </a:endParaRPr>
          </a:p>
          <a:p>
            <a:pPr algn="just">
              <a:lnSpc>
                <a:spcPct val="150000"/>
              </a:lnSpc>
            </a:pPr>
            <a:r>
              <a:rPr altLang="en-US" lang="zh-CN" smtClean="0" sz="2000">
                <a:latin charset="-122" panose="020b0503020204020204" pitchFamily="34" typeface="微软雅黑"/>
                <a:ea charset="-122" panose="020b0503020204020204" pitchFamily="34" typeface="微软雅黑"/>
              </a:rPr>
              <a:t>（1954 ～1959）中华人民共和国主席</a:t>
            </a:r>
          </a:p>
          <a:p>
            <a:pPr algn="just">
              <a:lnSpc>
                <a:spcPct val="150000"/>
              </a:lnSpc>
            </a:pPr>
            <a:endParaRPr altLang="en-US" lang="zh-CN" smtClean="0" sz="2000">
              <a:latin charset="-122" panose="020b0503020204020204" pitchFamily="34" typeface="微软雅黑"/>
              <a:ea charset="-122" panose="020b0503020204020204" pitchFamily="34" typeface="微软雅黑"/>
            </a:endParaRPr>
          </a:p>
          <a:p>
            <a:pPr algn="just">
              <a:lnSpc>
                <a:spcPct val="150000"/>
              </a:lnSpc>
            </a:pPr>
            <a:r>
              <a:rPr altLang="en-US" lang="zh-CN" smtClean="0" sz="2000">
                <a:latin charset="-122" panose="020b0503020204020204" pitchFamily="34" typeface="微软雅黑"/>
                <a:ea charset="-122" panose="020b0503020204020204" pitchFamily="34" typeface="微软雅黑"/>
              </a:rPr>
              <a:t>（1945 ～1976）中央委员会主席</a:t>
            </a:r>
          </a:p>
          <a:p>
            <a:pPr algn="just">
              <a:lnSpc>
                <a:spcPct val="150000"/>
              </a:lnSpc>
            </a:pPr>
            <a:endParaRPr altLang="en-US" lang="zh-CN" smtClean="0" sz="2000">
              <a:latin charset="-122" panose="020b0503020204020204" pitchFamily="34" typeface="微软雅黑"/>
              <a:ea charset="-122" panose="020b0503020204020204" pitchFamily="34" typeface="微软雅黑"/>
            </a:endParaRPr>
          </a:p>
          <a:p>
            <a:pPr algn="just">
              <a:lnSpc>
                <a:spcPct val="150000"/>
              </a:lnSpc>
            </a:pPr>
            <a:r>
              <a:rPr altLang="en-US" lang="zh-CN" smtClean="0" sz="2000">
                <a:latin charset="-122" panose="020b0503020204020204" pitchFamily="34" typeface="微软雅黑"/>
                <a:ea charset="-122" panose="020b0503020204020204" pitchFamily="34" typeface="微软雅黑"/>
              </a:rPr>
              <a:t>  1976 年9 月9 日 在北京逝世。</a:t>
            </a:r>
          </a:p>
        </p:txBody>
      </p:sp>
      <p:grpSp>
        <p:nvGrpSpPr>
          <p:cNvPr id="11" name="组合 10"/>
          <p:cNvGrpSpPr/>
          <p:nvPr/>
        </p:nvGrpSpPr>
        <p:grpSpPr>
          <a:xfrm rot="5400000">
            <a:off x="-854443" y="2967226"/>
            <a:ext cx="5017700" cy="1059591"/>
            <a:chOff x="2312053" y="725229"/>
            <a:chExt cx="5017700" cy="1059591"/>
          </a:xfrm>
        </p:grpSpPr>
        <p:pic>
          <p:nvPicPr>
            <p:cNvPr id="6" name="图片 5"/>
            <p:cNvPicPr>
              <a:picLocks noChangeAspect="1"/>
            </p:cNvPicPr>
            <p:nvPr/>
          </p:nvPicPr>
          <p:blipFill>
            <a:blip r:embed="rId2">
              <a:extLst>
                <a:ext uri="{28A0092B-C50C-407E-A947-70E740481C1C}">
                  <a14:useLocalDpi val="0"/>
                </a:ext>
              </a:extLst>
            </a:blip>
            <a:srcRect b="43178" l="25301" r="61054" t="31340"/>
            <a:stretch>
              <a:fillRect/>
            </a:stretch>
          </p:blipFill>
          <p:spPr>
            <a:xfrm>
              <a:off x="2312053" y="725229"/>
              <a:ext cx="1134739" cy="1059591"/>
            </a:xfrm>
            <a:prstGeom prst="rect">
              <a:avLst/>
            </a:prstGeom>
          </p:spPr>
        </p:pic>
        <p:pic>
          <p:nvPicPr>
            <p:cNvPr id="7" name="图片 6"/>
            <p:cNvPicPr>
              <a:picLocks noChangeAspect="1"/>
            </p:cNvPicPr>
            <p:nvPr/>
          </p:nvPicPr>
          <p:blipFill>
            <a:blip r:embed="rId2">
              <a:extLst>
                <a:ext uri="{28A0092B-C50C-407E-A947-70E740481C1C}">
                  <a14:useLocalDpi val="0"/>
                </a:ext>
              </a:extLst>
            </a:blip>
            <a:srcRect b="43178" l="25301" r="61054" t="31340"/>
            <a:stretch>
              <a:fillRect/>
            </a:stretch>
          </p:blipFill>
          <p:spPr>
            <a:xfrm>
              <a:off x="3283027" y="725229"/>
              <a:ext cx="1134739" cy="1059591"/>
            </a:xfrm>
            <a:prstGeom prst="rect">
              <a:avLst/>
            </a:prstGeom>
          </p:spPr>
        </p:pic>
        <p:pic>
          <p:nvPicPr>
            <p:cNvPr id="8" name="图片 7"/>
            <p:cNvPicPr>
              <a:picLocks noChangeAspect="1"/>
            </p:cNvPicPr>
            <p:nvPr/>
          </p:nvPicPr>
          <p:blipFill>
            <a:blip r:embed="rId2">
              <a:extLst>
                <a:ext uri="{28A0092B-C50C-407E-A947-70E740481C1C}">
                  <a14:useLocalDpi val="0"/>
                </a:ext>
              </a:extLst>
            </a:blip>
            <a:srcRect b="43178" l="25301" r="61054" t="31340"/>
            <a:stretch>
              <a:fillRect/>
            </a:stretch>
          </p:blipFill>
          <p:spPr>
            <a:xfrm>
              <a:off x="4254009" y="725229"/>
              <a:ext cx="1134739" cy="1059591"/>
            </a:xfrm>
            <a:prstGeom prst="rect">
              <a:avLst/>
            </a:prstGeom>
          </p:spPr>
        </p:pic>
        <p:pic>
          <p:nvPicPr>
            <p:cNvPr id="9" name="图片 8"/>
            <p:cNvPicPr>
              <a:picLocks noChangeAspect="1"/>
            </p:cNvPicPr>
            <p:nvPr/>
          </p:nvPicPr>
          <p:blipFill>
            <a:blip r:embed="rId2">
              <a:extLst>
                <a:ext uri="{28A0092B-C50C-407E-A947-70E740481C1C}">
                  <a14:useLocalDpi val="0"/>
                </a:ext>
              </a:extLst>
            </a:blip>
            <a:srcRect b="43178" l="25301" r="61054" t="31340"/>
            <a:stretch>
              <a:fillRect/>
            </a:stretch>
          </p:blipFill>
          <p:spPr>
            <a:xfrm>
              <a:off x="5225561" y="725229"/>
              <a:ext cx="1134739" cy="1059591"/>
            </a:xfrm>
            <a:prstGeom prst="rect">
              <a:avLst/>
            </a:prstGeom>
          </p:spPr>
        </p:pic>
        <p:pic>
          <p:nvPicPr>
            <p:cNvPr id="10" name="图片 9"/>
            <p:cNvPicPr>
              <a:picLocks noChangeAspect="1"/>
            </p:cNvPicPr>
            <p:nvPr/>
          </p:nvPicPr>
          <p:blipFill>
            <a:blip r:embed="rId2">
              <a:extLst>
                <a:ext uri="{28A0092B-C50C-407E-A947-70E740481C1C}">
                  <a14:useLocalDpi val="0"/>
                </a:ext>
              </a:extLst>
            </a:blip>
            <a:srcRect b="43178" l="25301" r="61054" t="31340"/>
            <a:stretch>
              <a:fillRect/>
            </a:stretch>
          </p:blipFill>
          <p:spPr>
            <a:xfrm>
              <a:off x="6195014" y="725229"/>
              <a:ext cx="1134739" cy="1059591"/>
            </a:xfrm>
            <a:prstGeom prst="rect">
              <a:avLst/>
            </a:prstGeom>
          </p:spPr>
        </p:pic>
      </p:grpSp>
      <p:grpSp>
        <p:nvGrpSpPr>
          <p:cNvPr id="20" name="组合 19"/>
          <p:cNvGrpSpPr/>
          <p:nvPr/>
        </p:nvGrpSpPr>
        <p:grpSpPr>
          <a:xfrm>
            <a:off x="1186430" y="1030560"/>
            <a:ext cx="954107" cy="4792662"/>
            <a:chOff x="944648" y="932664"/>
            <a:chExt cx="954107" cy="4792662"/>
          </a:xfrm>
        </p:grpSpPr>
        <p:sp>
          <p:nvSpPr>
            <p:cNvPr id="13" name="文本框 12"/>
            <p:cNvSpPr txBox="1"/>
            <p:nvPr/>
          </p:nvSpPr>
          <p:spPr>
            <a:xfrm>
              <a:off x="944648" y="932664"/>
              <a:ext cx="944880" cy="1005840"/>
            </a:xfrm>
            <a:prstGeom prst="rect">
              <a:avLst/>
            </a:prstGeom>
            <a:noFill/>
          </p:spPr>
          <p:txBody>
            <a:bodyPr rtlCol="0" wrap="none">
              <a:spAutoFit/>
            </a:bodyPr>
            <a:lstStyle/>
            <a:p>
              <a:r>
                <a:rPr altLang="en-US" b="1" lang="zh-CN" sz="6000">
                  <a:solidFill>
                    <a:srgbClr val="FF0000"/>
                  </a:solidFill>
                </a:rPr>
                <a:t>毛</a:t>
              </a:r>
            </a:p>
          </p:txBody>
        </p:sp>
        <p:sp>
          <p:nvSpPr>
            <p:cNvPr id="14" name="文本框 13"/>
            <p:cNvSpPr txBox="1"/>
            <p:nvPr/>
          </p:nvSpPr>
          <p:spPr>
            <a:xfrm>
              <a:off x="944648" y="1915952"/>
              <a:ext cx="944880" cy="1005840"/>
            </a:xfrm>
            <a:prstGeom prst="rect">
              <a:avLst/>
            </a:prstGeom>
            <a:noFill/>
          </p:spPr>
          <p:txBody>
            <a:bodyPr rtlCol="0" wrap="none">
              <a:spAutoFit/>
            </a:bodyPr>
            <a:lstStyle/>
            <a:p>
              <a:r>
                <a:rPr altLang="en-US" b="1" lang="zh-CN" smtClean="0" sz="6000">
                  <a:solidFill>
                    <a:srgbClr val="FF0000"/>
                  </a:solidFill>
                </a:rPr>
                <a:t>泽</a:t>
              </a:r>
            </a:p>
          </p:txBody>
        </p:sp>
        <p:sp>
          <p:nvSpPr>
            <p:cNvPr id="15" name="文本框 14"/>
            <p:cNvSpPr txBox="1"/>
            <p:nvPr/>
          </p:nvSpPr>
          <p:spPr>
            <a:xfrm>
              <a:off x="944648" y="2903593"/>
              <a:ext cx="944880" cy="1005840"/>
            </a:xfrm>
            <a:prstGeom prst="rect">
              <a:avLst/>
            </a:prstGeom>
            <a:noFill/>
          </p:spPr>
          <p:txBody>
            <a:bodyPr rtlCol="0" wrap="none">
              <a:spAutoFit/>
            </a:bodyPr>
            <a:lstStyle/>
            <a:p>
              <a:r>
                <a:rPr altLang="en-US" b="1" lang="zh-CN" smtClean="0" sz="6000">
                  <a:solidFill>
                    <a:srgbClr val="FF0000"/>
                  </a:solidFill>
                </a:rPr>
                <a:t>东</a:t>
              </a:r>
            </a:p>
          </p:txBody>
        </p:sp>
        <p:sp>
          <p:nvSpPr>
            <p:cNvPr id="16" name="文本框 15"/>
            <p:cNvSpPr txBox="1"/>
            <p:nvPr/>
          </p:nvSpPr>
          <p:spPr>
            <a:xfrm>
              <a:off x="1047239" y="3956081"/>
              <a:ext cx="741680" cy="762000"/>
            </a:xfrm>
            <a:prstGeom prst="rect">
              <a:avLst/>
            </a:prstGeom>
            <a:noFill/>
          </p:spPr>
          <p:txBody>
            <a:bodyPr rtlCol="0" wrap="none">
              <a:spAutoFit/>
            </a:bodyPr>
            <a:lstStyle/>
            <a:p>
              <a:r>
                <a:rPr altLang="en-US" lang="zh-CN" smtClean="0" sz="4400">
                  <a:solidFill>
                    <a:srgbClr val="FF0000"/>
                  </a:solidFill>
                </a:rPr>
                <a:t>简</a:t>
              </a:r>
            </a:p>
          </p:txBody>
        </p:sp>
        <p:sp>
          <p:nvSpPr>
            <p:cNvPr id="17" name="文本框 16"/>
            <p:cNvSpPr txBox="1"/>
            <p:nvPr/>
          </p:nvSpPr>
          <p:spPr>
            <a:xfrm>
              <a:off x="1034409" y="4955885"/>
              <a:ext cx="741680" cy="762000"/>
            </a:xfrm>
            <a:prstGeom prst="rect">
              <a:avLst/>
            </a:prstGeom>
            <a:noFill/>
          </p:spPr>
          <p:txBody>
            <a:bodyPr rtlCol="0" wrap="none">
              <a:spAutoFit/>
            </a:bodyPr>
            <a:lstStyle/>
            <a:p>
              <a:r>
                <a:rPr altLang="en-US" lang="zh-CN" smtClean="0" sz="4400">
                  <a:solidFill>
                    <a:srgbClr val="FF0000"/>
                  </a:solidFill>
                </a:rPr>
                <a:t>介</a:t>
              </a:r>
            </a:p>
          </p:txBody>
        </p:sp>
      </p:grpSp>
      <p:grpSp>
        <p:nvGrpSpPr>
          <p:cNvPr id="33" name="组合 32"/>
          <p:cNvGrpSpPr/>
          <p:nvPr/>
        </p:nvGrpSpPr>
        <p:grpSpPr>
          <a:xfrm>
            <a:off x="2867452" y="3139644"/>
            <a:ext cx="164712" cy="3060000"/>
            <a:chOff x="2179298" y="2778999"/>
            <a:chExt cx="164712" cy="3060000"/>
          </a:xfrm>
          <a:solidFill>
            <a:srgbClr val="C8350D"/>
          </a:solidFill>
        </p:grpSpPr>
        <p:cxnSp>
          <p:nvCxnSpPr>
            <p:cNvPr id="32" name="直接连接符 31"/>
            <p:cNvCxnSpPr/>
            <p:nvPr/>
          </p:nvCxnSpPr>
          <p:spPr>
            <a:xfrm flipH="1">
              <a:off x="2261654" y="2778999"/>
              <a:ext cx="0" cy="3060000"/>
            </a:xfrm>
            <a:prstGeom prst="line">
              <a:avLst/>
            </a:prstGeom>
            <a:grpFill/>
            <a:ln w="28575">
              <a:solidFill>
                <a:srgbClr val="C8350D"/>
              </a:solidFill>
            </a:ln>
          </p:spPr>
          <p:style>
            <a:lnRef idx="1">
              <a:schemeClr val="accent1"/>
            </a:lnRef>
            <a:fillRef idx="0">
              <a:schemeClr val="accent1"/>
            </a:fillRef>
            <a:effectRef idx="0">
              <a:schemeClr val="accent1"/>
            </a:effectRef>
            <a:fontRef idx="minor">
              <a:schemeClr val="tx1"/>
            </a:fontRef>
          </p:style>
        </p:cxnSp>
        <p:sp>
          <p:nvSpPr>
            <p:cNvPr id="24" name="椭圆 23"/>
            <p:cNvSpPr/>
            <p:nvPr/>
          </p:nvSpPr>
          <p:spPr>
            <a:xfrm>
              <a:off x="2179298" y="2995988"/>
              <a:ext cx="164712" cy="164712"/>
            </a:xfrm>
            <a:prstGeom prst="ellipse">
              <a:avLst/>
            </a:prstGeom>
            <a:grpFill/>
            <a:ln>
              <a:solidFill>
                <a:srgbClr val="C8350D"/>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C8350D"/>
                </a:solidFill>
              </a:endParaRPr>
            </a:p>
          </p:txBody>
        </p:sp>
        <p:sp>
          <p:nvSpPr>
            <p:cNvPr id="25" name="椭圆 24"/>
            <p:cNvSpPr/>
            <p:nvPr/>
          </p:nvSpPr>
          <p:spPr>
            <a:xfrm>
              <a:off x="2179298" y="3423697"/>
              <a:ext cx="164712" cy="164712"/>
            </a:xfrm>
            <a:prstGeom prst="ellipse">
              <a:avLst/>
            </a:prstGeom>
            <a:grpFill/>
            <a:ln>
              <a:solidFill>
                <a:srgbClr val="C8350D"/>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C8350D"/>
                </a:solidFill>
              </a:endParaRPr>
            </a:p>
          </p:txBody>
        </p:sp>
        <p:sp>
          <p:nvSpPr>
            <p:cNvPr id="26" name="椭圆 25"/>
            <p:cNvSpPr/>
            <p:nvPr/>
          </p:nvSpPr>
          <p:spPr>
            <a:xfrm>
              <a:off x="2179298" y="3851406"/>
              <a:ext cx="164712" cy="164712"/>
            </a:xfrm>
            <a:prstGeom prst="ellipse">
              <a:avLst/>
            </a:prstGeom>
            <a:grpFill/>
            <a:ln>
              <a:solidFill>
                <a:srgbClr val="C8350D"/>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C8350D"/>
                </a:solidFill>
              </a:endParaRPr>
            </a:p>
          </p:txBody>
        </p:sp>
        <p:sp>
          <p:nvSpPr>
            <p:cNvPr id="27" name="椭圆 26"/>
            <p:cNvSpPr/>
            <p:nvPr/>
          </p:nvSpPr>
          <p:spPr>
            <a:xfrm>
              <a:off x="2179298" y="4279115"/>
              <a:ext cx="164712" cy="164712"/>
            </a:xfrm>
            <a:prstGeom prst="ellipse">
              <a:avLst/>
            </a:prstGeom>
            <a:grpFill/>
            <a:ln>
              <a:solidFill>
                <a:srgbClr val="C8350D"/>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C8350D"/>
                </a:solidFill>
              </a:endParaRPr>
            </a:p>
          </p:txBody>
        </p:sp>
        <p:sp>
          <p:nvSpPr>
            <p:cNvPr id="28" name="椭圆 27"/>
            <p:cNvSpPr/>
            <p:nvPr/>
          </p:nvSpPr>
          <p:spPr>
            <a:xfrm>
              <a:off x="2179298" y="4706824"/>
              <a:ext cx="164712" cy="164712"/>
            </a:xfrm>
            <a:prstGeom prst="ellipse">
              <a:avLst/>
            </a:prstGeom>
            <a:grpFill/>
            <a:ln>
              <a:solidFill>
                <a:srgbClr val="C8350D"/>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C8350D"/>
                </a:solidFill>
              </a:endParaRPr>
            </a:p>
          </p:txBody>
        </p:sp>
        <p:sp>
          <p:nvSpPr>
            <p:cNvPr id="29" name="椭圆 28"/>
            <p:cNvSpPr/>
            <p:nvPr/>
          </p:nvSpPr>
          <p:spPr>
            <a:xfrm>
              <a:off x="2179298" y="5562242"/>
              <a:ext cx="164712" cy="164712"/>
            </a:xfrm>
            <a:prstGeom prst="ellipse">
              <a:avLst/>
            </a:prstGeom>
            <a:grpFill/>
            <a:ln>
              <a:solidFill>
                <a:srgbClr val="C8350D"/>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C8350D"/>
                </a:solidFill>
              </a:endParaRPr>
            </a:p>
          </p:txBody>
        </p:sp>
        <p:sp>
          <p:nvSpPr>
            <p:cNvPr id="30" name="椭圆 29"/>
            <p:cNvSpPr/>
            <p:nvPr/>
          </p:nvSpPr>
          <p:spPr>
            <a:xfrm>
              <a:off x="2179298" y="5134533"/>
              <a:ext cx="164712" cy="164712"/>
            </a:xfrm>
            <a:prstGeom prst="ellipse">
              <a:avLst/>
            </a:prstGeom>
            <a:grpFill/>
            <a:ln>
              <a:solidFill>
                <a:srgbClr val="C8350D"/>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C8350D"/>
                </a:solidFill>
              </a:endParaRPr>
            </a:p>
          </p:txBody>
        </p:sp>
      </p:grpSp>
      <p:sp>
        <p:nvSpPr>
          <p:cNvPr id="34" name="文本框 33"/>
          <p:cNvSpPr txBox="1"/>
          <p:nvPr/>
        </p:nvSpPr>
        <p:spPr>
          <a:xfrm>
            <a:off x="4857100" y="992088"/>
            <a:ext cx="1706880" cy="701040"/>
          </a:xfrm>
          <a:prstGeom prst="rect">
            <a:avLst/>
          </a:prstGeom>
          <a:noFill/>
        </p:spPr>
        <p:txBody>
          <a:bodyPr rtlCol="0" wrap="none">
            <a:spAutoFit/>
          </a:bodyPr>
          <a:lstStyle/>
          <a:p>
            <a:r>
              <a:rPr altLang="en-US" b="1" lang="zh-CN" sz="4000">
                <a:latin charset="-122" panose="020b0503020204020204" pitchFamily="34" typeface="微软雅黑"/>
                <a:ea charset="-122" panose="020b0503020204020204" pitchFamily="34" typeface="微软雅黑"/>
              </a:rPr>
              <a:t>毛泽东</a:t>
            </a:r>
          </a:p>
        </p:txBody>
      </p:sp>
      <p:sp>
        <p:nvSpPr>
          <p:cNvPr id="37" name="文本框 36"/>
          <p:cNvSpPr txBox="1"/>
          <p:nvPr/>
        </p:nvSpPr>
        <p:spPr>
          <a:xfrm>
            <a:off x="4857100" y="1719567"/>
            <a:ext cx="5897880" cy="1325880"/>
          </a:xfrm>
          <a:prstGeom prst="rect">
            <a:avLst/>
          </a:prstGeom>
          <a:noFill/>
        </p:spPr>
        <p:txBody>
          <a:bodyPr rtlCol="0" wrap="none">
            <a:spAutoFit/>
          </a:bodyPr>
          <a:lstStyle/>
          <a:p>
            <a:pPr>
              <a:lnSpc>
                <a:spcPct val="150000"/>
              </a:lnSpc>
            </a:pPr>
            <a:r>
              <a:rPr altLang="en-US" lang="zh-CN">
                <a:latin charset="-122" panose="020b0503020204020204" pitchFamily="34" typeface="微软雅黑"/>
                <a:ea charset="-122" panose="020b0503020204020204" pitchFamily="34" typeface="微软雅黑"/>
              </a:rPr>
              <a:t>中国人民的领袖，马克思主义者，伟大的无产阶级革命家、</a:t>
            </a:r>
          </a:p>
          <a:p>
            <a:pPr>
              <a:lnSpc>
                <a:spcPct val="150000"/>
              </a:lnSpc>
            </a:pPr>
            <a:r>
              <a:rPr altLang="en-US" lang="zh-CN">
                <a:latin charset="-122" panose="020b0503020204020204" pitchFamily="34" typeface="微软雅黑"/>
                <a:ea charset="-122" panose="020b0503020204020204" pitchFamily="34" typeface="微软雅黑"/>
              </a:rPr>
              <a:t>战略家和理论家，中国共产党、中国人民解放军和中华</a:t>
            </a:r>
          </a:p>
          <a:p>
            <a:pPr>
              <a:lnSpc>
                <a:spcPct val="150000"/>
              </a:lnSpc>
            </a:pPr>
            <a:r>
              <a:rPr altLang="en-US" lang="zh-CN">
                <a:latin charset="-122" panose="020b0503020204020204" pitchFamily="34" typeface="微软雅黑"/>
                <a:ea charset="-122" panose="020b0503020204020204" pitchFamily="34" typeface="微软雅黑"/>
              </a:rPr>
              <a:t>人民共和国的主要缔造者和领导人，诗人，书法家。 </a:t>
            </a:r>
          </a:p>
        </p:txBody>
      </p:sp>
      <p:grpSp>
        <p:nvGrpSpPr>
          <p:cNvPr id="40" name="组合 39"/>
          <p:cNvGrpSpPr/>
          <p:nvPr/>
        </p:nvGrpSpPr>
        <p:grpSpPr>
          <a:xfrm>
            <a:off x="6579526" y="1042857"/>
            <a:ext cx="1415772" cy="621828"/>
            <a:chOff x="4010142" y="791001"/>
            <a:chExt cx="1415772" cy="621828"/>
          </a:xfrm>
        </p:grpSpPr>
        <p:sp>
          <p:nvSpPr>
            <p:cNvPr id="35" name="文本框 34"/>
            <p:cNvSpPr txBox="1"/>
            <p:nvPr/>
          </p:nvSpPr>
          <p:spPr>
            <a:xfrm>
              <a:off x="4010141" y="791001"/>
              <a:ext cx="1402080" cy="365760"/>
            </a:xfrm>
            <a:prstGeom prst="rect">
              <a:avLst/>
            </a:prstGeom>
            <a:noFill/>
          </p:spPr>
          <p:txBody>
            <a:bodyPr rtlCol="0" wrap="none">
              <a:spAutoFit/>
            </a:bodyPr>
            <a:lstStyle/>
            <a:p>
              <a:r>
                <a:rPr altLang="en-US" lang="zh-CN" spc="600">
                  <a:latin charset="-122" panose="020b0503020204020204" pitchFamily="34" typeface="微软雅黑"/>
                  <a:ea charset="-122" panose="020b0503020204020204" pitchFamily="34" typeface="微软雅黑"/>
                </a:rPr>
                <a:t>字润之，</a:t>
              </a:r>
            </a:p>
          </p:txBody>
        </p:sp>
        <p:sp>
          <p:nvSpPr>
            <p:cNvPr id="36" name="文本框 35"/>
            <p:cNvSpPr txBox="1"/>
            <p:nvPr/>
          </p:nvSpPr>
          <p:spPr>
            <a:xfrm>
              <a:off x="4010143" y="1043497"/>
              <a:ext cx="1097280" cy="365760"/>
            </a:xfrm>
            <a:prstGeom prst="rect">
              <a:avLst/>
            </a:prstGeom>
            <a:noFill/>
          </p:spPr>
          <p:txBody>
            <a:bodyPr rtlCol="0" wrap="none">
              <a:spAutoFit/>
            </a:bodyPr>
            <a:lstStyle/>
            <a:p>
              <a:r>
                <a:rPr altLang="en-US" lang="zh-CN" smtClean="0">
                  <a:latin charset="-122" panose="020b0503020204020204" pitchFamily="34" typeface="微软雅黑"/>
                  <a:ea charset="-122" panose="020b0503020204020204" pitchFamily="34" typeface="微软雅黑"/>
                </a:rPr>
                <a:t>笔名子任。</a:t>
              </a:r>
            </a:p>
          </p:txBody>
        </p:sp>
        <p:cxnSp>
          <p:nvCxnSpPr>
            <p:cNvPr id="39" name="直接连接符 38"/>
            <p:cNvCxnSpPr/>
            <p:nvPr/>
          </p:nvCxnSpPr>
          <p:spPr>
            <a:xfrm flipH="1">
              <a:off x="4010143" y="845090"/>
              <a:ext cx="0" cy="49816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41" name="图片 40">
            <a:extLst>
              <a:ext uri="{FF2B5EF4-FFF2-40B4-BE49-F238E27FC236}">
                <a16:creationId xmlns:a16="http://schemas.microsoft.com/office/drawing/2014/main" id="{053EE7D9-6943-420C-9573-5C3D72F7A4A1}"/>
              </a:ext>
            </a:extLst>
          </p:cNvPr>
          <p:cNvPicPr>
            <a:picLocks noChangeAspect="1"/>
          </p:cNvPicPr>
          <p:nvPr/>
        </p:nvPicPr>
        <p:blipFill>
          <a:blip r:embed="rId3">
            <a:grayscl/>
            <a:extLst>
              <a:ext uri="{28A0092B-C50C-407E-A947-70E740481C1C}">
                <a14:useLocalDpi val="0"/>
              </a:ext>
            </a:extLst>
          </a:blip>
          <a:stretch>
            <a:fillRect/>
          </a:stretch>
        </p:blipFill>
        <p:spPr>
          <a:xfrm flipH="1">
            <a:off x="2952438" y="936931"/>
            <a:ext cx="1560580" cy="2044428"/>
          </a:xfrm>
          <a:prstGeom prst="rect">
            <a:avLst/>
          </a:prstGeom>
          <a:ln w="76200">
            <a:solidFill>
              <a:srgbClr val="494949"/>
            </a:solidFill>
          </a:ln>
        </p:spPr>
      </p:pic>
      <p:grpSp>
        <p:nvGrpSpPr>
          <p:cNvPr id="54" name="组合 53"/>
          <p:cNvGrpSpPr/>
          <p:nvPr/>
        </p:nvGrpSpPr>
        <p:grpSpPr>
          <a:xfrm>
            <a:off x="8591195" y="3847566"/>
            <a:ext cx="2656453" cy="2240033"/>
            <a:chOff x="7726245" y="3056409"/>
            <a:chExt cx="3486087" cy="2991586"/>
          </a:xfrm>
        </p:grpSpPr>
        <p:sp>
          <p:nvSpPr>
            <p:cNvPr id="42" name="矩形 41"/>
            <p:cNvSpPr/>
            <p:nvPr/>
          </p:nvSpPr>
          <p:spPr>
            <a:xfrm>
              <a:off x="10600578" y="3882776"/>
              <a:ext cx="611754" cy="532674"/>
            </a:xfrm>
            <a:prstGeom prst="rect">
              <a:avLst/>
            </a:prstGeom>
            <a:solidFill>
              <a:srgbClr val="C8350D">
                <a:alpha val="6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3" name="矩形 42"/>
            <p:cNvSpPr/>
            <p:nvPr/>
          </p:nvSpPr>
          <p:spPr>
            <a:xfrm>
              <a:off x="10600578" y="4743801"/>
              <a:ext cx="611754" cy="542768"/>
            </a:xfrm>
            <a:prstGeom prst="rect">
              <a:avLst/>
            </a:prstGeom>
            <a:solidFill>
              <a:srgbClr val="C8350D">
                <a:alpha val="7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4" name="矩形 43"/>
            <p:cNvSpPr/>
            <p:nvPr/>
          </p:nvSpPr>
          <p:spPr>
            <a:xfrm>
              <a:off x="10600578" y="5505227"/>
              <a:ext cx="611754" cy="542768"/>
            </a:xfrm>
            <a:prstGeom prst="rect">
              <a:avLst/>
            </a:prstGeom>
            <a:solidFill>
              <a:srgbClr val="C8350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5" name="矩形 44"/>
            <p:cNvSpPr/>
            <p:nvPr/>
          </p:nvSpPr>
          <p:spPr>
            <a:xfrm>
              <a:off x="9647526" y="5505227"/>
              <a:ext cx="611754" cy="542768"/>
            </a:xfrm>
            <a:prstGeom prst="rect">
              <a:avLst/>
            </a:prstGeom>
            <a:solidFill>
              <a:srgbClr val="C8350D">
                <a:alpha val="7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6" name="矩形 45"/>
            <p:cNvSpPr/>
            <p:nvPr/>
          </p:nvSpPr>
          <p:spPr>
            <a:xfrm>
              <a:off x="8712499" y="5515321"/>
              <a:ext cx="611754" cy="532674"/>
            </a:xfrm>
            <a:prstGeom prst="rect">
              <a:avLst/>
            </a:prstGeom>
            <a:solidFill>
              <a:srgbClr val="C8350D">
                <a:alpha val="6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7" name="矩形 46"/>
            <p:cNvSpPr/>
            <p:nvPr/>
          </p:nvSpPr>
          <p:spPr>
            <a:xfrm>
              <a:off x="9647526" y="4753895"/>
              <a:ext cx="611754" cy="532674"/>
            </a:xfrm>
            <a:prstGeom prst="rect">
              <a:avLst/>
            </a:prstGeom>
            <a:solidFill>
              <a:srgbClr val="C8350D">
                <a:alpha val="6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8" name="矩形 47"/>
            <p:cNvSpPr/>
            <p:nvPr/>
          </p:nvSpPr>
          <p:spPr>
            <a:xfrm>
              <a:off x="10600578" y="3056409"/>
              <a:ext cx="611753" cy="542767"/>
            </a:xfrm>
            <a:prstGeom prst="rect">
              <a:avLst/>
            </a:prstGeom>
            <a:solidFill>
              <a:srgbClr val="C8350D">
                <a:alpha val="4588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9" name="矩形 48"/>
            <p:cNvSpPr/>
            <p:nvPr/>
          </p:nvSpPr>
          <p:spPr>
            <a:xfrm>
              <a:off x="9647526" y="3882776"/>
              <a:ext cx="611753" cy="542767"/>
            </a:xfrm>
            <a:prstGeom prst="rect">
              <a:avLst/>
            </a:prstGeom>
            <a:solidFill>
              <a:srgbClr val="C8350D">
                <a:alpha val="4588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0" name="矩形 49"/>
            <p:cNvSpPr/>
            <p:nvPr/>
          </p:nvSpPr>
          <p:spPr>
            <a:xfrm>
              <a:off x="8712499" y="4743801"/>
              <a:ext cx="611753" cy="542767"/>
            </a:xfrm>
            <a:prstGeom prst="rect">
              <a:avLst/>
            </a:prstGeom>
            <a:solidFill>
              <a:srgbClr val="C8350D">
                <a:alpha val="4588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1" name="矩形 50"/>
            <p:cNvSpPr/>
            <p:nvPr/>
          </p:nvSpPr>
          <p:spPr>
            <a:xfrm>
              <a:off x="7726245" y="5505227"/>
              <a:ext cx="611753" cy="542767"/>
            </a:xfrm>
            <a:prstGeom prst="rect">
              <a:avLst/>
            </a:prstGeom>
            <a:solidFill>
              <a:srgbClr val="C8350D">
                <a:alpha val="4588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Tree>
    <p:extLst>
      <p:ext uri="{BB962C8B-B14F-4D97-AF65-F5344CB8AC3E}">
        <p14:creationId val="589865921"/>
      </p:ext>
    </p:extLst>
  </p:cSld>
  <p:clrMapOvr>
    <a:masterClrMapping/>
  </p:clrMapOvr>
  <mc:AlternateContent>
    <mc:Choice Requires="p15">
      <p:transition advTm="3000" p14:dur="1250" spd="slow">
        <p15:prstTrans prst="peelOff"/>
      </p:transition>
    </mc:Choice>
    <mc:Fallback>
      <p:transition advTm="3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 presetSubtype="0">
                                  <p:stCondLst>
                                    <p:cond delay="0"/>
                                  </p:stCondLst>
                                  <p:childTnLst>
                                    <p:set>
                                      <p:cBhvr>
                                        <p:cTn dur="1" fill="hold" id="6">
                                          <p:stCondLst>
                                            <p:cond delay="749"/>
                                          </p:stCondLst>
                                        </p:cTn>
                                        <p:tgtEl>
                                          <p:spTgt spid="11"/>
                                        </p:tgtEl>
                                        <p:attrNameLst>
                                          <p:attrName>style.visibility</p:attrName>
                                        </p:attrNameLst>
                                      </p:cBhvr>
                                      <p:to>
                                        <p:strVal val="visible"/>
                                      </p:to>
                                    </p:set>
                                  </p:childTnLst>
                                </p:cTn>
                              </p:par>
                            </p:childTnLst>
                          </p:cTn>
                        </p:par>
                        <p:par>
                          <p:cTn fill="hold" id="7" nodeType="afterGroup">
                            <p:stCondLst>
                              <p:cond delay="750"/>
                            </p:stCondLst>
                            <p:childTnLst>
                              <p:par>
                                <p:cTn fill="hold" id="8" nodeType="afterEffect" presetClass="entr" presetID="2" presetSubtype="8">
                                  <p:stCondLst>
                                    <p:cond delay="0"/>
                                  </p:stCondLst>
                                  <p:childTnLst>
                                    <p:set>
                                      <p:cBhvr>
                                        <p:cTn dur="1" fill="hold" id="9">
                                          <p:stCondLst>
                                            <p:cond delay="0"/>
                                          </p:stCondLst>
                                        </p:cTn>
                                        <p:tgtEl>
                                          <p:spTgt spid="20"/>
                                        </p:tgtEl>
                                        <p:attrNameLst>
                                          <p:attrName>style.visibility</p:attrName>
                                        </p:attrNameLst>
                                      </p:cBhvr>
                                      <p:to>
                                        <p:strVal val="visible"/>
                                      </p:to>
                                    </p:set>
                                    <p:anim calcmode="lin" valueType="num">
                                      <p:cBhvr additive="base">
                                        <p:cTn dur="750" fill="hold" id="10"/>
                                        <p:tgtEl>
                                          <p:spTgt spid="20"/>
                                        </p:tgtEl>
                                        <p:attrNameLst>
                                          <p:attrName>ppt_x</p:attrName>
                                        </p:attrNameLst>
                                      </p:cBhvr>
                                      <p:tavLst>
                                        <p:tav tm="0">
                                          <p:val>
                                            <p:strVal val="0-#ppt_w/2"/>
                                          </p:val>
                                        </p:tav>
                                        <p:tav tm="100000">
                                          <p:val>
                                            <p:strVal val="#ppt_x"/>
                                          </p:val>
                                        </p:tav>
                                      </p:tavLst>
                                    </p:anim>
                                    <p:anim calcmode="lin" valueType="num">
                                      <p:cBhvr additive="base">
                                        <p:cTn dur="750" fill="hold" id="11"/>
                                        <p:tgtEl>
                                          <p:spTgt spid="20"/>
                                        </p:tgtEl>
                                        <p:attrNameLst>
                                          <p:attrName>ppt_y</p:attrName>
                                        </p:attrNameLst>
                                      </p:cBhvr>
                                      <p:tavLst>
                                        <p:tav tm="0">
                                          <p:val>
                                            <p:strVal val="#ppt_y"/>
                                          </p:val>
                                        </p:tav>
                                        <p:tav tm="100000">
                                          <p:val>
                                            <p:strVal val="#ppt_y"/>
                                          </p:val>
                                        </p:tav>
                                      </p:tavLst>
                                    </p:anim>
                                  </p:childTnLst>
                                </p:cTn>
                              </p:par>
                            </p:childTnLst>
                          </p:cTn>
                        </p:par>
                        <p:par>
                          <p:cTn fill="hold" id="12" nodeType="afterGroup">
                            <p:stCondLst>
                              <p:cond delay="1500"/>
                            </p:stCondLst>
                            <p:childTnLst>
                              <p:par>
                                <p:cTn fill="hold" id="13" nodeType="afterEffect" presetClass="entr" presetID="6" presetSubtype="16">
                                  <p:stCondLst>
                                    <p:cond delay="0"/>
                                  </p:stCondLst>
                                  <p:childTnLst>
                                    <p:set>
                                      <p:cBhvr>
                                        <p:cTn dur="1" fill="hold" id="14">
                                          <p:stCondLst>
                                            <p:cond delay="0"/>
                                          </p:stCondLst>
                                        </p:cTn>
                                        <p:tgtEl>
                                          <p:spTgt spid="41"/>
                                        </p:tgtEl>
                                        <p:attrNameLst>
                                          <p:attrName>style.visibility</p:attrName>
                                        </p:attrNameLst>
                                      </p:cBhvr>
                                      <p:to>
                                        <p:strVal val="visible"/>
                                      </p:to>
                                    </p:set>
                                    <p:animEffect filter="circle(in)" transition="in">
                                      <p:cBhvr>
                                        <p:cTn dur="750" id="15"/>
                                        <p:tgtEl>
                                          <p:spTgt spid="41"/>
                                        </p:tgtEl>
                                      </p:cBhvr>
                                    </p:animEffect>
                                  </p:childTnLst>
                                </p:cTn>
                              </p:par>
                            </p:childTnLst>
                          </p:cTn>
                        </p:par>
                        <p:par>
                          <p:cTn fill="hold" id="16" nodeType="afterGroup">
                            <p:stCondLst>
                              <p:cond delay="2250"/>
                            </p:stCondLst>
                            <p:childTnLst>
                              <p:par>
                                <p:cTn fill="hold" grpId="0" id="17" nodeType="afterEffect" presetClass="entr" presetID="22" presetSubtype="4">
                                  <p:stCondLst>
                                    <p:cond delay="0"/>
                                  </p:stCondLst>
                                  <p:childTnLst>
                                    <p:set>
                                      <p:cBhvr>
                                        <p:cTn dur="1" fill="hold" id="18">
                                          <p:stCondLst>
                                            <p:cond delay="0"/>
                                          </p:stCondLst>
                                        </p:cTn>
                                        <p:tgtEl>
                                          <p:spTgt spid="34"/>
                                        </p:tgtEl>
                                        <p:attrNameLst>
                                          <p:attrName>style.visibility</p:attrName>
                                        </p:attrNameLst>
                                      </p:cBhvr>
                                      <p:to>
                                        <p:strVal val="visible"/>
                                      </p:to>
                                    </p:set>
                                    <p:animEffect filter="wipe(down)" transition="in">
                                      <p:cBhvr>
                                        <p:cTn dur="750" id="19"/>
                                        <p:tgtEl>
                                          <p:spTgt spid="34"/>
                                        </p:tgtEl>
                                      </p:cBhvr>
                                    </p:animEffect>
                                  </p:childTnLst>
                                </p:cTn>
                              </p:par>
                            </p:childTnLst>
                          </p:cTn>
                        </p:par>
                        <p:par>
                          <p:cTn fill="hold" id="20" nodeType="afterGroup">
                            <p:stCondLst>
                              <p:cond delay="3000"/>
                            </p:stCondLst>
                            <p:childTnLst>
                              <p:par>
                                <p:cTn fill="hold" id="21" nodeType="afterEffect" presetClass="entr" presetID="22" presetSubtype="4">
                                  <p:stCondLst>
                                    <p:cond delay="0"/>
                                  </p:stCondLst>
                                  <p:childTnLst>
                                    <p:set>
                                      <p:cBhvr>
                                        <p:cTn dur="1" fill="hold" id="22">
                                          <p:stCondLst>
                                            <p:cond delay="0"/>
                                          </p:stCondLst>
                                        </p:cTn>
                                        <p:tgtEl>
                                          <p:spTgt spid="40"/>
                                        </p:tgtEl>
                                        <p:attrNameLst>
                                          <p:attrName>style.visibility</p:attrName>
                                        </p:attrNameLst>
                                      </p:cBhvr>
                                      <p:to>
                                        <p:strVal val="visible"/>
                                      </p:to>
                                    </p:set>
                                    <p:animEffect filter="wipe(down)" transition="in">
                                      <p:cBhvr>
                                        <p:cTn dur="750" id="23"/>
                                        <p:tgtEl>
                                          <p:spTgt spid="40"/>
                                        </p:tgtEl>
                                      </p:cBhvr>
                                    </p:animEffect>
                                  </p:childTnLst>
                                </p:cTn>
                              </p:par>
                            </p:childTnLst>
                          </p:cTn>
                        </p:par>
                        <p:par>
                          <p:cTn fill="hold" id="24" nodeType="afterGroup">
                            <p:stCondLst>
                              <p:cond delay="3750"/>
                            </p:stCondLst>
                            <p:childTnLst>
                              <p:par>
                                <p:cTn fill="hold" grpId="0" id="25" nodeType="afterEffect" presetClass="entr" presetID="21" presetSubtype="1">
                                  <p:stCondLst>
                                    <p:cond delay="0"/>
                                  </p:stCondLst>
                                  <p:childTnLst>
                                    <p:set>
                                      <p:cBhvr>
                                        <p:cTn dur="1" fill="hold" id="26">
                                          <p:stCondLst>
                                            <p:cond delay="0"/>
                                          </p:stCondLst>
                                        </p:cTn>
                                        <p:tgtEl>
                                          <p:spTgt spid="37"/>
                                        </p:tgtEl>
                                        <p:attrNameLst>
                                          <p:attrName>style.visibility</p:attrName>
                                        </p:attrNameLst>
                                      </p:cBhvr>
                                      <p:to>
                                        <p:strVal val="visible"/>
                                      </p:to>
                                    </p:set>
                                    <p:animEffect filter="wheel(1)" transition="in">
                                      <p:cBhvr>
                                        <p:cTn dur="750" id="27"/>
                                        <p:tgtEl>
                                          <p:spTgt spid="37"/>
                                        </p:tgtEl>
                                      </p:cBhvr>
                                    </p:animEffect>
                                  </p:childTnLst>
                                </p:cTn>
                              </p:par>
                            </p:childTnLst>
                          </p:cTn>
                        </p:par>
                        <p:par>
                          <p:cTn fill="hold" id="28" nodeType="afterGroup">
                            <p:stCondLst>
                              <p:cond delay="4500"/>
                            </p:stCondLst>
                            <p:childTnLst>
                              <p:par>
                                <p:cTn fill="hold" id="29" nodeType="afterEffect" presetClass="entr" presetID="2" presetSubtype="4">
                                  <p:stCondLst>
                                    <p:cond delay="0"/>
                                  </p:stCondLst>
                                  <p:childTnLst>
                                    <p:set>
                                      <p:cBhvr>
                                        <p:cTn dur="1" fill="hold" id="30">
                                          <p:stCondLst>
                                            <p:cond delay="0"/>
                                          </p:stCondLst>
                                        </p:cTn>
                                        <p:tgtEl>
                                          <p:spTgt spid="33"/>
                                        </p:tgtEl>
                                        <p:attrNameLst>
                                          <p:attrName>style.visibility</p:attrName>
                                        </p:attrNameLst>
                                      </p:cBhvr>
                                      <p:to>
                                        <p:strVal val="visible"/>
                                      </p:to>
                                    </p:set>
                                    <p:anim calcmode="lin" valueType="num">
                                      <p:cBhvr additive="base">
                                        <p:cTn dur="750" fill="hold" id="31"/>
                                        <p:tgtEl>
                                          <p:spTgt spid="33"/>
                                        </p:tgtEl>
                                        <p:attrNameLst>
                                          <p:attrName>ppt_x</p:attrName>
                                        </p:attrNameLst>
                                      </p:cBhvr>
                                      <p:tavLst>
                                        <p:tav tm="0">
                                          <p:val>
                                            <p:strVal val="#ppt_x"/>
                                          </p:val>
                                        </p:tav>
                                        <p:tav tm="100000">
                                          <p:val>
                                            <p:strVal val="#ppt_x"/>
                                          </p:val>
                                        </p:tav>
                                      </p:tavLst>
                                    </p:anim>
                                    <p:anim calcmode="lin" valueType="num">
                                      <p:cBhvr additive="base">
                                        <p:cTn dur="750" fill="hold" id="32"/>
                                        <p:tgtEl>
                                          <p:spTgt spid="33"/>
                                        </p:tgtEl>
                                        <p:attrNameLst>
                                          <p:attrName>ppt_y</p:attrName>
                                        </p:attrNameLst>
                                      </p:cBhvr>
                                      <p:tavLst>
                                        <p:tav tm="0">
                                          <p:val>
                                            <p:strVal val="1+#ppt_h/2"/>
                                          </p:val>
                                        </p:tav>
                                        <p:tav tm="100000">
                                          <p:val>
                                            <p:strVal val="#ppt_y"/>
                                          </p:val>
                                        </p:tav>
                                      </p:tavLst>
                                    </p:anim>
                                  </p:childTnLst>
                                </p:cTn>
                              </p:par>
                            </p:childTnLst>
                          </p:cTn>
                        </p:par>
                        <p:par>
                          <p:cTn fill="hold" id="33" nodeType="afterGroup">
                            <p:stCondLst>
                              <p:cond delay="5250"/>
                            </p:stCondLst>
                            <p:childTnLst>
                              <p:par>
                                <p:cTn fill="hold" grpId="0" id="34" nodeType="afterEffect" presetClass="entr" presetID="42" presetSubtype="0">
                                  <p:stCondLst>
                                    <p:cond delay="0"/>
                                  </p:stCondLst>
                                  <p:childTnLst>
                                    <p:set>
                                      <p:cBhvr>
                                        <p:cTn dur="1" fill="hold" id="35">
                                          <p:stCondLst>
                                            <p:cond delay="0"/>
                                          </p:stCondLst>
                                        </p:cTn>
                                        <p:tgtEl>
                                          <p:spTgt spid="3"/>
                                        </p:tgtEl>
                                        <p:attrNameLst>
                                          <p:attrName>style.visibility</p:attrName>
                                        </p:attrNameLst>
                                      </p:cBhvr>
                                      <p:to>
                                        <p:strVal val="visible"/>
                                      </p:to>
                                    </p:set>
                                    <p:animEffect filter="fade" transition="in">
                                      <p:cBhvr>
                                        <p:cTn dur="750" id="36"/>
                                        <p:tgtEl>
                                          <p:spTgt spid="3"/>
                                        </p:tgtEl>
                                      </p:cBhvr>
                                    </p:animEffect>
                                    <p:anim calcmode="lin" valueType="num">
                                      <p:cBhvr>
                                        <p:cTn dur="750" fill="hold" id="37"/>
                                        <p:tgtEl>
                                          <p:spTgt spid="3"/>
                                        </p:tgtEl>
                                        <p:attrNameLst>
                                          <p:attrName>ppt_x</p:attrName>
                                        </p:attrNameLst>
                                      </p:cBhvr>
                                      <p:tavLst>
                                        <p:tav tm="0">
                                          <p:val>
                                            <p:strVal val="#ppt_x"/>
                                          </p:val>
                                        </p:tav>
                                        <p:tav tm="100000">
                                          <p:val>
                                            <p:strVal val="#ppt_x"/>
                                          </p:val>
                                        </p:tav>
                                      </p:tavLst>
                                    </p:anim>
                                    <p:anim calcmode="lin" valueType="num">
                                      <p:cBhvr>
                                        <p:cTn dur="750" fill="hold" id="38"/>
                                        <p:tgtEl>
                                          <p:spTgt spid="3"/>
                                        </p:tgtEl>
                                        <p:attrNameLst>
                                          <p:attrName>ppt_y</p:attrName>
                                        </p:attrNameLst>
                                      </p:cBhvr>
                                      <p:tavLst>
                                        <p:tav tm="0">
                                          <p:val>
                                            <p:strVal val="#ppt_y+.1"/>
                                          </p:val>
                                        </p:tav>
                                        <p:tav tm="100000">
                                          <p:val>
                                            <p:strVal val="#ppt_y"/>
                                          </p:val>
                                        </p:tav>
                                      </p:tavLst>
                                    </p:anim>
                                  </p:childTnLst>
                                </p:cTn>
                              </p:par>
                            </p:childTnLst>
                          </p:cTn>
                        </p:par>
                        <p:par>
                          <p:cTn fill="hold" id="39" nodeType="afterGroup">
                            <p:stCondLst>
                              <p:cond delay="6000"/>
                            </p:stCondLst>
                            <p:childTnLst>
                              <p:par>
                                <p:cTn fill="hold" id="40" nodeType="afterEffect" presetClass="entr" presetID="21" presetSubtype="1">
                                  <p:stCondLst>
                                    <p:cond delay="0"/>
                                  </p:stCondLst>
                                  <p:childTnLst>
                                    <p:set>
                                      <p:cBhvr>
                                        <p:cTn dur="1" fill="hold" id="41">
                                          <p:stCondLst>
                                            <p:cond delay="0"/>
                                          </p:stCondLst>
                                        </p:cTn>
                                        <p:tgtEl>
                                          <p:spTgt spid="54"/>
                                        </p:tgtEl>
                                        <p:attrNameLst>
                                          <p:attrName>style.visibility</p:attrName>
                                        </p:attrNameLst>
                                      </p:cBhvr>
                                      <p:to>
                                        <p:strVal val="visible"/>
                                      </p:to>
                                    </p:set>
                                    <p:animEffect filter="wheel(1)" transition="in">
                                      <p:cBhvr>
                                        <p:cTn dur="750" id="42"/>
                                        <p:tgtEl>
                                          <p:spTgt spid="5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34"/>
      <p:bldP grpId="0" spid="37"/>
    </p:bldLst>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11" name="图片 10"/>
          <p:cNvPicPr>
            <a:picLocks noChangeAspect="1"/>
          </p:cNvPicPr>
          <p:nvPr/>
        </p:nvPicPr>
        <p:blipFill>
          <a:blip r:embed="rId3">
            <a:extLst>
              <a:ext uri="{28A0092B-C50C-407E-A947-70E740481C1C}">
                <a14:useLocalDpi val="0"/>
              </a:ext>
            </a:extLst>
          </a:blip>
          <a:stretch>
            <a:fillRect/>
          </a:stretch>
        </p:blipFill>
        <p:spPr>
          <a:xfrm>
            <a:off x="909204" y="1780241"/>
            <a:ext cx="5209809" cy="3539551"/>
          </a:xfrm>
          <a:prstGeom prst="rect">
            <a:avLst/>
          </a:prstGeom>
          <a:ln w="38100">
            <a:solidFill>
              <a:srgbClr val="E5E1D8"/>
            </a:solidFill>
          </a:ln>
          <a:effectLst>
            <a:outerShdw algn="t" blurRad="50800" dir="5400000" dist="38100" rotWithShape="0">
              <a:prstClr val="black">
                <a:alpha val="40000"/>
              </a:prstClr>
            </a:outerShdw>
          </a:effectLst>
        </p:spPr>
      </p:pic>
      <p:sp>
        <p:nvSpPr>
          <p:cNvPr id="23" name="文本框 22">
            <a:extLst>
              <a:ext uri="{FF2B5EF4-FFF2-40B4-BE49-F238E27FC236}">
                <a16:creationId xmlns:a16="http://schemas.microsoft.com/office/drawing/2014/main" id="{74AE2668-1724-4B11-8EF4-B5D27416DBF1}"/>
              </a:ext>
            </a:extLst>
          </p:cNvPr>
          <p:cNvSpPr txBox="1"/>
          <p:nvPr/>
        </p:nvSpPr>
        <p:spPr>
          <a:xfrm>
            <a:off x="709180" y="828491"/>
            <a:ext cx="7429500" cy="792480"/>
          </a:xfrm>
          <a:prstGeom prst="rect">
            <a:avLst/>
          </a:prstGeom>
          <a:noFill/>
        </p:spPr>
        <p:txBody>
          <a:bodyPr rtlCol="0" vert="horz" wrap="square">
            <a:spAutoFit/>
          </a:bodyPr>
          <a:lstStyle/>
          <a:p>
            <a:r>
              <a:rPr altLang="en-US" lang="zh-CN" spc="300" sz="4600">
                <a:solidFill>
                  <a:srgbClr val="FF0000"/>
                </a:solidFill>
                <a:latin charset="-122" panose="020b0503020204020204" pitchFamily="34" typeface="微软雅黑"/>
                <a:ea charset="-122" panose="020b0503020204020204" pitchFamily="34" typeface="微软雅黑"/>
              </a:rPr>
              <a:t>开辟中国历史新时代</a:t>
            </a:r>
          </a:p>
        </p:txBody>
      </p:sp>
      <p:sp>
        <p:nvSpPr>
          <p:cNvPr id="8" name="矩形 7">
            <a:extLst>
              <a:ext uri="{FF2B5EF4-FFF2-40B4-BE49-F238E27FC236}">
                <a16:creationId xmlns:a16="http://schemas.microsoft.com/office/drawing/2014/main" id="{53BEB18F-FA81-4E01-B0B5-3CF5ECFA8EDB}"/>
              </a:ext>
            </a:extLst>
          </p:cNvPr>
          <p:cNvSpPr/>
          <p:nvPr/>
        </p:nvSpPr>
        <p:spPr>
          <a:xfrm flipH="1">
            <a:off x="6610870" y="1780242"/>
            <a:ext cx="4800079" cy="2560321"/>
          </a:xfrm>
          <a:prstGeom prst="rect">
            <a:avLst/>
          </a:prstGeom>
        </p:spPr>
        <p:txBody>
          <a:bodyPr wrap="square">
            <a:spAutoFit/>
          </a:bodyPr>
          <a:lstStyle/>
          <a:p>
            <a:pPr algn="just">
              <a:lnSpc>
                <a:spcPct val="150000"/>
              </a:lnSpc>
            </a:pPr>
            <a:r>
              <a:rPr altLang="en-US" lang="zh-CN" smtClean="0">
                <a:latin charset="-122" panose="020b0503020204020204" pitchFamily="34" typeface="微软雅黑"/>
                <a:ea charset="-122" panose="020b0503020204020204" pitchFamily="34" typeface="微软雅黑"/>
              </a:rPr>
              <a:t> 这是一个具有历史意义的庄严时刻！</a:t>
            </a:r>
          </a:p>
          <a:p>
            <a:pPr algn="just">
              <a:lnSpc>
                <a:spcPct val="150000"/>
              </a:lnSpc>
            </a:pPr>
            <a:r>
              <a:rPr altLang="en-US" lang="zh-CN" smtClean="0">
                <a:latin charset="-122" panose="020b0503020204020204" pitchFamily="34" typeface="微软雅黑"/>
                <a:ea charset="-122" panose="020b0503020204020204" pitchFamily="34" typeface="微软雅黑"/>
              </a:rPr>
              <a:t> 毛泽东在会上致开幕词。他说： </a:t>
            </a:r>
          </a:p>
          <a:p>
            <a:pPr algn="just">
              <a:lnSpc>
                <a:spcPct val="150000"/>
              </a:lnSpc>
            </a:pPr>
            <a:endParaRPr altLang="en-US" lang="zh-CN" smtClean="0">
              <a:latin charset="-122" panose="020b0503020204020204" pitchFamily="34" typeface="微软雅黑"/>
              <a:ea charset="-122" panose="020b0503020204020204" pitchFamily="34" typeface="微软雅黑"/>
            </a:endParaRPr>
          </a:p>
          <a:p>
            <a:pPr algn="just">
              <a:lnSpc>
                <a:spcPct val="150000"/>
              </a:lnSpc>
            </a:pPr>
            <a:r>
              <a:rPr altLang="en-US" lang="zh-CN" smtClean="0">
                <a:latin charset="-122" panose="020b0503020204020204" pitchFamily="34" typeface="微软雅黑"/>
                <a:ea charset="-122" panose="020b0503020204020204" pitchFamily="34" typeface="微软雅黑"/>
              </a:rPr>
              <a:t> “诸位代表先生们，我们有一个共同的感觉，    这就是我们的工作将写在人类的历史上，</a:t>
            </a:r>
          </a:p>
          <a:p>
            <a:pPr algn="just">
              <a:lnSpc>
                <a:spcPct val="150000"/>
              </a:lnSpc>
            </a:pPr>
            <a:r>
              <a:rPr altLang="en-US" lang="zh-CN" smtClean="0">
                <a:latin charset="-122" panose="020b0503020204020204" pitchFamily="34" typeface="微软雅黑"/>
                <a:ea charset="-122" panose="020b0503020204020204" pitchFamily="34" typeface="微软雅黑"/>
              </a:rPr>
              <a:t>它将表明：占人类总数四分之一的</a:t>
            </a:r>
          </a:p>
        </p:txBody>
      </p:sp>
      <p:sp>
        <p:nvSpPr>
          <p:cNvPr id="14" name="矩形 13">
            <a:extLst>
              <a:ext uri="{FF2B5EF4-FFF2-40B4-BE49-F238E27FC236}">
                <a16:creationId xmlns:a16="http://schemas.microsoft.com/office/drawing/2014/main" id="{53BEB18F-FA81-4E01-B0B5-3CF5ECFA8EDB}"/>
              </a:ext>
            </a:extLst>
          </p:cNvPr>
          <p:cNvSpPr/>
          <p:nvPr/>
        </p:nvSpPr>
        <p:spPr>
          <a:xfrm flipH="1">
            <a:off x="823480" y="5376943"/>
            <a:ext cx="10587470" cy="822960"/>
          </a:xfrm>
          <a:prstGeom prst="rect">
            <a:avLst/>
          </a:prstGeom>
        </p:spPr>
        <p:txBody>
          <a:bodyPr wrap="square">
            <a:spAutoFit/>
          </a:bodyPr>
          <a:lstStyle/>
          <a:p>
            <a:pPr algn="just">
              <a:lnSpc>
                <a:spcPct val="150000"/>
              </a:lnSpc>
            </a:pPr>
            <a:r>
              <a:rPr altLang="en-US" lang="zh-CN" smtClean="0" sz="1600">
                <a:latin charset="-122" panose="020b0503020204020204" pitchFamily="34" typeface="微软雅黑"/>
                <a:ea charset="-122" panose="020b0503020204020204" pitchFamily="34" typeface="微软雅黑"/>
              </a:rPr>
              <a:t>       一九四九年九月二十一日下午七时，毛泽东等来到中南海怀仁堂 ，出席中国人民政治协商会议第一次全体会议。</a:t>
            </a:r>
          </a:p>
          <a:p>
            <a:pPr algn="just">
              <a:lnSpc>
                <a:spcPct val="150000"/>
              </a:lnSpc>
            </a:pPr>
            <a:r>
              <a:rPr altLang="en-US" lang="zh-CN" smtClean="0" sz="1600">
                <a:latin charset="-122" panose="020b0503020204020204" pitchFamily="34" typeface="微软雅黑"/>
                <a:ea charset="-122" panose="020b0503020204020204" pitchFamily="34" typeface="微软雅黑"/>
              </a:rPr>
              <a:t>大会在欢快的中国人民解放军进行曲和场外鸣放五十四响礼炮声中隆重开幕，全体代表起立，热烈鼓掌达五分钟之久。</a:t>
            </a:r>
          </a:p>
        </p:txBody>
      </p:sp>
      <p:sp>
        <p:nvSpPr>
          <p:cNvPr id="9" name="矩形 8"/>
          <p:cNvSpPr/>
          <p:nvPr/>
        </p:nvSpPr>
        <p:spPr>
          <a:xfrm>
            <a:off x="909205" y="5493764"/>
            <a:ext cx="325925" cy="298677"/>
          </a:xfrm>
          <a:prstGeom prst="rect">
            <a:avLst/>
          </a:prstGeom>
          <a:solidFill>
            <a:srgbClr val="C8350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 name="矩形 9"/>
          <p:cNvSpPr/>
          <p:nvPr/>
        </p:nvSpPr>
        <p:spPr>
          <a:xfrm>
            <a:off x="6284946" y="1910071"/>
            <a:ext cx="325925" cy="298677"/>
          </a:xfrm>
          <a:prstGeom prst="rect">
            <a:avLst/>
          </a:prstGeom>
          <a:solidFill>
            <a:srgbClr val="C8350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 name="矩形 11">
            <a:extLst>
              <a:ext uri="{FF2B5EF4-FFF2-40B4-BE49-F238E27FC236}">
                <a16:creationId xmlns:a16="http://schemas.microsoft.com/office/drawing/2014/main" id="{53BEB18F-FA81-4E01-B0B5-3CF5ECFA8EDB}"/>
              </a:ext>
            </a:extLst>
          </p:cNvPr>
          <p:cNvSpPr/>
          <p:nvPr/>
        </p:nvSpPr>
        <p:spPr>
          <a:xfrm flipH="1">
            <a:off x="6610870" y="4192578"/>
            <a:ext cx="4800079" cy="822960"/>
          </a:xfrm>
          <a:prstGeom prst="rect">
            <a:avLst/>
          </a:prstGeom>
        </p:spPr>
        <p:txBody>
          <a:bodyPr wrap="square">
            <a:spAutoFit/>
          </a:bodyPr>
          <a:lstStyle/>
          <a:p>
            <a:pPr algn="just">
              <a:lnSpc>
                <a:spcPct val="150000"/>
              </a:lnSpc>
            </a:pPr>
            <a:r>
              <a:rPr altLang="en-US" b="1" lang="zh-CN" smtClean="0" sz="3200">
                <a:solidFill>
                  <a:srgbClr val="FF0000"/>
                </a:solidFill>
                <a:latin charset="-122" panose="020b0503020204020204" pitchFamily="34" typeface="微软雅黑"/>
                <a:ea charset="-122" panose="020b0503020204020204" pitchFamily="34" typeface="微软雅黑"/>
              </a:rPr>
              <a:t>中国人 从此 站起来了。"</a:t>
            </a:r>
          </a:p>
        </p:txBody>
      </p:sp>
    </p:spTree>
    <p:extLst>
      <p:ext uri="{BB962C8B-B14F-4D97-AF65-F5344CB8AC3E}">
        <p14:creationId val="1848578071"/>
      </p:ext>
    </p:extLst>
  </p:cSld>
  <p:clrMapOvr>
    <a:masterClrMapping/>
  </p:clrMapOvr>
  <mc:AlternateContent>
    <mc:Choice Requires="p15">
      <p:transition advTm="3000" p14:dur="1250" spd="slow">
        <p15:prstTrans prst="pageCurlDouble"/>
      </p:transition>
    </mc:Choice>
    <mc:Fallback>
      <p:transition advTm="3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0" presetSubtype="0">
                                  <p:stCondLst>
                                    <p:cond delay="0"/>
                                  </p:stCondLst>
                                  <p:childTnLst>
                                    <p:set>
                                      <p:cBhvr>
                                        <p:cTn dur="1" fill="hold" id="6">
                                          <p:stCondLst>
                                            <p:cond delay="0"/>
                                          </p:stCondLst>
                                        </p:cTn>
                                        <p:tgtEl>
                                          <p:spTgt spid="23"/>
                                        </p:tgtEl>
                                        <p:attrNameLst>
                                          <p:attrName>style.visibility</p:attrName>
                                        </p:attrNameLst>
                                      </p:cBhvr>
                                      <p:to>
                                        <p:strVal val="visible"/>
                                      </p:to>
                                    </p:set>
                                    <p:animEffect filter="fade" transition="in">
                                      <p:cBhvr>
                                        <p:cTn dur="750" id="7"/>
                                        <p:tgtEl>
                                          <p:spTgt spid="23"/>
                                        </p:tgtEl>
                                      </p:cBhvr>
                                    </p:animEffect>
                                  </p:childTnLst>
                                </p:cTn>
                              </p:par>
                            </p:childTnLst>
                          </p:cTn>
                        </p:par>
                        <p:par>
                          <p:cTn fill="hold" id="8" nodeType="afterGroup">
                            <p:stCondLst>
                              <p:cond delay="750"/>
                            </p:stCondLst>
                            <p:childTnLst>
                              <p:par>
                                <p:cTn fill="hold" id="9" nodeType="afterEffect" presetClass="entr" presetID="22" presetSubtype="4">
                                  <p:stCondLst>
                                    <p:cond delay="0"/>
                                  </p:stCondLst>
                                  <p:childTnLst>
                                    <p:set>
                                      <p:cBhvr>
                                        <p:cTn dur="1" fill="hold" id="10">
                                          <p:stCondLst>
                                            <p:cond delay="0"/>
                                          </p:stCondLst>
                                        </p:cTn>
                                        <p:tgtEl>
                                          <p:spTgt spid="11"/>
                                        </p:tgtEl>
                                        <p:attrNameLst>
                                          <p:attrName>style.visibility</p:attrName>
                                        </p:attrNameLst>
                                      </p:cBhvr>
                                      <p:to>
                                        <p:strVal val="visible"/>
                                      </p:to>
                                    </p:set>
                                    <p:animEffect filter="wipe(down)" transition="in">
                                      <p:cBhvr>
                                        <p:cTn dur="750" id="11"/>
                                        <p:tgtEl>
                                          <p:spTgt spid="11"/>
                                        </p:tgtEl>
                                      </p:cBhvr>
                                    </p:animEffect>
                                  </p:childTnLst>
                                </p:cTn>
                              </p:par>
                            </p:childTnLst>
                          </p:cTn>
                        </p:par>
                        <p:par>
                          <p:cTn fill="hold" id="12" nodeType="afterGroup">
                            <p:stCondLst>
                              <p:cond delay="1500"/>
                            </p:stCondLst>
                            <p:childTnLst>
                              <p:par>
                                <p:cTn fill="hold" grpId="0" id="13" nodeType="afterEffect" presetClass="entr" presetID="6" presetSubtype="16">
                                  <p:stCondLst>
                                    <p:cond delay="0"/>
                                  </p:stCondLst>
                                  <p:childTnLst>
                                    <p:set>
                                      <p:cBhvr>
                                        <p:cTn dur="1" fill="hold" id="14">
                                          <p:stCondLst>
                                            <p:cond delay="0"/>
                                          </p:stCondLst>
                                        </p:cTn>
                                        <p:tgtEl>
                                          <p:spTgt spid="9"/>
                                        </p:tgtEl>
                                        <p:attrNameLst>
                                          <p:attrName>style.visibility</p:attrName>
                                        </p:attrNameLst>
                                      </p:cBhvr>
                                      <p:to>
                                        <p:strVal val="visible"/>
                                      </p:to>
                                    </p:set>
                                    <p:animEffect filter="circle(in)" transition="in">
                                      <p:cBhvr>
                                        <p:cTn dur="750" id="15"/>
                                        <p:tgtEl>
                                          <p:spTgt spid="9"/>
                                        </p:tgtEl>
                                      </p:cBhvr>
                                    </p:animEffect>
                                  </p:childTnLst>
                                </p:cTn>
                              </p:par>
                            </p:childTnLst>
                          </p:cTn>
                        </p:par>
                        <p:par>
                          <p:cTn fill="hold" id="16" nodeType="afterGroup">
                            <p:stCondLst>
                              <p:cond delay="2250"/>
                            </p:stCondLst>
                            <p:childTnLst>
                              <p:par>
                                <p:cTn fill="hold" grpId="0" id="17" nodeType="afterEffect" presetClass="entr" presetID="42" presetSubtype="0">
                                  <p:stCondLst>
                                    <p:cond delay="0"/>
                                  </p:stCondLst>
                                  <p:childTnLst>
                                    <p:set>
                                      <p:cBhvr>
                                        <p:cTn dur="1" fill="hold" id="18">
                                          <p:stCondLst>
                                            <p:cond delay="0"/>
                                          </p:stCondLst>
                                        </p:cTn>
                                        <p:tgtEl>
                                          <p:spTgt spid="14"/>
                                        </p:tgtEl>
                                        <p:attrNameLst>
                                          <p:attrName>style.visibility</p:attrName>
                                        </p:attrNameLst>
                                      </p:cBhvr>
                                      <p:to>
                                        <p:strVal val="visible"/>
                                      </p:to>
                                    </p:set>
                                    <p:animEffect filter="fade" transition="in">
                                      <p:cBhvr>
                                        <p:cTn dur="750" id="19"/>
                                        <p:tgtEl>
                                          <p:spTgt spid="14"/>
                                        </p:tgtEl>
                                      </p:cBhvr>
                                    </p:animEffect>
                                    <p:anim calcmode="lin" valueType="num">
                                      <p:cBhvr>
                                        <p:cTn dur="750" fill="hold" id="20"/>
                                        <p:tgtEl>
                                          <p:spTgt spid="14"/>
                                        </p:tgtEl>
                                        <p:attrNameLst>
                                          <p:attrName>ppt_x</p:attrName>
                                        </p:attrNameLst>
                                      </p:cBhvr>
                                      <p:tavLst>
                                        <p:tav tm="0">
                                          <p:val>
                                            <p:strVal val="#ppt_x"/>
                                          </p:val>
                                        </p:tav>
                                        <p:tav tm="100000">
                                          <p:val>
                                            <p:strVal val="#ppt_x"/>
                                          </p:val>
                                        </p:tav>
                                      </p:tavLst>
                                    </p:anim>
                                    <p:anim calcmode="lin" valueType="num">
                                      <p:cBhvr>
                                        <p:cTn dur="750" fill="hold" id="21"/>
                                        <p:tgtEl>
                                          <p:spTgt spid="14"/>
                                        </p:tgtEl>
                                        <p:attrNameLst>
                                          <p:attrName>ppt_y</p:attrName>
                                        </p:attrNameLst>
                                      </p:cBhvr>
                                      <p:tavLst>
                                        <p:tav tm="0">
                                          <p:val>
                                            <p:strVal val="#ppt_y+.1"/>
                                          </p:val>
                                        </p:tav>
                                        <p:tav tm="100000">
                                          <p:val>
                                            <p:strVal val="#ppt_y"/>
                                          </p:val>
                                        </p:tav>
                                      </p:tavLst>
                                    </p:anim>
                                  </p:childTnLst>
                                </p:cTn>
                              </p:par>
                            </p:childTnLst>
                          </p:cTn>
                        </p:par>
                        <p:par>
                          <p:cTn fill="hold" id="22" nodeType="afterGroup">
                            <p:stCondLst>
                              <p:cond delay="3000"/>
                            </p:stCondLst>
                            <p:childTnLst>
                              <p:par>
                                <p:cTn fill="hold" grpId="0" id="23" nodeType="afterEffect" presetClass="entr" presetID="6" presetSubtype="16">
                                  <p:stCondLst>
                                    <p:cond delay="0"/>
                                  </p:stCondLst>
                                  <p:childTnLst>
                                    <p:set>
                                      <p:cBhvr>
                                        <p:cTn dur="1" fill="hold" id="24">
                                          <p:stCondLst>
                                            <p:cond delay="0"/>
                                          </p:stCondLst>
                                        </p:cTn>
                                        <p:tgtEl>
                                          <p:spTgt spid="10"/>
                                        </p:tgtEl>
                                        <p:attrNameLst>
                                          <p:attrName>style.visibility</p:attrName>
                                        </p:attrNameLst>
                                      </p:cBhvr>
                                      <p:to>
                                        <p:strVal val="visible"/>
                                      </p:to>
                                    </p:set>
                                    <p:animEffect filter="circle(in)" transition="in">
                                      <p:cBhvr>
                                        <p:cTn dur="750" id="25"/>
                                        <p:tgtEl>
                                          <p:spTgt spid="10"/>
                                        </p:tgtEl>
                                      </p:cBhvr>
                                    </p:animEffect>
                                  </p:childTnLst>
                                </p:cTn>
                              </p:par>
                            </p:childTnLst>
                          </p:cTn>
                        </p:par>
                        <p:par>
                          <p:cTn fill="hold" id="26" nodeType="afterGroup">
                            <p:stCondLst>
                              <p:cond delay="3750"/>
                            </p:stCondLst>
                            <p:childTnLst>
                              <p:par>
                                <p:cTn fill="hold" grpId="0" id="27" nodeType="afterEffect" presetClass="entr" presetID="42" presetSubtype="0">
                                  <p:stCondLst>
                                    <p:cond delay="0"/>
                                  </p:stCondLst>
                                  <p:childTnLst>
                                    <p:set>
                                      <p:cBhvr>
                                        <p:cTn dur="1" fill="hold" id="28">
                                          <p:stCondLst>
                                            <p:cond delay="0"/>
                                          </p:stCondLst>
                                        </p:cTn>
                                        <p:tgtEl>
                                          <p:spTgt spid="8"/>
                                        </p:tgtEl>
                                        <p:attrNameLst>
                                          <p:attrName>style.visibility</p:attrName>
                                        </p:attrNameLst>
                                      </p:cBhvr>
                                      <p:to>
                                        <p:strVal val="visible"/>
                                      </p:to>
                                    </p:set>
                                    <p:animEffect filter="fade" transition="in">
                                      <p:cBhvr>
                                        <p:cTn dur="750" id="29"/>
                                        <p:tgtEl>
                                          <p:spTgt spid="8"/>
                                        </p:tgtEl>
                                      </p:cBhvr>
                                    </p:animEffect>
                                    <p:anim calcmode="lin" valueType="num">
                                      <p:cBhvr>
                                        <p:cTn dur="750" fill="hold" id="30"/>
                                        <p:tgtEl>
                                          <p:spTgt spid="8"/>
                                        </p:tgtEl>
                                        <p:attrNameLst>
                                          <p:attrName>ppt_x</p:attrName>
                                        </p:attrNameLst>
                                      </p:cBhvr>
                                      <p:tavLst>
                                        <p:tav tm="0">
                                          <p:val>
                                            <p:strVal val="#ppt_x"/>
                                          </p:val>
                                        </p:tav>
                                        <p:tav tm="100000">
                                          <p:val>
                                            <p:strVal val="#ppt_x"/>
                                          </p:val>
                                        </p:tav>
                                      </p:tavLst>
                                    </p:anim>
                                    <p:anim calcmode="lin" valueType="num">
                                      <p:cBhvr>
                                        <p:cTn dur="750" fill="hold" id="31"/>
                                        <p:tgtEl>
                                          <p:spTgt spid="8"/>
                                        </p:tgtEl>
                                        <p:attrNameLst>
                                          <p:attrName>ppt_y</p:attrName>
                                        </p:attrNameLst>
                                      </p:cBhvr>
                                      <p:tavLst>
                                        <p:tav tm="0">
                                          <p:val>
                                            <p:strVal val="#ppt_y+.1"/>
                                          </p:val>
                                        </p:tav>
                                        <p:tav tm="100000">
                                          <p:val>
                                            <p:strVal val="#ppt_y"/>
                                          </p:val>
                                        </p:tav>
                                      </p:tavLst>
                                    </p:anim>
                                  </p:childTnLst>
                                </p:cTn>
                              </p:par>
                            </p:childTnLst>
                          </p:cTn>
                        </p:par>
                      </p:childTnLst>
                    </p:cTn>
                  </p:par>
                  <p:par>
                    <p:cTn fill="hold" id="32" nodeType="clickPar">
                      <p:stCondLst>
                        <p:cond delay="indefinite"/>
                        <p:cond delay="0" evt="onBegin">
                          <p:tn val="31"/>
                        </p:cond>
                      </p:stCondLst>
                      <p:childTnLst>
                        <p:par>
                          <p:cTn fill="hold" id="33" nodeType="afterGroup">
                            <p:stCondLst>
                              <p:cond delay="0"/>
                            </p:stCondLst>
                            <p:childTnLst>
                              <p:par>
                                <p:cTn fill="hold" grpId="0" id="34" nodeType="clickEffect" presetClass="entr" presetID="2" presetSubtype="2">
                                  <p:stCondLst>
                                    <p:cond delay="0"/>
                                  </p:stCondLst>
                                  <p:childTnLst>
                                    <p:set>
                                      <p:cBhvr>
                                        <p:cTn dur="1" fill="hold" id="35">
                                          <p:stCondLst>
                                            <p:cond delay="0"/>
                                          </p:stCondLst>
                                        </p:cTn>
                                        <p:tgtEl>
                                          <p:spTgt spid="12"/>
                                        </p:tgtEl>
                                        <p:attrNameLst>
                                          <p:attrName>style.visibility</p:attrName>
                                        </p:attrNameLst>
                                      </p:cBhvr>
                                      <p:to>
                                        <p:strVal val="visible"/>
                                      </p:to>
                                    </p:set>
                                    <p:anim calcmode="lin" valueType="num">
                                      <p:cBhvr additive="base">
                                        <p:cTn dur="500" fill="hold" id="36"/>
                                        <p:tgtEl>
                                          <p:spTgt spid="12"/>
                                        </p:tgtEl>
                                        <p:attrNameLst>
                                          <p:attrName>ppt_x</p:attrName>
                                        </p:attrNameLst>
                                      </p:cBhvr>
                                      <p:tavLst>
                                        <p:tav tm="0">
                                          <p:val>
                                            <p:strVal val="1+#ppt_w/2"/>
                                          </p:val>
                                        </p:tav>
                                        <p:tav tm="100000">
                                          <p:val>
                                            <p:strVal val="#ppt_x"/>
                                          </p:val>
                                        </p:tav>
                                      </p:tavLst>
                                    </p:anim>
                                    <p:anim calcmode="lin" valueType="num">
                                      <p:cBhvr additive="base">
                                        <p:cTn dur="500" fill="hold" id="37"/>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3"/>
      <p:bldP grpId="0" spid="8"/>
      <p:bldP grpId="0" spid="14"/>
      <p:bldP grpId="0" spid="9"/>
      <p:bldP grpId="0" spid="10"/>
      <p:bldP grpId="0" spid="12"/>
    </p:bldLst>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9" name="矩形 18">
            <a:extLst>
              <a:ext uri="{FF2B5EF4-FFF2-40B4-BE49-F238E27FC236}">
                <a16:creationId xmlns:a16="http://schemas.microsoft.com/office/drawing/2014/main" id="{53BEB18F-FA81-4E01-B0B5-3CF5ECFA8EDB}"/>
              </a:ext>
            </a:extLst>
          </p:cNvPr>
          <p:cNvSpPr/>
          <p:nvPr/>
        </p:nvSpPr>
        <p:spPr>
          <a:xfrm flipH="1">
            <a:off x="928252" y="3738714"/>
            <a:ext cx="5129647" cy="2148841"/>
          </a:xfrm>
          <a:prstGeom prst="rect">
            <a:avLst/>
          </a:prstGeom>
        </p:spPr>
        <p:txBody>
          <a:bodyPr wrap="square">
            <a:spAutoFit/>
          </a:bodyPr>
          <a:lstStyle/>
          <a:p>
            <a:pPr algn="just">
              <a:lnSpc>
                <a:spcPct val="150000"/>
              </a:lnSpc>
            </a:pPr>
            <a:r>
              <a:rPr altLang="en-US" lang="zh-CN" smtClean="0">
                <a:latin charset="-122" panose="020b0503020204020204" pitchFamily="34" typeface="微软雅黑"/>
                <a:ea charset="-122" panose="020b0503020204020204" pitchFamily="34" typeface="微软雅黑"/>
              </a:rPr>
              <a:t>中共中央、全国人大、国务院、中央军委为此联合发出《告全党全军全国各族人民书》，报告了这一噩耗，并高度评价毛泽东是“我党我军我国各族人民敬爱的伟大领袖，国际无阶级和被压迫民族被压迫人民的伟大导师”</a:t>
            </a:r>
          </a:p>
        </p:txBody>
      </p:sp>
      <p:pic>
        <p:nvPicPr>
          <p:cNvPr id="11" name="图片 10"/>
          <p:cNvPicPr>
            <a:picLocks noChangeAspect="1"/>
          </p:cNvPicPr>
          <p:nvPr/>
        </p:nvPicPr>
        <p:blipFill>
          <a:blip r:embed="rId3">
            <a:extLst>
              <a:ext uri="{28A0092B-C50C-407E-A947-70E740481C1C}">
                <a14:useLocalDpi val="0"/>
              </a:ext>
            </a:extLst>
          </a:blip>
          <a:srcRect b="6326"/>
          <a:stretch>
            <a:fillRect/>
          </a:stretch>
        </p:blipFill>
        <p:spPr>
          <a:xfrm>
            <a:off x="6734175" y="2189815"/>
            <a:ext cx="4486809" cy="3549958"/>
          </a:xfrm>
          <a:prstGeom prst="rect">
            <a:avLst/>
          </a:prstGeom>
          <a:ln w="38100">
            <a:solidFill>
              <a:srgbClr val="E5E1D8"/>
            </a:solidFill>
          </a:ln>
          <a:effectLst>
            <a:outerShdw algn="t" blurRad="50800" dir="5400000" dist="38100" rotWithShape="0">
              <a:prstClr val="black">
                <a:alpha val="40000"/>
              </a:prstClr>
            </a:outerShdw>
          </a:effectLst>
        </p:spPr>
      </p:pic>
      <p:sp>
        <p:nvSpPr>
          <p:cNvPr id="8" name="矩形 7">
            <a:extLst>
              <a:ext uri="{FF2B5EF4-FFF2-40B4-BE49-F238E27FC236}">
                <a16:creationId xmlns:a16="http://schemas.microsoft.com/office/drawing/2014/main" id="{53BEB18F-FA81-4E01-B0B5-3CF5ECFA8EDB}"/>
              </a:ext>
            </a:extLst>
          </p:cNvPr>
          <p:cNvSpPr/>
          <p:nvPr/>
        </p:nvSpPr>
        <p:spPr>
          <a:xfrm flipH="1">
            <a:off x="928252" y="1806034"/>
            <a:ext cx="5424921" cy="1737360"/>
          </a:xfrm>
          <a:prstGeom prst="rect">
            <a:avLst/>
          </a:prstGeom>
        </p:spPr>
        <p:txBody>
          <a:bodyPr wrap="square">
            <a:spAutoFit/>
          </a:bodyPr>
          <a:lstStyle/>
          <a:p>
            <a:pPr algn="just">
              <a:lnSpc>
                <a:spcPct val="150000"/>
              </a:lnSpc>
            </a:pPr>
            <a:r>
              <a:rPr altLang="zh-CN" lang="en-US" smtClean="0">
                <a:latin charset="-122" panose="020b0503020204020204" pitchFamily="34" typeface="微软雅黑"/>
                <a:ea charset="-122" panose="020b0503020204020204" pitchFamily="34" typeface="微软雅黑"/>
              </a:rPr>
              <a:t>                                       1976年9月9日，中国共产党中央委员会主席、中国共产党中央军事委员会主席、中国人民政治协商会议全国委员会名誉主席毛泽东，零时10分在北京逝世，享年83岁。</a:t>
            </a:r>
          </a:p>
        </p:txBody>
      </p:sp>
      <p:grpSp>
        <p:nvGrpSpPr>
          <p:cNvPr id="18" name="组合 17"/>
          <p:cNvGrpSpPr/>
          <p:nvPr/>
        </p:nvGrpSpPr>
        <p:grpSpPr>
          <a:xfrm>
            <a:off x="1023503" y="5010149"/>
            <a:ext cx="4960575" cy="839600"/>
            <a:chOff x="747278" y="5133974"/>
            <a:chExt cx="4960575" cy="839600"/>
          </a:xfrm>
        </p:grpSpPr>
        <p:cxnSp>
          <p:nvCxnSpPr>
            <p:cNvPr id="5" name="直接连接符 4"/>
            <p:cNvCxnSpPr/>
            <p:nvPr/>
          </p:nvCxnSpPr>
          <p:spPr>
            <a:xfrm>
              <a:off x="775853" y="5562599"/>
              <a:ext cx="4932000" cy="19051"/>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747278" y="5973574"/>
              <a:ext cx="4932000"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4237329" y="5133974"/>
              <a:ext cx="1440000"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grpSp>
      <p:sp>
        <p:nvSpPr>
          <p:cNvPr id="21" name="矩形 20">
            <a:extLst>
              <a:ext uri="{FF2B5EF4-FFF2-40B4-BE49-F238E27FC236}">
                <a16:creationId xmlns:a16="http://schemas.microsoft.com/office/drawing/2014/main" id="{53BEB18F-FA81-4E01-B0B5-3CF5ECFA8EDB}"/>
              </a:ext>
            </a:extLst>
          </p:cNvPr>
          <p:cNvSpPr/>
          <p:nvPr/>
        </p:nvSpPr>
        <p:spPr>
          <a:xfrm flipH="1">
            <a:off x="928252" y="1228953"/>
            <a:ext cx="2548373" cy="1143000"/>
          </a:xfrm>
          <a:prstGeom prst="rect">
            <a:avLst/>
          </a:prstGeom>
        </p:spPr>
        <p:txBody>
          <a:bodyPr wrap="square">
            <a:spAutoFit/>
          </a:bodyPr>
          <a:lstStyle/>
          <a:p>
            <a:pPr algn="just">
              <a:lnSpc>
                <a:spcPct val="150000"/>
              </a:lnSpc>
            </a:pPr>
            <a:r>
              <a:rPr altLang="en-US" lang="zh-CN" sz="4600">
                <a:latin charset="-122" panose="020b0503020204020204" pitchFamily="34" typeface="微软雅黑"/>
                <a:ea charset="-122" panose="020b0503020204020204" pitchFamily="34" typeface="微软雅黑"/>
              </a:rPr>
              <a:t>巨人睡去 </a:t>
            </a:r>
          </a:p>
        </p:txBody>
      </p:sp>
    </p:spTree>
    <p:extLst>
      <p:ext uri="{BB962C8B-B14F-4D97-AF65-F5344CB8AC3E}">
        <p14:creationId val="2004305892"/>
      </p:ext>
    </p:extLst>
  </p:cSld>
  <p:clrMapOvr>
    <a:masterClrMapping/>
  </p:clrMapOvr>
  <mc:AlternateContent>
    <mc:Choice Requires="p15">
      <p:transition advTm="3000" p14:dur="6000" spd="slow">
        <p15:prstTrans prst="curtains"/>
      </p:transition>
    </mc:Choice>
    <mc:Fallback>
      <p:transition advTm="3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42" presetSubtype="0">
                                  <p:stCondLst>
                                    <p:cond delay="0"/>
                                  </p:stCondLst>
                                  <p:childTnLst>
                                    <p:set>
                                      <p:cBhvr>
                                        <p:cTn dur="1" fill="hold" id="6">
                                          <p:stCondLst>
                                            <p:cond delay="0"/>
                                          </p:stCondLst>
                                        </p:cTn>
                                        <p:tgtEl>
                                          <p:spTgt spid="21"/>
                                        </p:tgtEl>
                                        <p:attrNameLst>
                                          <p:attrName>style.visibility</p:attrName>
                                        </p:attrNameLst>
                                      </p:cBhvr>
                                      <p:to>
                                        <p:strVal val="visible"/>
                                      </p:to>
                                    </p:set>
                                    <p:animEffect filter="fade" transition="in">
                                      <p:cBhvr>
                                        <p:cTn dur="750" id="7"/>
                                        <p:tgtEl>
                                          <p:spTgt spid="21"/>
                                        </p:tgtEl>
                                      </p:cBhvr>
                                    </p:animEffect>
                                    <p:anim calcmode="lin" valueType="num">
                                      <p:cBhvr>
                                        <p:cTn dur="750" fill="hold" id="8"/>
                                        <p:tgtEl>
                                          <p:spTgt spid="21"/>
                                        </p:tgtEl>
                                        <p:attrNameLst>
                                          <p:attrName>ppt_x</p:attrName>
                                        </p:attrNameLst>
                                      </p:cBhvr>
                                      <p:tavLst>
                                        <p:tav tm="0">
                                          <p:val>
                                            <p:strVal val="#ppt_x"/>
                                          </p:val>
                                        </p:tav>
                                        <p:tav tm="100000">
                                          <p:val>
                                            <p:strVal val="#ppt_x"/>
                                          </p:val>
                                        </p:tav>
                                      </p:tavLst>
                                    </p:anim>
                                    <p:anim calcmode="lin" valueType="num">
                                      <p:cBhvr>
                                        <p:cTn dur="750" fill="hold" id="9"/>
                                        <p:tgtEl>
                                          <p:spTgt spid="21"/>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750"/>
                            </p:stCondLst>
                            <p:childTnLst>
                              <p:par>
                                <p:cTn fill="hold" grpId="0" id="11" nodeType="afterEffect" presetClass="entr" presetID="42" presetSubtype="0">
                                  <p:stCondLst>
                                    <p:cond delay="0"/>
                                  </p:stCondLst>
                                  <p:childTnLst>
                                    <p:set>
                                      <p:cBhvr>
                                        <p:cTn dur="1" fill="hold" id="12">
                                          <p:stCondLst>
                                            <p:cond delay="0"/>
                                          </p:stCondLst>
                                        </p:cTn>
                                        <p:tgtEl>
                                          <p:spTgt spid="8"/>
                                        </p:tgtEl>
                                        <p:attrNameLst>
                                          <p:attrName>style.visibility</p:attrName>
                                        </p:attrNameLst>
                                      </p:cBhvr>
                                      <p:to>
                                        <p:strVal val="visible"/>
                                      </p:to>
                                    </p:set>
                                    <p:animEffect filter="fade" transition="in">
                                      <p:cBhvr>
                                        <p:cTn dur="750" id="13"/>
                                        <p:tgtEl>
                                          <p:spTgt spid="8"/>
                                        </p:tgtEl>
                                      </p:cBhvr>
                                    </p:animEffect>
                                    <p:anim calcmode="lin" valueType="num">
                                      <p:cBhvr>
                                        <p:cTn dur="750" fill="hold" id="14"/>
                                        <p:tgtEl>
                                          <p:spTgt spid="8"/>
                                        </p:tgtEl>
                                        <p:attrNameLst>
                                          <p:attrName>ppt_x</p:attrName>
                                        </p:attrNameLst>
                                      </p:cBhvr>
                                      <p:tavLst>
                                        <p:tav tm="0">
                                          <p:val>
                                            <p:strVal val="#ppt_x"/>
                                          </p:val>
                                        </p:tav>
                                        <p:tav tm="100000">
                                          <p:val>
                                            <p:strVal val="#ppt_x"/>
                                          </p:val>
                                        </p:tav>
                                      </p:tavLst>
                                    </p:anim>
                                    <p:anim calcmode="lin" valueType="num">
                                      <p:cBhvr>
                                        <p:cTn dur="750" fill="hold" id="15"/>
                                        <p:tgtEl>
                                          <p:spTgt spid="8"/>
                                        </p:tgtEl>
                                        <p:attrNameLst>
                                          <p:attrName>ppt_y</p:attrName>
                                        </p:attrNameLst>
                                      </p:cBhvr>
                                      <p:tavLst>
                                        <p:tav tm="0">
                                          <p:val>
                                            <p:strVal val="#ppt_y+.1"/>
                                          </p:val>
                                        </p:tav>
                                        <p:tav tm="100000">
                                          <p:val>
                                            <p:strVal val="#ppt_y"/>
                                          </p:val>
                                        </p:tav>
                                      </p:tavLst>
                                    </p:anim>
                                  </p:childTnLst>
                                </p:cTn>
                              </p:par>
                            </p:childTnLst>
                          </p:cTn>
                        </p:par>
                        <p:par>
                          <p:cTn fill="hold" id="16" nodeType="afterGroup">
                            <p:stCondLst>
                              <p:cond delay="1500"/>
                            </p:stCondLst>
                            <p:childTnLst>
                              <p:par>
                                <p:cTn fill="hold" grpId="0" id="17" nodeType="afterEffect" presetClass="entr" presetID="42" presetSubtype="0">
                                  <p:stCondLst>
                                    <p:cond delay="0"/>
                                  </p:stCondLst>
                                  <p:childTnLst>
                                    <p:set>
                                      <p:cBhvr>
                                        <p:cTn dur="1" fill="hold" id="18">
                                          <p:stCondLst>
                                            <p:cond delay="0"/>
                                          </p:stCondLst>
                                        </p:cTn>
                                        <p:tgtEl>
                                          <p:spTgt spid="19"/>
                                        </p:tgtEl>
                                        <p:attrNameLst>
                                          <p:attrName>style.visibility</p:attrName>
                                        </p:attrNameLst>
                                      </p:cBhvr>
                                      <p:to>
                                        <p:strVal val="visible"/>
                                      </p:to>
                                    </p:set>
                                    <p:animEffect filter="fade" transition="in">
                                      <p:cBhvr>
                                        <p:cTn dur="750" id="19"/>
                                        <p:tgtEl>
                                          <p:spTgt spid="19"/>
                                        </p:tgtEl>
                                      </p:cBhvr>
                                    </p:animEffect>
                                    <p:anim calcmode="lin" valueType="num">
                                      <p:cBhvr>
                                        <p:cTn dur="750" fill="hold" id="20"/>
                                        <p:tgtEl>
                                          <p:spTgt spid="19"/>
                                        </p:tgtEl>
                                        <p:attrNameLst>
                                          <p:attrName>ppt_x</p:attrName>
                                        </p:attrNameLst>
                                      </p:cBhvr>
                                      <p:tavLst>
                                        <p:tav tm="0">
                                          <p:val>
                                            <p:strVal val="#ppt_x"/>
                                          </p:val>
                                        </p:tav>
                                        <p:tav tm="100000">
                                          <p:val>
                                            <p:strVal val="#ppt_x"/>
                                          </p:val>
                                        </p:tav>
                                      </p:tavLst>
                                    </p:anim>
                                    <p:anim calcmode="lin" valueType="num">
                                      <p:cBhvr>
                                        <p:cTn dur="750" fill="hold" id="21"/>
                                        <p:tgtEl>
                                          <p:spTgt spid="19"/>
                                        </p:tgtEl>
                                        <p:attrNameLst>
                                          <p:attrName>ppt_y</p:attrName>
                                        </p:attrNameLst>
                                      </p:cBhvr>
                                      <p:tavLst>
                                        <p:tav tm="0">
                                          <p:val>
                                            <p:strVal val="#ppt_y+.1"/>
                                          </p:val>
                                        </p:tav>
                                        <p:tav tm="100000">
                                          <p:val>
                                            <p:strVal val="#ppt_y"/>
                                          </p:val>
                                        </p:tav>
                                      </p:tavLst>
                                    </p:anim>
                                  </p:childTnLst>
                                </p:cTn>
                              </p:par>
                            </p:childTnLst>
                          </p:cTn>
                        </p:par>
                      </p:childTnLst>
                    </p:cTn>
                  </p:par>
                  <p:par>
                    <p:cTn fill="hold" id="22" nodeType="clickPar">
                      <p:stCondLst>
                        <p:cond delay="indefinite"/>
                        <p:cond delay="0" evt="onBegin">
                          <p:tn val="21"/>
                        </p:cond>
                      </p:stCondLst>
                      <p:childTnLst>
                        <p:par>
                          <p:cTn fill="hold" id="23" nodeType="afterGroup">
                            <p:stCondLst>
                              <p:cond delay="0"/>
                            </p:stCondLst>
                            <p:childTnLst>
                              <p:par>
                                <p:cTn fill="hold" id="24" nodeType="clickEffect" presetClass="entr" presetID="2" presetSubtype="8">
                                  <p:stCondLst>
                                    <p:cond delay="0"/>
                                  </p:stCondLst>
                                  <p:childTnLst>
                                    <p:set>
                                      <p:cBhvr>
                                        <p:cTn dur="1" fill="hold" id="25">
                                          <p:stCondLst>
                                            <p:cond delay="0"/>
                                          </p:stCondLst>
                                        </p:cTn>
                                        <p:tgtEl>
                                          <p:spTgt spid="18"/>
                                        </p:tgtEl>
                                        <p:attrNameLst>
                                          <p:attrName>style.visibility</p:attrName>
                                        </p:attrNameLst>
                                      </p:cBhvr>
                                      <p:to>
                                        <p:strVal val="visible"/>
                                      </p:to>
                                    </p:set>
                                    <p:anim calcmode="lin" valueType="num">
                                      <p:cBhvr additive="base">
                                        <p:cTn dur="500" fill="hold" id="26"/>
                                        <p:tgtEl>
                                          <p:spTgt spid="18"/>
                                        </p:tgtEl>
                                        <p:attrNameLst>
                                          <p:attrName>ppt_x</p:attrName>
                                        </p:attrNameLst>
                                      </p:cBhvr>
                                      <p:tavLst>
                                        <p:tav tm="0">
                                          <p:val>
                                            <p:strVal val="0-#ppt_w/2"/>
                                          </p:val>
                                        </p:tav>
                                        <p:tav tm="100000">
                                          <p:val>
                                            <p:strVal val="#ppt_x"/>
                                          </p:val>
                                        </p:tav>
                                      </p:tavLst>
                                    </p:anim>
                                    <p:anim calcmode="lin" valueType="num">
                                      <p:cBhvr additive="base">
                                        <p:cTn dur="500" fill="hold" id="27"/>
                                        <p:tgtEl>
                                          <p:spTgt spid="18"/>
                                        </p:tgtEl>
                                        <p:attrNameLst>
                                          <p:attrName>ppt_y</p:attrName>
                                        </p:attrNameLst>
                                      </p:cBhvr>
                                      <p:tavLst>
                                        <p:tav tm="0">
                                          <p:val>
                                            <p:strVal val="#ppt_y"/>
                                          </p:val>
                                        </p:tav>
                                        <p:tav tm="100000">
                                          <p:val>
                                            <p:strVal val="#ppt_y"/>
                                          </p:val>
                                        </p:tav>
                                      </p:tavLst>
                                    </p:anim>
                                  </p:childTnLst>
                                </p:cTn>
                              </p:par>
                            </p:childTnLst>
                          </p:cTn>
                        </p:par>
                        <p:par>
                          <p:cTn fill="hold" id="28" nodeType="afterGroup">
                            <p:stCondLst>
                              <p:cond delay="500"/>
                            </p:stCondLst>
                            <p:childTnLst>
                              <p:par>
                                <p:cTn fill="hold" id="29" nodeType="afterEffect" presetClass="entr" presetID="22" presetSubtype="4">
                                  <p:stCondLst>
                                    <p:cond delay="0"/>
                                  </p:stCondLst>
                                  <p:childTnLst>
                                    <p:set>
                                      <p:cBhvr>
                                        <p:cTn dur="1" fill="hold" id="30">
                                          <p:stCondLst>
                                            <p:cond delay="0"/>
                                          </p:stCondLst>
                                        </p:cTn>
                                        <p:tgtEl>
                                          <p:spTgt spid="11"/>
                                        </p:tgtEl>
                                        <p:attrNameLst>
                                          <p:attrName>style.visibility</p:attrName>
                                        </p:attrNameLst>
                                      </p:cBhvr>
                                      <p:to>
                                        <p:strVal val="visible"/>
                                      </p:to>
                                    </p:set>
                                    <p:animEffect filter="wipe(down)" transition="in">
                                      <p:cBhvr>
                                        <p:cTn dur="750" id="31"/>
                                        <p:tgtEl>
                                          <p:spTgt spid="1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9"/>
      <p:bldP grpId="0" spid="8"/>
      <p:bldP grpId="0" spid="21"/>
    </p:bldLst>
  </p:timing>
</p:sld>
</file>

<file path=ppt/slides/slide2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9" name="矩形 18">
            <a:extLst>
              <a:ext uri="{FF2B5EF4-FFF2-40B4-BE49-F238E27FC236}">
                <a16:creationId xmlns:a16="http://schemas.microsoft.com/office/drawing/2014/main" id="{53BEB18F-FA81-4E01-B0B5-3CF5ECFA8EDB}"/>
              </a:ext>
            </a:extLst>
          </p:cNvPr>
          <p:cNvSpPr/>
          <p:nvPr/>
        </p:nvSpPr>
        <p:spPr>
          <a:xfrm flipH="1">
            <a:off x="5842251" y="4453089"/>
            <a:ext cx="4987674" cy="914400"/>
          </a:xfrm>
          <a:prstGeom prst="rect">
            <a:avLst/>
          </a:prstGeom>
        </p:spPr>
        <p:txBody>
          <a:bodyPr wrap="square">
            <a:spAutoFit/>
          </a:bodyPr>
          <a:lstStyle/>
          <a:p>
            <a:pPr>
              <a:lnSpc>
                <a:spcPct val="150000"/>
              </a:lnSpc>
            </a:pPr>
            <a:r>
              <a:rPr altLang="en-US" lang="zh-CN" smtClean="0" sz="3600">
                <a:latin charset="-122" panose="020b0503020204020204" pitchFamily="34" typeface="微软雅黑"/>
                <a:ea charset="-122" panose="020b0503020204020204" pitchFamily="34" typeface="微软雅黑"/>
              </a:rPr>
              <a:t>人们无不感到无比悲痛</a:t>
            </a:r>
          </a:p>
        </p:txBody>
      </p:sp>
      <p:pic>
        <p:nvPicPr>
          <p:cNvPr id="11" name="图片 10"/>
          <p:cNvPicPr>
            <a:picLocks noChangeAspect="1"/>
          </p:cNvPicPr>
          <p:nvPr/>
        </p:nvPicPr>
        <p:blipFill>
          <a:blip r:embed="rId3">
            <a:extLst>
              <a:ext uri="{28A0092B-C50C-407E-A947-70E740481C1C}">
                <a14:useLocalDpi val="0"/>
              </a:ext>
            </a:extLst>
          </a:blip>
          <a:stretch>
            <a:fillRect/>
          </a:stretch>
        </p:blipFill>
        <p:spPr>
          <a:xfrm>
            <a:off x="1562100" y="2600990"/>
            <a:ext cx="3650214" cy="2610422"/>
          </a:xfrm>
          <a:prstGeom prst="rect">
            <a:avLst/>
          </a:prstGeom>
          <a:ln w="38100">
            <a:solidFill>
              <a:srgbClr val="E5E1D8"/>
            </a:solidFill>
          </a:ln>
          <a:effectLst>
            <a:outerShdw algn="t" blurRad="50800" dir="5400000" dist="38100" rotWithShape="0">
              <a:prstClr val="black">
                <a:alpha val="40000"/>
              </a:prstClr>
            </a:outerShdw>
          </a:effectLst>
        </p:spPr>
      </p:pic>
      <p:sp>
        <p:nvSpPr>
          <p:cNvPr id="8" name="矩形 7">
            <a:extLst>
              <a:ext uri="{FF2B5EF4-FFF2-40B4-BE49-F238E27FC236}">
                <a16:creationId xmlns:a16="http://schemas.microsoft.com/office/drawing/2014/main" id="{53BEB18F-FA81-4E01-B0B5-3CF5ECFA8EDB}"/>
              </a:ext>
            </a:extLst>
          </p:cNvPr>
          <p:cNvSpPr/>
          <p:nvPr/>
        </p:nvSpPr>
        <p:spPr>
          <a:xfrm flipH="1">
            <a:off x="1646296" y="1344854"/>
            <a:ext cx="4108196" cy="914400"/>
          </a:xfrm>
          <a:prstGeom prst="rect">
            <a:avLst/>
          </a:prstGeom>
        </p:spPr>
        <p:txBody>
          <a:bodyPr wrap="square">
            <a:spAutoFit/>
          </a:bodyPr>
          <a:lstStyle/>
          <a:p>
            <a:pPr>
              <a:lnSpc>
                <a:spcPct val="150000"/>
              </a:lnSpc>
            </a:pPr>
            <a:r>
              <a:rPr altLang="en-US" lang="zh-CN" sz="3600">
                <a:latin charset="-122" panose="020b0503020204020204" pitchFamily="34" typeface="微软雅黑"/>
                <a:ea charset="-122" panose="020b0503020204020204" pitchFamily="34" typeface="微软雅黑"/>
              </a:rPr>
              <a:t>对于伟人的离去，</a:t>
            </a:r>
          </a:p>
        </p:txBody>
      </p:sp>
      <p:pic>
        <p:nvPicPr>
          <p:cNvPr id="9" name="图片 8"/>
          <p:cNvPicPr>
            <a:picLocks noChangeAspect="1"/>
          </p:cNvPicPr>
          <p:nvPr/>
        </p:nvPicPr>
        <p:blipFill>
          <a:blip r:embed="rId4">
            <a:extLst>
              <a:ext uri="{28A0092B-C50C-407E-A947-70E740481C1C}">
                <a14:useLocalDpi val="0"/>
              </a:ext>
            </a:extLst>
          </a:blip>
          <a:stretch>
            <a:fillRect/>
          </a:stretch>
        </p:blipFill>
        <p:spPr>
          <a:xfrm>
            <a:off x="6705599" y="1449629"/>
            <a:ext cx="3098152" cy="2610422"/>
          </a:xfrm>
          <a:prstGeom prst="rect">
            <a:avLst/>
          </a:prstGeom>
          <a:ln w="38100">
            <a:solidFill>
              <a:srgbClr val="E5E1D8"/>
            </a:solidFill>
          </a:ln>
          <a:effectLst>
            <a:outerShdw algn="t" blurRad="50800" dir="5400000" dist="38100" rotWithShape="0">
              <a:prstClr val="black">
                <a:alpha val="40000"/>
              </a:prstClr>
            </a:outerShdw>
          </a:effectLst>
        </p:spPr>
      </p:pic>
    </p:spTree>
    <p:extLst>
      <p:ext uri="{BB962C8B-B14F-4D97-AF65-F5344CB8AC3E}">
        <p14:creationId val="2749481922"/>
      </p:ext>
    </p:extLst>
  </p:cSld>
  <p:clrMapOvr>
    <a:masterClrMapping/>
  </p:clrMapOvr>
  <mc:AlternateContent>
    <mc:Choice Requires="p15">
      <p:transition advTm="3000" p14:dur="6000" spd="slow">
        <p15:prstTrans prst="curtains"/>
      </p:transition>
    </mc:Choice>
    <mc:Fallback>
      <p:transition advTm="3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42" presetSubtype="0">
                                  <p:stCondLst>
                                    <p:cond delay="0"/>
                                  </p:stCondLst>
                                  <p:childTnLst>
                                    <p:set>
                                      <p:cBhvr>
                                        <p:cTn dur="1" fill="hold" id="6">
                                          <p:stCondLst>
                                            <p:cond delay="0"/>
                                          </p:stCondLst>
                                        </p:cTn>
                                        <p:tgtEl>
                                          <p:spTgt spid="8"/>
                                        </p:tgtEl>
                                        <p:attrNameLst>
                                          <p:attrName>style.visibility</p:attrName>
                                        </p:attrNameLst>
                                      </p:cBhvr>
                                      <p:to>
                                        <p:strVal val="visible"/>
                                      </p:to>
                                    </p:set>
                                    <p:animEffect filter="fade" transition="in">
                                      <p:cBhvr>
                                        <p:cTn dur="750" id="7"/>
                                        <p:tgtEl>
                                          <p:spTgt spid="8"/>
                                        </p:tgtEl>
                                      </p:cBhvr>
                                    </p:animEffect>
                                    <p:anim calcmode="lin" valueType="num">
                                      <p:cBhvr>
                                        <p:cTn dur="750" fill="hold" id="8"/>
                                        <p:tgtEl>
                                          <p:spTgt spid="8"/>
                                        </p:tgtEl>
                                        <p:attrNameLst>
                                          <p:attrName>ppt_x</p:attrName>
                                        </p:attrNameLst>
                                      </p:cBhvr>
                                      <p:tavLst>
                                        <p:tav tm="0">
                                          <p:val>
                                            <p:strVal val="#ppt_x"/>
                                          </p:val>
                                        </p:tav>
                                        <p:tav tm="100000">
                                          <p:val>
                                            <p:strVal val="#ppt_x"/>
                                          </p:val>
                                        </p:tav>
                                      </p:tavLst>
                                    </p:anim>
                                    <p:anim calcmode="lin" valueType="num">
                                      <p:cBhvr>
                                        <p:cTn dur="750" fill="hold" id="9"/>
                                        <p:tgtEl>
                                          <p:spTgt spid="8"/>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750"/>
                            </p:stCondLst>
                            <p:childTnLst>
                              <p:par>
                                <p:cTn fill="hold" id="11" nodeType="afterEffect" presetClass="entr" presetID="22" presetSubtype="4">
                                  <p:stCondLst>
                                    <p:cond delay="0"/>
                                  </p:stCondLst>
                                  <p:childTnLst>
                                    <p:set>
                                      <p:cBhvr>
                                        <p:cTn dur="1" fill="hold" id="12">
                                          <p:stCondLst>
                                            <p:cond delay="0"/>
                                          </p:stCondLst>
                                        </p:cTn>
                                        <p:tgtEl>
                                          <p:spTgt spid="11"/>
                                        </p:tgtEl>
                                        <p:attrNameLst>
                                          <p:attrName>style.visibility</p:attrName>
                                        </p:attrNameLst>
                                      </p:cBhvr>
                                      <p:to>
                                        <p:strVal val="visible"/>
                                      </p:to>
                                    </p:set>
                                    <p:animEffect filter="wipe(down)" transition="in">
                                      <p:cBhvr>
                                        <p:cTn dur="750" id="13"/>
                                        <p:tgtEl>
                                          <p:spTgt spid="11"/>
                                        </p:tgtEl>
                                      </p:cBhvr>
                                    </p:animEffect>
                                  </p:childTnLst>
                                </p:cTn>
                              </p:par>
                            </p:childTnLst>
                          </p:cTn>
                        </p:par>
                        <p:par>
                          <p:cTn fill="hold" id="14" nodeType="afterGroup">
                            <p:stCondLst>
                              <p:cond delay="1500"/>
                            </p:stCondLst>
                            <p:childTnLst>
                              <p:par>
                                <p:cTn fill="hold" grpId="0" id="15" nodeType="afterEffect" presetClass="entr" presetID="42" presetSubtype="0">
                                  <p:stCondLst>
                                    <p:cond delay="0"/>
                                  </p:stCondLst>
                                  <p:childTnLst>
                                    <p:set>
                                      <p:cBhvr>
                                        <p:cTn dur="1" fill="hold" id="16">
                                          <p:stCondLst>
                                            <p:cond delay="0"/>
                                          </p:stCondLst>
                                        </p:cTn>
                                        <p:tgtEl>
                                          <p:spTgt spid="19"/>
                                        </p:tgtEl>
                                        <p:attrNameLst>
                                          <p:attrName>style.visibility</p:attrName>
                                        </p:attrNameLst>
                                      </p:cBhvr>
                                      <p:to>
                                        <p:strVal val="visible"/>
                                      </p:to>
                                    </p:set>
                                    <p:animEffect filter="fade" transition="in">
                                      <p:cBhvr>
                                        <p:cTn dur="750" id="17"/>
                                        <p:tgtEl>
                                          <p:spTgt spid="19"/>
                                        </p:tgtEl>
                                      </p:cBhvr>
                                    </p:animEffect>
                                    <p:anim calcmode="lin" valueType="num">
                                      <p:cBhvr>
                                        <p:cTn dur="750" fill="hold" id="18"/>
                                        <p:tgtEl>
                                          <p:spTgt spid="19"/>
                                        </p:tgtEl>
                                        <p:attrNameLst>
                                          <p:attrName>ppt_x</p:attrName>
                                        </p:attrNameLst>
                                      </p:cBhvr>
                                      <p:tavLst>
                                        <p:tav tm="0">
                                          <p:val>
                                            <p:strVal val="#ppt_x"/>
                                          </p:val>
                                        </p:tav>
                                        <p:tav tm="100000">
                                          <p:val>
                                            <p:strVal val="#ppt_x"/>
                                          </p:val>
                                        </p:tav>
                                      </p:tavLst>
                                    </p:anim>
                                    <p:anim calcmode="lin" valueType="num">
                                      <p:cBhvr>
                                        <p:cTn dur="750" fill="hold" id="19"/>
                                        <p:tgtEl>
                                          <p:spTgt spid="19"/>
                                        </p:tgtEl>
                                        <p:attrNameLst>
                                          <p:attrName>ppt_y</p:attrName>
                                        </p:attrNameLst>
                                      </p:cBhvr>
                                      <p:tavLst>
                                        <p:tav tm="0">
                                          <p:val>
                                            <p:strVal val="#ppt_y+.1"/>
                                          </p:val>
                                        </p:tav>
                                        <p:tav tm="100000">
                                          <p:val>
                                            <p:strVal val="#ppt_y"/>
                                          </p:val>
                                        </p:tav>
                                      </p:tavLst>
                                    </p:anim>
                                  </p:childTnLst>
                                </p:cTn>
                              </p:par>
                            </p:childTnLst>
                          </p:cTn>
                        </p:par>
                        <p:par>
                          <p:cTn fill="hold" id="20" nodeType="afterGroup">
                            <p:stCondLst>
                              <p:cond delay="2250"/>
                            </p:stCondLst>
                            <p:childTnLst>
                              <p:par>
                                <p:cTn fill="hold" id="21" nodeType="afterEffect" presetClass="entr" presetID="22" presetSubtype="4">
                                  <p:stCondLst>
                                    <p:cond delay="0"/>
                                  </p:stCondLst>
                                  <p:childTnLst>
                                    <p:set>
                                      <p:cBhvr>
                                        <p:cTn dur="1" fill="hold" id="22">
                                          <p:stCondLst>
                                            <p:cond delay="0"/>
                                          </p:stCondLst>
                                        </p:cTn>
                                        <p:tgtEl>
                                          <p:spTgt spid="9"/>
                                        </p:tgtEl>
                                        <p:attrNameLst>
                                          <p:attrName>style.visibility</p:attrName>
                                        </p:attrNameLst>
                                      </p:cBhvr>
                                      <p:to>
                                        <p:strVal val="visible"/>
                                      </p:to>
                                    </p:set>
                                    <p:animEffect filter="wipe(down)" transition="in">
                                      <p:cBhvr>
                                        <p:cTn dur="750" id="23"/>
                                        <p:tgtEl>
                                          <p:spTgt spid="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9"/>
      <p:bldP grpId="0" spid="8"/>
    </p:bldLst>
  </p:timing>
</p:sld>
</file>

<file path=ppt/slides/slide2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5" name="组合 4"/>
          <p:cNvGrpSpPr/>
          <p:nvPr/>
        </p:nvGrpSpPr>
        <p:grpSpPr>
          <a:xfrm>
            <a:off x="836073" y="1772534"/>
            <a:ext cx="3734114" cy="3568126"/>
            <a:chOff x="991938" y="1780241"/>
            <a:chExt cx="3734114" cy="3568126"/>
          </a:xfrm>
        </p:grpSpPr>
        <p:sp>
          <p:nvSpPr>
            <p:cNvPr id="15" name="直角三角形 14"/>
            <p:cNvSpPr/>
            <p:nvPr/>
          </p:nvSpPr>
          <p:spPr>
            <a:xfrm flipH="1">
              <a:off x="3214116" y="1808816"/>
              <a:ext cx="1153863" cy="3539551"/>
            </a:xfrm>
            <a:prstGeom prst="rtTriangle">
              <a:avLst/>
            </a:prstGeom>
            <a:solidFill>
              <a:srgbClr val="7F7E7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11" name="图片 10"/>
            <p:cNvPicPr>
              <a:picLocks noChangeAspect="1"/>
            </p:cNvPicPr>
            <p:nvPr/>
          </p:nvPicPr>
          <p:blipFill>
            <a:blip r:embed="rId3">
              <a:extLst>
                <a:ext uri="{28A0092B-C50C-407E-A947-70E740481C1C}">
                  <a14:useLocalDpi val="0"/>
                </a:ext>
              </a:extLst>
            </a:blip>
            <a:stretch>
              <a:fillRect/>
            </a:stretch>
          </p:blipFill>
          <p:spPr>
            <a:xfrm>
              <a:off x="991938" y="1780241"/>
              <a:ext cx="3734114" cy="3539551"/>
            </a:xfrm>
            <a:prstGeom prst="parallelogram">
              <a:avLst/>
            </a:prstGeom>
            <a:ln w="38100">
              <a:solidFill>
                <a:srgbClr val="E5E1D8"/>
              </a:solidFill>
            </a:ln>
            <a:effectLst>
              <a:outerShdw algn="t" blurRad="50800" dir="5400000" dist="38100" rotWithShape="0">
                <a:prstClr val="black">
                  <a:alpha val="40000"/>
                </a:prstClr>
              </a:outerShdw>
            </a:effectLst>
          </p:spPr>
        </p:pic>
      </p:grpSp>
      <p:sp>
        <p:nvSpPr>
          <p:cNvPr id="23" name="文本框 22">
            <a:extLst>
              <a:ext uri="{FF2B5EF4-FFF2-40B4-BE49-F238E27FC236}">
                <a16:creationId xmlns:a16="http://schemas.microsoft.com/office/drawing/2014/main" id="{74AE2668-1724-4B11-8EF4-B5D27416DBF1}"/>
              </a:ext>
            </a:extLst>
          </p:cNvPr>
          <p:cNvSpPr txBox="1"/>
          <p:nvPr/>
        </p:nvSpPr>
        <p:spPr>
          <a:xfrm>
            <a:off x="823480" y="762873"/>
            <a:ext cx="2681720" cy="792480"/>
          </a:xfrm>
          <a:prstGeom prst="rect">
            <a:avLst/>
          </a:prstGeom>
          <a:noFill/>
        </p:spPr>
        <p:txBody>
          <a:bodyPr rtlCol="0" vert="horz" wrap="square">
            <a:spAutoFit/>
          </a:bodyPr>
          <a:lstStyle/>
          <a:p>
            <a:r>
              <a:rPr altLang="en-US" lang="zh-CN" spc="300" sz="4600">
                <a:solidFill>
                  <a:srgbClr val="FF0000"/>
                </a:solidFill>
                <a:latin charset="-122" panose="020b0503020204020204" pitchFamily="34" typeface="微软雅黑"/>
                <a:ea charset="-122" panose="020b0503020204020204" pitchFamily="34" typeface="微软雅黑"/>
              </a:rPr>
              <a:t>三大改造</a:t>
            </a:r>
          </a:p>
        </p:txBody>
      </p:sp>
      <p:grpSp>
        <p:nvGrpSpPr>
          <p:cNvPr id="6" name="组合 5"/>
          <p:cNvGrpSpPr/>
          <p:nvPr/>
        </p:nvGrpSpPr>
        <p:grpSpPr>
          <a:xfrm>
            <a:off x="4111336" y="1772534"/>
            <a:ext cx="3907833" cy="3615750"/>
            <a:chOff x="4152900" y="1772534"/>
            <a:chExt cx="3907833" cy="3615750"/>
          </a:xfrm>
        </p:grpSpPr>
        <p:sp>
          <p:nvSpPr>
            <p:cNvPr id="16" name="直角三角形 15"/>
            <p:cNvSpPr/>
            <p:nvPr/>
          </p:nvSpPr>
          <p:spPr>
            <a:xfrm flipH="1">
              <a:off x="6439378" y="2781300"/>
              <a:ext cx="1426929" cy="2567067"/>
            </a:xfrm>
            <a:prstGeom prst="rtTriangle">
              <a:avLst/>
            </a:prstGeom>
            <a:solidFill>
              <a:srgbClr val="7F7E7E"/>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 name="平行四边形 2"/>
            <p:cNvSpPr/>
            <p:nvPr/>
          </p:nvSpPr>
          <p:spPr>
            <a:xfrm>
              <a:off x="4152900" y="1772534"/>
              <a:ext cx="3907833" cy="3615750"/>
            </a:xfrm>
            <a:prstGeom prst="parallelogram">
              <a:avLst>
                <a:gd fmla="val 20258" name="adj"/>
              </a:avLst>
            </a:prstGeom>
            <a:solidFill>
              <a:schemeClr val="bg1"/>
            </a:solidFill>
            <a:ln w="28575">
              <a:solidFill>
                <a:srgbClr val="C8350D"/>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8" name="矩形 7">
            <a:extLst>
              <a:ext uri="{FF2B5EF4-FFF2-40B4-BE49-F238E27FC236}">
                <a16:creationId xmlns:a16="http://schemas.microsoft.com/office/drawing/2014/main" id="{53BEB18F-FA81-4E01-B0B5-3CF5ECFA8EDB}"/>
              </a:ext>
            </a:extLst>
          </p:cNvPr>
          <p:cNvSpPr/>
          <p:nvPr/>
        </p:nvSpPr>
        <p:spPr>
          <a:xfrm flipH="1">
            <a:off x="4959131" y="1866317"/>
            <a:ext cx="2318778" cy="3383281"/>
          </a:xfrm>
          <a:prstGeom prst="rect">
            <a:avLst/>
          </a:prstGeom>
        </p:spPr>
        <p:txBody>
          <a:bodyPr wrap="square">
            <a:spAutoFit/>
          </a:bodyPr>
          <a:lstStyle/>
          <a:p>
            <a:pPr>
              <a:lnSpc>
                <a:spcPct val="150000"/>
              </a:lnSpc>
            </a:pPr>
            <a:r>
              <a:rPr altLang="en-US" lang="zh-CN">
                <a:latin charset="-122" panose="020b0503020204020204" pitchFamily="34" typeface="微软雅黑"/>
                <a:ea charset="-122" panose="020b0503020204020204" pitchFamily="34" typeface="微软雅黑"/>
              </a:rPr>
              <a:t>我国对农业、手工业和资本主义工商业生产资料私有制的社会主义改造，在理论上和实践上丰富和发展了马克思列宁主义的科学社会主义理论，极大地促进了工、农、</a:t>
            </a:r>
          </a:p>
        </p:txBody>
      </p:sp>
      <p:grpSp>
        <p:nvGrpSpPr>
          <p:cNvPr id="7" name="组合 6"/>
          <p:cNvGrpSpPr/>
          <p:nvPr/>
        </p:nvGrpSpPr>
        <p:grpSpPr>
          <a:xfrm>
            <a:off x="7556199" y="1772534"/>
            <a:ext cx="3908418" cy="3608043"/>
            <a:chOff x="7556199" y="1780241"/>
            <a:chExt cx="3908418" cy="3608043"/>
          </a:xfrm>
        </p:grpSpPr>
        <p:sp>
          <p:nvSpPr>
            <p:cNvPr id="4" name="直角三角形 3"/>
            <p:cNvSpPr/>
            <p:nvPr/>
          </p:nvSpPr>
          <p:spPr>
            <a:xfrm flipH="1">
              <a:off x="10190057" y="1780241"/>
              <a:ext cx="1153863" cy="3539551"/>
            </a:xfrm>
            <a:prstGeom prst="rtTriangle">
              <a:avLst/>
            </a:prstGeom>
            <a:solidFill>
              <a:srgbClr val="7F7E7E"/>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 name="平行四边形 12"/>
            <p:cNvSpPr/>
            <p:nvPr/>
          </p:nvSpPr>
          <p:spPr>
            <a:xfrm>
              <a:off x="7556199" y="1780241"/>
              <a:ext cx="3908418" cy="3608043"/>
            </a:xfrm>
            <a:prstGeom prst="parallelogram">
              <a:avLst>
                <a:gd fmla="val 22675" name="adj"/>
              </a:avLst>
            </a:prstGeom>
            <a:solidFill>
              <a:schemeClr val="bg1"/>
            </a:solidFill>
            <a:ln w="28575">
              <a:solidFill>
                <a:srgbClr val="C8350D"/>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12" name="矩形 11">
            <a:extLst>
              <a:ext uri="{FF2B5EF4-FFF2-40B4-BE49-F238E27FC236}">
                <a16:creationId xmlns:a16="http://schemas.microsoft.com/office/drawing/2014/main" id="{53BEB18F-FA81-4E01-B0B5-3CF5ECFA8EDB}"/>
              </a:ext>
            </a:extLst>
          </p:cNvPr>
          <p:cNvSpPr/>
          <p:nvPr/>
        </p:nvSpPr>
        <p:spPr>
          <a:xfrm flipH="1">
            <a:off x="8404015" y="1866317"/>
            <a:ext cx="2358258" cy="3383281"/>
          </a:xfrm>
          <a:prstGeom prst="rect">
            <a:avLst/>
          </a:prstGeom>
        </p:spPr>
        <p:txBody>
          <a:bodyPr wrap="square">
            <a:spAutoFit/>
          </a:bodyPr>
          <a:lstStyle/>
          <a:p>
            <a:pPr>
              <a:lnSpc>
                <a:spcPct val="150000"/>
              </a:lnSpc>
            </a:pPr>
            <a:r>
              <a:rPr altLang="en-US" lang="zh-CN" smtClean="0">
                <a:latin charset="-122" panose="020b0503020204020204" pitchFamily="34" typeface="微软雅黑"/>
                <a:ea charset="-122" panose="020b0503020204020204" pitchFamily="34" typeface="微软雅黑"/>
              </a:rPr>
              <a:t>商业的社会变革和整个国民经济的发展。实现了把生产资料私有制转变为社会主义公有制的任务。我国初步建立起社会主义的基本制度，从此进入社会主义初级阶段。 </a:t>
            </a:r>
          </a:p>
        </p:txBody>
      </p:sp>
    </p:spTree>
    <p:extLst>
      <p:ext uri="{BB962C8B-B14F-4D97-AF65-F5344CB8AC3E}">
        <p14:creationId val="528067460"/>
      </p:ext>
    </p:extLst>
  </p:cSld>
  <p:clrMapOvr>
    <a:masterClrMapping/>
  </p:clrMapOvr>
  <mc:AlternateContent>
    <mc:Choice Requires="p15">
      <p:transition advTm="3000" p14:dur="1250" spd="slow">
        <p15:prstTrans prst="peelOff"/>
      </p:transition>
    </mc:Choice>
    <mc:Fallback>
      <p:transition advTm="3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0" presetSubtype="0">
                                  <p:stCondLst>
                                    <p:cond delay="0"/>
                                  </p:stCondLst>
                                  <p:childTnLst>
                                    <p:set>
                                      <p:cBhvr>
                                        <p:cTn dur="1" fill="hold" id="6">
                                          <p:stCondLst>
                                            <p:cond delay="0"/>
                                          </p:stCondLst>
                                        </p:cTn>
                                        <p:tgtEl>
                                          <p:spTgt spid="23"/>
                                        </p:tgtEl>
                                        <p:attrNameLst>
                                          <p:attrName>style.visibility</p:attrName>
                                        </p:attrNameLst>
                                      </p:cBhvr>
                                      <p:to>
                                        <p:strVal val="visible"/>
                                      </p:to>
                                    </p:set>
                                    <p:animEffect filter="fade" transition="in">
                                      <p:cBhvr>
                                        <p:cTn dur="750" id="7"/>
                                        <p:tgtEl>
                                          <p:spTgt spid="23"/>
                                        </p:tgtEl>
                                      </p:cBhvr>
                                    </p:animEffect>
                                  </p:childTnLst>
                                </p:cTn>
                              </p:par>
                            </p:childTnLst>
                          </p:cTn>
                        </p:par>
                      </p:childTnLst>
                    </p:cTn>
                  </p:par>
                  <p:par>
                    <p:cTn fill="hold" id="8" nodeType="clickPar">
                      <p:stCondLst>
                        <p:cond delay="indefinite"/>
                        <p:cond delay="0" evt="onBegin">
                          <p:tn val="7"/>
                        </p:cond>
                      </p:stCondLst>
                      <p:childTnLst>
                        <p:par>
                          <p:cTn fill="hold" id="9" nodeType="afterGroup">
                            <p:stCondLst>
                              <p:cond delay="0"/>
                            </p:stCondLst>
                            <p:childTnLst>
                              <p:par>
                                <p:cTn fill="hold" id="10" nodeType="clickEffect" presetClass="entr" presetID="2" presetSubtype="4">
                                  <p:stCondLst>
                                    <p:cond delay="0"/>
                                  </p:stCondLst>
                                  <p:childTnLst>
                                    <p:set>
                                      <p:cBhvr>
                                        <p:cTn dur="1" fill="hold" id="11">
                                          <p:stCondLst>
                                            <p:cond delay="0"/>
                                          </p:stCondLst>
                                        </p:cTn>
                                        <p:tgtEl>
                                          <p:spTgt spid="5"/>
                                        </p:tgtEl>
                                        <p:attrNameLst>
                                          <p:attrName>style.visibility</p:attrName>
                                        </p:attrNameLst>
                                      </p:cBhvr>
                                      <p:to>
                                        <p:strVal val="visible"/>
                                      </p:to>
                                    </p:set>
                                    <p:anim calcmode="lin" valueType="num">
                                      <p:cBhvr additive="base">
                                        <p:cTn dur="750" fill="hold" id="12"/>
                                        <p:tgtEl>
                                          <p:spTgt spid="5"/>
                                        </p:tgtEl>
                                        <p:attrNameLst>
                                          <p:attrName>ppt_x</p:attrName>
                                        </p:attrNameLst>
                                      </p:cBhvr>
                                      <p:tavLst>
                                        <p:tav tm="0">
                                          <p:val>
                                            <p:strVal val="#ppt_x"/>
                                          </p:val>
                                        </p:tav>
                                        <p:tav tm="100000">
                                          <p:val>
                                            <p:strVal val="#ppt_x"/>
                                          </p:val>
                                        </p:tav>
                                      </p:tavLst>
                                    </p:anim>
                                    <p:anim calcmode="lin" valueType="num">
                                      <p:cBhvr additive="base">
                                        <p:cTn dur="750" fill="hold" id="13"/>
                                        <p:tgtEl>
                                          <p:spTgt spid="5"/>
                                        </p:tgtEl>
                                        <p:attrNameLst>
                                          <p:attrName>ppt_y</p:attrName>
                                        </p:attrNameLst>
                                      </p:cBhvr>
                                      <p:tavLst>
                                        <p:tav tm="0">
                                          <p:val>
                                            <p:strVal val="1+#ppt_h/2"/>
                                          </p:val>
                                        </p:tav>
                                        <p:tav tm="100000">
                                          <p:val>
                                            <p:strVal val="#ppt_y"/>
                                          </p:val>
                                        </p:tav>
                                      </p:tavLst>
                                    </p:anim>
                                  </p:childTnLst>
                                </p:cTn>
                              </p:par>
                            </p:childTnLst>
                          </p:cTn>
                        </p:par>
                      </p:childTnLst>
                    </p:cTn>
                  </p:par>
                  <p:par>
                    <p:cTn fill="hold" id="14" nodeType="clickPar">
                      <p:stCondLst>
                        <p:cond delay="indefinite"/>
                        <p:cond delay="0" evt="onBegin">
                          <p:tn val="13"/>
                        </p:cond>
                      </p:stCondLst>
                      <p:childTnLst>
                        <p:par>
                          <p:cTn fill="hold" id="15" nodeType="afterGroup">
                            <p:stCondLst>
                              <p:cond delay="0"/>
                            </p:stCondLst>
                            <p:childTnLst>
                              <p:par>
                                <p:cTn fill="hold" id="16" nodeType="clickEffect" presetClass="entr" presetID="2" presetSubtype="4">
                                  <p:stCondLst>
                                    <p:cond delay="0"/>
                                  </p:stCondLst>
                                  <p:childTnLst>
                                    <p:set>
                                      <p:cBhvr>
                                        <p:cTn dur="1" fill="hold" id="17">
                                          <p:stCondLst>
                                            <p:cond delay="0"/>
                                          </p:stCondLst>
                                        </p:cTn>
                                        <p:tgtEl>
                                          <p:spTgt spid="6"/>
                                        </p:tgtEl>
                                        <p:attrNameLst>
                                          <p:attrName>style.visibility</p:attrName>
                                        </p:attrNameLst>
                                      </p:cBhvr>
                                      <p:to>
                                        <p:strVal val="visible"/>
                                      </p:to>
                                    </p:set>
                                    <p:anim calcmode="lin" valueType="num">
                                      <p:cBhvr additive="base">
                                        <p:cTn dur="750" fill="hold" id="18"/>
                                        <p:tgtEl>
                                          <p:spTgt spid="6"/>
                                        </p:tgtEl>
                                        <p:attrNameLst>
                                          <p:attrName>ppt_x</p:attrName>
                                        </p:attrNameLst>
                                      </p:cBhvr>
                                      <p:tavLst>
                                        <p:tav tm="0">
                                          <p:val>
                                            <p:strVal val="#ppt_x"/>
                                          </p:val>
                                        </p:tav>
                                        <p:tav tm="100000">
                                          <p:val>
                                            <p:strVal val="#ppt_x"/>
                                          </p:val>
                                        </p:tav>
                                      </p:tavLst>
                                    </p:anim>
                                    <p:anim calcmode="lin" valueType="num">
                                      <p:cBhvr additive="base">
                                        <p:cTn dur="750" fill="hold" id="19"/>
                                        <p:tgtEl>
                                          <p:spTgt spid="6"/>
                                        </p:tgtEl>
                                        <p:attrNameLst>
                                          <p:attrName>ppt_y</p:attrName>
                                        </p:attrNameLst>
                                      </p:cBhvr>
                                      <p:tavLst>
                                        <p:tav tm="0">
                                          <p:val>
                                            <p:strVal val="1+#ppt_h/2"/>
                                          </p:val>
                                        </p:tav>
                                        <p:tav tm="100000">
                                          <p:val>
                                            <p:strVal val="#ppt_y"/>
                                          </p:val>
                                        </p:tav>
                                      </p:tavLst>
                                    </p:anim>
                                  </p:childTnLst>
                                </p:cTn>
                              </p:par>
                            </p:childTnLst>
                          </p:cTn>
                        </p:par>
                      </p:childTnLst>
                    </p:cTn>
                  </p:par>
                  <p:par>
                    <p:cTn fill="hold" id="20" nodeType="clickPar">
                      <p:stCondLst>
                        <p:cond delay="indefinite"/>
                        <p:cond delay="0" evt="onBegin">
                          <p:tn val="19"/>
                        </p:cond>
                      </p:stCondLst>
                      <p:childTnLst>
                        <p:par>
                          <p:cTn fill="hold" id="21" nodeType="afterGroup">
                            <p:stCondLst>
                              <p:cond delay="0"/>
                            </p:stCondLst>
                            <p:childTnLst>
                              <p:par>
                                <p:cTn fill="hold" grpId="0" id="22" nodeType="clickEffect" presetClass="entr" presetID="42" presetSubtype="0">
                                  <p:stCondLst>
                                    <p:cond delay="0"/>
                                  </p:stCondLst>
                                  <p:childTnLst>
                                    <p:set>
                                      <p:cBhvr>
                                        <p:cTn dur="1" fill="hold" id="23">
                                          <p:stCondLst>
                                            <p:cond delay="0"/>
                                          </p:stCondLst>
                                        </p:cTn>
                                        <p:tgtEl>
                                          <p:spTgt spid="8"/>
                                        </p:tgtEl>
                                        <p:attrNameLst>
                                          <p:attrName>style.visibility</p:attrName>
                                        </p:attrNameLst>
                                      </p:cBhvr>
                                      <p:to>
                                        <p:strVal val="visible"/>
                                      </p:to>
                                    </p:set>
                                    <p:animEffect filter="fade" transition="in">
                                      <p:cBhvr>
                                        <p:cTn dur="750" id="24"/>
                                        <p:tgtEl>
                                          <p:spTgt spid="8"/>
                                        </p:tgtEl>
                                      </p:cBhvr>
                                    </p:animEffect>
                                    <p:anim calcmode="lin" valueType="num">
                                      <p:cBhvr>
                                        <p:cTn dur="750" fill="hold" id="25"/>
                                        <p:tgtEl>
                                          <p:spTgt spid="8"/>
                                        </p:tgtEl>
                                        <p:attrNameLst>
                                          <p:attrName>ppt_x</p:attrName>
                                        </p:attrNameLst>
                                      </p:cBhvr>
                                      <p:tavLst>
                                        <p:tav tm="0">
                                          <p:val>
                                            <p:strVal val="#ppt_x"/>
                                          </p:val>
                                        </p:tav>
                                        <p:tav tm="100000">
                                          <p:val>
                                            <p:strVal val="#ppt_x"/>
                                          </p:val>
                                        </p:tav>
                                      </p:tavLst>
                                    </p:anim>
                                    <p:anim calcmode="lin" valueType="num">
                                      <p:cBhvr>
                                        <p:cTn dur="750" fill="hold" id="26"/>
                                        <p:tgtEl>
                                          <p:spTgt spid="8"/>
                                        </p:tgtEl>
                                        <p:attrNameLst>
                                          <p:attrName>ppt_y</p:attrName>
                                        </p:attrNameLst>
                                      </p:cBhvr>
                                      <p:tavLst>
                                        <p:tav tm="0">
                                          <p:val>
                                            <p:strVal val="#ppt_y+.1"/>
                                          </p:val>
                                        </p:tav>
                                        <p:tav tm="100000">
                                          <p:val>
                                            <p:strVal val="#ppt_y"/>
                                          </p:val>
                                        </p:tav>
                                      </p:tavLst>
                                    </p:anim>
                                  </p:childTnLst>
                                </p:cTn>
                              </p:par>
                            </p:childTnLst>
                          </p:cTn>
                        </p:par>
                      </p:childTnLst>
                    </p:cTn>
                  </p:par>
                  <p:par>
                    <p:cTn fill="hold" id="27" nodeType="clickPar">
                      <p:stCondLst>
                        <p:cond delay="indefinite"/>
                        <p:cond delay="0" evt="onBegin">
                          <p:tn val="26"/>
                        </p:cond>
                      </p:stCondLst>
                      <p:childTnLst>
                        <p:par>
                          <p:cTn fill="hold" id="28" nodeType="afterGroup">
                            <p:stCondLst>
                              <p:cond delay="0"/>
                            </p:stCondLst>
                            <p:childTnLst>
                              <p:par>
                                <p:cTn fill="hold" id="29" nodeType="clickEffect" presetClass="entr" presetID="2" presetSubtype="4">
                                  <p:stCondLst>
                                    <p:cond delay="0"/>
                                  </p:stCondLst>
                                  <p:childTnLst>
                                    <p:set>
                                      <p:cBhvr>
                                        <p:cTn dur="1" fill="hold" id="30">
                                          <p:stCondLst>
                                            <p:cond delay="0"/>
                                          </p:stCondLst>
                                        </p:cTn>
                                        <p:tgtEl>
                                          <p:spTgt spid="7"/>
                                        </p:tgtEl>
                                        <p:attrNameLst>
                                          <p:attrName>style.visibility</p:attrName>
                                        </p:attrNameLst>
                                      </p:cBhvr>
                                      <p:to>
                                        <p:strVal val="visible"/>
                                      </p:to>
                                    </p:set>
                                    <p:anim calcmode="lin" valueType="num">
                                      <p:cBhvr additive="base">
                                        <p:cTn dur="750" fill="hold" id="31"/>
                                        <p:tgtEl>
                                          <p:spTgt spid="7"/>
                                        </p:tgtEl>
                                        <p:attrNameLst>
                                          <p:attrName>ppt_x</p:attrName>
                                        </p:attrNameLst>
                                      </p:cBhvr>
                                      <p:tavLst>
                                        <p:tav tm="0">
                                          <p:val>
                                            <p:strVal val="#ppt_x"/>
                                          </p:val>
                                        </p:tav>
                                        <p:tav tm="100000">
                                          <p:val>
                                            <p:strVal val="#ppt_x"/>
                                          </p:val>
                                        </p:tav>
                                      </p:tavLst>
                                    </p:anim>
                                    <p:anim calcmode="lin" valueType="num">
                                      <p:cBhvr additive="base">
                                        <p:cTn dur="750" fill="hold" id="32"/>
                                        <p:tgtEl>
                                          <p:spTgt spid="7"/>
                                        </p:tgtEl>
                                        <p:attrNameLst>
                                          <p:attrName>ppt_y</p:attrName>
                                        </p:attrNameLst>
                                      </p:cBhvr>
                                      <p:tavLst>
                                        <p:tav tm="0">
                                          <p:val>
                                            <p:strVal val="1+#ppt_h/2"/>
                                          </p:val>
                                        </p:tav>
                                        <p:tav tm="100000">
                                          <p:val>
                                            <p:strVal val="#ppt_y"/>
                                          </p:val>
                                        </p:tav>
                                      </p:tavLst>
                                    </p:anim>
                                  </p:childTnLst>
                                </p:cTn>
                              </p:par>
                            </p:childTnLst>
                          </p:cTn>
                        </p:par>
                        <p:par>
                          <p:cTn fill="hold" id="33" nodeType="afterGroup">
                            <p:stCondLst>
                              <p:cond delay="750"/>
                            </p:stCondLst>
                            <p:childTnLst>
                              <p:par>
                                <p:cTn fill="hold" grpId="0" id="34" nodeType="afterEffect" presetClass="entr" presetID="42" presetSubtype="0">
                                  <p:stCondLst>
                                    <p:cond delay="0"/>
                                  </p:stCondLst>
                                  <p:childTnLst>
                                    <p:set>
                                      <p:cBhvr>
                                        <p:cTn dur="1" fill="hold" id="35">
                                          <p:stCondLst>
                                            <p:cond delay="0"/>
                                          </p:stCondLst>
                                        </p:cTn>
                                        <p:tgtEl>
                                          <p:spTgt spid="12"/>
                                        </p:tgtEl>
                                        <p:attrNameLst>
                                          <p:attrName>style.visibility</p:attrName>
                                        </p:attrNameLst>
                                      </p:cBhvr>
                                      <p:to>
                                        <p:strVal val="visible"/>
                                      </p:to>
                                    </p:set>
                                    <p:animEffect filter="fade" transition="in">
                                      <p:cBhvr>
                                        <p:cTn dur="750" id="36"/>
                                        <p:tgtEl>
                                          <p:spTgt spid="12"/>
                                        </p:tgtEl>
                                      </p:cBhvr>
                                    </p:animEffect>
                                    <p:anim calcmode="lin" valueType="num">
                                      <p:cBhvr>
                                        <p:cTn dur="750" fill="hold" id="37"/>
                                        <p:tgtEl>
                                          <p:spTgt spid="12"/>
                                        </p:tgtEl>
                                        <p:attrNameLst>
                                          <p:attrName>ppt_x</p:attrName>
                                        </p:attrNameLst>
                                      </p:cBhvr>
                                      <p:tavLst>
                                        <p:tav tm="0">
                                          <p:val>
                                            <p:strVal val="#ppt_x"/>
                                          </p:val>
                                        </p:tav>
                                        <p:tav tm="100000">
                                          <p:val>
                                            <p:strVal val="#ppt_x"/>
                                          </p:val>
                                        </p:tav>
                                      </p:tavLst>
                                    </p:anim>
                                    <p:anim calcmode="lin" valueType="num">
                                      <p:cBhvr>
                                        <p:cTn dur="750" fill="hold" id="38"/>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3"/>
      <p:bldP grpId="0" spid="8"/>
      <p:bldP grpId="0" spid="12"/>
    </p:bldLst>
  </p:timing>
</p:sld>
</file>

<file path=ppt/slides/slide2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a:extLst>
              <a:ext uri="{FF2B5EF4-FFF2-40B4-BE49-F238E27FC236}">
                <a16:creationId xmlns:a16="http://schemas.microsoft.com/office/drawing/2014/main" id="{27E14208-9FD1-42B9-9491-C38E7D924606}"/>
              </a:ext>
            </a:extLst>
          </p:cNvPr>
          <p:cNvSpPr/>
          <p:nvPr/>
        </p:nvSpPr>
        <p:spPr>
          <a:xfrm>
            <a:off x="6555766" y="1153271"/>
            <a:ext cx="2648832" cy="2560321"/>
          </a:xfrm>
          <a:prstGeom prst="rect">
            <a:avLst/>
          </a:prstGeom>
        </p:spPr>
        <p:txBody>
          <a:bodyPr wrap="square">
            <a:spAutoFit/>
          </a:bodyPr>
          <a:lstStyle/>
          <a:p>
            <a:pPr algn="ctr">
              <a:lnSpc>
                <a:spcPct val="150000"/>
              </a:lnSpc>
            </a:pPr>
            <a:r>
              <a:rPr altLang="en-US" lang="zh-CN">
                <a:latin charset="-122" panose="020b0503020204020204" pitchFamily="34" typeface="微软雅黑"/>
                <a:ea charset="-122" panose="020b0503020204020204" pitchFamily="34" typeface="微软雅黑"/>
              </a:rPr>
              <a:t>最终，</a:t>
            </a:r>
          </a:p>
          <a:p>
            <a:pPr algn="ctr">
              <a:lnSpc>
                <a:spcPct val="150000"/>
              </a:lnSpc>
            </a:pPr>
            <a:r>
              <a:rPr altLang="en-US" lang="zh-CN">
                <a:latin charset="-122" panose="020b0503020204020204" pitchFamily="34" typeface="微软雅黑"/>
                <a:ea charset="-122" panose="020b0503020204020204" pitchFamily="34" typeface="微软雅黑"/>
              </a:rPr>
              <a:t>您庄严地说，</a:t>
            </a:r>
          </a:p>
          <a:p>
            <a:pPr algn="ctr">
              <a:lnSpc>
                <a:spcPct val="150000"/>
              </a:lnSpc>
            </a:pPr>
            <a:r>
              <a:rPr altLang="en-US" lang="zh-CN">
                <a:latin charset="-122" panose="020b0503020204020204" pitchFamily="34" typeface="微软雅黑"/>
                <a:ea charset="-122" panose="020b0503020204020204" pitchFamily="34" typeface="微软雅黑"/>
              </a:rPr>
              <a:t>中国人民从此站起来了，</a:t>
            </a:r>
          </a:p>
          <a:p>
            <a:pPr algn="ctr">
              <a:lnSpc>
                <a:spcPct val="150000"/>
              </a:lnSpc>
            </a:pPr>
            <a:endParaRPr altLang="en-US" lang="zh-CN">
              <a:latin charset="-122" panose="020b0503020204020204" pitchFamily="34" typeface="微软雅黑"/>
              <a:ea charset="-122" panose="020b0503020204020204" pitchFamily="34" typeface="微软雅黑"/>
            </a:endParaRPr>
          </a:p>
          <a:p>
            <a:pPr algn="ctr">
              <a:lnSpc>
                <a:spcPct val="150000"/>
              </a:lnSpc>
            </a:pPr>
            <a:r>
              <a:rPr altLang="en-US" lang="zh-CN">
                <a:latin charset="-122" panose="020b0503020204020204" pitchFamily="34" typeface="微软雅黑"/>
                <a:ea charset="-122" panose="020b0503020204020204" pitchFamily="34" typeface="微软雅黑"/>
              </a:rPr>
              <a:t>中华人民共和国成立了，</a:t>
            </a:r>
          </a:p>
          <a:p>
            <a:pPr algn="ctr">
              <a:lnSpc>
                <a:spcPct val="150000"/>
              </a:lnSpc>
            </a:pPr>
            <a:r>
              <a:rPr altLang="en-US" lang="zh-CN">
                <a:latin charset="-122" panose="020b0503020204020204" pitchFamily="34" typeface="微软雅黑"/>
                <a:ea charset="-122" panose="020b0503020204020204" pitchFamily="34" typeface="微软雅黑"/>
              </a:rPr>
              <a:t>您是一位伟大的战略家，</a:t>
            </a:r>
          </a:p>
        </p:txBody>
      </p:sp>
      <p:grpSp>
        <p:nvGrpSpPr>
          <p:cNvPr id="5" name="组合 4"/>
          <p:cNvGrpSpPr/>
          <p:nvPr/>
        </p:nvGrpSpPr>
        <p:grpSpPr>
          <a:xfrm>
            <a:off x="1306018" y="450832"/>
            <a:ext cx="3740847" cy="5809917"/>
            <a:chOff x="6034729" y="450831"/>
            <a:chExt cx="3740847" cy="5809917"/>
          </a:xfrm>
        </p:grpSpPr>
        <p:pic>
          <p:nvPicPr>
            <p:cNvPr descr="图片包含 人员, 户外, 男士, 站立  已生成极高可信度的说明" id="3" name="图片 2">
              <a:extLst>
                <a:ext uri="{FF2B5EF4-FFF2-40B4-BE49-F238E27FC236}">
                  <a16:creationId xmlns:a16="http://schemas.microsoft.com/office/drawing/2014/main" id="{56F5186B-FB9D-49A1-8FF6-8ED2A4EE73E8}"/>
                </a:ext>
              </a:extLst>
            </p:cNvPr>
            <p:cNvPicPr>
              <a:picLocks noChangeAspect="1"/>
            </p:cNvPicPr>
            <p:nvPr/>
          </p:nvPicPr>
          <p:blipFill>
            <a:blip r:embed="rId3">
              <a:extLst>
                <a:ext uri="{28A0092B-C50C-407E-A947-70E740481C1C}">
                  <a14:useLocalDpi val="0"/>
                </a:ext>
              </a:extLst>
            </a:blip>
            <a:srcRect l="27652"/>
            <a:stretch>
              <a:fillRect/>
            </a:stretch>
          </p:blipFill>
          <p:spPr>
            <a:xfrm flipH="1">
              <a:off x="6034729" y="450831"/>
              <a:ext cx="3740847" cy="5170651"/>
            </a:xfrm>
            <a:prstGeom prst="rect">
              <a:avLst/>
            </a:prstGeom>
          </p:spPr>
        </p:pic>
        <p:sp>
          <p:nvSpPr>
            <p:cNvPr id="4" name="梯形 3"/>
            <p:cNvSpPr/>
            <p:nvPr/>
          </p:nvSpPr>
          <p:spPr>
            <a:xfrm>
              <a:off x="6847610" y="5621482"/>
              <a:ext cx="2722418" cy="639266"/>
            </a:xfrm>
            <a:prstGeom prst="trapezoid">
              <a:avLst/>
            </a:prstGeom>
            <a:blipFill>
              <a:blip r:embed="rId4"/>
              <a:tile algn="tl" flip="none" sx="100000" sy="100000" tx="0" ty="0"/>
            </a:blipFill>
            <a:ln w="38100">
              <a:solidFill>
                <a:srgbClr val="A3A3A3"/>
              </a:solidFill>
            </a:ln>
            <a:effectLst>
              <a:outerShdw algn="tl" blurRad="50800" dir="2700000" dist="38100" rotWithShape="0">
                <a:prstClr val="black">
                  <a:alpha val="40000"/>
                </a:prstClr>
              </a:outerShdw>
            </a:effectLst>
            <a:scene3d>
              <a:camera prst="orthographicFront"/>
              <a:lightRig dir="t" rig="threeP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20" name="组合 19"/>
          <p:cNvGrpSpPr/>
          <p:nvPr/>
        </p:nvGrpSpPr>
        <p:grpSpPr>
          <a:xfrm>
            <a:off x="5452799" y="1111827"/>
            <a:ext cx="4707852" cy="4941104"/>
            <a:chOff x="1226885" y="818776"/>
            <a:chExt cx="5060385" cy="5492367"/>
          </a:xfrm>
        </p:grpSpPr>
        <p:grpSp>
          <p:nvGrpSpPr>
            <p:cNvPr id="19" name="组合 18"/>
            <p:cNvGrpSpPr/>
            <p:nvPr/>
          </p:nvGrpSpPr>
          <p:grpSpPr>
            <a:xfrm>
              <a:off x="1693717" y="818776"/>
              <a:ext cx="4135464" cy="5492367"/>
              <a:chOff x="1693717" y="818776"/>
              <a:chExt cx="4135464" cy="5492367"/>
            </a:xfrm>
          </p:grpSpPr>
          <p:sp>
            <p:nvSpPr>
              <p:cNvPr id="10" name="梯形 9"/>
              <p:cNvSpPr/>
              <p:nvPr/>
            </p:nvSpPr>
            <p:spPr>
              <a:xfrm>
                <a:off x="1693718" y="818776"/>
                <a:ext cx="4135463" cy="2720986"/>
              </a:xfrm>
              <a:prstGeom prst="trapezoid">
                <a:avLst/>
              </a:prstGeom>
              <a:noFill/>
              <a:ln w="57150">
                <a:solidFill>
                  <a:srgbClr val="C8350D"/>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梯形 10"/>
              <p:cNvSpPr/>
              <p:nvPr/>
            </p:nvSpPr>
            <p:spPr>
              <a:xfrm rot="10800000">
                <a:off x="1693717" y="3590157"/>
                <a:ext cx="4135463" cy="2720986"/>
              </a:xfrm>
              <a:prstGeom prst="trapezoid">
                <a:avLst/>
              </a:prstGeom>
              <a:noFill/>
              <a:ln w="57150">
                <a:solidFill>
                  <a:srgbClr val="C8350D"/>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 name="矩形 12"/>
              <p:cNvSpPr/>
              <p:nvPr/>
            </p:nvSpPr>
            <p:spPr>
              <a:xfrm>
                <a:off x="1731816" y="3500873"/>
                <a:ext cx="3764975" cy="11829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14" name="饼形 13"/>
            <p:cNvSpPr/>
            <p:nvPr/>
          </p:nvSpPr>
          <p:spPr>
            <a:xfrm rot="16810844">
              <a:off x="1208129" y="3064423"/>
              <a:ext cx="988187" cy="950676"/>
            </a:xfrm>
            <a:prstGeom prst="pie">
              <a:avLst>
                <a:gd fmla="val 366979" name="adj1"/>
                <a:gd fmla="val 9358268" name="adj2"/>
              </a:avLst>
            </a:prstGeom>
            <a:solidFill>
              <a:schemeClr val="bg1"/>
            </a:solidFill>
            <a:ln>
              <a:solidFill>
                <a:srgbClr val="C8350D"/>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15" name="饼形 14"/>
            <p:cNvSpPr/>
            <p:nvPr/>
          </p:nvSpPr>
          <p:spPr>
            <a:xfrm flipH="1" rot="4789157">
              <a:off x="5317838" y="3064423"/>
              <a:ext cx="988187" cy="950676"/>
            </a:xfrm>
            <a:prstGeom prst="pie">
              <a:avLst>
                <a:gd fmla="val 366979" name="adj1"/>
                <a:gd fmla="val 9358268" name="adj2"/>
              </a:avLst>
            </a:prstGeom>
            <a:solidFill>
              <a:schemeClr val="bg1"/>
            </a:solidFill>
            <a:ln>
              <a:solidFill>
                <a:srgbClr val="C8350D"/>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grpSp>
      <p:sp>
        <p:nvSpPr>
          <p:cNvPr id="6" name="矩形 5">
            <a:extLst>
              <a:ext uri="{FF2B5EF4-FFF2-40B4-BE49-F238E27FC236}">
                <a16:creationId xmlns:a16="http://schemas.microsoft.com/office/drawing/2014/main" id="{27E14208-9FD1-42B9-9491-C38E7D924606}"/>
              </a:ext>
            </a:extLst>
          </p:cNvPr>
          <p:cNvSpPr/>
          <p:nvPr/>
        </p:nvSpPr>
        <p:spPr>
          <a:xfrm>
            <a:off x="6234834" y="3660984"/>
            <a:ext cx="3345023" cy="2560321"/>
          </a:xfrm>
          <a:prstGeom prst="rect">
            <a:avLst/>
          </a:prstGeom>
        </p:spPr>
        <p:txBody>
          <a:bodyPr wrap="square">
            <a:spAutoFit/>
          </a:bodyPr>
          <a:lstStyle/>
          <a:p>
            <a:pPr algn="ctr">
              <a:lnSpc>
                <a:spcPct val="150000"/>
              </a:lnSpc>
            </a:pPr>
            <a:r>
              <a:rPr altLang="en-US" lang="zh-CN" smtClean="0">
                <a:latin charset="-122" panose="020b0503020204020204" pitchFamily="34" typeface="微软雅黑"/>
                <a:ea charset="-122" panose="020b0503020204020204" pitchFamily="34" typeface="微软雅黑"/>
              </a:rPr>
              <a:t>同时您也是一位豪放的诗人，</a:t>
            </a:r>
          </a:p>
          <a:p>
            <a:pPr algn="ctr">
              <a:lnSpc>
                <a:spcPct val="150000"/>
              </a:lnSpc>
            </a:pPr>
            <a:r>
              <a:rPr altLang="en-US" lang="zh-CN" smtClean="0">
                <a:latin charset="-122" panose="020b0503020204020204" pitchFamily="34" typeface="微软雅黑"/>
                <a:ea charset="-122" panose="020b0503020204020204" pitchFamily="34" typeface="微软雅黑"/>
              </a:rPr>
              <a:t>是我们优秀而伟大的领袖，</a:t>
            </a:r>
          </a:p>
          <a:p>
            <a:pPr algn="ctr">
              <a:lnSpc>
                <a:spcPct val="150000"/>
              </a:lnSpc>
            </a:pPr>
            <a:endParaRPr altLang="en-US" lang="zh-CN" smtClean="0">
              <a:latin charset="-122" panose="020b0503020204020204" pitchFamily="34" typeface="微软雅黑"/>
              <a:ea charset="-122" panose="020b0503020204020204" pitchFamily="34" typeface="微软雅黑"/>
            </a:endParaRPr>
          </a:p>
          <a:p>
            <a:pPr algn="ctr">
              <a:lnSpc>
                <a:spcPct val="150000"/>
              </a:lnSpc>
            </a:pPr>
            <a:r>
              <a:rPr altLang="en-US" lang="zh-CN" smtClean="0">
                <a:latin charset="-122" panose="020b0503020204020204" pitchFamily="34" typeface="微软雅黑"/>
                <a:ea charset="-122" panose="020b0503020204020204" pitchFamily="34" typeface="微软雅黑"/>
              </a:rPr>
              <a:t>您将永远被世人所仰慕，</a:t>
            </a:r>
          </a:p>
          <a:p>
            <a:pPr algn="ctr">
              <a:lnSpc>
                <a:spcPct val="150000"/>
              </a:lnSpc>
            </a:pPr>
            <a:r>
              <a:rPr altLang="en-US" lang="zh-CN" smtClean="0">
                <a:latin charset="-122" panose="020b0503020204020204" pitchFamily="34" typeface="微软雅黑"/>
                <a:ea charset="-122" panose="020b0503020204020204" pitchFamily="34" typeface="微软雅黑"/>
              </a:rPr>
              <a:t>从此，流芳百世，</a:t>
            </a:r>
          </a:p>
          <a:p>
            <a:pPr algn="ctr">
              <a:lnSpc>
                <a:spcPct val="150000"/>
              </a:lnSpc>
            </a:pPr>
            <a:r>
              <a:rPr altLang="en-US" lang="zh-CN" smtClean="0">
                <a:latin charset="-122" panose="020b0503020204020204" pitchFamily="34" typeface="微软雅黑"/>
                <a:ea charset="-122" panose="020b0503020204020204" pitchFamily="34" typeface="微软雅黑"/>
              </a:rPr>
              <a:t>永垂不朽。</a:t>
            </a:r>
          </a:p>
        </p:txBody>
      </p:sp>
    </p:spTree>
    <p:extLst>
      <p:ext uri="{BB962C8B-B14F-4D97-AF65-F5344CB8AC3E}">
        <p14:creationId val="2081755450"/>
      </p:ext>
    </p:extLst>
  </p:cSld>
  <p:clrMapOvr>
    <a:masterClrMapping/>
  </p:clrMapOvr>
  <mc:AlternateContent>
    <mc:Choice Requires="p15">
      <p:transition advTm="3000" p14:dur="1250" spd="slow">
        <p15:prstTrans prst="peelOff"/>
      </p:transition>
    </mc:Choice>
    <mc:Fallback>
      <p:transition advTm="3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21" presetSubtype="1">
                                  <p:stCondLst>
                                    <p:cond delay="0"/>
                                  </p:stCondLst>
                                  <p:childTnLst>
                                    <p:set>
                                      <p:cBhvr>
                                        <p:cTn dur="1" fill="hold" id="6">
                                          <p:stCondLst>
                                            <p:cond delay="0"/>
                                          </p:stCondLst>
                                        </p:cTn>
                                        <p:tgtEl>
                                          <p:spTgt spid="5"/>
                                        </p:tgtEl>
                                        <p:attrNameLst>
                                          <p:attrName>style.visibility</p:attrName>
                                        </p:attrNameLst>
                                      </p:cBhvr>
                                      <p:to>
                                        <p:strVal val="visible"/>
                                      </p:to>
                                    </p:set>
                                    <p:animEffect filter="wheel(1)" transition="in">
                                      <p:cBhvr>
                                        <p:cTn dur="750" id="7"/>
                                        <p:tgtEl>
                                          <p:spTgt spid="5"/>
                                        </p:tgtEl>
                                      </p:cBhvr>
                                    </p:animEffect>
                                  </p:childTnLst>
                                </p:cTn>
                              </p:par>
                            </p:childTnLst>
                          </p:cTn>
                        </p:par>
                        <p:par>
                          <p:cTn fill="hold" id="8" nodeType="afterGroup">
                            <p:stCondLst>
                              <p:cond delay="750"/>
                            </p:stCondLst>
                            <p:childTnLst>
                              <p:par>
                                <p:cTn fill="hold" grpId="0" id="9" nodeType="afterEffect" presetClass="entr" presetID="22" presetSubtype="1">
                                  <p:stCondLst>
                                    <p:cond delay="0"/>
                                  </p:stCondLst>
                                  <p:iterate type="lt">
                                    <p:tmPct val="10000"/>
                                  </p:iterate>
                                  <p:childTnLst>
                                    <p:set>
                                      <p:cBhvr>
                                        <p:cTn dur="1" fill="hold" id="10">
                                          <p:stCondLst>
                                            <p:cond delay="0"/>
                                          </p:stCondLst>
                                        </p:cTn>
                                        <p:tgtEl>
                                          <p:spTgt spid="2"/>
                                        </p:tgtEl>
                                        <p:attrNameLst>
                                          <p:attrName>style.visibility</p:attrName>
                                        </p:attrNameLst>
                                      </p:cBhvr>
                                      <p:to>
                                        <p:strVal val="visible"/>
                                      </p:to>
                                    </p:set>
                                    <p:animEffect filter="wipe(up)" transition="in">
                                      <p:cBhvr>
                                        <p:cTn dur="750" id="11"/>
                                        <p:tgtEl>
                                          <p:spTgt spid="2"/>
                                        </p:tgtEl>
                                      </p:cBhvr>
                                    </p:animEffect>
                                  </p:childTnLst>
                                </p:cTn>
                              </p:par>
                            </p:childTnLst>
                          </p:cTn>
                        </p:par>
                        <p:par>
                          <p:cTn fill="hold" id="12" nodeType="afterGroup">
                            <p:stCondLst>
                              <p:cond delay="1500"/>
                            </p:stCondLst>
                            <p:childTnLst>
                              <p:par>
                                <p:cTn fill="hold" grpId="0" id="13" nodeType="afterEffect" presetClass="entr" presetID="22" presetSubtype="1">
                                  <p:stCondLst>
                                    <p:cond delay="0"/>
                                  </p:stCondLst>
                                  <p:iterate type="lt">
                                    <p:tmPct val="10000"/>
                                  </p:iterate>
                                  <p:childTnLst>
                                    <p:set>
                                      <p:cBhvr>
                                        <p:cTn dur="1" fill="hold" id="14">
                                          <p:stCondLst>
                                            <p:cond delay="0"/>
                                          </p:stCondLst>
                                        </p:cTn>
                                        <p:tgtEl>
                                          <p:spTgt spid="6"/>
                                        </p:tgtEl>
                                        <p:attrNameLst>
                                          <p:attrName>style.visibility</p:attrName>
                                        </p:attrNameLst>
                                      </p:cBhvr>
                                      <p:to>
                                        <p:strVal val="visible"/>
                                      </p:to>
                                    </p:set>
                                    <p:animEffect filter="wipe(up)" transition="in">
                                      <p:cBhvr>
                                        <p:cTn dur="750" id="15"/>
                                        <p:tgtEl>
                                          <p:spTgt spid="6"/>
                                        </p:tgtEl>
                                      </p:cBhvr>
                                    </p:animEffect>
                                  </p:childTnLst>
                                </p:cTn>
                              </p:par>
                            </p:childTnLst>
                          </p:cTn>
                        </p:par>
                      </p:childTnLst>
                    </p:cTn>
                  </p:par>
                  <p:par>
                    <p:cTn fill="hold" id="16" nodeType="clickPar">
                      <p:stCondLst>
                        <p:cond delay="indefinite"/>
                      </p:stCondLst>
                      <p:childTnLst>
                        <p:par>
                          <p:cTn fill="hold" id="17" nodeType="afterGroup">
                            <p:stCondLst>
                              <p:cond delay="0"/>
                            </p:stCondLst>
                            <p:childTnLst>
                              <p:par>
                                <p:cTn fill="hold" id="18" nodeType="clickEffect" presetClass="entr" presetID="6" presetSubtype="16">
                                  <p:stCondLst>
                                    <p:cond delay="0"/>
                                  </p:stCondLst>
                                  <p:childTnLst>
                                    <p:set>
                                      <p:cBhvr>
                                        <p:cTn dur="1" fill="hold" id="19">
                                          <p:stCondLst>
                                            <p:cond delay="0"/>
                                          </p:stCondLst>
                                        </p:cTn>
                                        <p:tgtEl>
                                          <p:spTgt spid="20"/>
                                        </p:tgtEl>
                                        <p:attrNameLst>
                                          <p:attrName>style.visibility</p:attrName>
                                        </p:attrNameLst>
                                      </p:cBhvr>
                                      <p:to>
                                        <p:strVal val="visible"/>
                                      </p:to>
                                    </p:set>
                                    <p:animEffect filter="circle(in)" transition="in">
                                      <p:cBhvr>
                                        <p:cTn dur="750" id="20"/>
                                        <p:tgtEl>
                                          <p:spTgt spid="2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6"/>
    </p:bldLst>
  </p:timing>
</p:sld>
</file>

<file path=ppt/slides/slide2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8" name="组合 7"/>
          <p:cNvGrpSpPr/>
          <p:nvPr/>
        </p:nvGrpSpPr>
        <p:grpSpPr>
          <a:xfrm rot="5400000">
            <a:off x="-854443" y="2967226"/>
            <a:ext cx="5017700" cy="1059591"/>
            <a:chOff x="2312053" y="725229"/>
            <a:chExt cx="5017700" cy="1059591"/>
          </a:xfrm>
        </p:grpSpPr>
        <p:pic>
          <p:nvPicPr>
            <p:cNvPr id="9" name="图片 8"/>
            <p:cNvPicPr>
              <a:picLocks noChangeAspect="1"/>
            </p:cNvPicPr>
            <p:nvPr/>
          </p:nvPicPr>
          <p:blipFill>
            <a:blip r:embed="rId2">
              <a:extLst>
                <a:ext uri="{28A0092B-C50C-407E-A947-70E740481C1C}">
                  <a14:useLocalDpi val="0"/>
                </a:ext>
              </a:extLst>
            </a:blip>
            <a:srcRect b="43178" l="25301" r="61054" t="31340"/>
            <a:stretch>
              <a:fillRect/>
            </a:stretch>
          </p:blipFill>
          <p:spPr>
            <a:xfrm>
              <a:off x="2312053" y="725229"/>
              <a:ext cx="1134739" cy="1059591"/>
            </a:xfrm>
            <a:prstGeom prst="rect">
              <a:avLst/>
            </a:prstGeom>
          </p:spPr>
        </p:pic>
        <p:pic>
          <p:nvPicPr>
            <p:cNvPr id="10" name="图片 9"/>
            <p:cNvPicPr>
              <a:picLocks noChangeAspect="1"/>
            </p:cNvPicPr>
            <p:nvPr/>
          </p:nvPicPr>
          <p:blipFill>
            <a:blip r:embed="rId2">
              <a:extLst>
                <a:ext uri="{28A0092B-C50C-407E-A947-70E740481C1C}">
                  <a14:useLocalDpi val="0"/>
                </a:ext>
              </a:extLst>
            </a:blip>
            <a:srcRect b="43178" l="25301" r="61054" t="31340"/>
            <a:stretch>
              <a:fillRect/>
            </a:stretch>
          </p:blipFill>
          <p:spPr>
            <a:xfrm>
              <a:off x="3283027" y="725229"/>
              <a:ext cx="1134739" cy="1059591"/>
            </a:xfrm>
            <a:prstGeom prst="rect">
              <a:avLst/>
            </a:prstGeom>
          </p:spPr>
        </p:pic>
        <p:pic>
          <p:nvPicPr>
            <p:cNvPr id="11" name="图片 10"/>
            <p:cNvPicPr>
              <a:picLocks noChangeAspect="1"/>
            </p:cNvPicPr>
            <p:nvPr/>
          </p:nvPicPr>
          <p:blipFill>
            <a:blip r:embed="rId2">
              <a:extLst>
                <a:ext uri="{28A0092B-C50C-407E-A947-70E740481C1C}">
                  <a14:useLocalDpi val="0"/>
                </a:ext>
              </a:extLst>
            </a:blip>
            <a:srcRect b="43178" l="25301" r="61054" t="31340"/>
            <a:stretch>
              <a:fillRect/>
            </a:stretch>
          </p:blipFill>
          <p:spPr>
            <a:xfrm>
              <a:off x="4254009" y="725229"/>
              <a:ext cx="1134739" cy="1059591"/>
            </a:xfrm>
            <a:prstGeom prst="rect">
              <a:avLst/>
            </a:prstGeom>
          </p:spPr>
        </p:pic>
        <p:pic>
          <p:nvPicPr>
            <p:cNvPr id="12" name="图片 11"/>
            <p:cNvPicPr>
              <a:picLocks noChangeAspect="1"/>
            </p:cNvPicPr>
            <p:nvPr/>
          </p:nvPicPr>
          <p:blipFill>
            <a:blip r:embed="rId2">
              <a:extLst>
                <a:ext uri="{28A0092B-C50C-407E-A947-70E740481C1C}">
                  <a14:useLocalDpi val="0"/>
                </a:ext>
              </a:extLst>
            </a:blip>
            <a:srcRect b="43178" l="25301" r="61054" t="31340"/>
            <a:stretch>
              <a:fillRect/>
            </a:stretch>
          </p:blipFill>
          <p:spPr>
            <a:xfrm>
              <a:off x="5225561" y="725229"/>
              <a:ext cx="1134739" cy="1059591"/>
            </a:xfrm>
            <a:prstGeom prst="rect">
              <a:avLst/>
            </a:prstGeom>
          </p:spPr>
        </p:pic>
        <p:pic>
          <p:nvPicPr>
            <p:cNvPr id="13" name="图片 12"/>
            <p:cNvPicPr>
              <a:picLocks noChangeAspect="1"/>
            </p:cNvPicPr>
            <p:nvPr/>
          </p:nvPicPr>
          <p:blipFill>
            <a:blip r:embed="rId2">
              <a:extLst>
                <a:ext uri="{28A0092B-C50C-407E-A947-70E740481C1C}">
                  <a14:useLocalDpi val="0"/>
                </a:ext>
              </a:extLst>
            </a:blip>
            <a:srcRect b="43178" l="25301" r="61054" t="31340"/>
            <a:stretch>
              <a:fillRect/>
            </a:stretch>
          </p:blipFill>
          <p:spPr>
            <a:xfrm>
              <a:off x="6195014" y="725229"/>
              <a:ext cx="1134739" cy="1059591"/>
            </a:xfrm>
            <a:prstGeom prst="rect">
              <a:avLst/>
            </a:prstGeom>
          </p:spPr>
        </p:pic>
      </p:grpSp>
      <p:grpSp>
        <p:nvGrpSpPr>
          <p:cNvPr id="14" name="组合 13"/>
          <p:cNvGrpSpPr/>
          <p:nvPr/>
        </p:nvGrpSpPr>
        <p:grpSpPr>
          <a:xfrm>
            <a:off x="1135003" y="1084143"/>
            <a:ext cx="998060" cy="4936168"/>
            <a:chOff x="893221" y="986247"/>
            <a:chExt cx="998060" cy="4936168"/>
          </a:xfrm>
        </p:grpSpPr>
        <p:sp>
          <p:nvSpPr>
            <p:cNvPr id="15" name="文本框 14"/>
            <p:cNvSpPr txBox="1"/>
            <p:nvPr/>
          </p:nvSpPr>
          <p:spPr>
            <a:xfrm>
              <a:off x="893221" y="2935823"/>
              <a:ext cx="944880" cy="1005840"/>
            </a:xfrm>
            <a:prstGeom prst="rect">
              <a:avLst/>
            </a:prstGeom>
            <a:noFill/>
          </p:spPr>
          <p:txBody>
            <a:bodyPr rtlCol="0" wrap="none">
              <a:spAutoFit/>
            </a:bodyPr>
            <a:lstStyle/>
            <a:p>
              <a:r>
                <a:rPr altLang="en-US" b="1" lang="zh-CN" smtClean="0" sz="6000">
                  <a:solidFill>
                    <a:srgbClr val="FF0000"/>
                  </a:solidFill>
                </a:rPr>
                <a:t>毛</a:t>
              </a:r>
            </a:p>
          </p:txBody>
        </p:sp>
        <p:sp>
          <p:nvSpPr>
            <p:cNvPr id="16" name="文本框 15"/>
            <p:cNvSpPr txBox="1"/>
            <p:nvPr/>
          </p:nvSpPr>
          <p:spPr>
            <a:xfrm>
              <a:off x="893221" y="3919110"/>
              <a:ext cx="944880" cy="1005840"/>
            </a:xfrm>
            <a:prstGeom prst="rect">
              <a:avLst/>
            </a:prstGeom>
            <a:noFill/>
          </p:spPr>
          <p:txBody>
            <a:bodyPr rtlCol="0" wrap="none">
              <a:spAutoFit/>
            </a:bodyPr>
            <a:lstStyle/>
            <a:p>
              <a:r>
                <a:rPr altLang="en-US" b="1" lang="zh-CN" smtClean="0" sz="6000">
                  <a:solidFill>
                    <a:srgbClr val="FF0000"/>
                  </a:solidFill>
                </a:rPr>
                <a:t>泽</a:t>
              </a:r>
            </a:p>
          </p:txBody>
        </p:sp>
        <p:sp>
          <p:nvSpPr>
            <p:cNvPr id="17" name="文本框 16"/>
            <p:cNvSpPr txBox="1"/>
            <p:nvPr/>
          </p:nvSpPr>
          <p:spPr>
            <a:xfrm>
              <a:off x="893221" y="4906752"/>
              <a:ext cx="944880" cy="1005840"/>
            </a:xfrm>
            <a:prstGeom prst="rect">
              <a:avLst/>
            </a:prstGeom>
            <a:noFill/>
          </p:spPr>
          <p:txBody>
            <a:bodyPr rtlCol="0" wrap="none">
              <a:spAutoFit/>
            </a:bodyPr>
            <a:lstStyle/>
            <a:p>
              <a:r>
                <a:rPr altLang="en-US" b="1" lang="zh-CN" smtClean="0" sz="6000">
                  <a:solidFill>
                    <a:srgbClr val="FF0000"/>
                  </a:solidFill>
                </a:rPr>
                <a:t>东</a:t>
              </a:r>
            </a:p>
          </p:txBody>
        </p:sp>
        <p:sp>
          <p:nvSpPr>
            <p:cNvPr id="18" name="文本框 17"/>
            <p:cNvSpPr txBox="1"/>
            <p:nvPr/>
          </p:nvSpPr>
          <p:spPr>
            <a:xfrm>
              <a:off x="933968" y="986247"/>
              <a:ext cx="944880" cy="1005840"/>
            </a:xfrm>
            <a:prstGeom prst="rect">
              <a:avLst/>
            </a:prstGeom>
            <a:noFill/>
          </p:spPr>
          <p:txBody>
            <a:bodyPr rtlCol="0" wrap="none">
              <a:spAutoFit/>
            </a:bodyPr>
            <a:lstStyle/>
            <a:p>
              <a:r>
                <a:rPr altLang="en-US" b="1" lang="zh-CN" sz="6000">
                  <a:solidFill>
                    <a:srgbClr val="FF0000"/>
                  </a:solidFill>
                </a:rPr>
                <a:t>巍</a:t>
              </a:r>
            </a:p>
          </p:txBody>
        </p:sp>
        <p:sp>
          <p:nvSpPr>
            <p:cNvPr id="19" name="文本框 18"/>
            <p:cNvSpPr txBox="1"/>
            <p:nvPr/>
          </p:nvSpPr>
          <p:spPr>
            <a:xfrm>
              <a:off x="933967" y="1920787"/>
              <a:ext cx="944880" cy="1005840"/>
            </a:xfrm>
            <a:prstGeom prst="rect">
              <a:avLst/>
            </a:prstGeom>
            <a:noFill/>
          </p:spPr>
          <p:txBody>
            <a:bodyPr rtlCol="0" wrap="none">
              <a:spAutoFit/>
            </a:bodyPr>
            <a:lstStyle/>
            <a:p>
              <a:r>
                <a:rPr altLang="en-US" b="1" lang="zh-CN" sz="6000">
                  <a:solidFill>
                    <a:srgbClr val="FF0000"/>
                  </a:solidFill>
                </a:rPr>
                <a:t>巍</a:t>
              </a:r>
            </a:p>
          </p:txBody>
        </p:sp>
      </p:grpSp>
      <p:pic>
        <p:nvPicPr>
          <p:cNvPr descr="图片包含 建筑物, 雕塑, 就坐  已生成高可信度的说明" id="20" name="图片 19">
            <a:extLst>
              <a:ext uri="{FF2B5EF4-FFF2-40B4-BE49-F238E27FC236}">
                <a16:creationId xmlns:a16="http://schemas.microsoft.com/office/drawing/2014/main" id="{37AFE012-3EF7-4CE5-BF90-78B57676E34A}"/>
              </a:ext>
            </a:extLst>
          </p:cNvPr>
          <p:cNvPicPr>
            <a:picLocks noChangeAspect="1"/>
          </p:cNvPicPr>
          <p:nvPr/>
        </p:nvPicPr>
        <p:blipFill>
          <a:blip r:embed="rId3">
            <a:extLst>
              <a:ext uri="{28A0092B-C50C-407E-A947-70E740481C1C}">
                <a14:useLocalDpi val="0"/>
              </a:ext>
            </a:extLst>
          </a:blip>
          <a:srcRect l="13999" r="12953" t="4738"/>
          <a:stretch>
            <a:fillRect/>
          </a:stretch>
        </p:blipFill>
        <p:spPr>
          <a:xfrm>
            <a:off x="7616537" y="1432133"/>
            <a:ext cx="3553692" cy="4634345"/>
          </a:xfrm>
          <a:prstGeom prst="rect">
            <a:avLst/>
          </a:prstGeom>
        </p:spPr>
      </p:pic>
      <p:sp>
        <p:nvSpPr>
          <p:cNvPr id="21" name="矩形 20">
            <a:extLst>
              <a:ext uri="{FF2B5EF4-FFF2-40B4-BE49-F238E27FC236}">
                <a16:creationId xmlns:a16="http://schemas.microsoft.com/office/drawing/2014/main" id="{469A79FE-9CB7-441A-928E-6067985034D1}"/>
              </a:ext>
            </a:extLst>
          </p:cNvPr>
          <p:cNvSpPr/>
          <p:nvPr/>
        </p:nvSpPr>
        <p:spPr>
          <a:xfrm>
            <a:off x="2486299" y="958177"/>
            <a:ext cx="5381196" cy="5440680"/>
          </a:xfrm>
          <a:prstGeom prst="rect">
            <a:avLst/>
          </a:prstGeom>
        </p:spPr>
        <p:txBody>
          <a:bodyPr wrap="square">
            <a:spAutoFit/>
          </a:bodyPr>
          <a:lstStyle/>
          <a:p>
            <a:pPr algn="just">
              <a:lnSpc>
                <a:spcPct val="150000"/>
              </a:lnSpc>
            </a:pPr>
            <a:r>
              <a:rPr altLang="en-US" lang="zh-CN">
                <a:latin charset="-122" panose="020b0503020204020204" pitchFamily="34" typeface="微软雅黑"/>
                <a:ea charset="-122" panose="020b0503020204020204" pitchFamily="34" typeface="微软雅黑"/>
              </a:rPr>
              <a:t>毛泽东出生于中华民族命运最为黑暗沉重之岁月。</a:t>
            </a:r>
          </a:p>
          <a:p>
            <a:pPr algn="just">
              <a:lnSpc>
                <a:spcPct val="150000"/>
              </a:lnSpc>
            </a:pPr>
            <a:endParaRPr altLang="en-US" lang="zh-CN">
              <a:latin charset="-122" panose="020b0503020204020204" pitchFamily="34" typeface="微软雅黑"/>
              <a:ea charset="-122" panose="020b0503020204020204" pitchFamily="34" typeface="微软雅黑"/>
            </a:endParaRPr>
          </a:p>
          <a:p>
            <a:pPr algn="just">
              <a:lnSpc>
                <a:spcPct val="150000"/>
              </a:lnSpc>
            </a:pPr>
            <a:r>
              <a:rPr altLang="en-US" lang="zh-CN">
                <a:latin charset="-122" panose="020b0503020204020204" pitchFamily="34" typeface="微软雅黑"/>
                <a:ea charset="-122" panose="020b0503020204020204" pitchFamily="34" typeface="微软雅黑"/>
              </a:rPr>
              <a:t>他发宏愿，立雄心，养浩气，救万民。立足湘江，胸纳寰宇，北游红楼，南结黄埔，东谋建党盛举，西挽灭顶危局。遇千难而不挫，经百战而愈奋。</a:t>
            </a:r>
          </a:p>
          <a:p>
            <a:pPr algn="just">
              <a:lnSpc>
                <a:spcPct val="150000"/>
              </a:lnSpc>
            </a:pPr>
            <a:r>
              <a:rPr altLang="en-US" lang="zh-CN">
                <a:latin charset="-122" panose="020b0503020204020204" pitchFamily="34" typeface="微软雅黑"/>
                <a:ea charset="-122" panose="020b0503020204020204" pitchFamily="34" typeface="微软雅黑"/>
              </a:rPr>
              <a:t>终成一代民族舵手，驱倭寇，扫民贼，</a:t>
            </a:r>
          </a:p>
          <a:p>
            <a:pPr algn="just">
              <a:lnSpc>
                <a:spcPct val="150000"/>
              </a:lnSpc>
            </a:pPr>
            <a:r>
              <a:rPr altLang="en-US" lang="zh-CN">
                <a:latin charset="-122" panose="020b0503020204020204" pitchFamily="34" typeface="微软雅黑"/>
                <a:ea charset="-122" panose="020b0503020204020204" pitchFamily="34" typeface="微软雅黑"/>
              </a:rPr>
              <a:t>新中国乃巍巍然崛起东方。</a:t>
            </a:r>
          </a:p>
          <a:p>
            <a:pPr algn="just">
              <a:lnSpc>
                <a:spcPct val="150000"/>
              </a:lnSpc>
            </a:pPr>
            <a:endParaRPr altLang="en-US" lang="zh-CN">
              <a:latin charset="-122" panose="020b0503020204020204" pitchFamily="34" typeface="微软雅黑"/>
              <a:ea charset="-122" panose="020b0503020204020204" pitchFamily="34" typeface="微软雅黑"/>
            </a:endParaRPr>
          </a:p>
          <a:p>
            <a:pPr algn="just">
              <a:lnSpc>
                <a:spcPct val="150000"/>
              </a:lnSpc>
            </a:pPr>
            <a:r>
              <a:rPr altLang="en-US" lang="zh-CN">
                <a:latin charset="-122" panose="020b0503020204020204" pitchFamily="34" typeface="微软雅黑"/>
                <a:ea charset="-122" panose="020b0503020204020204" pitchFamily="34" typeface="微软雅黑"/>
              </a:rPr>
              <a:t>毛氏毕生，与庶民同呼吸，谋国家千秋业，</a:t>
            </a:r>
          </a:p>
          <a:p>
            <a:pPr algn="just">
              <a:lnSpc>
                <a:spcPct val="150000"/>
              </a:lnSpc>
            </a:pPr>
            <a:r>
              <a:rPr altLang="en-US" lang="zh-CN">
                <a:latin charset="-122" panose="020b0503020204020204" pitchFamily="34" typeface="微软雅黑"/>
                <a:ea charset="-122" panose="020b0503020204020204" pitchFamily="34" typeface="微软雅黑"/>
              </a:rPr>
              <a:t>戒骄戒腐，反帝反霸。一穷二白之赤县，转为粮油滚滚，钢花烁烁，书声琅琅，欢歌阵阵之强邦。</a:t>
            </a:r>
          </a:p>
          <a:p>
            <a:pPr algn="just">
              <a:lnSpc>
                <a:spcPct val="150000"/>
              </a:lnSpc>
            </a:pPr>
            <a:r>
              <a:rPr altLang="en-US" lang="zh-CN">
                <a:latin charset="-122" panose="020b0503020204020204" pitchFamily="34" typeface="微软雅黑"/>
                <a:ea charset="-122" panose="020b0503020204020204" pitchFamily="34" typeface="微软雅黑"/>
              </a:rPr>
              <a:t>更有两弹一星，护民万福，哲思雄文，厚馈子孙。华夏神州之命运，已跃出低谷，冉冉行天矣。 </a:t>
            </a:r>
          </a:p>
        </p:txBody>
      </p:sp>
    </p:spTree>
    <p:extLst>
      <p:ext uri="{BB962C8B-B14F-4D97-AF65-F5344CB8AC3E}">
        <p14:creationId val="534831779"/>
      </p:ext>
    </p:extLst>
  </p:cSld>
  <p:clrMapOvr>
    <a:masterClrMapping/>
  </p:clrMapOvr>
  <mc:AlternateContent>
    <mc:Choice Requires="p15">
      <p:transition advTm="3000" p14:dur="1250" spd="slow">
        <p15:prstTrans prst="peelOff"/>
      </p:transition>
    </mc:Choice>
    <mc:Fallback>
      <p:transition advTm="3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6" presetSubtype="16">
                                  <p:stCondLst>
                                    <p:cond delay="0"/>
                                  </p:stCondLst>
                                  <p:childTnLst>
                                    <p:set>
                                      <p:cBhvr>
                                        <p:cTn dur="1" fill="hold" id="6">
                                          <p:stCondLst>
                                            <p:cond delay="0"/>
                                          </p:stCondLst>
                                        </p:cTn>
                                        <p:tgtEl>
                                          <p:spTgt spid="8"/>
                                        </p:tgtEl>
                                        <p:attrNameLst>
                                          <p:attrName>style.visibility</p:attrName>
                                        </p:attrNameLst>
                                      </p:cBhvr>
                                      <p:to>
                                        <p:strVal val="visible"/>
                                      </p:to>
                                    </p:set>
                                    <p:animEffect filter="circle(in)" transition="in">
                                      <p:cBhvr>
                                        <p:cTn dur="2000" id="7"/>
                                        <p:tgtEl>
                                          <p:spTgt spid="8"/>
                                        </p:tgtEl>
                                      </p:cBhvr>
                                    </p:animEffect>
                                  </p:childTnLst>
                                </p:cTn>
                              </p:par>
                            </p:childTnLst>
                          </p:cTn>
                        </p:par>
                        <p:par>
                          <p:cTn fill="hold" id="8" nodeType="afterGroup">
                            <p:stCondLst>
                              <p:cond delay="2000"/>
                            </p:stCondLst>
                            <p:childTnLst>
                              <p:par>
                                <p:cTn fill="hold" id="9" nodeType="afterEffect" presetClass="entr" presetID="2" presetSubtype="8">
                                  <p:stCondLst>
                                    <p:cond delay="0"/>
                                  </p:stCondLst>
                                  <p:childTnLst>
                                    <p:set>
                                      <p:cBhvr>
                                        <p:cTn dur="1" fill="hold" id="10">
                                          <p:stCondLst>
                                            <p:cond delay="0"/>
                                          </p:stCondLst>
                                        </p:cTn>
                                        <p:tgtEl>
                                          <p:spTgt spid="14"/>
                                        </p:tgtEl>
                                        <p:attrNameLst>
                                          <p:attrName>style.visibility</p:attrName>
                                        </p:attrNameLst>
                                      </p:cBhvr>
                                      <p:to>
                                        <p:strVal val="visible"/>
                                      </p:to>
                                    </p:set>
                                    <p:anim calcmode="lin" valueType="num">
                                      <p:cBhvr additive="base">
                                        <p:cTn dur="750" fill="hold" id="11"/>
                                        <p:tgtEl>
                                          <p:spTgt spid="14"/>
                                        </p:tgtEl>
                                        <p:attrNameLst>
                                          <p:attrName>ppt_x</p:attrName>
                                        </p:attrNameLst>
                                      </p:cBhvr>
                                      <p:tavLst>
                                        <p:tav tm="0">
                                          <p:val>
                                            <p:strVal val="0-#ppt_w/2"/>
                                          </p:val>
                                        </p:tav>
                                        <p:tav tm="100000">
                                          <p:val>
                                            <p:strVal val="#ppt_x"/>
                                          </p:val>
                                        </p:tav>
                                      </p:tavLst>
                                    </p:anim>
                                    <p:anim calcmode="lin" valueType="num">
                                      <p:cBhvr additive="base">
                                        <p:cTn dur="750" fill="hold" id="12"/>
                                        <p:tgtEl>
                                          <p:spTgt spid="14"/>
                                        </p:tgtEl>
                                        <p:attrNameLst>
                                          <p:attrName>ppt_y</p:attrName>
                                        </p:attrNameLst>
                                      </p:cBhvr>
                                      <p:tavLst>
                                        <p:tav tm="0">
                                          <p:val>
                                            <p:strVal val="#ppt_y"/>
                                          </p:val>
                                        </p:tav>
                                        <p:tav tm="100000">
                                          <p:val>
                                            <p:strVal val="#ppt_y"/>
                                          </p:val>
                                        </p:tav>
                                      </p:tavLst>
                                    </p:anim>
                                  </p:childTnLst>
                                </p:cTn>
                              </p:par>
                            </p:childTnLst>
                          </p:cTn>
                        </p:par>
                        <p:par>
                          <p:cTn fill="hold" id="13" nodeType="afterGroup">
                            <p:stCondLst>
                              <p:cond delay="2750"/>
                            </p:stCondLst>
                            <p:childTnLst>
                              <p:par>
                                <p:cTn fill="hold" id="14" nodeType="afterEffect" presetClass="entr" presetID="42" presetSubtype="0">
                                  <p:stCondLst>
                                    <p:cond delay="0"/>
                                  </p:stCondLst>
                                  <p:childTnLst>
                                    <p:set>
                                      <p:cBhvr>
                                        <p:cTn dur="1" fill="hold" id="15">
                                          <p:stCondLst>
                                            <p:cond delay="0"/>
                                          </p:stCondLst>
                                        </p:cTn>
                                        <p:tgtEl>
                                          <p:spTgt spid="20"/>
                                        </p:tgtEl>
                                        <p:attrNameLst>
                                          <p:attrName>style.visibility</p:attrName>
                                        </p:attrNameLst>
                                      </p:cBhvr>
                                      <p:to>
                                        <p:strVal val="visible"/>
                                      </p:to>
                                    </p:set>
                                    <p:animEffect filter="fade" transition="in">
                                      <p:cBhvr>
                                        <p:cTn dur="750" id="16"/>
                                        <p:tgtEl>
                                          <p:spTgt spid="20"/>
                                        </p:tgtEl>
                                      </p:cBhvr>
                                    </p:animEffect>
                                    <p:anim calcmode="lin" valueType="num">
                                      <p:cBhvr>
                                        <p:cTn dur="750" fill="hold" id="17"/>
                                        <p:tgtEl>
                                          <p:spTgt spid="20"/>
                                        </p:tgtEl>
                                        <p:attrNameLst>
                                          <p:attrName>ppt_x</p:attrName>
                                        </p:attrNameLst>
                                      </p:cBhvr>
                                      <p:tavLst>
                                        <p:tav tm="0">
                                          <p:val>
                                            <p:strVal val="#ppt_x"/>
                                          </p:val>
                                        </p:tav>
                                        <p:tav tm="100000">
                                          <p:val>
                                            <p:strVal val="#ppt_x"/>
                                          </p:val>
                                        </p:tav>
                                      </p:tavLst>
                                    </p:anim>
                                    <p:anim calcmode="lin" valueType="num">
                                      <p:cBhvr>
                                        <p:cTn dur="750" fill="hold" id="18"/>
                                        <p:tgtEl>
                                          <p:spTgt spid="20"/>
                                        </p:tgtEl>
                                        <p:attrNameLst>
                                          <p:attrName>ppt_y</p:attrName>
                                        </p:attrNameLst>
                                      </p:cBhvr>
                                      <p:tavLst>
                                        <p:tav tm="0">
                                          <p:val>
                                            <p:strVal val="#ppt_y+.1"/>
                                          </p:val>
                                        </p:tav>
                                        <p:tav tm="100000">
                                          <p:val>
                                            <p:strVal val="#ppt_y"/>
                                          </p:val>
                                        </p:tav>
                                      </p:tavLst>
                                    </p:anim>
                                  </p:childTnLst>
                                </p:cTn>
                              </p:par>
                            </p:childTnLst>
                          </p:cTn>
                        </p:par>
                        <p:par>
                          <p:cTn fill="hold" id="19" nodeType="afterGroup">
                            <p:stCondLst>
                              <p:cond delay="3500"/>
                            </p:stCondLst>
                            <p:childTnLst>
                              <p:par>
                                <p:cTn fill="hold" id="20" nodeType="afterEffect" presetClass="entr" presetID="22" presetSubtype="1">
                                  <p:stCondLst>
                                    <p:cond delay="0"/>
                                  </p:stCondLst>
                                  <p:childTnLst>
                                    <p:set>
                                      <p:cBhvr>
                                        <p:cTn dur="1" fill="hold" id="21">
                                          <p:stCondLst>
                                            <p:cond delay="0"/>
                                          </p:stCondLst>
                                        </p:cTn>
                                        <p:tgtEl>
                                          <p:spTgt spid="21">
                                            <p:txEl>
                                              <p:pRg end="0" st="0"/>
                                            </p:txEl>
                                          </p:spTgt>
                                        </p:tgtEl>
                                        <p:attrNameLst>
                                          <p:attrName>style.visibility</p:attrName>
                                        </p:attrNameLst>
                                      </p:cBhvr>
                                      <p:to>
                                        <p:strVal val="visible"/>
                                      </p:to>
                                    </p:set>
                                    <p:animEffect filter="wipe(up)" transition="in">
                                      <p:cBhvr>
                                        <p:cTn dur="750" id="22"/>
                                        <p:tgtEl>
                                          <p:spTgt spid="21">
                                            <p:txEl>
                                              <p:pRg end="0" st="0"/>
                                            </p:txEl>
                                          </p:spTgt>
                                        </p:tgtEl>
                                      </p:cBhvr>
                                    </p:animEffect>
                                  </p:childTnLst>
                                </p:cTn>
                              </p:par>
                            </p:childTnLst>
                          </p:cTn>
                        </p:par>
                        <p:par>
                          <p:cTn fill="hold" id="23" nodeType="afterGroup">
                            <p:stCondLst>
                              <p:cond delay="4250"/>
                            </p:stCondLst>
                            <p:childTnLst>
                              <p:par>
                                <p:cTn fill="hold" id="24" nodeType="afterEffect" presetClass="entr" presetID="22" presetSubtype="1">
                                  <p:stCondLst>
                                    <p:cond delay="0"/>
                                  </p:stCondLst>
                                  <p:childTnLst>
                                    <p:set>
                                      <p:cBhvr>
                                        <p:cTn dur="1" fill="hold" id="25">
                                          <p:stCondLst>
                                            <p:cond delay="0"/>
                                          </p:stCondLst>
                                        </p:cTn>
                                        <p:tgtEl>
                                          <p:spTgt spid="21">
                                            <p:txEl>
                                              <p:pRg end="2" st="2"/>
                                            </p:txEl>
                                          </p:spTgt>
                                        </p:tgtEl>
                                        <p:attrNameLst>
                                          <p:attrName>style.visibility</p:attrName>
                                        </p:attrNameLst>
                                      </p:cBhvr>
                                      <p:to>
                                        <p:strVal val="visible"/>
                                      </p:to>
                                    </p:set>
                                    <p:animEffect filter="wipe(up)" transition="in">
                                      <p:cBhvr>
                                        <p:cTn dur="750" id="26"/>
                                        <p:tgtEl>
                                          <p:spTgt spid="21">
                                            <p:txEl>
                                              <p:pRg end="2" st="2"/>
                                            </p:txEl>
                                          </p:spTgt>
                                        </p:tgtEl>
                                      </p:cBhvr>
                                    </p:animEffect>
                                  </p:childTnLst>
                                </p:cTn>
                              </p:par>
                            </p:childTnLst>
                          </p:cTn>
                        </p:par>
                        <p:par>
                          <p:cTn fill="hold" id="27" nodeType="afterGroup">
                            <p:stCondLst>
                              <p:cond delay="5000"/>
                            </p:stCondLst>
                            <p:childTnLst>
                              <p:par>
                                <p:cTn fill="hold" id="28" nodeType="afterEffect" presetClass="entr" presetID="22" presetSubtype="1">
                                  <p:stCondLst>
                                    <p:cond delay="0"/>
                                  </p:stCondLst>
                                  <p:childTnLst>
                                    <p:set>
                                      <p:cBhvr>
                                        <p:cTn dur="1" fill="hold" id="29">
                                          <p:stCondLst>
                                            <p:cond delay="0"/>
                                          </p:stCondLst>
                                        </p:cTn>
                                        <p:tgtEl>
                                          <p:spTgt spid="21">
                                            <p:txEl>
                                              <p:pRg end="3" st="3"/>
                                            </p:txEl>
                                          </p:spTgt>
                                        </p:tgtEl>
                                        <p:attrNameLst>
                                          <p:attrName>style.visibility</p:attrName>
                                        </p:attrNameLst>
                                      </p:cBhvr>
                                      <p:to>
                                        <p:strVal val="visible"/>
                                      </p:to>
                                    </p:set>
                                    <p:animEffect filter="wipe(up)" transition="in">
                                      <p:cBhvr>
                                        <p:cTn dur="750" id="30"/>
                                        <p:tgtEl>
                                          <p:spTgt spid="21">
                                            <p:txEl>
                                              <p:pRg end="3" st="3"/>
                                            </p:txEl>
                                          </p:spTgt>
                                        </p:tgtEl>
                                      </p:cBhvr>
                                    </p:animEffect>
                                  </p:childTnLst>
                                </p:cTn>
                              </p:par>
                            </p:childTnLst>
                          </p:cTn>
                        </p:par>
                        <p:par>
                          <p:cTn fill="hold" id="31" nodeType="afterGroup">
                            <p:stCondLst>
                              <p:cond delay="5750"/>
                            </p:stCondLst>
                            <p:childTnLst>
                              <p:par>
                                <p:cTn fill="hold" id="32" nodeType="afterEffect" presetClass="entr" presetID="22" presetSubtype="1">
                                  <p:stCondLst>
                                    <p:cond delay="0"/>
                                  </p:stCondLst>
                                  <p:childTnLst>
                                    <p:set>
                                      <p:cBhvr>
                                        <p:cTn dur="1" fill="hold" id="33">
                                          <p:stCondLst>
                                            <p:cond delay="0"/>
                                          </p:stCondLst>
                                        </p:cTn>
                                        <p:tgtEl>
                                          <p:spTgt spid="21">
                                            <p:txEl>
                                              <p:pRg end="4" st="4"/>
                                            </p:txEl>
                                          </p:spTgt>
                                        </p:tgtEl>
                                        <p:attrNameLst>
                                          <p:attrName>style.visibility</p:attrName>
                                        </p:attrNameLst>
                                      </p:cBhvr>
                                      <p:to>
                                        <p:strVal val="visible"/>
                                      </p:to>
                                    </p:set>
                                    <p:animEffect filter="wipe(up)" transition="in">
                                      <p:cBhvr>
                                        <p:cTn dur="750" id="34"/>
                                        <p:tgtEl>
                                          <p:spTgt spid="21">
                                            <p:txEl>
                                              <p:pRg end="4" st="4"/>
                                            </p:txEl>
                                          </p:spTgt>
                                        </p:tgtEl>
                                      </p:cBhvr>
                                    </p:animEffect>
                                  </p:childTnLst>
                                </p:cTn>
                              </p:par>
                            </p:childTnLst>
                          </p:cTn>
                        </p:par>
                        <p:par>
                          <p:cTn fill="hold" id="35" nodeType="afterGroup">
                            <p:stCondLst>
                              <p:cond delay="6500"/>
                            </p:stCondLst>
                            <p:childTnLst>
                              <p:par>
                                <p:cTn fill="hold" id="36" nodeType="afterEffect" presetClass="entr" presetID="22" presetSubtype="1">
                                  <p:stCondLst>
                                    <p:cond delay="0"/>
                                  </p:stCondLst>
                                  <p:childTnLst>
                                    <p:set>
                                      <p:cBhvr>
                                        <p:cTn dur="1" fill="hold" id="37">
                                          <p:stCondLst>
                                            <p:cond delay="0"/>
                                          </p:stCondLst>
                                        </p:cTn>
                                        <p:tgtEl>
                                          <p:spTgt spid="21">
                                            <p:txEl>
                                              <p:pRg end="6" st="6"/>
                                            </p:txEl>
                                          </p:spTgt>
                                        </p:tgtEl>
                                        <p:attrNameLst>
                                          <p:attrName>style.visibility</p:attrName>
                                        </p:attrNameLst>
                                      </p:cBhvr>
                                      <p:to>
                                        <p:strVal val="visible"/>
                                      </p:to>
                                    </p:set>
                                    <p:animEffect filter="wipe(up)" transition="in">
                                      <p:cBhvr>
                                        <p:cTn dur="750" id="38"/>
                                        <p:tgtEl>
                                          <p:spTgt spid="21">
                                            <p:txEl>
                                              <p:pRg end="6" st="6"/>
                                            </p:txEl>
                                          </p:spTgt>
                                        </p:tgtEl>
                                      </p:cBhvr>
                                    </p:animEffect>
                                  </p:childTnLst>
                                </p:cTn>
                              </p:par>
                            </p:childTnLst>
                          </p:cTn>
                        </p:par>
                        <p:par>
                          <p:cTn fill="hold" id="39" nodeType="afterGroup">
                            <p:stCondLst>
                              <p:cond delay="7250"/>
                            </p:stCondLst>
                            <p:childTnLst>
                              <p:par>
                                <p:cTn fill="hold" id="40" nodeType="afterEffect" presetClass="entr" presetID="22" presetSubtype="1">
                                  <p:stCondLst>
                                    <p:cond delay="0"/>
                                  </p:stCondLst>
                                  <p:childTnLst>
                                    <p:set>
                                      <p:cBhvr>
                                        <p:cTn dur="1" fill="hold" id="41">
                                          <p:stCondLst>
                                            <p:cond delay="0"/>
                                          </p:stCondLst>
                                        </p:cTn>
                                        <p:tgtEl>
                                          <p:spTgt spid="21">
                                            <p:txEl>
                                              <p:pRg end="7" st="7"/>
                                            </p:txEl>
                                          </p:spTgt>
                                        </p:tgtEl>
                                        <p:attrNameLst>
                                          <p:attrName>style.visibility</p:attrName>
                                        </p:attrNameLst>
                                      </p:cBhvr>
                                      <p:to>
                                        <p:strVal val="visible"/>
                                      </p:to>
                                    </p:set>
                                    <p:animEffect filter="wipe(up)" transition="in">
                                      <p:cBhvr>
                                        <p:cTn dur="750" id="42"/>
                                        <p:tgtEl>
                                          <p:spTgt spid="21">
                                            <p:txEl>
                                              <p:pRg end="7" st="7"/>
                                            </p:txEl>
                                          </p:spTgt>
                                        </p:tgtEl>
                                      </p:cBhvr>
                                    </p:animEffect>
                                  </p:childTnLst>
                                </p:cTn>
                              </p:par>
                            </p:childTnLst>
                          </p:cTn>
                        </p:par>
                        <p:par>
                          <p:cTn fill="hold" id="43" nodeType="afterGroup">
                            <p:stCondLst>
                              <p:cond delay="8000"/>
                            </p:stCondLst>
                            <p:childTnLst>
                              <p:par>
                                <p:cTn fill="hold" id="44" nodeType="afterEffect" presetClass="entr" presetID="22" presetSubtype="1">
                                  <p:stCondLst>
                                    <p:cond delay="0"/>
                                  </p:stCondLst>
                                  <p:childTnLst>
                                    <p:set>
                                      <p:cBhvr>
                                        <p:cTn dur="1" fill="hold" id="45">
                                          <p:stCondLst>
                                            <p:cond delay="0"/>
                                          </p:stCondLst>
                                        </p:cTn>
                                        <p:tgtEl>
                                          <p:spTgt spid="21">
                                            <p:txEl>
                                              <p:pRg end="8" st="8"/>
                                            </p:txEl>
                                          </p:spTgt>
                                        </p:tgtEl>
                                        <p:attrNameLst>
                                          <p:attrName>style.visibility</p:attrName>
                                        </p:attrNameLst>
                                      </p:cBhvr>
                                      <p:to>
                                        <p:strVal val="visible"/>
                                      </p:to>
                                    </p:set>
                                    <p:animEffect filter="wipe(up)" transition="in">
                                      <p:cBhvr>
                                        <p:cTn dur="750" id="46"/>
                                        <p:tgtEl>
                                          <p:spTgt spid="21">
                                            <p:txEl>
                                              <p:pRg end="8" st="8"/>
                                            </p:txEl>
                                          </p:spTgt>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6" name="组合 5"/>
          <p:cNvGrpSpPr/>
          <p:nvPr/>
        </p:nvGrpSpPr>
        <p:grpSpPr>
          <a:xfrm>
            <a:off x="1131655" y="2123284"/>
            <a:ext cx="4667769" cy="3320493"/>
            <a:chOff x="4152900" y="1772534"/>
            <a:chExt cx="3907833" cy="3615750"/>
          </a:xfrm>
        </p:grpSpPr>
        <p:sp>
          <p:nvSpPr>
            <p:cNvPr id="16" name="直角三角形 15"/>
            <p:cNvSpPr/>
            <p:nvPr/>
          </p:nvSpPr>
          <p:spPr>
            <a:xfrm flipH="1">
              <a:off x="6439378" y="2781300"/>
              <a:ext cx="1426929" cy="2567067"/>
            </a:xfrm>
            <a:prstGeom prst="rtTriangle">
              <a:avLst/>
            </a:prstGeom>
            <a:solidFill>
              <a:srgbClr val="7F7E7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 name="平行四边形 2"/>
            <p:cNvSpPr/>
            <p:nvPr/>
          </p:nvSpPr>
          <p:spPr>
            <a:xfrm>
              <a:off x="4152900" y="1772534"/>
              <a:ext cx="3907833" cy="3615750"/>
            </a:xfrm>
            <a:prstGeom prst="parallelogram">
              <a:avLst>
                <a:gd fmla="val 20258" name="adj"/>
              </a:avLst>
            </a:prstGeom>
            <a:solidFill>
              <a:schemeClr val="bg1"/>
            </a:solidFill>
            <a:ln w="57150">
              <a:solidFill>
                <a:srgbClr val="C8350D"/>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8" name="矩形 7">
            <a:extLst>
              <a:ext uri="{FF2B5EF4-FFF2-40B4-BE49-F238E27FC236}">
                <a16:creationId xmlns:a16="http://schemas.microsoft.com/office/drawing/2014/main" id="{53BEB18F-FA81-4E01-B0B5-3CF5ECFA8EDB}"/>
              </a:ext>
            </a:extLst>
          </p:cNvPr>
          <p:cNvSpPr/>
          <p:nvPr/>
        </p:nvSpPr>
        <p:spPr>
          <a:xfrm flipH="1">
            <a:off x="1639010" y="2746658"/>
            <a:ext cx="3928179" cy="1737360"/>
          </a:xfrm>
          <a:prstGeom prst="rect">
            <a:avLst/>
          </a:prstGeom>
        </p:spPr>
        <p:txBody>
          <a:bodyPr wrap="square">
            <a:spAutoFit/>
          </a:bodyPr>
          <a:lstStyle/>
          <a:p>
            <a:pPr>
              <a:lnSpc>
                <a:spcPct val="150000"/>
              </a:lnSpc>
            </a:pPr>
            <a:r>
              <a:rPr altLang="en-US" lang="zh-CN">
                <a:latin charset="-122" panose="020b0503020204020204" pitchFamily="34" typeface="微软雅黑"/>
                <a:ea charset="-122" panose="020b0503020204020204" pitchFamily="34" typeface="微软雅黑"/>
              </a:rPr>
              <a:t>他用简单的形式，表现生动而深刻的革命题材，是国内有人都能够理解的，也是世世代代的人都能够理解的。 </a:t>
            </a:r>
          </a:p>
          <a:p>
            <a:pPr>
              <a:lnSpc>
                <a:spcPct val="150000"/>
              </a:lnSpc>
            </a:pPr>
            <a:r>
              <a:rPr altLang="en-US" lang="zh-CN">
                <a:latin charset="-122" panose="020b0503020204020204" pitchFamily="34" typeface="微软雅黑"/>
                <a:ea charset="-122" panose="020b0503020204020204" pitchFamily="34" typeface="微软雅黑"/>
              </a:rPr>
              <a:t>　　</a:t>
            </a:r>
          </a:p>
        </p:txBody>
      </p:sp>
      <p:grpSp>
        <p:nvGrpSpPr>
          <p:cNvPr id="7" name="组合 6"/>
          <p:cNvGrpSpPr/>
          <p:nvPr/>
        </p:nvGrpSpPr>
        <p:grpSpPr>
          <a:xfrm>
            <a:off x="6182588" y="1979509"/>
            <a:ext cx="4888970" cy="3608043"/>
            <a:chOff x="7556199" y="1780241"/>
            <a:chExt cx="3908418" cy="3608043"/>
          </a:xfrm>
        </p:grpSpPr>
        <p:sp>
          <p:nvSpPr>
            <p:cNvPr id="4" name="直角三角形 3"/>
            <p:cNvSpPr/>
            <p:nvPr/>
          </p:nvSpPr>
          <p:spPr>
            <a:xfrm flipH="1">
              <a:off x="10190057" y="1780241"/>
              <a:ext cx="1153863" cy="3539551"/>
            </a:xfrm>
            <a:prstGeom prst="rtTriangle">
              <a:avLst/>
            </a:prstGeom>
            <a:solidFill>
              <a:srgbClr val="7F7E7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 name="平行四边形 12"/>
            <p:cNvSpPr/>
            <p:nvPr/>
          </p:nvSpPr>
          <p:spPr>
            <a:xfrm>
              <a:off x="7556199" y="1780241"/>
              <a:ext cx="3908418" cy="3608043"/>
            </a:xfrm>
            <a:prstGeom prst="parallelogram">
              <a:avLst>
                <a:gd fmla="val 22675" name="adj"/>
              </a:avLst>
            </a:prstGeom>
            <a:solidFill>
              <a:schemeClr val="bg1"/>
            </a:solidFill>
            <a:ln w="57150">
              <a:solidFill>
                <a:srgbClr val="C8350D"/>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12" name="矩形 11">
            <a:extLst>
              <a:ext uri="{FF2B5EF4-FFF2-40B4-BE49-F238E27FC236}">
                <a16:creationId xmlns:a16="http://schemas.microsoft.com/office/drawing/2014/main" id="{53BEB18F-FA81-4E01-B0B5-3CF5ECFA8EDB}"/>
              </a:ext>
            </a:extLst>
          </p:cNvPr>
          <p:cNvSpPr/>
          <p:nvPr/>
        </p:nvSpPr>
        <p:spPr>
          <a:xfrm flipH="1">
            <a:off x="6902049" y="2954407"/>
            <a:ext cx="3547599" cy="1737360"/>
          </a:xfrm>
          <a:prstGeom prst="rect">
            <a:avLst/>
          </a:prstGeom>
        </p:spPr>
        <p:txBody>
          <a:bodyPr wrap="square">
            <a:spAutoFit/>
          </a:bodyPr>
          <a:lstStyle/>
          <a:p>
            <a:pPr algn="just">
              <a:lnSpc>
                <a:spcPct val="150000"/>
              </a:lnSpc>
            </a:pPr>
            <a:r>
              <a:rPr altLang="en-US" lang="zh-CN">
                <a:latin charset="-122" panose="020b0503020204020204" pitchFamily="34" typeface="微软雅黑"/>
                <a:ea charset="-122" panose="020b0503020204020204" pitchFamily="34" typeface="微软雅黑"/>
              </a:rPr>
              <a:t>毛泽东是一位伟大的战略家。哪个领袖能像他这样在这么多不同类型的冲突中长期立于不败之地？</a:t>
            </a:r>
          </a:p>
        </p:txBody>
      </p:sp>
      <p:sp>
        <p:nvSpPr>
          <p:cNvPr id="19" name="矩形 18">
            <a:extLst>
              <a:ext uri="{FF2B5EF4-FFF2-40B4-BE49-F238E27FC236}">
                <a16:creationId xmlns:a16="http://schemas.microsoft.com/office/drawing/2014/main" id="{53BEB18F-FA81-4E01-B0B5-3CF5ECFA8EDB}"/>
              </a:ext>
            </a:extLst>
          </p:cNvPr>
          <p:cNvSpPr/>
          <p:nvPr/>
        </p:nvSpPr>
        <p:spPr>
          <a:xfrm flipH="1">
            <a:off x="1078891" y="942683"/>
            <a:ext cx="7325125" cy="640080"/>
          </a:xfrm>
          <a:prstGeom prst="rect">
            <a:avLst/>
          </a:prstGeom>
        </p:spPr>
        <p:txBody>
          <a:bodyPr wrap="square">
            <a:spAutoFit/>
          </a:bodyPr>
          <a:lstStyle/>
          <a:p>
            <a:r>
              <a:rPr altLang="en-US" lang="zh-CN" spc="300" sz="3600">
                <a:solidFill>
                  <a:srgbClr val="FF0000"/>
                </a:solidFill>
                <a:latin charset="-122" panose="020b0503020204020204" pitchFamily="34" typeface="微软雅黑"/>
                <a:ea charset="-122" panose="020b0503020204020204" pitchFamily="34" typeface="微软雅黑"/>
              </a:rPr>
              <a:t>各国领导人对毛泽东的评价</a:t>
            </a:r>
          </a:p>
        </p:txBody>
      </p:sp>
      <p:sp>
        <p:nvSpPr>
          <p:cNvPr id="20" name="矩形 19">
            <a:extLst>
              <a:ext uri="{FF2B5EF4-FFF2-40B4-BE49-F238E27FC236}">
                <a16:creationId xmlns:a16="http://schemas.microsoft.com/office/drawing/2014/main" id="{53BEB18F-FA81-4E01-B0B5-3CF5ECFA8EDB}"/>
              </a:ext>
            </a:extLst>
          </p:cNvPr>
          <p:cNvSpPr/>
          <p:nvPr/>
        </p:nvSpPr>
        <p:spPr>
          <a:xfrm flipH="1">
            <a:off x="2731865" y="4884070"/>
            <a:ext cx="2443223" cy="502920"/>
          </a:xfrm>
          <a:prstGeom prst="rect">
            <a:avLst/>
          </a:prstGeom>
        </p:spPr>
        <p:txBody>
          <a:bodyPr wrap="square">
            <a:spAutoFit/>
          </a:bodyPr>
          <a:lstStyle/>
          <a:p>
            <a:pPr>
              <a:lnSpc>
                <a:spcPct val="150000"/>
              </a:lnSpc>
            </a:pPr>
            <a:r>
              <a:rPr altLang="zh-CN" lang="en-US" smtClean="0">
                <a:latin charset="-122" panose="020b0503020204020204" pitchFamily="34" typeface="微软雅黑"/>
                <a:ea charset="-122" panose="020b0503020204020204" pitchFamily="34" typeface="微软雅黑"/>
              </a:rPr>
              <a:t>——法国前总理富尔 </a:t>
            </a:r>
          </a:p>
        </p:txBody>
      </p:sp>
      <p:sp>
        <p:nvSpPr>
          <p:cNvPr id="21" name="矩形 20">
            <a:extLst>
              <a:ext uri="{FF2B5EF4-FFF2-40B4-BE49-F238E27FC236}">
                <a16:creationId xmlns:a16="http://schemas.microsoft.com/office/drawing/2014/main" id="{53BEB18F-FA81-4E01-B0B5-3CF5ECFA8EDB}"/>
              </a:ext>
            </a:extLst>
          </p:cNvPr>
          <p:cNvSpPr/>
          <p:nvPr/>
        </p:nvSpPr>
        <p:spPr>
          <a:xfrm flipH="1">
            <a:off x="7055023" y="4884070"/>
            <a:ext cx="3133729" cy="640080"/>
          </a:xfrm>
          <a:prstGeom prst="rect">
            <a:avLst/>
          </a:prstGeom>
        </p:spPr>
        <p:txBody>
          <a:bodyPr wrap="square">
            <a:spAutoFit/>
          </a:bodyPr>
          <a:lstStyle/>
          <a:p>
            <a:pPr algn="r"/>
            <a:r>
              <a:rPr altLang="en-US" lang="zh-CN">
                <a:latin charset="-122" panose="020b0503020204020204" pitchFamily="34" typeface="微软雅黑"/>
                <a:ea charset="-122" panose="020b0503020204020204" pitchFamily="34" typeface="微软雅黑"/>
              </a:rPr>
              <a:t>　　——美国国防部长助理</a:t>
            </a:r>
          </a:p>
          <a:p>
            <a:pPr algn="r"/>
            <a:r>
              <a:rPr altLang="en-US" lang="zh-CN">
                <a:latin charset="-122" panose="020b0503020204020204" pitchFamily="34" typeface="微软雅黑"/>
                <a:ea charset="-122" panose="020b0503020204020204" pitchFamily="34" typeface="微软雅黑"/>
              </a:rPr>
              <a:t>菲利普·戴维逊 </a:t>
            </a:r>
          </a:p>
        </p:txBody>
      </p:sp>
    </p:spTree>
    <p:extLst>
      <p:ext uri="{BB962C8B-B14F-4D97-AF65-F5344CB8AC3E}">
        <p14:creationId val="2254382157"/>
      </p:ext>
    </p:extLst>
  </p:cSld>
  <p:clrMapOvr>
    <a:masterClrMapping/>
  </p:clrMapOvr>
  <mc:AlternateContent>
    <mc:Choice Requires="p15">
      <p:transition advTm="3000" p14:dur="1250" spd="slow">
        <p15:prstTrans prst="peelOff"/>
      </p:transition>
    </mc:Choice>
    <mc:Fallback>
      <p:transition advTm="3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42" presetSubtype="0">
                                  <p:stCondLst>
                                    <p:cond delay="0"/>
                                  </p:stCondLst>
                                  <p:childTnLst>
                                    <p:set>
                                      <p:cBhvr>
                                        <p:cTn dur="1" fill="hold" id="6">
                                          <p:stCondLst>
                                            <p:cond delay="0"/>
                                          </p:stCondLst>
                                        </p:cTn>
                                        <p:tgtEl>
                                          <p:spTgt spid="19"/>
                                        </p:tgtEl>
                                        <p:attrNameLst>
                                          <p:attrName>style.visibility</p:attrName>
                                        </p:attrNameLst>
                                      </p:cBhvr>
                                      <p:to>
                                        <p:strVal val="visible"/>
                                      </p:to>
                                    </p:set>
                                    <p:animEffect filter="fade" transition="in">
                                      <p:cBhvr>
                                        <p:cTn dur="750" id="7"/>
                                        <p:tgtEl>
                                          <p:spTgt spid="19"/>
                                        </p:tgtEl>
                                      </p:cBhvr>
                                    </p:animEffect>
                                    <p:anim calcmode="lin" valueType="num">
                                      <p:cBhvr>
                                        <p:cTn dur="750" fill="hold" id="8"/>
                                        <p:tgtEl>
                                          <p:spTgt spid="19"/>
                                        </p:tgtEl>
                                        <p:attrNameLst>
                                          <p:attrName>ppt_x</p:attrName>
                                        </p:attrNameLst>
                                      </p:cBhvr>
                                      <p:tavLst>
                                        <p:tav tm="0">
                                          <p:val>
                                            <p:strVal val="#ppt_x"/>
                                          </p:val>
                                        </p:tav>
                                        <p:tav tm="100000">
                                          <p:val>
                                            <p:strVal val="#ppt_x"/>
                                          </p:val>
                                        </p:tav>
                                      </p:tavLst>
                                    </p:anim>
                                    <p:anim calcmode="lin" valueType="num">
                                      <p:cBhvr>
                                        <p:cTn dur="750" fill="hold" id="9"/>
                                        <p:tgtEl>
                                          <p:spTgt spid="19"/>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750"/>
                            </p:stCondLst>
                            <p:childTnLst>
                              <p:par>
                                <p:cTn fill="hold" id="11" nodeType="afterEffect" presetClass="entr" presetID="2" presetSubtype="4">
                                  <p:stCondLst>
                                    <p:cond delay="0"/>
                                  </p:stCondLst>
                                  <p:childTnLst>
                                    <p:set>
                                      <p:cBhvr>
                                        <p:cTn dur="1" fill="hold" id="12">
                                          <p:stCondLst>
                                            <p:cond delay="0"/>
                                          </p:stCondLst>
                                        </p:cTn>
                                        <p:tgtEl>
                                          <p:spTgt spid="6"/>
                                        </p:tgtEl>
                                        <p:attrNameLst>
                                          <p:attrName>style.visibility</p:attrName>
                                        </p:attrNameLst>
                                      </p:cBhvr>
                                      <p:to>
                                        <p:strVal val="visible"/>
                                      </p:to>
                                    </p:set>
                                    <p:anim calcmode="lin" valueType="num">
                                      <p:cBhvr additive="base">
                                        <p:cTn dur="750" fill="hold" id="13"/>
                                        <p:tgtEl>
                                          <p:spTgt spid="6"/>
                                        </p:tgtEl>
                                        <p:attrNameLst>
                                          <p:attrName>ppt_x</p:attrName>
                                        </p:attrNameLst>
                                      </p:cBhvr>
                                      <p:tavLst>
                                        <p:tav tm="0">
                                          <p:val>
                                            <p:strVal val="#ppt_x"/>
                                          </p:val>
                                        </p:tav>
                                        <p:tav tm="100000">
                                          <p:val>
                                            <p:strVal val="#ppt_x"/>
                                          </p:val>
                                        </p:tav>
                                      </p:tavLst>
                                    </p:anim>
                                    <p:anim calcmode="lin" valueType="num">
                                      <p:cBhvr additive="base">
                                        <p:cTn dur="750" fill="hold" id="14"/>
                                        <p:tgtEl>
                                          <p:spTgt spid="6"/>
                                        </p:tgtEl>
                                        <p:attrNameLst>
                                          <p:attrName>ppt_y</p:attrName>
                                        </p:attrNameLst>
                                      </p:cBhvr>
                                      <p:tavLst>
                                        <p:tav tm="0">
                                          <p:val>
                                            <p:strVal val="1+#ppt_h/2"/>
                                          </p:val>
                                        </p:tav>
                                        <p:tav tm="100000">
                                          <p:val>
                                            <p:strVal val="#ppt_y"/>
                                          </p:val>
                                        </p:tav>
                                      </p:tavLst>
                                    </p:anim>
                                  </p:childTnLst>
                                </p:cTn>
                              </p:par>
                            </p:childTnLst>
                          </p:cTn>
                        </p:par>
                        <p:par>
                          <p:cTn fill="hold" id="15" nodeType="afterGroup">
                            <p:stCondLst>
                              <p:cond delay="1500"/>
                            </p:stCondLst>
                            <p:childTnLst>
                              <p:par>
                                <p:cTn fill="hold" grpId="0" id="16" nodeType="afterEffect" presetClass="entr" presetID="42" presetSubtype="0">
                                  <p:stCondLst>
                                    <p:cond delay="0"/>
                                  </p:stCondLst>
                                  <p:childTnLst>
                                    <p:set>
                                      <p:cBhvr>
                                        <p:cTn dur="1" fill="hold" id="17">
                                          <p:stCondLst>
                                            <p:cond delay="0"/>
                                          </p:stCondLst>
                                        </p:cTn>
                                        <p:tgtEl>
                                          <p:spTgt spid="8"/>
                                        </p:tgtEl>
                                        <p:attrNameLst>
                                          <p:attrName>style.visibility</p:attrName>
                                        </p:attrNameLst>
                                      </p:cBhvr>
                                      <p:to>
                                        <p:strVal val="visible"/>
                                      </p:to>
                                    </p:set>
                                    <p:animEffect filter="fade" transition="in">
                                      <p:cBhvr>
                                        <p:cTn dur="750" id="18"/>
                                        <p:tgtEl>
                                          <p:spTgt spid="8"/>
                                        </p:tgtEl>
                                      </p:cBhvr>
                                    </p:animEffect>
                                    <p:anim calcmode="lin" valueType="num">
                                      <p:cBhvr>
                                        <p:cTn dur="750" fill="hold" id="19"/>
                                        <p:tgtEl>
                                          <p:spTgt spid="8"/>
                                        </p:tgtEl>
                                        <p:attrNameLst>
                                          <p:attrName>ppt_x</p:attrName>
                                        </p:attrNameLst>
                                      </p:cBhvr>
                                      <p:tavLst>
                                        <p:tav tm="0">
                                          <p:val>
                                            <p:strVal val="#ppt_x"/>
                                          </p:val>
                                        </p:tav>
                                        <p:tav tm="100000">
                                          <p:val>
                                            <p:strVal val="#ppt_x"/>
                                          </p:val>
                                        </p:tav>
                                      </p:tavLst>
                                    </p:anim>
                                    <p:anim calcmode="lin" valueType="num">
                                      <p:cBhvr>
                                        <p:cTn dur="750" fill="hold" id="20"/>
                                        <p:tgtEl>
                                          <p:spTgt spid="8"/>
                                        </p:tgtEl>
                                        <p:attrNameLst>
                                          <p:attrName>ppt_y</p:attrName>
                                        </p:attrNameLst>
                                      </p:cBhvr>
                                      <p:tavLst>
                                        <p:tav tm="0">
                                          <p:val>
                                            <p:strVal val="#ppt_y+.1"/>
                                          </p:val>
                                        </p:tav>
                                        <p:tav tm="100000">
                                          <p:val>
                                            <p:strVal val="#ppt_y"/>
                                          </p:val>
                                        </p:tav>
                                      </p:tavLst>
                                    </p:anim>
                                  </p:childTnLst>
                                </p:cTn>
                              </p:par>
                            </p:childTnLst>
                          </p:cTn>
                        </p:par>
                        <p:par>
                          <p:cTn fill="hold" id="21" nodeType="afterGroup">
                            <p:stCondLst>
                              <p:cond delay="2250"/>
                            </p:stCondLst>
                            <p:childTnLst>
                              <p:par>
                                <p:cTn fill="hold" grpId="0" id="22" nodeType="afterEffect" presetClass="entr" presetID="42" presetSubtype="0">
                                  <p:stCondLst>
                                    <p:cond delay="0"/>
                                  </p:stCondLst>
                                  <p:childTnLst>
                                    <p:set>
                                      <p:cBhvr>
                                        <p:cTn dur="1" fill="hold" id="23">
                                          <p:stCondLst>
                                            <p:cond delay="0"/>
                                          </p:stCondLst>
                                        </p:cTn>
                                        <p:tgtEl>
                                          <p:spTgt spid="20"/>
                                        </p:tgtEl>
                                        <p:attrNameLst>
                                          <p:attrName>style.visibility</p:attrName>
                                        </p:attrNameLst>
                                      </p:cBhvr>
                                      <p:to>
                                        <p:strVal val="visible"/>
                                      </p:to>
                                    </p:set>
                                    <p:animEffect filter="fade" transition="in">
                                      <p:cBhvr>
                                        <p:cTn dur="750" id="24"/>
                                        <p:tgtEl>
                                          <p:spTgt spid="20"/>
                                        </p:tgtEl>
                                      </p:cBhvr>
                                    </p:animEffect>
                                    <p:anim calcmode="lin" valueType="num">
                                      <p:cBhvr>
                                        <p:cTn dur="750" fill="hold" id="25"/>
                                        <p:tgtEl>
                                          <p:spTgt spid="20"/>
                                        </p:tgtEl>
                                        <p:attrNameLst>
                                          <p:attrName>ppt_x</p:attrName>
                                        </p:attrNameLst>
                                      </p:cBhvr>
                                      <p:tavLst>
                                        <p:tav tm="0">
                                          <p:val>
                                            <p:strVal val="#ppt_x"/>
                                          </p:val>
                                        </p:tav>
                                        <p:tav tm="100000">
                                          <p:val>
                                            <p:strVal val="#ppt_x"/>
                                          </p:val>
                                        </p:tav>
                                      </p:tavLst>
                                    </p:anim>
                                    <p:anim calcmode="lin" valueType="num">
                                      <p:cBhvr>
                                        <p:cTn dur="750" fill="hold" id="26"/>
                                        <p:tgtEl>
                                          <p:spTgt spid="20"/>
                                        </p:tgtEl>
                                        <p:attrNameLst>
                                          <p:attrName>ppt_y</p:attrName>
                                        </p:attrNameLst>
                                      </p:cBhvr>
                                      <p:tavLst>
                                        <p:tav tm="0">
                                          <p:val>
                                            <p:strVal val="#ppt_y+.1"/>
                                          </p:val>
                                        </p:tav>
                                        <p:tav tm="100000">
                                          <p:val>
                                            <p:strVal val="#ppt_y"/>
                                          </p:val>
                                        </p:tav>
                                      </p:tavLst>
                                    </p:anim>
                                  </p:childTnLst>
                                </p:cTn>
                              </p:par>
                            </p:childTnLst>
                          </p:cTn>
                        </p:par>
                        <p:par>
                          <p:cTn fill="hold" id="27" nodeType="afterGroup">
                            <p:stCondLst>
                              <p:cond delay="3000"/>
                            </p:stCondLst>
                            <p:childTnLst>
                              <p:par>
                                <p:cTn fill="hold" id="28" nodeType="afterEffect" presetClass="entr" presetID="2" presetSubtype="4">
                                  <p:stCondLst>
                                    <p:cond delay="0"/>
                                  </p:stCondLst>
                                  <p:childTnLst>
                                    <p:set>
                                      <p:cBhvr>
                                        <p:cTn dur="1" fill="hold" id="29">
                                          <p:stCondLst>
                                            <p:cond delay="0"/>
                                          </p:stCondLst>
                                        </p:cTn>
                                        <p:tgtEl>
                                          <p:spTgt spid="7"/>
                                        </p:tgtEl>
                                        <p:attrNameLst>
                                          <p:attrName>style.visibility</p:attrName>
                                        </p:attrNameLst>
                                      </p:cBhvr>
                                      <p:to>
                                        <p:strVal val="visible"/>
                                      </p:to>
                                    </p:set>
                                    <p:anim calcmode="lin" valueType="num">
                                      <p:cBhvr additive="base">
                                        <p:cTn dur="750" fill="hold" id="30"/>
                                        <p:tgtEl>
                                          <p:spTgt spid="7"/>
                                        </p:tgtEl>
                                        <p:attrNameLst>
                                          <p:attrName>ppt_x</p:attrName>
                                        </p:attrNameLst>
                                      </p:cBhvr>
                                      <p:tavLst>
                                        <p:tav tm="0">
                                          <p:val>
                                            <p:strVal val="#ppt_x"/>
                                          </p:val>
                                        </p:tav>
                                        <p:tav tm="100000">
                                          <p:val>
                                            <p:strVal val="#ppt_x"/>
                                          </p:val>
                                        </p:tav>
                                      </p:tavLst>
                                    </p:anim>
                                    <p:anim calcmode="lin" valueType="num">
                                      <p:cBhvr additive="base">
                                        <p:cTn dur="750" fill="hold" id="31"/>
                                        <p:tgtEl>
                                          <p:spTgt spid="7"/>
                                        </p:tgtEl>
                                        <p:attrNameLst>
                                          <p:attrName>ppt_y</p:attrName>
                                        </p:attrNameLst>
                                      </p:cBhvr>
                                      <p:tavLst>
                                        <p:tav tm="0">
                                          <p:val>
                                            <p:strVal val="1+#ppt_h/2"/>
                                          </p:val>
                                        </p:tav>
                                        <p:tav tm="100000">
                                          <p:val>
                                            <p:strVal val="#ppt_y"/>
                                          </p:val>
                                        </p:tav>
                                      </p:tavLst>
                                    </p:anim>
                                  </p:childTnLst>
                                </p:cTn>
                              </p:par>
                            </p:childTnLst>
                          </p:cTn>
                        </p:par>
                        <p:par>
                          <p:cTn fill="hold" id="32" nodeType="afterGroup">
                            <p:stCondLst>
                              <p:cond delay="3750"/>
                            </p:stCondLst>
                            <p:childTnLst>
                              <p:par>
                                <p:cTn fill="hold" grpId="0" id="33" nodeType="afterEffect" presetClass="entr" presetID="42" presetSubtype="0">
                                  <p:stCondLst>
                                    <p:cond delay="0"/>
                                  </p:stCondLst>
                                  <p:childTnLst>
                                    <p:set>
                                      <p:cBhvr>
                                        <p:cTn dur="1" fill="hold" id="34">
                                          <p:stCondLst>
                                            <p:cond delay="0"/>
                                          </p:stCondLst>
                                        </p:cTn>
                                        <p:tgtEl>
                                          <p:spTgt spid="12"/>
                                        </p:tgtEl>
                                        <p:attrNameLst>
                                          <p:attrName>style.visibility</p:attrName>
                                        </p:attrNameLst>
                                      </p:cBhvr>
                                      <p:to>
                                        <p:strVal val="visible"/>
                                      </p:to>
                                    </p:set>
                                    <p:animEffect filter="fade" transition="in">
                                      <p:cBhvr>
                                        <p:cTn dur="750" id="35"/>
                                        <p:tgtEl>
                                          <p:spTgt spid="12"/>
                                        </p:tgtEl>
                                      </p:cBhvr>
                                    </p:animEffect>
                                    <p:anim calcmode="lin" valueType="num">
                                      <p:cBhvr>
                                        <p:cTn dur="750" fill="hold" id="36"/>
                                        <p:tgtEl>
                                          <p:spTgt spid="12"/>
                                        </p:tgtEl>
                                        <p:attrNameLst>
                                          <p:attrName>ppt_x</p:attrName>
                                        </p:attrNameLst>
                                      </p:cBhvr>
                                      <p:tavLst>
                                        <p:tav tm="0">
                                          <p:val>
                                            <p:strVal val="#ppt_x"/>
                                          </p:val>
                                        </p:tav>
                                        <p:tav tm="100000">
                                          <p:val>
                                            <p:strVal val="#ppt_x"/>
                                          </p:val>
                                        </p:tav>
                                      </p:tavLst>
                                    </p:anim>
                                    <p:anim calcmode="lin" valueType="num">
                                      <p:cBhvr>
                                        <p:cTn dur="750" fill="hold" id="37"/>
                                        <p:tgtEl>
                                          <p:spTgt spid="12"/>
                                        </p:tgtEl>
                                        <p:attrNameLst>
                                          <p:attrName>ppt_y</p:attrName>
                                        </p:attrNameLst>
                                      </p:cBhvr>
                                      <p:tavLst>
                                        <p:tav tm="0">
                                          <p:val>
                                            <p:strVal val="#ppt_y+.1"/>
                                          </p:val>
                                        </p:tav>
                                        <p:tav tm="100000">
                                          <p:val>
                                            <p:strVal val="#ppt_y"/>
                                          </p:val>
                                        </p:tav>
                                      </p:tavLst>
                                    </p:anim>
                                  </p:childTnLst>
                                </p:cTn>
                              </p:par>
                            </p:childTnLst>
                          </p:cTn>
                        </p:par>
                        <p:par>
                          <p:cTn fill="hold" id="38" nodeType="afterGroup">
                            <p:stCondLst>
                              <p:cond delay="4500"/>
                            </p:stCondLst>
                            <p:childTnLst>
                              <p:par>
                                <p:cTn fill="hold" grpId="0" id="39" nodeType="afterEffect" presetClass="entr" presetID="42" presetSubtype="0">
                                  <p:stCondLst>
                                    <p:cond delay="0"/>
                                  </p:stCondLst>
                                  <p:childTnLst>
                                    <p:set>
                                      <p:cBhvr>
                                        <p:cTn dur="1" fill="hold" id="40">
                                          <p:stCondLst>
                                            <p:cond delay="0"/>
                                          </p:stCondLst>
                                        </p:cTn>
                                        <p:tgtEl>
                                          <p:spTgt spid="21"/>
                                        </p:tgtEl>
                                        <p:attrNameLst>
                                          <p:attrName>style.visibility</p:attrName>
                                        </p:attrNameLst>
                                      </p:cBhvr>
                                      <p:to>
                                        <p:strVal val="visible"/>
                                      </p:to>
                                    </p:set>
                                    <p:animEffect filter="fade" transition="in">
                                      <p:cBhvr>
                                        <p:cTn dur="750" id="41"/>
                                        <p:tgtEl>
                                          <p:spTgt spid="21"/>
                                        </p:tgtEl>
                                      </p:cBhvr>
                                    </p:animEffect>
                                    <p:anim calcmode="lin" valueType="num">
                                      <p:cBhvr>
                                        <p:cTn dur="750" fill="hold" id="42"/>
                                        <p:tgtEl>
                                          <p:spTgt spid="21"/>
                                        </p:tgtEl>
                                        <p:attrNameLst>
                                          <p:attrName>ppt_x</p:attrName>
                                        </p:attrNameLst>
                                      </p:cBhvr>
                                      <p:tavLst>
                                        <p:tav tm="0">
                                          <p:val>
                                            <p:strVal val="#ppt_x"/>
                                          </p:val>
                                        </p:tav>
                                        <p:tav tm="100000">
                                          <p:val>
                                            <p:strVal val="#ppt_x"/>
                                          </p:val>
                                        </p:tav>
                                      </p:tavLst>
                                    </p:anim>
                                    <p:anim calcmode="lin" valueType="num">
                                      <p:cBhvr>
                                        <p:cTn dur="750" fill="hold" id="43"/>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8"/>
      <p:bldP grpId="0" spid="12"/>
      <p:bldP grpId="0" spid="19"/>
      <p:bldP grpId="0" spid="20"/>
      <p:bldP grpId="0" spid="21"/>
    </p:bldLst>
  </p:timing>
</p:sld>
</file>

<file path=ppt/slides/slide2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6" name="图片 5"/>
          <p:cNvPicPr>
            <a:picLocks noChangeAspect="1"/>
          </p:cNvPicPr>
          <p:nvPr/>
        </p:nvPicPr>
        <p:blipFill>
          <a:blip r:embed="rId3">
            <a:extLst>
              <a:ext uri="{28A0092B-C50C-407E-A947-70E740481C1C}">
                <a14:useLocalDpi val="0"/>
              </a:ext>
            </a:extLst>
          </a:blip>
          <a:srcRect b="16406" l="31250" r="53906" t="72344"/>
          <a:stretch>
            <a:fillRect/>
          </a:stretch>
        </p:blipFill>
        <p:spPr>
          <a:xfrm>
            <a:off x="3810000" y="4791074"/>
            <a:ext cx="1809750" cy="685801"/>
          </a:xfrm>
          <a:prstGeom prst="rect">
            <a:avLst/>
          </a:prstGeom>
        </p:spPr>
      </p:pic>
      <p:pic>
        <p:nvPicPr>
          <p:cNvPr id="2" name="图片 1"/>
          <p:cNvPicPr>
            <a:picLocks noChangeAspect="1"/>
          </p:cNvPicPr>
          <p:nvPr/>
        </p:nvPicPr>
        <p:blipFill>
          <a:blip r:embed="rId4">
            <a:extLst>
              <a:ext uri="{28A0092B-C50C-407E-A947-70E740481C1C}">
                <a14:useLocalDpi val="0"/>
              </a:ext>
            </a:extLst>
          </a:blip>
          <a:srcRect b="60469" r="61094"/>
          <a:stretch>
            <a:fillRect/>
          </a:stretch>
        </p:blipFill>
        <p:spPr>
          <a:xfrm>
            <a:off x="0" y="9525"/>
            <a:ext cx="4743450" cy="2409825"/>
          </a:xfrm>
          <a:prstGeom prst="rect">
            <a:avLst/>
          </a:prstGeom>
        </p:spPr>
      </p:pic>
      <p:pic>
        <p:nvPicPr>
          <p:cNvPr id="3" name="图片 2"/>
          <p:cNvPicPr>
            <a:picLocks noChangeAspect="1"/>
          </p:cNvPicPr>
          <p:nvPr/>
        </p:nvPicPr>
        <p:blipFill>
          <a:blip r:embed="rId5">
            <a:extLst>
              <a:ext uri="{28A0092B-C50C-407E-A947-70E740481C1C}">
                <a14:useLocalDpi val="0"/>
              </a:ext>
            </a:extLst>
          </a:blip>
          <a:srcRect l="59922" t="3594"/>
          <a:stretch>
            <a:fillRect/>
          </a:stretch>
        </p:blipFill>
        <p:spPr>
          <a:xfrm>
            <a:off x="7305675" y="857250"/>
            <a:ext cx="4886325" cy="5876925"/>
          </a:xfrm>
          <a:prstGeom prst="rect">
            <a:avLst/>
          </a:prstGeom>
        </p:spPr>
      </p:pic>
      <p:pic>
        <p:nvPicPr>
          <p:cNvPr id="8" name="图片 7"/>
          <p:cNvPicPr>
            <a:picLocks noChangeAspect="1"/>
          </p:cNvPicPr>
          <p:nvPr/>
        </p:nvPicPr>
        <p:blipFill>
          <a:blip r:embed="rId6">
            <a:extLst>
              <a:ext uri="{28A0092B-C50C-407E-A947-70E740481C1C}">
                <a14:useLocalDpi val="0"/>
              </a:ext>
            </a:extLst>
          </a:blip>
          <a:srcRect b="41406" l="13672" r="37968" t="31562"/>
          <a:stretch>
            <a:fillRect/>
          </a:stretch>
        </p:blipFill>
        <p:spPr>
          <a:xfrm>
            <a:off x="1666875" y="1990725"/>
            <a:ext cx="5895976" cy="1647825"/>
          </a:xfrm>
          <a:prstGeom prst="rect">
            <a:avLst/>
          </a:prstGeom>
        </p:spPr>
      </p:pic>
      <p:pic>
        <p:nvPicPr>
          <p:cNvPr id="11" name="图片 10"/>
          <p:cNvPicPr>
            <a:picLocks noChangeAspect="1"/>
          </p:cNvPicPr>
          <p:nvPr/>
        </p:nvPicPr>
        <p:blipFill>
          <a:blip r:embed="rId7">
            <a:extLst>
              <a:ext uri="{28A0092B-C50C-407E-A947-70E740481C1C}">
                <a14:useLocalDpi val="0"/>
              </a:ext>
            </a:extLst>
          </a:blip>
          <a:srcRect b="30625" l="20312" r="42422" t="62813"/>
          <a:stretch>
            <a:fillRect/>
          </a:stretch>
        </p:blipFill>
        <p:spPr>
          <a:xfrm>
            <a:off x="2471737" y="4095750"/>
            <a:ext cx="4543425" cy="400050"/>
          </a:xfrm>
          <a:prstGeom prst="rect">
            <a:avLst/>
          </a:prstGeom>
        </p:spPr>
      </p:pic>
      <p:sp>
        <p:nvSpPr>
          <p:cNvPr id="17" name="文本框 16"/>
          <p:cNvSpPr txBox="1"/>
          <p:nvPr/>
        </p:nvSpPr>
        <p:spPr>
          <a:xfrm>
            <a:off x="3535706" y="5373171"/>
            <a:ext cx="1916430" cy="289560"/>
          </a:xfrm>
          <a:prstGeom prst="rect">
            <a:avLst/>
          </a:prstGeom>
          <a:noFill/>
        </p:spPr>
        <p:txBody>
          <a:bodyPr rtlCol="0" wrap="none">
            <a:spAutoFit/>
          </a:bodyPr>
          <a:lstStyle/>
          <a:p>
            <a:r>
              <a:rPr altLang="zh-CN" lang="en-US" smtClean="0" sz="1300">
                <a:latin charset="-122" panose="02010600040101010101" pitchFamily="2" typeface="华文中宋"/>
                <a:ea charset="-122" panose="02010600040101010101" pitchFamily="2" typeface="华文中宋"/>
              </a:rPr>
              <a:t>1893.12.26-202X.12.26</a:t>
            </a:r>
          </a:p>
        </p:txBody>
      </p:sp>
      <p:sp>
        <p:nvSpPr>
          <p:cNvPr id="18" name="文本框 17"/>
          <p:cNvSpPr txBox="1"/>
          <p:nvPr/>
        </p:nvSpPr>
        <p:spPr>
          <a:xfrm>
            <a:off x="2962275" y="3844410"/>
            <a:ext cx="3184842" cy="396240"/>
          </a:xfrm>
          <a:prstGeom prst="rect">
            <a:avLst/>
          </a:prstGeom>
          <a:noFill/>
        </p:spPr>
        <p:txBody>
          <a:bodyPr rtlCol="0" wrap="none">
            <a:spAutoFit/>
          </a:bodyPr>
          <a:lstStyle/>
          <a:p>
            <a:r>
              <a:rPr altLang="en-US" lang="zh-CN" smtClean="0" sz="2000">
                <a:solidFill>
                  <a:srgbClr val="C8350D"/>
                </a:solidFill>
                <a:latin charset="-122" panose="020b0503020204020204" pitchFamily="34" typeface="微软雅黑"/>
                <a:ea charset="-122" panose="020b0503020204020204" pitchFamily="34" typeface="微软雅黑"/>
              </a:rPr>
              <a:t>毛主席诞辰12X周年纪念日</a:t>
            </a:r>
          </a:p>
        </p:txBody>
      </p:sp>
      <p:sp>
        <p:nvSpPr>
          <p:cNvPr id="19" name="文本框 18"/>
          <p:cNvSpPr txBox="1"/>
          <p:nvPr/>
        </p:nvSpPr>
        <p:spPr>
          <a:xfrm>
            <a:off x="3944955" y="4999136"/>
            <a:ext cx="1286192" cy="289560"/>
          </a:xfrm>
          <a:prstGeom prst="rect">
            <a:avLst/>
          </a:prstGeom>
          <a:noFill/>
        </p:spPr>
        <p:txBody>
          <a:bodyPr rtlCol="0" wrap="none">
            <a:spAutoFit/>
          </a:bodyPr>
          <a:lstStyle/>
          <a:p>
            <a:r>
              <a:rPr altLang="en-US" lang="zh-CN" smtClean="0" sz="1300">
                <a:solidFill>
                  <a:schemeClr val="bg1"/>
                </a:solidFill>
                <a:latin charset="-122" panose="020b0503020204020204" pitchFamily="34" typeface="微软雅黑"/>
                <a:ea charset="-122" panose="020b0503020204020204" pitchFamily="34" typeface="微软雅黑"/>
              </a:rPr>
              <a:t>一   代   伟   人</a:t>
            </a:r>
          </a:p>
        </p:txBody>
      </p:sp>
      <p:pic>
        <p:nvPicPr>
          <p:cNvPr id="25" name="图片 24"/>
          <p:cNvPicPr>
            <a:picLocks noChangeAspect="1"/>
          </p:cNvPicPr>
          <p:nvPr/>
        </p:nvPicPr>
        <p:blipFill>
          <a:blip r:embed="rId8">
            <a:extLst>
              <a:ext uri="{28A0092B-C50C-407E-A947-70E740481C1C}">
                <a14:useLocalDpi val="0"/>
              </a:ext>
            </a:extLst>
          </a:blip>
          <a:srcRect b="65469" l="17578" r="39219" t="21094"/>
          <a:stretch>
            <a:fillRect/>
          </a:stretch>
        </p:blipFill>
        <p:spPr>
          <a:xfrm>
            <a:off x="2143124" y="1352550"/>
            <a:ext cx="5267325" cy="819150"/>
          </a:xfrm>
          <a:prstGeom prst="rect">
            <a:avLst/>
          </a:prstGeom>
        </p:spPr>
      </p:pic>
      <p:sp>
        <p:nvSpPr>
          <p:cNvPr id="7" name="文本框 6"/>
          <p:cNvSpPr txBox="1"/>
          <p:nvPr/>
        </p:nvSpPr>
        <p:spPr>
          <a:xfrm>
            <a:off x="2704145" y="4362436"/>
            <a:ext cx="4145280" cy="448056"/>
          </a:xfrm>
          <a:prstGeom prst="rect">
            <a:avLst/>
          </a:prstGeom>
          <a:noFill/>
        </p:spPr>
        <p:txBody>
          <a:bodyPr rtlCol="0" wrap="none">
            <a:spAutoFit/>
          </a:bodyPr>
          <a:lstStyle/>
          <a:p>
            <a:pPr algn="ctr">
              <a:lnSpc>
                <a:spcPct val="120000"/>
              </a:lnSpc>
            </a:pPr>
            <a:r>
              <a:rPr altLang="en-US" lang="zh-CN" sz="650">
                <a:latin charset="-122" panose="020b0503020204020204" pitchFamily="34" typeface="微软雅黑"/>
                <a:ea charset="-122" panose="020b0503020204020204" pitchFamily="34" typeface="微软雅黑"/>
              </a:rPr>
              <a:t>毛泽东（1893年12月26日－1976年9月9日），字润之（原作咏芝，后改润芝），笔名子任。</a:t>
            </a:r>
          </a:p>
          <a:p>
            <a:pPr algn="ctr">
              <a:lnSpc>
                <a:spcPct val="120000"/>
              </a:lnSpc>
            </a:pPr>
            <a:r>
              <a:rPr altLang="en-US" lang="zh-CN" sz="650">
                <a:latin charset="-122" panose="020b0503020204020204" pitchFamily="34" typeface="微软雅黑"/>
                <a:ea charset="-122" panose="020b0503020204020204" pitchFamily="34" typeface="微软雅黑"/>
              </a:rPr>
              <a:t>湖南湘潭人。诗人，伟大的马克思主义者，无产阶级革命家、战略家和理论家，中国共产党、中国人民解放军</a:t>
            </a:r>
          </a:p>
          <a:p>
            <a:pPr algn="ctr">
              <a:lnSpc>
                <a:spcPct val="120000"/>
              </a:lnSpc>
            </a:pPr>
            <a:r>
              <a:rPr altLang="en-US" lang="zh-CN" sz="650">
                <a:latin charset="-122" panose="020b0503020204020204" pitchFamily="34" typeface="微软雅黑"/>
                <a:ea charset="-122" panose="020b0503020204020204" pitchFamily="34" typeface="微软雅黑"/>
              </a:rPr>
              <a:t>和中华人民共和国的主要缔造者和领导人</a:t>
            </a:r>
          </a:p>
        </p:txBody>
      </p:sp>
      <p:sp>
        <p:nvSpPr>
          <p:cNvPr id="9" name="文本框 8"/>
          <p:cNvSpPr txBox="1"/>
          <p:nvPr/>
        </p:nvSpPr>
        <p:spPr>
          <a:xfrm>
            <a:off x="3640619" y="1021319"/>
            <a:ext cx="3646286" cy="236220"/>
          </a:xfrm>
          <a:prstGeom prst="rect">
            <a:avLst/>
          </a:prstGeom>
          <a:noFill/>
        </p:spPr>
        <p:txBody>
          <a:bodyPr rtlCol="0" wrap="square">
            <a:spAutoFit/>
          </a:bodyPr>
          <a:lstStyle/>
          <a:p>
            <a:pPr algn="dist"/>
            <a:r>
              <a:rPr altLang="zh-CN" lang="en-US" sz="950"/>
              <a:t>/毛/泽/东/诞/辰/126/周/年/</a:t>
            </a:r>
          </a:p>
        </p:txBody>
      </p:sp>
      <p:sp>
        <p:nvSpPr>
          <p:cNvPr id="23" name="文本框 22"/>
          <p:cNvSpPr txBox="1"/>
          <p:nvPr/>
        </p:nvSpPr>
        <p:spPr>
          <a:xfrm>
            <a:off x="11216946" y="2302137"/>
            <a:ext cx="327660" cy="2177526"/>
          </a:xfrm>
          <a:prstGeom prst="rect">
            <a:avLst/>
          </a:prstGeom>
          <a:noFill/>
        </p:spPr>
        <p:txBody>
          <a:bodyPr rtlCol="0" vert="eaVert" wrap="square">
            <a:spAutoFit/>
          </a:bodyPr>
          <a:lstStyle/>
          <a:p>
            <a:pPr algn="dist"/>
            <a:r>
              <a:rPr altLang="en-US" lang="zh-CN" sz="950"/>
              <a:t>伟/大/领/袖/毛/泽/东</a:t>
            </a:r>
          </a:p>
        </p:txBody>
      </p:sp>
      <p:grpSp>
        <p:nvGrpSpPr>
          <p:cNvPr id="36" name="组合 35"/>
          <p:cNvGrpSpPr/>
          <p:nvPr/>
        </p:nvGrpSpPr>
        <p:grpSpPr>
          <a:xfrm>
            <a:off x="730236" y="4731115"/>
            <a:ext cx="395319" cy="1120820"/>
            <a:chOff x="730236" y="4731115"/>
            <a:chExt cx="395319" cy="1120820"/>
          </a:xfrm>
        </p:grpSpPr>
        <p:sp>
          <p:nvSpPr>
            <p:cNvPr id="22" name="文本框 21"/>
            <p:cNvSpPr txBox="1"/>
            <p:nvPr/>
          </p:nvSpPr>
          <p:spPr>
            <a:xfrm>
              <a:off x="808431" y="4793427"/>
              <a:ext cx="317124" cy="1005840"/>
            </a:xfrm>
            <a:prstGeom prst="rect">
              <a:avLst/>
            </a:prstGeom>
            <a:noFill/>
          </p:spPr>
          <p:txBody>
            <a:bodyPr rtlCol="0" wrap="square">
              <a:spAutoFit/>
            </a:bodyPr>
            <a:lstStyle/>
            <a:p>
              <a:r>
                <a:rPr altLang="en-US" lang="zh-CN" sz="1200">
                  <a:latin charset="-122" panose="020b0503020204020204" pitchFamily="34" typeface="微软雅黑"/>
                  <a:ea charset="-122" panose="020b0503020204020204" pitchFamily="34" typeface="微软雅黑"/>
                </a:rPr>
                <a:t>毛泽东诞辰 </a:t>
              </a:r>
            </a:p>
          </p:txBody>
        </p:sp>
        <p:sp>
          <p:nvSpPr>
            <p:cNvPr id="28" name="文本框 27"/>
            <p:cNvSpPr txBox="1"/>
            <p:nvPr/>
          </p:nvSpPr>
          <p:spPr>
            <a:xfrm rot="5400000">
              <a:off x="317517" y="5145769"/>
              <a:ext cx="1027430" cy="198120"/>
            </a:xfrm>
            <a:prstGeom prst="rect">
              <a:avLst/>
            </a:prstGeom>
            <a:noFill/>
          </p:spPr>
          <p:txBody>
            <a:bodyPr rtlCol="0" wrap="none">
              <a:spAutoFit/>
            </a:bodyPr>
            <a:lstStyle/>
            <a:p>
              <a:r>
                <a:rPr altLang="zh-CN" lang="en-US" smtClean="0" sz="700">
                  <a:latin charset="-122" panose="02010600040101010101" pitchFamily="2" typeface="华文中宋"/>
                  <a:ea charset="-122" panose="02010600040101010101" pitchFamily="2" typeface="华文中宋"/>
                </a:rPr>
                <a:t>1893.12.26-1976.9.9</a:t>
              </a:r>
            </a:p>
          </p:txBody>
        </p:sp>
      </p:grpSp>
      <p:sp>
        <p:nvSpPr>
          <p:cNvPr id="30" name="文本框 29"/>
          <p:cNvSpPr txBox="1"/>
          <p:nvPr/>
        </p:nvSpPr>
        <p:spPr>
          <a:xfrm>
            <a:off x="628650" y="3080166"/>
            <a:ext cx="702469" cy="434340"/>
          </a:xfrm>
          <a:prstGeom prst="rect">
            <a:avLst/>
          </a:prstGeom>
          <a:noFill/>
        </p:spPr>
        <p:txBody>
          <a:bodyPr rtlCol="0" wrap="square">
            <a:spAutoFit/>
          </a:bodyPr>
          <a:lstStyle/>
          <a:p>
            <a:r>
              <a:rPr altLang="en-US" lang="zh-CN" sz="750">
                <a:latin charset="-122" panose="020b0503020204020204" pitchFamily="34" typeface="微软雅黑"/>
                <a:ea charset="-122" panose="020b0503020204020204" pitchFamily="34" typeface="微软雅黑"/>
              </a:rPr>
              <a:t>毛泽东诞辰</a:t>
            </a:r>
          </a:p>
          <a:p>
            <a:r>
              <a:rPr altLang="en-US" lang="zh-CN" sz="750">
                <a:latin charset="-122" panose="020b0503020204020204" pitchFamily="34" typeface="微软雅黑"/>
                <a:ea charset="-122" panose="020b0503020204020204" pitchFamily="34" typeface="微软雅黑"/>
              </a:rPr>
              <a:t>一代伟人</a:t>
            </a:r>
          </a:p>
          <a:p>
            <a:r>
              <a:rPr altLang="en-US" lang="zh-CN" sz="750">
                <a:latin charset="-122" panose="020b0503020204020204" pitchFamily="34" typeface="微软雅黑"/>
                <a:ea charset="-122" panose="020b0503020204020204" pitchFamily="34" typeface="微软雅黑"/>
              </a:rPr>
              <a:t>重要领导人</a:t>
            </a:r>
          </a:p>
        </p:txBody>
      </p:sp>
      <p:grpSp>
        <p:nvGrpSpPr>
          <p:cNvPr id="35" name="组合 34"/>
          <p:cNvGrpSpPr/>
          <p:nvPr/>
        </p:nvGrpSpPr>
        <p:grpSpPr>
          <a:xfrm>
            <a:off x="757486" y="4786311"/>
            <a:ext cx="289312" cy="1051560"/>
            <a:chOff x="757486" y="4786311"/>
            <a:chExt cx="289312" cy="1051560"/>
          </a:xfrm>
        </p:grpSpPr>
        <p:cxnSp>
          <p:nvCxnSpPr>
            <p:cNvPr id="29" name="直接连接符 28"/>
            <p:cNvCxnSpPr/>
            <p:nvPr/>
          </p:nvCxnSpPr>
          <p:spPr>
            <a:xfrm>
              <a:off x="757486" y="4786311"/>
              <a:ext cx="288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a:off x="758798" y="5837871"/>
              <a:ext cx="288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4" name="组合 33"/>
          <p:cNvGrpSpPr/>
          <p:nvPr/>
        </p:nvGrpSpPr>
        <p:grpSpPr>
          <a:xfrm>
            <a:off x="490538" y="2729778"/>
            <a:ext cx="1066800" cy="1076325"/>
            <a:chOff x="490538" y="2729778"/>
            <a:chExt cx="1066800" cy="1076325"/>
          </a:xfrm>
        </p:grpSpPr>
        <p:pic>
          <p:nvPicPr>
            <p:cNvPr id="10" name="图片 9"/>
            <p:cNvPicPr>
              <a:picLocks noChangeAspect="1"/>
            </p:cNvPicPr>
            <p:nvPr/>
          </p:nvPicPr>
          <p:blipFill>
            <a:blip r:embed="rId9">
              <a:extLst>
                <a:ext uri="{28A0092B-C50C-407E-A947-70E740481C1C}">
                  <a14:useLocalDpi val="0"/>
                </a:ext>
              </a:extLst>
            </a:blip>
            <a:srcRect b="40157" l="4062" r="87188" t="54633"/>
            <a:stretch>
              <a:fillRect/>
            </a:stretch>
          </p:blipFill>
          <p:spPr>
            <a:xfrm>
              <a:off x="490538" y="3488531"/>
              <a:ext cx="1066800" cy="317572"/>
            </a:xfrm>
            <a:prstGeom prst="rect">
              <a:avLst/>
            </a:prstGeom>
          </p:spPr>
        </p:pic>
        <p:pic>
          <p:nvPicPr>
            <p:cNvPr id="33" name="图片 32"/>
            <p:cNvPicPr>
              <a:picLocks noChangeAspect="1"/>
            </p:cNvPicPr>
            <p:nvPr/>
          </p:nvPicPr>
          <p:blipFill>
            <a:blip r:embed="rId9">
              <a:extLst>
                <a:ext uri="{28A0092B-C50C-407E-A947-70E740481C1C}">
                  <a14:useLocalDpi val="0"/>
                </a:ext>
              </a:extLst>
            </a:blip>
            <a:srcRect b="51563" l="4062" r="87188" t="42187"/>
            <a:stretch>
              <a:fillRect/>
            </a:stretch>
          </p:blipFill>
          <p:spPr>
            <a:xfrm>
              <a:off x="490538" y="2729778"/>
              <a:ext cx="1066800" cy="381000"/>
            </a:xfrm>
            <a:prstGeom prst="rect">
              <a:avLst/>
            </a:prstGeom>
          </p:spPr>
        </p:pic>
      </p:grpSp>
      <p:grpSp>
        <p:nvGrpSpPr>
          <p:cNvPr id="31" name="组合 30"/>
          <p:cNvGrpSpPr/>
          <p:nvPr/>
        </p:nvGrpSpPr>
        <p:grpSpPr>
          <a:xfrm>
            <a:off x="1981796" y="2210858"/>
            <a:ext cx="5213047" cy="1107996"/>
            <a:chOff x="1981796" y="2210858"/>
            <a:chExt cx="5213047" cy="1107996"/>
          </a:xfrm>
        </p:grpSpPr>
        <p:sp>
          <p:nvSpPr>
            <p:cNvPr id="37" name="文本框 36"/>
            <p:cNvSpPr txBox="1"/>
            <p:nvPr/>
          </p:nvSpPr>
          <p:spPr>
            <a:xfrm>
              <a:off x="1981796" y="2210858"/>
              <a:ext cx="1268730" cy="1097280"/>
            </a:xfrm>
            <a:prstGeom prst="rect">
              <a:avLst/>
            </a:prstGeom>
            <a:noFill/>
          </p:spPr>
          <p:txBody>
            <a:bodyPr rtlCol="0" wrap="none">
              <a:spAutoFit/>
            </a:bodyPr>
            <a:lstStyle/>
            <a:p>
              <a:r>
                <a:rPr altLang="en-US" lang="zh-CN" sz="6600">
                  <a:latin charset="-122" panose="020b0503020204020204" pitchFamily="34" typeface="微软雅黑"/>
                  <a:ea charset="-122" panose="020b0503020204020204" pitchFamily="34" typeface="微软雅黑"/>
                </a:rPr>
                <a:t>谢 </a:t>
              </a:r>
            </a:p>
          </p:txBody>
        </p:sp>
        <p:sp>
          <p:nvSpPr>
            <p:cNvPr id="38" name="文本框 37"/>
            <p:cNvSpPr txBox="1"/>
            <p:nvPr/>
          </p:nvSpPr>
          <p:spPr>
            <a:xfrm>
              <a:off x="4743448" y="2210858"/>
              <a:ext cx="1021080" cy="1097280"/>
            </a:xfrm>
            <a:prstGeom prst="rect">
              <a:avLst/>
            </a:prstGeom>
            <a:noFill/>
          </p:spPr>
          <p:txBody>
            <a:bodyPr rtlCol="0" wrap="none">
              <a:spAutoFit/>
            </a:bodyPr>
            <a:lstStyle/>
            <a:p>
              <a:r>
                <a:rPr altLang="en-US" lang="zh-CN" smtClean="0" sz="6600">
                  <a:latin charset="-122" panose="020b0503020204020204" pitchFamily="34" typeface="微软雅黑"/>
                  <a:ea charset="-122" panose="020b0503020204020204" pitchFamily="34" typeface="微软雅黑"/>
                </a:rPr>
                <a:t>观</a:t>
              </a:r>
            </a:p>
          </p:txBody>
        </p:sp>
        <p:sp>
          <p:nvSpPr>
            <p:cNvPr id="39" name="文本框 38"/>
            <p:cNvSpPr txBox="1"/>
            <p:nvPr/>
          </p:nvSpPr>
          <p:spPr>
            <a:xfrm>
              <a:off x="3384343" y="2210858"/>
              <a:ext cx="1021080" cy="1097280"/>
            </a:xfrm>
            <a:prstGeom prst="rect">
              <a:avLst/>
            </a:prstGeom>
            <a:noFill/>
          </p:spPr>
          <p:txBody>
            <a:bodyPr rtlCol="0" wrap="none">
              <a:spAutoFit/>
            </a:bodyPr>
            <a:lstStyle/>
            <a:p>
              <a:r>
                <a:rPr altLang="en-US" lang="zh-CN" smtClean="0" sz="6600">
                  <a:latin charset="-122" panose="020b0503020204020204" pitchFamily="34" typeface="微软雅黑"/>
                  <a:ea charset="-122" panose="020b0503020204020204" pitchFamily="34" typeface="微软雅黑"/>
                </a:rPr>
                <a:t>谢</a:t>
              </a:r>
            </a:p>
          </p:txBody>
        </p:sp>
        <p:sp>
          <p:nvSpPr>
            <p:cNvPr id="40" name="文本框 39"/>
            <p:cNvSpPr txBox="1"/>
            <p:nvPr/>
          </p:nvSpPr>
          <p:spPr>
            <a:xfrm>
              <a:off x="6163792" y="2210858"/>
              <a:ext cx="1021080" cy="1097280"/>
            </a:xfrm>
            <a:prstGeom prst="rect">
              <a:avLst/>
            </a:prstGeom>
            <a:noFill/>
          </p:spPr>
          <p:txBody>
            <a:bodyPr rtlCol="0" wrap="none">
              <a:spAutoFit/>
            </a:bodyPr>
            <a:lstStyle/>
            <a:p>
              <a:r>
                <a:rPr altLang="en-US" lang="zh-CN" smtClean="0" sz="6600">
                  <a:latin charset="-122" panose="020b0503020204020204" pitchFamily="34" typeface="微软雅黑"/>
                  <a:ea charset="-122" panose="020b0503020204020204" pitchFamily="34" typeface="微软雅黑"/>
                </a:rPr>
                <a:t>赏</a:t>
              </a:r>
            </a:p>
          </p:txBody>
        </p:sp>
      </p:grpSp>
    </p:spTree>
    <p:extLst>
      <p:ext uri="{BB962C8B-B14F-4D97-AF65-F5344CB8AC3E}">
        <p14:creationId val="4279516637"/>
      </p:ext>
    </p:extLst>
  </p:cSld>
  <p:clrMapOvr>
    <a:masterClrMapping/>
  </p:clrMapOvr>
  <mc:AlternateContent>
    <mc:Choice Requires="p14">
      <p:transition advClick="0" advTm="9000" p14:dur="1400" spd="slow">
        <p14:doors dir="vert"/>
      </p:transition>
    </mc:Choice>
    <mc:Fallback>
      <p:transition advClick="0" advTm="9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8">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additive="base">
                                        <p:cTn dur="750" fill="hold" id="7"/>
                                        <p:tgtEl>
                                          <p:spTgt spid="2"/>
                                        </p:tgtEl>
                                        <p:attrNameLst>
                                          <p:attrName>ppt_x</p:attrName>
                                        </p:attrNameLst>
                                      </p:cBhvr>
                                      <p:tavLst>
                                        <p:tav tm="0">
                                          <p:val>
                                            <p:strVal val="0-#ppt_w/2"/>
                                          </p:val>
                                        </p:tav>
                                        <p:tav tm="100000">
                                          <p:val>
                                            <p:strVal val="#ppt_x"/>
                                          </p:val>
                                        </p:tav>
                                      </p:tavLst>
                                    </p:anim>
                                    <p:anim calcmode="lin" valueType="num">
                                      <p:cBhvr additive="base">
                                        <p:cTn dur="750" fill="hold" id="8"/>
                                        <p:tgtEl>
                                          <p:spTgt spid="2"/>
                                        </p:tgtEl>
                                        <p:attrNameLst>
                                          <p:attrName>ppt_y</p:attrName>
                                        </p:attrNameLst>
                                      </p:cBhvr>
                                      <p:tavLst>
                                        <p:tav tm="0">
                                          <p:val>
                                            <p:strVal val="#ppt_y"/>
                                          </p:val>
                                        </p:tav>
                                        <p:tav tm="100000">
                                          <p:val>
                                            <p:strVal val="#ppt_y"/>
                                          </p:val>
                                        </p:tav>
                                      </p:tavLst>
                                    </p:anim>
                                  </p:childTnLst>
                                </p:cTn>
                              </p:par>
                            </p:childTnLst>
                          </p:cTn>
                        </p:par>
                      </p:childTnLst>
                    </p:cTn>
                  </p:par>
                  <p:par>
                    <p:cTn fill="hold" id="9" nodeType="clickPar">
                      <p:stCondLst>
                        <p:cond delay="indefinite"/>
                        <p:cond delay="0" evt="onBegin">
                          <p:tn val="8"/>
                        </p:cond>
                      </p:stCondLst>
                      <p:childTnLst>
                        <p:par>
                          <p:cTn fill="hold" id="10" nodeType="afterGroup">
                            <p:stCondLst>
                              <p:cond delay="0"/>
                            </p:stCondLst>
                            <p:childTnLst>
                              <p:par>
                                <p:cTn fill="hold" grpId="0" id="11" nodeType="clickEffect" presetClass="entr" presetID="1" presetSubtype="0">
                                  <p:stCondLst>
                                    <p:cond delay="0"/>
                                  </p:stCondLst>
                                  <p:childTnLst>
                                    <p:set>
                                      <p:cBhvr>
                                        <p:cTn dur="1" fill="hold" id="12">
                                          <p:stCondLst>
                                            <p:cond delay="749"/>
                                          </p:stCondLst>
                                        </p:cTn>
                                        <p:tgtEl>
                                          <p:spTgt spid="30"/>
                                        </p:tgtEl>
                                        <p:attrNameLst>
                                          <p:attrName>style.visibility</p:attrName>
                                        </p:attrNameLst>
                                      </p:cBhvr>
                                      <p:to>
                                        <p:strVal val="visible"/>
                                      </p:to>
                                    </p:set>
                                  </p:childTnLst>
                                </p:cTn>
                              </p:par>
                            </p:childTnLst>
                          </p:cTn>
                        </p:par>
                      </p:childTnLst>
                    </p:cTn>
                  </p:par>
                  <p:par>
                    <p:cTn fill="hold" id="13" nodeType="clickPar">
                      <p:stCondLst>
                        <p:cond delay="indefinite"/>
                        <p:cond delay="0" evt="onBegin">
                          <p:tn val="12"/>
                        </p:cond>
                      </p:stCondLst>
                      <p:childTnLst>
                        <p:par>
                          <p:cTn fill="hold" id="14" nodeType="afterGroup">
                            <p:stCondLst>
                              <p:cond delay="0"/>
                            </p:stCondLst>
                            <p:childTnLst>
                              <p:par>
                                <p:cTn fill="hold" id="15" nodeType="clickEffect" presetClass="entr" presetID="10" presetSubtype="0">
                                  <p:stCondLst>
                                    <p:cond delay="0"/>
                                  </p:stCondLst>
                                  <p:childTnLst>
                                    <p:set>
                                      <p:cBhvr>
                                        <p:cTn dur="1" fill="hold" id="16">
                                          <p:stCondLst>
                                            <p:cond delay="0"/>
                                          </p:stCondLst>
                                        </p:cTn>
                                        <p:tgtEl>
                                          <p:spTgt spid="34"/>
                                        </p:tgtEl>
                                        <p:attrNameLst>
                                          <p:attrName>style.visibility</p:attrName>
                                        </p:attrNameLst>
                                      </p:cBhvr>
                                      <p:to>
                                        <p:strVal val="visible"/>
                                      </p:to>
                                    </p:set>
                                    <p:animEffect filter="fade" transition="in">
                                      <p:cBhvr>
                                        <p:cTn dur="750" id="17"/>
                                        <p:tgtEl>
                                          <p:spTgt spid="34"/>
                                        </p:tgtEl>
                                      </p:cBhvr>
                                    </p:animEffect>
                                  </p:childTnLst>
                                </p:cTn>
                              </p:par>
                            </p:childTnLst>
                          </p:cTn>
                        </p:par>
                      </p:childTnLst>
                    </p:cTn>
                  </p:par>
                  <p:par>
                    <p:cTn fill="hold" id="18" nodeType="clickPar">
                      <p:stCondLst>
                        <p:cond delay="indefinite"/>
                        <p:cond delay="0" evt="onBegin">
                          <p:tn val="17"/>
                        </p:cond>
                      </p:stCondLst>
                      <p:childTnLst>
                        <p:par>
                          <p:cTn fill="hold" id="19" nodeType="afterGroup">
                            <p:stCondLst>
                              <p:cond delay="0"/>
                            </p:stCondLst>
                            <p:childTnLst>
                              <p:par>
                                <p:cTn fill="hold" id="20" nodeType="clickEffect" presetClass="entr" presetID="10" presetSubtype="0">
                                  <p:stCondLst>
                                    <p:cond delay="0"/>
                                  </p:stCondLst>
                                  <p:childTnLst>
                                    <p:set>
                                      <p:cBhvr>
                                        <p:cTn dur="1" fill="hold" id="21">
                                          <p:stCondLst>
                                            <p:cond delay="0"/>
                                          </p:stCondLst>
                                        </p:cTn>
                                        <p:tgtEl>
                                          <p:spTgt spid="35"/>
                                        </p:tgtEl>
                                        <p:attrNameLst>
                                          <p:attrName>style.visibility</p:attrName>
                                        </p:attrNameLst>
                                      </p:cBhvr>
                                      <p:to>
                                        <p:strVal val="visible"/>
                                      </p:to>
                                    </p:set>
                                    <p:animEffect filter="fade" transition="in">
                                      <p:cBhvr>
                                        <p:cTn dur="750" id="22"/>
                                        <p:tgtEl>
                                          <p:spTgt spid="35"/>
                                        </p:tgtEl>
                                      </p:cBhvr>
                                    </p:animEffect>
                                  </p:childTnLst>
                                </p:cTn>
                              </p:par>
                            </p:childTnLst>
                          </p:cTn>
                        </p:par>
                      </p:childTnLst>
                    </p:cTn>
                  </p:par>
                  <p:par>
                    <p:cTn fill="hold" id="23" nodeType="clickPar">
                      <p:stCondLst>
                        <p:cond delay="indefinite"/>
                        <p:cond delay="0" evt="onBegin">
                          <p:tn val="22"/>
                        </p:cond>
                      </p:stCondLst>
                      <p:childTnLst>
                        <p:par>
                          <p:cTn fill="hold" id="24" nodeType="afterGroup">
                            <p:stCondLst>
                              <p:cond delay="0"/>
                            </p:stCondLst>
                            <p:childTnLst>
                              <p:par>
                                <p:cTn fill="hold" id="25" nodeType="clickEffect" presetClass="entr" presetID="1" presetSubtype="0">
                                  <p:stCondLst>
                                    <p:cond delay="0"/>
                                  </p:stCondLst>
                                  <p:childTnLst>
                                    <p:set>
                                      <p:cBhvr>
                                        <p:cTn dur="1" fill="hold" id="26">
                                          <p:stCondLst>
                                            <p:cond delay="749"/>
                                          </p:stCondLst>
                                        </p:cTn>
                                        <p:tgtEl>
                                          <p:spTgt spid="36"/>
                                        </p:tgtEl>
                                        <p:attrNameLst>
                                          <p:attrName>style.visibility</p:attrName>
                                        </p:attrNameLst>
                                      </p:cBhvr>
                                      <p:to>
                                        <p:strVal val="visible"/>
                                      </p:to>
                                    </p:set>
                                  </p:childTnLst>
                                </p:cTn>
                              </p:par>
                            </p:childTnLst>
                          </p:cTn>
                        </p:par>
                      </p:childTnLst>
                    </p:cTn>
                  </p:par>
                  <p:par>
                    <p:cTn fill="hold" id="27" nodeType="clickPar">
                      <p:stCondLst>
                        <p:cond delay="indefinite"/>
                        <p:cond delay="0" evt="onBegin">
                          <p:tn val="26"/>
                        </p:cond>
                      </p:stCondLst>
                      <p:childTnLst>
                        <p:par>
                          <p:cTn fill="hold" id="28" nodeType="afterGroup">
                            <p:stCondLst>
                              <p:cond delay="0"/>
                            </p:stCondLst>
                            <p:childTnLst>
                              <p:par>
                                <p:cTn fill="hold" grpId="0" id="29" nodeType="clickEffect" presetClass="entr" presetID="10" presetSubtype="0">
                                  <p:stCondLst>
                                    <p:cond delay="0"/>
                                  </p:stCondLst>
                                  <p:childTnLst>
                                    <p:set>
                                      <p:cBhvr>
                                        <p:cTn dur="1" fill="hold" id="30">
                                          <p:stCondLst>
                                            <p:cond delay="0"/>
                                          </p:stCondLst>
                                        </p:cTn>
                                        <p:tgtEl>
                                          <p:spTgt spid="9"/>
                                        </p:tgtEl>
                                        <p:attrNameLst>
                                          <p:attrName>style.visibility</p:attrName>
                                        </p:attrNameLst>
                                      </p:cBhvr>
                                      <p:to>
                                        <p:strVal val="visible"/>
                                      </p:to>
                                    </p:set>
                                    <p:animEffect filter="fade" transition="in">
                                      <p:cBhvr>
                                        <p:cTn dur="750" id="31"/>
                                        <p:tgtEl>
                                          <p:spTgt spid="9"/>
                                        </p:tgtEl>
                                      </p:cBhvr>
                                    </p:animEffect>
                                  </p:childTnLst>
                                </p:cTn>
                              </p:par>
                            </p:childTnLst>
                          </p:cTn>
                        </p:par>
                      </p:childTnLst>
                    </p:cTn>
                  </p:par>
                  <p:par>
                    <p:cTn fill="hold" id="32" nodeType="clickPar">
                      <p:stCondLst>
                        <p:cond delay="indefinite"/>
                        <p:cond delay="0" evt="onBegin">
                          <p:tn val="31"/>
                        </p:cond>
                      </p:stCondLst>
                      <p:childTnLst>
                        <p:par>
                          <p:cTn fill="hold" id="33" nodeType="afterGroup">
                            <p:stCondLst>
                              <p:cond delay="0"/>
                            </p:stCondLst>
                            <p:childTnLst>
                              <p:par>
                                <p:cTn fill="hold" grpId="0" id="34" nodeType="clickEffect" presetClass="entr" presetID="10" presetSubtype="0">
                                  <p:stCondLst>
                                    <p:cond delay="0"/>
                                  </p:stCondLst>
                                  <p:childTnLst>
                                    <p:set>
                                      <p:cBhvr>
                                        <p:cTn dur="1" fill="hold" id="35">
                                          <p:stCondLst>
                                            <p:cond delay="0"/>
                                          </p:stCondLst>
                                        </p:cTn>
                                        <p:tgtEl>
                                          <p:spTgt spid="23"/>
                                        </p:tgtEl>
                                        <p:attrNameLst>
                                          <p:attrName>style.visibility</p:attrName>
                                        </p:attrNameLst>
                                      </p:cBhvr>
                                      <p:to>
                                        <p:strVal val="visible"/>
                                      </p:to>
                                    </p:set>
                                    <p:animEffect filter="fade" transition="in">
                                      <p:cBhvr>
                                        <p:cTn dur="750" id="36"/>
                                        <p:tgtEl>
                                          <p:spTgt spid="23"/>
                                        </p:tgtEl>
                                      </p:cBhvr>
                                    </p:animEffect>
                                  </p:childTnLst>
                                </p:cTn>
                              </p:par>
                            </p:childTnLst>
                          </p:cTn>
                        </p:par>
                        <p:par>
                          <p:cTn fill="hold" id="37" nodeType="afterGroup">
                            <p:stCondLst>
                              <p:cond delay="750"/>
                            </p:stCondLst>
                            <p:childTnLst>
                              <p:par>
                                <p:cTn fill="hold" id="38" nodeType="afterEffect" presetClass="entr" presetID="21" presetSubtype="1">
                                  <p:stCondLst>
                                    <p:cond delay="0"/>
                                  </p:stCondLst>
                                  <p:childTnLst>
                                    <p:set>
                                      <p:cBhvr>
                                        <p:cTn dur="1" fill="hold" id="39">
                                          <p:stCondLst>
                                            <p:cond delay="0"/>
                                          </p:stCondLst>
                                        </p:cTn>
                                        <p:tgtEl>
                                          <p:spTgt spid="3"/>
                                        </p:tgtEl>
                                        <p:attrNameLst>
                                          <p:attrName>style.visibility</p:attrName>
                                        </p:attrNameLst>
                                      </p:cBhvr>
                                      <p:to>
                                        <p:strVal val="visible"/>
                                      </p:to>
                                    </p:set>
                                    <p:animEffect filter="wheel(1)" transition="in">
                                      <p:cBhvr>
                                        <p:cTn dur="750" id="40"/>
                                        <p:tgtEl>
                                          <p:spTgt spid="3"/>
                                        </p:tgtEl>
                                      </p:cBhvr>
                                    </p:animEffect>
                                  </p:childTnLst>
                                </p:cTn>
                              </p:par>
                            </p:childTnLst>
                          </p:cTn>
                        </p:par>
                      </p:childTnLst>
                    </p:cTn>
                  </p:par>
                  <p:par>
                    <p:cTn fill="hold" id="41" nodeType="clickPar">
                      <p:stCondLst>
                        <p:cond delay="indefinite"/>
                        <p:cond delay="0" evt="onBegin">
                          <p:tn val="40"/>
                        </p:cond>
                      </p:stCondLst>
                      <p:childTnLst>
                        <p:par>
                          <p:cTn fill="hold" id="42" nodeType="afterGroup">
                            <p:stCondLst>
                              <p:cond delay="0"/>
                            </p:stCondLst>
                            <p:childTnLst>
                              <p:par>
                                <p:cTn fill="hold" id="43" nodeType="clickEffect" presetClass="entr" presetID="6" presetSubtype="16">
                                  <p:stCondLst>
                                    <p:cond delay="0"/>
                                  </p:stCondLst>
                                  <p:childTnLst>
                                    <p:set>
                                      <p:cBhvr>
                                        <p:cTn dur="1" fill="hold" id="44">
                                          <p:stCondLst>
                                            <p:cond delay="0"/>
                                          </p:stCondLst>
                                        </p:cTn>
                                        <p:tgtEl>
                                          <p:spTgt spid="8"/>
                                        </p:tgtEl>
                                        <p:attrNameLst>
                                          <p:attrName>style.visibility</p:attrName>
                                        </p:attrNameLst>
                                      </p:cBhvr>
                                      <p:to>
                                        <p:strVal val="visible"/>
                                      </p:to>
                                    </p:set>
                                    <p:animEffect filter="circle(in)" transition="in">
                                      <p:cBhvr>
                                        <p:cTn dur="750" id="45"/>
                                        <p:tgtEl>
                                          <p:spTgt spid="8"/>
                                        </p:tgtEl>
                                      </p:cBhvr>
                                    </p:animEffect>
                                  </p:childTnLst>
                                </p:cTn>
                              </p:par>
                              <p:par>
                                <p:cTn fill="hold" id="46" nodeType="withEffect" presetClass="entr" presetID="2" presetSubtype="8">
                                  <p:stCondLst>
                                    <p:cond delay="0"/>
                                  </p:stCondLst>
                                  <p:childTnLst>
                                    <p:set>
                                      <p:cBhvr>
                                        <p:cTn dur="1" fill="hold" id="47">
                                          <p:stCondLst>
                                            <p:cond delay="0"/>
                                          </p:stCondLst>
                                        </p:cTn>
                                        <p:tgtEl>
                                          <p:spTgt spid="25"/>
                                        </p:tgtEl>
                                        <p:attrNameLst>
                                          <p:attrName>style.visibility</p:attrName>
                                        </p:attrNameLst>
                                      </p:cBhvr>
                                      <p:to>
                                        <p:strVal val="visible"/>
                                      </p:to>
                                    </p:set>
                                    <p:anim calcmode="lin" valueType="num">
                                      <p:cBhvr additive="base">
                                        <p:cTn dur="750" fill="hold" id="48"/>
                                        <p:tgtEl>
                                          <p:spTgt spid="25"/>
                                        </p:tgtEl>
                                        <p:attrNameLst>
                                          <p:attrName>ppt_x</p:attrName>
                                        </p:attrNameLst>
                                      </p:cBhvr>
                                      <p:tavLst>
                                        <p:tav tm="0">
                                          <p:val>
                                            <p:strVal val="0-#ppt_w/2"/>
                                          </p:val>
                                        </p:tav>
                                        <p:tav tm="100000">
                                          <p:val>
                                            <p:strVal val="#ppt_x"/>
                                          </p:val>
                                        </p:tav>
                                      </p:tavLst>
                                    </p:anim>
                                    <p:anim calcmode="lin" valueType="num">
                                      <p:cBhvr additive="base">
                                        <p:cTn dur="750" fill="hold" id="49"/>
                                        <p:tgtEl>
                                          <p:spTgt spid="25"/>
                                        </p:tgtEl>
                                        <p:attrNameLst>
                                          <p:attrName>ppt_y</p:attrName>
                                        </p:attrNameLst>
                                      </p:cBhvr>
                                      <p:tavLst>
                                        <p:tav tm="0">
                                          <p:val>
                                            <p:strVal val="#ppt_y"/>
                                          </p:val>
                                        </p:tav>
                                        <p:tav tm="100000">
                                          <p:val>
                                            <p:strVal val="#ppt_y"/>
                                          </p:val>
                                        </p:tav>
                                      </p:tavLst>
                                    </p:anim>
                                  </p:childTnLst>
                                </p:cTn>
                              </p:par>
                            </p:childTnLst>
                          </p:cTn>
                        </p:par>
                      </p:childTnLst>
                    </p:cTn>
                  </p:par>
                  <p:par>
                    <p:cTn fill="hold" id="50" nodeType="clickPar">
                      <p:stCondLst>
                        <p:cond delay="indefinite"/>
                        <p:cond delay="0" evt="onBegin">
                          <p:tn val="49"/>
                        </p:cond>
                      </p:stCondLst>
                      <p:childTnLst>
                        <p:par>
                          <p:cTn fill="hold" id="51" nodeType="afterGroup">
                            <p:stCondLst>
                              <p:cond delay="0"/>
                            </p:stCondLst>
                            <p:childTnLst>
                              <p:par>
                                <p:cTn fill="hold" grpId="0" id="52" nodeType="clickEffect" presetClass="entr" presetID="2" presetSubtype="8">
                                  <p:stCondLst>
                                    <p:cond delay="0"/>
                                  </p:stCondLst>
                                  <p:childTnLst>
                                    <p:set>
                                      <p:cBhvr>
                                        <p:cTn dur="1" fill="hold" id="53">
                                          <p:stCondLst>
                                            <p:cond delay="0"/>
                                          </p:stCondLst>
                                        </p:cTn>
                                        <p:tgtEl>
                                          <p:spTgt spid="18"/>
                                        </p:tgtEl>
                                        <p:attrNameLst>
                                          <p:attrName>style.visibility</p:attrName>
                                        </p:attrNameLst>
                                      </p:cBhvr>
                                      <p:to>
                                        <p:strVal val="visible"/>
                                      </p:to>
                                    </p:set>
                                    <p:anim calcmode="lin" valueType="num">
                                      <p:cBhvr additive="base">
                                        <p:cTn dur="750" fill="hold" id="54"/>
                                        <p:tgtEl>
                                          <p:spTgt spid="18"/>
                                        </p:tgtEl>
                                        <p:attrNameLst>
                                          <p:attrName>ppt_x</p:attrName>
                                        </p:attrNameLst>
                                      </p:cBhvr>
                                      <p:tavLst>
                                        <p:tav tm="0">
                                          <p:val>
                                            <p:strVal val="0-#ppt_w/2"/>
                                          </p:val>
                                        </p:tav>
                                        <p:tav tm="100000">
                                          <p:val>
                                            <p:strVal val="#ppt_x"/>
                                          </p:val>
                                        </p:tav>
                                      </p:tavLst>
                                    </p:anim>
                                    <p:anim calcmode="lin" valueType="num">
                                      <p:cBhvr additive="base">
                                        <p:cTn dur="750" fill="hold" id="55"/>
                                        <p:tgtEl>
                                          <p:spTgt spid="18"/>
                                        </p:tgtEl>
                                        <p:attrNameLst>
                                          <p:attrName>ppt_y</p:attrName>
                                        </p:attrNameLst>
                                      </p:cBhvr>
                                      <p:tavLst>
                                        <p:tav tm="0">
                                          <p:val>
                                            <p:strVal val="#ppt_y"/>
                                          </p:val>
                                        </p:tav>
                                        <p:tav tm="100000">
                                          <p:val>
                                            <p:strVal val="#ppt_y"/>
                                          </p:val>
                                        </p:tav>
                                      </p:tavLst>
                                    </p:anim>
                                  </p:childTnLst>
                                </p:cTn>
                              </p:par>
                            </p:childTnLst>
                          </p:cTn>
                        </p:par>
                      </p:childTnLst>
                    </p:cTn>
                  </p:par>
                  <p:par>
                    <p:cTn fill="hold" id="56" nodeType="clickPar">
                      <p:stCondLst>
                        <p:cond delay="indefinite"/>
                        <p:cond delay="0" evt="onBegin">
                          <p:tn val="55"/>
                        </p:cond>
                      </p:stCondLst>
                      <p:childTnLst>
                        <p:par>
                          <p:cTn fill="hold" id="57" nodeType="afterGroup">
                            <p:stCondLst>
                              <p:cond delay="0"/>
                            </p:stCondLst>
                            <p:childTnLst>
                              <p:par>
                                <p:cTn fill="hold" id="58" nodeType="clickEffect" presetClass="entr" presetID="10" presetSubtype="0">
                                  <p:stCondLst>
                                    <p:cond delay="0"/>
                                  </p:stCondLst>
                                  <p:childTnLst>
                                    <p:set>
                                      <p:cBhvr>
                                        <p:cTn dur="1" fill="hold" id="59">
                                          <p:stCondLst>
                                            <p:cond delay="0"/>
                                          </p:stCondLst>
                                        </p:cTn>
                                        <p:tgtEl>
                                          <p:spTgt spid="11"/>
                                        </p:tgtEl>
                                        <p:attrNameLst>
                                          <p:attrName>style.visibility</p:attrName>
                                        </p:attrNameLst>
                                      </p:cBhvr>
                                      <p:to>
                                        <p:strVal val="visible"/>
                                      </p:to>
                                    </p:set>
                                    <p:animEffect filter="fade" transition="in">
                                      <p:cBhvr>
                                        <p:cTn dur="750" id="60"/>
                                        <p:tgtEl>
                                          <p:spTgt spid="11"/>
                                        </p:tgtEl>
                                      </p:cBhvr>
                                    </p:animEffect>
                                  </p:childTnLst>
                                </p:cTn>
                              </p:par>
                            </p:childTnLst>
                          </p:cTn>
                        </p:par>
                        <p:par>
                          <p:cTn fill="hold" id="61" nodeType="afterGroup">
                            <p:stCondLst>
                              <p:cond delay="750"/>
                            </p:stCondLst>
                            <p:childTnLst>
                              <p:par>
                                <p:cTn fill="hold" id="62" nodeType="afterEffect" presetClass="entr" presetID="6" presetSubtype="16">
                                  <p:stCondLst>
                                    <p:cond delay="0"/>
                                  </p:stCondLst>
                                  <p:childTnLst>
                                    <p:set>
                                      <p:cBhvr>
                                        <p:cTn dur="1" fill="hold" id="63">
                                          <p:stCondLst>
                                            <p:cond delay="0"/>
                                          </p:stCondLst>
                                        </p:cTn>
                                        <p:tgtEl>
                                          <p:spTgt spid="6"/>
                                        </p:tgtEl>
                                        <p:attrNameLst>
                                          <p:attrName>style.visibility</p:attrName>
                                        </p:attrNameLst>
                                      </p:cBhvr>
                                      <p:to>
                                        <p:strVal val="visible"/>
                                      </p:to>
                                    </p:set>
                                    <p:animEffect filter="circle(in)" transition="in">
                                      <p:cBhvr>
                                        <p:cTn dur="750" id="64"/>
                                        <p:tgtEl>
                                          <p:spTgt spid="6"/>
                                        </p:tgtEl>
                                      </p:cBhvr>
                                    </p:animEffect>
                                  </p:childTnLst>
                                </p:cTn>
                              </p:par>
                            </p:childTnLst>
                          </p:cTn>
                        </p:par>
                      </p:childTnLst>
                    </p:cTn>
                  </p:par>
                  <p:par>
                    <p:cTn fill="hold" id="65" nodeType="clickPar">
                      <p:stCondLst>
                        <p:cond delay="indefinite"/>
                        <p:cond delay="0" evt="onBegin">
                          <p:tn val="64"/>
                        </p:cond>
                      </p:stCondLst>
                      <p:childTnLst>
                        <p:par>
                          <p:cTn fill="hold" id="66" nodeType="afterGroup">
                            <p:stCondLst>
                              <p:cond delay="0"/>
                            </p:stCondLst>
                            <p:childTnLst>
                              <p:par>
                                <p:cTn fill="hold" grpId="0" id="67" nodeType="clickEffect" presetClass="entr" presetID="1" presetSubtype="0">
                                  <p:stCondLst>
                                    <p:cond delay="0"/>
                                  </p:stCondLst>
                                  <p:childTnLst>
                                    <p:set>
                                      <p:cBhvr>
                                        <p:cTn dur="1" fill="hold" id="68">
                                          <p:stCondLst>
                                            <p:cond delay="749"/>
                                          </p:stCondLst>
                                        </p:cTn>
                                        <p:tgtEl>
                                          <p:spTgt spid="7"/>
                                        </p:tgtEl>
                                        <p:attrNameLst>
                                          <p:attrName>style.visibility</p:attrName>
                                        </p:attrNameLst>
                                      </p:cBhvr>
                                      <p:to>
                                        <p:strVal val="visible"/>
                                      </p:to>
                                    </p:set>
                                  </p:childTnLst>
                                </p:cTn>
                              </p:par>
                            </p:childTnLst>
                          </p:cTn>
                        </p:par>
                        <p:par>
                          <p:cTn fill="hold" id="69" nodeType="afterGroup">
                            <p:stCondLst>
                              <p:cond delay="750"/>
                            </p:stCondLst>
                            <p:childTnLst>
                              <p:par>
                                <p:cTn fill="hold" grpId="0" id="70" nodeType="afterEffect" presetClass="entr" presetID="2" presetSubtype="4">
                                  <p:stCondLst>
                                    <p:cond delay="0"/>
                                  </p:stCondLst>
                                  <p:childTnLst>
                                    <p:set>
                                      <p:cBhvr>
                                        <p:cTn dur="1" fill="hold" id="71">
                                          <p:stCondLst>
                                            <p:cond delay="0"/>
                                          </p:stCondLst>
                                        </p:cTn>
                                        <p:tgtEl>
                                          <p:spTgt spid="19"/>
                                        </p:tgtEl>
                                        <p:attrNameLst>
                                          <p:attrName>style.visibility</p:attrName>
                                        </p:attrNameLst>
                                      </p:cBhvr>
                                      <p:to>
                                        <p:strVal val="visible"/>
                                      </p:to>
                                    </p:set>
                                    <p:anim calcmode="lin" valueType="num">
                                      <p:cBhvr additive="base">
                                        <p:cTn dur="750" fill="hold" id="72"/>
                                        <p:tgtEl>
                                          <p:spTgt spid="19"/>
                                        </p:tgtEl>
                                        <p:attrNameLst>
                                          <p:attrName>ppt_x</p:attrName>
                                        </p:attrNameLst>
                                      </p:cBhvr>
                                      <p:tavLst>
                                        <p:tav tm="0">
                                          <p:val>
                                            <p:strVal val="#ppt_x"/>
                                          </p:val>
                                        </p:tav>
                                        <p:tav tm="100000">
                                          <p:val>
                                            <p:strVal val="#ppt_x"/>
                                          </p:val>
                                        </p:tav>
                                      </p:tavLst>
                                    </p:anim>
                                    <p:anim calcmode="lin" valueType="num">
                                      <p:cBhvr additive="base">
                                        <p:cTn dur="750" fill="hold" id="73"/>
                                        <p:tgtEl>
                                          <p:spTgt spid="19"/>
                                        </p:tgtEl>
                                        <p:attrNameLst>
                                          <p:attrName>ppt_y</p:attrName>
                                        </p:attrNameLst>
                                      </p:cBhvr>
                                      <p:tavLst>
                                        <p:tav tm="0">
                                          <p:val>
                                            <p:strVal val="1+#ppt_h/2"/>
                                          </p:val>
                                        </p:tav>
                                        <p:tav tm="100000">
                                          <p:val>
                                            <p:strVal val="#ppt_y"/>
                                          </p:val>
                                        </p:tav>
                                      </p:tavLst>
                                    </p:anim>
                                  </p:childTnLst>
                                </p:cTn>
                              </p:par>
                            </p:childTnLst>
                          </p:cTn>
                        </p:par>
                        <p:par>
                          <p:cTn fill="hold" id="74" nodeType="afterGroup">
                            <p:stCondLst>
                              <p:cond delay="1500"/>
                            </p:stCondLst>
                            <p:childTnLst>
                              <p:par>
                                <p:cTn fill="hold" grpId="0" id="75" nodeType="afterEffect" presetClass="entr" presetID="2" presetSubtype="4">
                                  <p:stCondLst>
                                    <p:cond delay="0"/>
                                  </p:stCondLst>
                                  <p:childTnLst>
                                    <p:set>
                                      <p:cBhvr>
                                        <p:cTn dur="1" fill="hold" id="76">
                                          <p:stCondLst>
                                            <p:cond delay="0"/>
                                          </p:stCondLst>
                                        </p:cTn>
                                        <p:tgtEl>
                                          <p:spTgt spid="17"/>
                                        </p:tgtEl>
                                        <p:attrNameLst>
                                          <p:attrName>style.visibility</p:attrName>
                                        </p:attrNameLst>
                                      </p:cBhvr>
                                      <p:to>
                                        <p:strVal val="visible"/>
                                      </p:to>
                                    </p:set>
                                    <p:anim calcmode="lin" valueType="num">
                                      <p:cBhvr additive="base">
                                        <p:cTn dur="750" fill="hold" id="77"/>
                                        <p:tgtEl>
                                          <p:spTgt spid="17"/>
                                        </p:tgtEl>
                                        <p:attrNameLst>
                                          <p:attrName>ppt_x</p:attrName>
                                        </p:attrNameLst>
                                      </p:cBhvr>
                                      <p:tavLst>
                                        <p:tav tm="0">
                                          <p:val>
                                            <p:strVal val="#ppt_x"/>
                                          </p:val>
                                        </p:tav>
                                        <p:tav tm="100000">
                                          <p:val>
                                            <p:strVal val="#ppt_x"/>
                                          </p:val>
                                        </p:tav>
                                      </p:tavLst>
                                    </p:anim>
                                    <p:anim calcmode="lin" valueType="num">
                                      <p:cBhvr additive="base">
                                        <p:cTn dur="750" fill="hold" id="78"/>
                                        <p:tgtEl>
                                          <p:spTgt spid="17"/>
                                        </p:tgtEl>
                                        <p:attrNameLst>
                                          <p:attrName>ppt_y</p:attrName>
                                        </p:attrNameLst>
                                      </p:cBhvr>
                                      <p:tavLst>
                                        <p:tav tm="0">
                                          <p:val>
                                            <p:strVal val="1+#ppt_h/2"/>
                                          </p:val>
                                        </p:tav>
                                        <p:tav tm="100000">
                                          <p:val>
                                            <p:strVal val="#ppt_y"/>
                                          </p:val>
                                        </p:tav>
                                      </p:tavLst>
                                    </p:anim>
                                  </p:childTnLst>
                                </p:cTn>
                              </p:par>
                            </p:childTnLst>
                          </p:cTn>
                        </p:par>
                      </p:childTnLst>
                    </p:cTn>
                  </p:par>
                  <p:par>
                    <p:cTn fill="hold" id="79" nodeType="clickPar">
                      <p:stCondLst>
                        <p:cond delay="indefinite"/>
                        <p:cond delay="0" evt="onBegin">
                          <p:tn val="78"/>
                        </p:cond>
                      </p:stCondLst>
                      <p:childTnLst>
                        <p:par>
                          <p:cTn fill="hold" id="80" nodeType="afterGroup">
                            <p:stCondLst>
                              <p:cond delay="0"/>
                            </p:stCondLst>
                            <p:childTnLst>
                              <p:par>
                                <p:cTn fill="hold" id="81" nodeType="clickEffect" presetClass="entr" presetID="2" presetSubtype="8">
                                  <p:stCondLst>
                                    <p:cond delay="0"/>
                                  </p:stCondLst>
                                  <p:childTnLst>
                                    <p:set>
                                      <p:cBhvr>
                                        <p:cTn dur="1" fill="hold" id="82">
                                          <p:stCondLst>
                                            <p:cond delay="0"/>
                                          </p:stCondLst>
                                        </p:cTn>
                                        <p:tgtEl>
                                          <p:spTgt spid="31"/>
                                        </p:tgtEl>
                                        <p:attrNameLst>
                                          <p:attrName>style.visibility</p:attrName>
                                        </p:attrNameLst>
                                      </p:cBhvr>
                                      <p:to>
                                        <p:strVal val="visible"/>
                                      </p:to>
                                    </p:set>
                                    <p:anim calcmode="lin" valueType="num">
                                      <p:cBhvr additive="base">
                                        <p:cTn dur="500" fill="hold" id="83"/>
                                        <p:tgtEl>
                                          <p:spTgt spid="31"/>
                                        </p:tgtEl>
                                        <p:attrNameLst>
                                          <p:attrName>ppt_x</p:attrName>
                                        </p:attrNameLst>
                                      </p:cBhvr>
                                      <p:tavLst>
                                        <p:tav tm="0">
                                          <p:val>
                                            <p:strVal val="0-#ppt_w/2"/>
                                          </p:val>
                                        </p:tav>
                                        <p:tav tm="100000">
                                          <p:val>
                                            <p:strVal val="#ppt_x"/>
                                          </p:val>
                                        </p:tav>
                                      </p:tavLst>
                                    </p:anim>
                                    <p:anim calcmode="lin" valueType="num">
                                      <p:cBhvr additive="base">
                                        <p:cTn dur="500" fill="hold" id="84"/>
                                        <p:tgtEl>
                                          <p:spTgt spid="31"/>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7"/>
      <p:bldP grpId="0" spid="18"/>
      <p:bldP grpId="0" spid="19"/>
      <p:bldP grpId="0" spid="7"/>
      <p:bldP grpId="0" spid="9"/>
      <p:bldP grpId="0" spid="23"/>
      <p:bldP grpId="0" spid="30"/>
    </p:bldLst>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2" name="矩形 21"/>
          <p:cNvSpPr/>
          <p:nvPr/>
        </p:nvSpPr>
        <p:spPr>
          <a:xfrm>
            <a:off x="3628735" y="1873733"/>
            <a:ext cx="7912100" cy="4013766"/>
          </a:xfrm>
          <a:prstGeom prst="rect">
            <a:avLst/>
          </a:prstGeom>
          <a:noFill/>
          <a:ln w="57150">
            <a:solidFill>
              <a:srgbClr val="C8350D"/>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矩形 4">
            <a:extLst>
              <a:ext uri="{FF2B5EF4-FFF2-40B4-BE49-F238E27FC236}">
                <a16:creationId xmlns:a16="http://schemas.microsoft.com/office/drawing/2014/main" id="{43AD7B48-D9EE-4ED0-8633-17962C66C7BD}"/>
              </a:ext>
            </a:extLst>
          </p:cNvPr>
          <p:cNvSpPr/>
          <p:nvPr/>
        </p:nvSpPr>
        <p:spPr>
          <a:xfrm>
            <a:off x="6182743" y="2475911"/>
            <a:ext cx="5052544" cy="2560320"/>
          </a:xfrm>
          <a:prstGeom prst="rect">
            <a:avLst/>
          </a:prstGeom>
        </p:spPr>
        <p:txBody>
          <a:bodyPr wrap="square">
            <a:spAutoFit/>
          </a:bodyPr>
          <a:lstStyle/>
          <a:p>
            <a:r>
              <a:rPr altLang="en-US" lang="zh-CN">
                <a:latin charset="-122" panose="020b0503020204020204" pitchFamily="34" typeface="微软雅黑"/>
                <a:ea charset="-122" panose="020b0503020204020204" pitchFamily="34" typeface="微软雅黑"/>
              </a:rPr>
              <a:t>一九四九年十月一日，</a:t>
            </a:r>
          </a:p>
          <a:p>
            <a:endParaRPr altLang="en-US" lang="zh-CN">
              <a:latin charset="-122" panose="020b0503020204020204" pitchFamily="34" typeface="微软雅黑"/>
              <a:ea charset="-122" panose="020b0503020204020204" pitchFamily="34" typeface="微软雅黑"/>
            </a:endParaRPr>
          </a:p>
          <a:p>
            <a:r>
              <a:rPr altLang="en-US" lang="zh-CN">
                <a:latin charset="-122" panose="020b0503020204020204" pitchFamily="34" typeface="微软雅黑"/>
                <a:ea charset="-122" panose="020b0503020204020204" pitchFamily="34" typeface="微软雅黑"/>
              </a:rPr>
              <a:t>是您带给中国人民最激动人心的一日。</a:t>
            </a:r>
          </a:p>
          <a:p>
            <a:endParaRPr altLang="en-US" lang="zh-CN">
              <a:latin charset="-122" panose="020b0503020204020204" pitchFamily="34" typeface="微软雅黑"/>
              <a:ea charset="-122" panose="020b0503020204020204" pitchFamily="34" typeface="微软雅黑"/>
            </a:endParaRPr>
          </a:p>
          <a:p>
            <a:r>
              <a:rPr altLang="en-US" lang="zh-CN">
                <a:latin charset="-122" panose="020b0503020204020204" pitchFamily="34" typeface="微软雅黑"/>
                <a:ea charset="-122" panose="020b0503020204020204" pitchFamily="34" typeface="微软雅黑"/>
              </a:rPr>
              <a:t>那天，庄严肃穆的天安门上屹立着你高大的身影，</a:t>
            </a:r>
          </a:p>
          <a:p>
            <a:endParaRPr altLang="en-US" lang="zh-CN">
              <a:latin charset="-122" panose="020b0503020204020204" pitchFamily="34" typeface="微软雅黑"/>
              <a:ea charset="-122" panose="020b0503020204020204" pitchFamily="34" typeface="微软雅黑"/>
            </a:endParaRPr>
          </a:p>
          <a:p>
            <a:r>
              <a:rPr altLang="en-US" lang="zh-CN">
                <a:latin charset="-122" panose="020b0503020204020204" pitchFamily="34" typeface="微软雅黑"/>
                <a:ea charset="-122" panose="020b0503020204020204" pitchFamily="34" typeface="微软雅黑"/>
              </a:rPr>
              <a:t>成千上万人的目光都集聚在您的身上，</a:t>
            </a:r>
          </a:p>
          <a:p>
            <a:endParaRPr altLang="en-US" lang="zh-CN">
              <a:latin charset="-122" panose="020b0503020204020204" pitchFamily="34" typeface="微软雅黑"/>
              <a:ea charset="-122" panose="020b0503020204020204" pitchFamily="34" typeface="微软雅黑"/>
            </a:endParaRPr>
          </a:p>
          <a:p>
            <a:r>
              <a:rPr altLang="en-US" lang="zh-CN">
                <a:latin charset="-122" panose="020b0503020204020204" pitchFamily="34" typeface="微软雅黑"/>
                <a:ea charset="-122" panose="020b0503020204020204" pitchFamily="34" typeface="微软雅黑"/>
              </a:rPr>
              <a:t>您就是我们敬爱的毛主席。</a:t>
            </a:r>
          </a:p>
        </p:txBody>
      </p:sp>
      <p:sp>
        <p:nvSpPr>
          <p:cNvPr id="6" name="文本框 5">
            <a:extLst>
              <a:ext uri="{FF2B5EF4-FFF2-40B4-BE49-F238E27FC236}">
                <a16:creationId xmlns:a16="http://schemas.microsoft.com/office/drawing/2014/main" id="{74AE2668-1724-4B11-8EF4-B5D27416DBF1}"/>
              </a:ext>
            </a:extLst>
          </p:cNvPr>
          <p:cNvSpPr txBox="1"/>
          <p:nvPr/>
        </p:nvSpPr>
        <p:spPr>
          <a:xfrm>
            <a:off x="965100" y="832293"/>
            <a:ext cx="5217643" cy="792480"/>
          </a:xfrm>
          <a:prstGeom prst="rect">
            <a:avLst/>
          </a:prstGeom>
          <a:noFill/>
        </p:spPr>
        <p:txBody>
          <a:bodyPr rtlCol="0" vert="horz" wrap="square">
            <a:spAutoFit/>
          </a:bodyPr>
          <a:lstStyle/>
          <a:p>
            <a:r>
              <a:rPr altLang="en-US" lang="zh-CN" smtClean="0" spc="300" sz="4600">
                <a:solidFill>
                  <a:srgbClr val="FF0000"/>
                </a:solidFill>
                <a:latin charset="-122" panose="020b0503020204020204" pitchFamily="34" typeface="微软雅黑"/>
                <a:ea charset="-122" panose="020b0503020204020204" pitchFamily="34" typeface="微软雅黑"/>
              </a:rPr>
              <a:t>中华人民公国成立</a:t>
            </a:r>
          </a:p>
        </p:txBody>
      </p:sp>
      <p:sp>
        <p:nvSpPr>
          <p:cNvPr id="2" name="矩形 1"/>
          <p:cNvSpPr/>
          <p:nvPr/>
        </p:nvSpPr>
        <p:spPr>
          <a:xfrm>
            <a:off x="3523960" y="1961611"/>
            <a:ext cx="209550" cy="767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 name="矩形 9"/>
          <p:cNvSpPr/>
          <p:nvPr/>
        </p:nvSpPr>
        <p:spPr>
          <a:xfrm>
            <a:off x="3523960" y="5722883"/>
            <a:ext cx="209550" cy="767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descr="39" id="4" name="Picture 2">
            <a:extLst>
              <a:ext uri="{FF2B5EF4-FFF2-40B4-BE49-F238E27FC236}">
                <a16:creationId xmlns:a16="http://schemas.microsoft.com/office/drawing/2014/main" id="{8F6E8205-F431-407D-B1DA-D98D7E5F0683}"/>
              </a:ext>
            </a:extLst>
          </p:cNvPr>
          <p:cNvPicPr>
            <a:picLocks noChangeArrowheads="1" noChangeAspect="1"/>
          </p:cNvPicPr>
          <p:nvPr/>
        </p:nvPicPr>
        <p:blipFill>
          <a:blip r:embed="rId2">
            <a:extLst>
              <a:ext uri="{28A0092B-C50C-407E-A947-70E740481C1C}">
                <a14:useLocalDpi val="0"/>
              </a:ext>
            </a:extLst>
          </a:blip>
          <a:stretch>
            <a:fillRect/>
          </a:stretch>
        </p:blipFill>
        <p:spPr bwMode="auto">
          <a:xfrm>
            <a:off x="680330" y="2078064"/>
            <a:ext cx="5346397" cy="3605105"/>
          </a:xfrm>
          <a:prstGeom prst="rect">
            <a:avLst/>
          </a:prstGeom>
          <a:noFill/>
          <a:ln w="38100">
            <a:solidFill>
              <a:srgbClr val="000000"/>
            </a:solidFill>
            <a:miter lim="800000"/>
          </a:ln>
          <a:effectLst>
            <a:outerShdw algn="ctr" blurRad="50800" dir="5400000" rotWithShape="0" sx="84000" sy="84000">
              <a:srgbClr val="000000">
                <a:alpha val="43137"/>
              </a:srgbClr>
            </a:outerShdw>
          </a:effectLst>
          <a:extLst>
            <a:ext uri="{909E8E84-426E-40DD-AFC4-6F175D3DCCD1}">
              <a14:hiddenFill>
                <a:solidFill>
                  <a:srgbClr val="FFFFFF"/>
                </a:solidFill>
              </a14:hiddenFill>
            </a:ext>
          </a:extLst>
        </p:spPr>
      </p:pic>
    </p:spTree>
    <p:extLst>
      <p:ext uri="{BB962C8B-B14F-4D97-AF65-F5344CB8AC3E}">
        <p14:creationId val="3099359235"/>
      </p:ext>
    </p:extLst>
  </p:cSld>
  <p:clrMapOvr>
    <a:masterClrMapping/>
  </p:clrMapOvr>
  <mc:AlternateContent>
    <mc:Choice Requires="p15">
      <p:transition advTm="3000" p14:dur="1250" spd="slow">
        <p15:prstTrans prst="peelOff"/>
      </p:transition>
    </mc:Choice>
    <mc:Fallback>
      <p:transition advTm="3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0" presetSubtype="0">
                                  <p:stCondLst>
                                    <p:cond delay="0"/>
                                  </p:stCondLst>
                                  <p:childTnLst>
                                    <p:set>
                                      <p:cBhvr>
                                        <p:cTn dur="1" fill="hold" id="6">
                                          <p:stCondLst>
                                            <p:cond delay="0"/>
                                          </p:stCondLst>
                                        </p:cTn>
                                        <p:tgtEl>
                                          <p:spTgt spid="6"/>
                                        </p:tgtEl>
                                        <p:attrNameLst>
                                          <p:attrName>style.visibility</p:attrName>
                                        </p:attrNameLst>
                                      </p:cBhvr>
                                      <p:to>
                                        <p:strVal val="visible"/>
                                      </p:to>
                                    </p:set>
                                    <p:animEffect filter="fade" transition="in">
                                      <p:cBhvr>
                                        <p:cTn dur="750" id="7"/>
                                        <p:tgtEl>
                                          <p:spTgt spid="6"/>
                                        </p:tgtEl>
                                      </p:cBhvr>
                                    </p:animEffect>
                                  </p:childTnLst>
                                </p:cTn>
                              </p:par>
                            </p:childTnLst>
                          </p:cTn>
                        </p:par>
                        <p:par>
                          <p:cTn fill="hold" id="8" nodeType="afterGroup">
                            <p:stCondLst>
                              <p:cond delay="750"/>
                            </p:stCondLst>
                            <p:childTnLst>
                              <p:par>
                                <p:cTn fill="hold" id="9" nodeType="afterEffect" presetClass="entr" presetID="21" presetSubtype="1">
                                  <p:stCondLst>
                                    <p:cond delay="0"/>
                                  </p:stCondLst>
                                  <p:childTnLst>
                                    <p:set>
                                      <p:cBhvr>
                                        <p:cTn dur="1" fill="hold" id="10">
                                          <p:stCondLst>
                                            <p:cond delay="0"/>
                                          </p:stCondLst>
                                        </p:cTn>
                                        <p:tgtEl>
                                          <p:spTgt spid="4"/>
                                        </p:tgtEl>
                                        <p:attrNameLst>
                                          <p:attrName>style.visibility</p:attrName>
                                        </p:attrNameLst>
                                      </p:cBhvr>
                                      <p:to>
                                        <p:strVal val="visible"/>
                                      </p:to>
                                    </p:set>
                                    <p:animEffect filter="wheel(1)" transition="in">
                                      <p:cBhvr>
                                        <p:cTn dur="750" id="11"/>
                                        <p:tgtEl>
                                          <p:spTgt spid="4"/>
                                        </p:tgtEl>
                                      </p:cBhvr>
                                    </p:animEffect>
                                  </p:childTnLst>
                                </p:cTn>
                              </p:par>
                            </p:childTnLst>
                          </p:cTn>
                        </p:par>
                        <p:par>
                          <p:cTn fill="hold" id="12" nodeType="afterGroup">
                            <p:stCondLst>
                              <p:cond delay="1500"/>
                            </p:stCondLst>
                            <p:childTnLst>
                              <p:par>
                                <p:cTn fill="hold" grpId="0" id="13" nodeType="afterEffect" presetClass="entr" presetID="1" presetSubtype="0">
                                  <p:stCondLst>
                                    <p:cond delay="0"/>
                                  </p:stCondLst>
                                  <p:childTnLst>
                                    <p:set>
                                      <p:cBhvr>
                                        <p:cTn dur="1" fill="hold" id="14">
                                          <p:stCondLst>
                                            <p:cond delay="749"/>
                                          </p:stCondLst>
                                        </p:cTn>
                                        <p:tgtEl>
                                          <p:spTgt spid="22"/>
                                        </p:tgtEl>
                                        <p:attrNameLst>
                                          <p:attrName>style.visibility</p:attrName>
                                        </p:attrNameLst>
                                      </p:cBhvr>
                                      <p:to>
                                        <p:strVal val="visible"/>
                                      </p:to>
                                    </p:set>
                                  </p:childTnLst>
                                </p:cTn>
                              </p:par>
                            </p:childTnLst>
                          </p:cTn>
                        </p:par>
                        <p:par>
                          <p:cTn fill="hold" id="15" nodeType="afterGroup">
                            <p:stCondLst>
                              <p:cond delay="2250"/>
                            </p:stCondLst>
                            <p:childTnLst>
                              <p:par>
                                <p:cTn fill="hold" grpId="0" id="16" nodeType="afterEffect" presetClass="entr" presetID="22" presetSubtype="1">
                                  <p:stCondLst>
                                    <p:cond delay="0"/>
                                  </p:stCondLst>
                                  <p:childTnLst>
                                    <p:set>
                                      <p:cBhvr>
                                        <p:cTn dur="1" fill="hold" id="17">
                                          <p:stCondLst>
                                            <p:cond delay="0"/>
                                          </p:stCondLst>
                                        </p:cTn>
                                        <p:tgtEl>
                                          <p:spTgt spid="5"/>
                                        </p:tgtEl>
                                        <p:attrNameLst>
                                          <p:attrName>style.visibility</p:attrName>
                                        </p:attrNameLst>
                                      </p:cBhvr>
                                      <p:to>
                                        <p:strVal val="visible"/>
                                      </p:to>
                                    </p:set>
                                    <p:animEffect filter="wipe(up)" transition="in">
                                      <p:cBhvr>
                                        <p:cTn dur="750" id="18"/>
                                        <p:tgtEl>
                                          <p:spTgt spid="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2"/>
      <p:bldP grpId="0" spid="5"/>
      <p:bldP grpId="0" spid="6"/>
    </p:bldLst>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2" name="矩形 21"/>
          <p:cNvSpPr/>
          <p:nvPr/>
        </p:nvSpPr>
        <p:spPr>
          <a:xfrm>
            <a:off x="648855" y="1971397"/>
            <a:ext cx="7279409" cy="3818439"/>
          </a:xfrm>
          <a:prstGeom prst="rect">
            <a:avLst/>
          </a:prstGeom>
          <a:noFill/>
          <a:ln w="57150">
            <a:solidFill>
              <a:srgbClr val="C8350D"/>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矩形 4">
            <a:extLst>
              <a:ext uri="{FF2B5EF4-FFF2-40B4-BE49-F238E27FC236}">
                <a16:creationId xmlns:a16="http://schemas.microsoft.com/office/drawing/2014/main" id="{43AD7B48-D9EE-4ED0-8633-17962C66C7BD}"/>
              </a:ext>
            </a:extLst>
          </p:cNvPr>
          <p:cNvSpPr/>
          <p:nvPr/>
        </p:nvSpPr>
        <p:spPr>
          <a:xfrm>
            <a:off x="804719" y="2055089"/>
            <a:ext cx="4099790" cy="4206241"/>
          </a:xfrm>
          <a:prstGeom prst="rect">
            <a:avLst/>
          </a:prstGeom>
        </p:spPr>
        <p:txBody>
          <a:bodyPr wrap="square">
            <a:spAutoFit/>
          </a:bodyPr>
          <a:lstStyle/>
          <a:p>
            <a:pPr algn="just">
              <a:lnSpc>
                <a:spcPct val="150000"/>
              </a:lnSpc>
            </a:pPr>
            <a:r>
              <a:rPr altLang="en-US" lang="zh-CN">
                <a:latin charset="-122" panose="020b0503020204020204" pitchFamily="34" typeface="微软雅黑"/>
                <a:ea charset="-122" panose="020b0503020204020204" pitchFamily="34" typeface="微软雅黑"/>
              </a:rPr>
              <a:t>韶山好像一座锦屏，起伏绵亘约20里长，它的落脉处是一座小山，草木茂密，称韶山嘴。</a:t>
            </a:r>
          </a:p>
          <a:p>
            <a:pPr algn="just">
              <a:lnSpc>
                <a:spcPct val="150000"/>
              </a:lnSpc>
            </a:pPr>
            <a:endParaRPr altLang="en-US" lang="zh-CN">
              <a:latin charset="-122" panose="020b0503020204020204" pitchFamily="34" typeface="微软雅黑"/>
              <a:ea charset="-122" panose="020b0503020204020204" pitchFamily="34" typeface="微软雅黑"/>
            </a:endParaRPr>
          </a:p>
          <a:p>
            <a:pPr algn="just">
              <a:lnSpc>
                <a:spcPct val="150000"/>
              </a:lnSpc>
            </a:pPr>
            <a:r>
              <a:rPr altLang="en-US" lang="zh-CN">
                <a:latin charset="-122" panose="020b0503020204020204" pitchFamily="34" typeface="微软雅黑"/>
                <a:ea charset="-122" panose="020b0503020204020204" pitchFamily="34" typeface="微软雅黑"/>
              </a:rPr>
              <a:t>在韶山嘴的对面，就是山环水抱的南岸。南岸上屋场有一栋湖南农村常见的“凹”字形住宅，当地人叫一担柴式的房子。</a:t>
            </a:r>
          </a:p>
          <a:p>
            <a:pPr algn="just">
              <a:lnSpc>
                <a:spcPct val="150000"/>
              </a:lnSpc>
            </a:pPr>
            <a:endParaRPr altLang="en-US" lang="zh-CN">
              <a:latin charset="-122" panose="020b0503020204020204" pitchFamily="34" typeface="微软雅黑"/>
              <a:ea charset="-122" panose="020b0503020204020204" pitchFamily="34" typeface="微软雅黑"/>
            </a:endParaRPr>
          </a:p>
          <a:p>
            <a:pPr algn="just">
              <a:lnSpc>
                <a:spcPct val="150000"/>
              </a:lnSpc>
            </a:pPr>
            <a:r>
              <a:rPr altLang="en-US" lang="zh-CN">
                <a:latin charset="-122" panose="020b0503020204020204" pitchFamily="34" typeface="微软雅黑"/>
                <a:ea charset="-122" panose="020b0503020204020204" pitchFamily="34" typeface="微软雅黑"/>
              </a:rPr>
              <a:t>公元1893年12月26日，毛泽东就诞生在这里。</a:t>
            </a:r>
          </a:p>
        </p:txBody>
      </p:sp>
      <p:sp>
        <p:nvSpPr>
          <p:cNvPr id="6" name="文本框 5">
            <a:extLst>
              <a:ext uri="{FF2B5EF4-FFF2-40B4-BE49-F238E27FC236}">
                <a16:creationId xmlns:a16="http://schemas.microsoft.com/office/drawing/2014/main" id="{74AE2668-1724-4B11-8EF4-B5D27416DBF1}"/>
              </a:ext>
            </a:extLst>
          </p:cNvPr>
          <p:cNvSpPr txBox="1"/>
          <p:nvPr/>
        </p:nvSpPr>
        <p:spPr>
          <a:xfrm>
            <a:off x="901700" y="884442"/>
            <a:ext cx="3332721" cy="792480"/>
          </a:xfrm>
          <a:prstGeom prst="rect">
            <a:avLst/>
          </a:prstGeom>
          <a:noFill/>
        </p:spPr>
        <p:txBody>
          <a:bodyPr rtlCol="0" vert="horz" wrap="square">
            <a:spAutoFit/>
          </a:bodyPr>
          <a:lstStyle/>
          <a:p>
            <a:r>
              <a:rPr altLang="en-US" lang="zh-CN" spc="300" sz="4600">
                <a:solidFill>
                  <a:srgbClr val="FF0000"/>
                </a:solidFill>
                <a:latin charset="-122" panose="020b0503020204020204" pitchFamily="34" typeface="微软雅黑"/>
                <a:ea charset="-122" panose="020b0503020204020204" pitchFamily="34" typeface="微软雅黑"/>
              </a:rPr>
              <a:t>伟人诞生地</a:t>
            </a:r>
          </a:p>
        </p:txBody>
      </p:sp>
      <p:sp>
        <p:nvSpPr>
          <p:cNvPr id="10" name="矩形 9"/>
          <p:cNvSpPr/>
          <p:nvPr/>
        </p:nvSpPr>
        <p:spPr>
          <a:xfrm>
            <a:off x="7823489" y="2107661"/>
            <a:ext cx="209550" cy="767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矩形 10"/>
          <p:cNvSpPr/>
          <p:nvPr/>
        </p:nvSpPr>
        <p:spPr>
          <a:xfrm>
            <a:off x="7823489" y="5562061"/>
            <a:ext cx="209550" cy="767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4" name="Picture 2">
            <a:extLst>
              <a:ext uri="{FF2B5EF4-FFF2-40B4-BE49-F238E27FC236}">
                <a16:creationId xmlns:a16="http://schemas.microsoft.com/office/drawing/2014/main" id="{8F6E8205-F431-407D-B1DA-D98D7E5F0683}"/>
              </a:ext>
            </a:extLst>
          </p:cNvPr>
          <p:cNvPicPr>
            <a:picLocks noChangeArrowheads="1" noChangeAspect="1"/>
          </p:cNvPicPr>
          <p:nvPr/>
        </p:nvPicPr>
        <p:blipFill>
          <a:blip r:embed="rId2">
            <a:extLst>
              <a:ext uri="{28A0092B-C50C-407E-A947-70E740481C1C}">
                <a14:useLocalDpi val="0"/>
              </a:ext>
            </a:extLst>
          </a:blip>
          <a:stretch>
            <a:fillRect/>
          </a:stretch>
        </p:blipFill>
        <p:spPr bwMode="auto">
          <a:xfrm>
            <a:off x="4666297" y="1838545"/>
            <a:ext cx="7209093" cy="4043760"/>
          </a:xfrm>
          <a:prstGeom prst="rect">
            <a:avLst/>
          </a:prstGeom>
          <a:noFill/>
          <a:ln w="38100">
            <a:noFill/>
            <a:miter lim="800000"/>
          </a:ln>
          <a:effectLst>
            <a:outerShdw algn="ctr" blurRad="50800" dir="5400000" rotWithShape="0" sx="84000" sy="84000">
              <a:srgbClr val="000000">
                <a:alpha val="43137"/>
              </a:srgbClr>
            </a:outerShdw>
          </a:effectLst>
          <a:extLst>
            <a:ext uri="{909E8E84-426E-40DD-AFC4-6F175D3DCCD1}">
              <a14:hiddenFill>
                <a:solidFill>
                  <a:srgbClr val="FFFFFF"/>
                </a:solidFill>
              </a14:hiddenFill>
            </a:ext>
          </a:extLst>
        </p:spPr>
      </p:pic>
    </p:spTree>
    <p:extLst>
      <p:ext uri="{BB962C8B-B14F-4D97-AF65-F5344CB8AC3E}">
        <p14:creationId val="1189401660"/>
      </p:ext>
    </p:extLst>
  </p:cSld>
  <p:clrMapOvr>
    <a:masterClrMapping/>
  </p:clrMapOvr>
  <mc:AlternateContent>
    <mc:Choice Requires="p15">
      <p:transition advTm="3000" p14:dur="1250" spd="slow">
        <p15:prstTrans prst="peelOff"/>
      </p:transition>
    </mc:Choice>
    <mc:Fallback>
      <p:transition advTm="3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0" presetSubtype="0">
                                  <p:stCondLst>
                                    <p:cond delay="0"/>
                                  </p:stCondLst>
                                  <p:childTnLst>
                                    <p:set>
                                      <p:cBhvr>
                                        <p:cTn dur="1" fill="hold" id="6">
                                          <p:stCondLst>
                                            <p:cond delay="0"/>
                                          </p:stCondLst>
                                        </p:cTn>
                                        <p:tgtEl>
                                          <p:spTgt spid="6"/>
                                        </p:tgtEl>
                                        <p:attrNameLst>
                                          <p:attrName>style.visibility</p:attrName>
                                        </p:attrNameLst>
                                      </p:cBhvr>
                                      <p:to>
                                        <p:strVal val="visible"/>
                                      </p:to>
                                    </p:set>
                                    <p:animEffect filter="fade" transition="in">
                                      <p:cBhvr>
                                        <p:cTn dur="750" id="7"/>
                                        <p:tgtEl>
                                          <p:spTgt spid="6"/>
                                        </p:tgtEl>
                                      </p:cBhvr>
                                    </p:animEffect>
                                  </p:childTnLst>
                                </p:cTn>
                              </p:par>
                            </p:childTnLst>
                          </p:cTn>
                        </p:par>
                        <p:par>
                          <p:cTn fill="hold" id="8" nodeType="afterGroup">
                            <p:stCondLst>
                              <p:cond delay="750"/>
                            </p:stCondLst>
                            <p:childTnLst>
                              <p:par>
                                <p:cTn fill="hold" grpId="0" id="9" nodeType="afterEffect" presetClass="entr" presetID="1" presetSubtype="0">
                                  <p:stCondLst>
                                    <p:cond delay="0"/>
                                  </p:stCondLst>
                                  <p:childTnLst>
                                    <p:set>
                                      <p:cBhvr>
                                        <p:cTn dur="1" fill="hold" id="10">
                                          <p:stCondLst>
                                            <p:cond delay="749"/>
                                          </p:stCondLst>
                                        </p:cTn>
                                        <p:tgtEl>
                                          <p:spTgt spid="22"/>
                                        </p:tgtEl>
                                        <p:attrNameLst>
                                          <p:attrName>style.visibility</p:attrName>
                                        </p:attrNameLst>
                                      </p:cBhvr>
                                      <p:to>
                                        <p:strVal val="visible"/>
                                      </p:to>
                                    </p:set>
                                  </p:childTnLst>
                                </p:cTn>
                              </p:par>
                            </p:childTnLst>
                          </p:cTn>
                        </p:par>
                        <p:par>
                          <p:cTn fill="hold" id="11" nodeType="afterGroup">
                            <p:stCondLst>
                              <p:cond delay="1500"/>
                            </p:stCondLst>
                            <p:childTnLst>
                              <p:par>
                                <p:cTn fill="hold" grpId="0" id="12" nodeType="afterEffect" presetClass="entr" presetID="22" presetSubtype="1">
                                  <p:stCondLst>
                                    <p:cond delay="0"/>
                                  </p:stCondLst>
                                  <p:childTnLst>
                                    <p:set>
                                      <p:cBhvr>
                                        <p:cTn dur="1" fill="hold" id="13">
                                          <p:stCondLst>
                                            <p:cond delay="0"/>
                                          </p:stCondLst>
                                        </p:cTn>
                                        <p:tgtEl>
                                          <p:spTgt spid="5"/>
                                        </p:tgtEl>
                                        <p:attrNameLst>
                                          <p:attrName>style.visibility</p:attrName>
                                        </p:attrNameLst>
                                      </p:cBhvr>
                                      <p:to>
                                        <p:strVal val="visible"/>
                                      </p:to>
                                    </p:set>
                                    <p:animEffect filter="wipe(up)" transition="in">
                                      <p:cBhvr>
                                        <p:cTn dur="750" id="14"/>
                                        <p:tgtEl>
                                          <p:spTgt spid="5"/>
                                        </p:tgtEl>
                                      </p:cBhvr>
                                    </p:animEffect>
                                  </p:childTnLst>
                                </p:cTn>
                              </p:par>
                            </p:childTnLst>
                          </p:cTn>
                        </p:par>
                        <p:par>
                          <p:cTn fill="hold" id="15" nodeType="afterGroup">
                            <p:stCondLst>
                              <p:cond delay="2250"/>
                            </p:stCondLst>
                            <p:childTnLst>
                              <p:par>
                                <p:cTn fill="hold" id="16" nodeType="afterEffect" presetClass="entr" presetID="21" presetSubtype="1">
                                  <p:stCondLst>
                                    <p:cond delay="0"/>
                                  </p:stCondLst>
                                  <p:childTnLst>
                                    <p:set>
                                      <p:cBhvr>
                                        <p:cTn dur="1" fill="hold" id="17">
                                          <p:stCondLst>
                                            <p:cond delay="0"/>
                                          </p:stCondLst>
                                        </p:cTn>
                                        <p:tgtEl>
                                          <p:spTgt spid="4"/>
                                        </p:tgtEl>
                                        <p:attrNameLst>
                                          <p:attrName>style.visibility</p:attrName>
                                        </p:attrNameLst>
                                      </p:cBhvr>
                                      <p:to>
                                        <p:strVal val="visible"/>
                                      </p:to>
                                    </p:set>
                                    <p:animEffect filter="wheel(1)" transition="in">
                                      <p:cBhvr>
                                        <p:cTn dur="750" id="18"/>
                                        <p:tgtEl>
                                          <p:spTgt spid="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2"/>
      <p:bldP grpId="0" spid="5"/>
      <p:bldP grpId="0" spid="6"/>
    </p:bldLst>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5" name="矩形 4">
            <a:extLst>
              <a:ext uri="{FF2B5EF4-FFF2-40B4-BE49-F238E27FC236}">
                <a16:creationId xmlns:a16="http://schemas.microsoft.com/office/drawing/2014/main" id="{53BEB18F-FA81-4E01-B0B5-3CF5ECFA8EDB}"/>
              </a:ext>
            </a:extLst>
          </p:cNvPr>
          <p:cNvSpPr/>
          <p:nvPr/>
        </p:nvSpPr>
        <p:spPr>
          <a:xfrm>
            <a:off x="3015302" y="2734678"/>
            <a:ext cx="8898938" cy="3383281"/>
          </a:xfrm>
          <a:prstGeom prst="rect">
            <a:avLst/>
          </a:prstGeom>
        </p:spPr>
        <p:txBody>
          <a:bodyPr wrap="square">
            <a:spAutoFit/>
          </a:bodyPr>
          <a:lstStyle/>
          <a:p>
            <a:pPr algn="just">
              <a:lnSpc>
                <a:spcPct val="150000"/>
              </a:lnSpc>
            </a:pPr>
            <a:r>
              <a:rPr altLang="zh-CN" lang="en-US" smtClean="0">
                <a:latin charset="-122" panose="020b0503020204020204" pitchFamily="34" typeface="微软雅黑"/>
                <a:ea charset="-122" panose="020b0503020204020204" pitchFamily="34" typeface="微软雅黑"/>
              </a:rPr>
              <a:t>1914-1918年，在湖南第一师范学校求学，</a:t>
            </a:r>
          </a:p>
          <a:p>
            <a:pPr algn="just">
              <a:lnSpc>
                <a:spcPct val="150000"/>
              </a:lnSpc>
            </a:pPr>
            <a:r>
              <a:rPr altLang="zh-CN" lang="en-US" smtClean="0">
                <a:latin charset="-122" panose="020b0503020204020204" pitchFamily="34" typeface="微软雅黑"/>
                <a:ea charset="-122" panose="020b0503020204020204" pitchFamily="34" typeface="微软雅黑"/>
              </a:rPr>
              <a:t>毕业前夕和蔡和森等组织革命团体新主学会。</a:t>
            </a:r>
          </a:p>
          <a:p>
            <a:pPr algn="just">
              <a:lnSpc>
                <a:spcPct val="150000"/>
              </a:lnSpc>
            </a:pPr>
            <a:endParaRPr altLang="zh-CN" lang="en-US" smtClean="0">
              <a:latin charset="-122" panose="020b0503020204020204" pitchFamily="34" typeface="微软雅黑"/>
              <a:ea charset="-122" panose="020b0503020204020204" pitchFamily="34" typeface="微软雅黑"/>
            </a:endParaRPr>
          </a:p>
          <a:p>
            <a:pPr algn="just">
              <a:lnSpc>
                <a:spcPct val="150000"/>
              </a:lnSpc>
            </a:pPr>
            <a:r>
              <a:rPr altLang="zh-CN" lang="en-US" smtClean="0">
                <a:latin charset="-122" panose="020b0503020204020204" pitchFamily="34" typeface="微软雅黑"/>
                <a:ea charset="-122" panose="020b0503020204020204" pitchFamily="34" typeface="微软雅黑"/>
              </a:rPr>
              <a:t>1913在湖南省立第四师范学校预科读书。</a:t>
            </a:r>
          </a:p>
          <a:p>
            <a:pPr algn="just">
              <a:lnSpc>
                <a:spcPct val="150000"/>
              </a:lnSpc>
            </a:pPr>
            <a:endParaRPr altLang="zh-CN" lang="en-US" smtClean="0">
              <a:latin charset="-122" panose="020b0503020204020204" pitchFamily="34" typeface="微软雅黑"/>
              <a:ea charset="-122" panose="020b0503020204020204" pitchFamily="34" typeface="微软雅黑"/>
            </a:endParaRPr>
          </a:p>
          <a:p>
            <a:pPr algn="just">
              <a:lnSpc>
                <a:spcPct val="150000"/>
              </a:lnSpc>
            </a:pPr>
            <a:r>
              <a:rPr altLang="zh-CN" lang="en-US" smtClean="0">
                <a:latin charset="-122" panose="020b0503020204020204" pitchFamily="34" typeface="微软雅黑"/>
                <a:ea charset="-122" panose="020b0503020204020204" pitchFamily="34" typeface="微软雅黑"/>
              </a:rPr>
              <a:t>1920年11月，在湖南创建共产主义组织。</a:t>
            </a:r>
          </a:p>
          <a:p>
            <a:pPr algn="just">
              <a:lnSpc>
                <a:spcPct val="150000"/>
              </a:lnSpc>
            </a:pPr>
            <a:r>
              <a:rPr altLang="zh-CN" lang="en-US" smtClean="0">
                <a:latin charset="-122" panose="020b0503020204020204" pitchFamily="34" typeface="微软雅黑"/>
                <a:ea charset="-122" panose="020b0503020204020204" pitchFamily="34" typeface="微软雅黑"/>
              </a:rPr>
              <a:t>                         </a:t>
            </a:r>
          </a:p>
          <a:p>
            <a:pPr algn="just">
              <a:lnSpc>
                <a:spcPct val="150000"/>
              </a:lnSpc>
            </a:pPr>
            <a:r>
              <a:rPr altLang="zh-CN" lang="en-US" smtClean="0">
                <a:latin charset="-122" panose="020b0503020204020204" pitchFamily="34" typeface="微软雅黑"/>
                <a:ea charset="-122" panose="020b0503020204020204" pitchFamily="34" typeface="微软雅黑"/>
              </a:rPr>
              <a:t>1912年7月，出席中国共产党建党的第一次全国代表大会。</a:t>
            </a:r>
          </a:p>
        </p:txBody>
      </p:sp>
      <p:grpSp>
        <p:nvGrpSpPr>
          <p:cNvPr id="22" name="组合 21"/>
          <p:cNvGrpSpPr/>
          <p:nvPr/>
        </p:nvGrpSpPr>
        <p:grpSpPr>
          <a:xfrm>
            <a:off x="2590046" y="2791774"/>
            <a:ext cx="236414" cy="2765469"/>
            <a:chOff x="3782732" y="2005349"/>
            <a:chExt cx="236414" cy="2160000"/>
          </a:xfrm>
        </p:grpSpPr>
        <p:cxnSp>
          <p:nvCxnSpPr>
            <p:cNvPr id="9" name="直接连接符 8"/>
            <p:cNvCxnSpPr/>
            <p:nvPr/>
          </p:nvCxnSpPr>
          <p:spPr>
            <a:xfrm flipH="1">
              <a:off x="3900939" y="2005349"/>
              <a:ext cx="0" cy="2160000"/>
            </a:xfrm>
            <a:prstGeom prst="line">
              <a:avLst/>
            </a:prstGeom>
            <a:solidFill>
              <a:schemeClr val="tx1"/>
            </a:solidFill>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17" name="菱形 16"/>
            <p:cNvSpPr/>
            <p:nvPr/>
          </p:nvSpPr>
          <p:spPr>
            <a:xfrm>
              <a:off x="3782732" y="2075520"/>
              <a:ext cx="236414" cy="218742"/>
            </a:xfrm>
            <a:prstGeom prst="diamond">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8" name="菱形 17"/>
            <p:cNvSpPr/>
            <p:nvPr/>
          </p:nvSpPr>
          <p:spPr>
            <a:xfrm>
              <a:off x="3782732" y="2891468"/>
              <a:ext cx="236414" cy="218742"/>
            </a:xfrm>
            <a:prstGeom prst="diamond">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9" name="菱形 18"/>
            <p:cNvSpPr/>
            <p:nvPr/>
          </p:nvSpPr>
          <p:spPr>
            <a:xfrm>
              <a:off x="3782732" y="3378472"/>
              <a:ext cx="236414" cy="218742"/>
            </a:xfrm>
            <a:prstGeom prst="diamond">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0" name="菱形 19"/>
            <p:cNvSpPr/>
            <p:nvPr/>
          </p:nvSpPr>
          <p:spPr>
            <a:xfrm>
              <a:off x="3782732" y="3856922"/>
              <a:ext cx="236414" cy="218742"/>
            </a:xfrm>
            <a:prstGeom prst="diamond">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21" name="文本框 20"/>
          <p:cNvSpPr txBox="1"/>
          <p:nvPr/>
        </p:nvSpPr>
        <p:spPr>
          <a:xfrm>
            <a:off x="1890170" y="2145443"/>
            <a:ext cx="7040880" cy="365760"/>
          </a:xfrm>
          <a:prstGeom prst="rect">
            <a:avLst/>
          </a:prstGeom>
          <a:noFill/>
        </p:spPr>
        <p:txBody>
          <a:bodyPr rtlCol="0" wrap="none">
            <a:spAutoFit/>
          </a:bodyPr>
          <a:lstStyle/>
          <a:p>
            <a:r>
              <a:rPr altLang="en-US" b="1" lang="zh-CN" smtClean="0">
                <a:latin charset="-122" panose="020b0503020204020204" pitchFamily="34" typeface="微软雅黑"/>
                <a:ea charset="-122" panose="020b0503020204020204" pitchFamily="34" typeface="微软雅黑"/>
              </a:rPr>
              <a:t>毛泽东生于一个农民家庭，辛亥革命爆发后起义的新军中当了半年兵。</a:t>
            </a:r>
          </a:p>
        </p:txBody>
      </p:sp>
      <p:sp>
        <p:nvSpPr>
          <p:cNvPr id="23" name="文本框 22">
            <a:extLst>
              <a:ext uri="{FF2B5EF4-FFF2-40B4-BE49-F238E27FC236}">
                <a16:creationId xmlns:a16="http://schemas.microsoft.com/office/drawing/2014/main" id="{74AE2668-1724-4B11-8EF4-B5D27416DBF1}"/>
              </a:ext>
            </a:extLst>
          </p:cNvPr>
          <p:cNvSpPr txBox="1"/>
          <p:nvPr/>
        </p:nvSpPr>
        <p:spPr>
          <a:xfrm>
            <a:off x="1043883" y="1047699"/>
            <a:ext cx="5098499" cy="792480"/>
          </a:xfrm>
          <a:prstGeom prst="rect">
            <a:avLst/>
          </a:prstGeom>
          <a:noFill/>
        </p:spPr>
        <p:txBody>
          <a:bodyPr rtlCol="0" vert="horz" wrap="square">
            <a:spAutoFit/>
          </a:bodyPr>
          <a:lstStyle/>
          <a:p>
            <a:r>
              <a:rPr altLang="en-US" lang="zh-CN" spc="300" sz="4600">
                <a:solidFill>
                  <a:srgbClr val="FF0000"/>
                </a:solidFill>
                <a:latin charset="-122" panose="020b0503020204020204" pitchFamily="34" typeface="微软雅黑"/>
                <a:ea charset="-122" panose="020b0503020204020204" pitchFamily="34" typeface="微软雅黑"/>
              </a:rPr>
              <a:t>青年时候的他</a:t>
            </a:r>
          </a:p>
        </p:txBody>
      </p:sp>
    </p:spTree>
    <p:extLst>
      <p:ext uri="{BB962C8B-B14F-4D97-AF65-F5344CB8AC3E}">
        <p14:creationId val="494673931"/>
      </p:ext>
    </p:extLst>
  </p:cSld>
  <p:clrMapOvr>
    <a:masterClrMapping/>
  </p:clrMapOvr>
  <mc:AlternateContent>
    <mc:Choice Requires="p15">
      <p:transition advTm="3000" p14:dur="1250" spd="slow">
        <p15:prstTrans prst="peelOff"/>
      </p:transition>
    </mc:Choice>
    <mc:Fallback>
      <p:transition advTm="3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0" presetSubtype="0">
                                  <p:stCondLst>
                                    <p:cond delay="0"/>
                                  </p:stCondLst>
                                  <p:childTnLst>
                                    <p:set>
                                      <p:cBhvr>
                                        <p:cTn dur="1" fill="hold" id="6">
                                          <p:stCondLst>
                                            <p:cond delay="0"/>
                                          </p:stCondLst>
                                        </p:cTn>
                                        <p:tgtEl>
                                          <p:spTgt spid="23"/>
                                        </p:tgtEl>
                                        <p:attrNameLst>
                                          <p:attrName>style.visibility</p:attrName>
                                        </p:attrNameLst>
                                      </p:cBhvr>
                                      <p:to>
                                        <p:strVal val="visible"/>
                                      </p:to>
                                    </p:set>
                                    <p:animEffect filter="fade" transition="in">
                                      <p:cBhvr>
                                        <p:cTn dur="750" id="7"/>
                                        <p:tgtEl>
                                          <p:spTgt spid="23"/>
                                        </p:tgtEl>
                                      </p:cBhvr>
                                    </p:animEffect>
                                  </p:childTnLst>
                                </p:cTn>
                              </p:par>
                            </p:childTnLst>
                          </p:cTn>
                        </p:par>
                        <p:par>
                          <p:cTn fill="hold" id="8" nodeType="afterGroup">
                            <p:stCondLst>
                              <p:cond delay="750"/>
                            </p:stCondLst>
                            <p:childTnLst>
                              <p:par>
                                <p:cTn fill="hold" grpId="0" id="9" nodeType="afterEffect" presetClass="entr" presetID="10" presetSubtype="0">
                                  <p:stCondLst>
                                    <p:cond delay="0"/>
                                  </p:stCondLst>
                                  <p:childTnLst>
                                    <p:set>
                                      <p:cBhvr>
                                        <p:cTn dur="1" fill="hold" id="10">
                                          <p:stCondLst>
                                            <p:cond delay="0"/>
                                          </p:stCondLst>
                                        </p:cTn>
                                        <p:tgtEl>
                                          <p:spTgt spid="21"/>
                                        </p:tgtEl>
                                        <p:attrNameLst>
                                          <p:attrName>style.visibility</p:attrName>
                                        </p:attrNameLst>
                                      </p:cBhvr>
                                      <p:to>
                                        <p:strVal val="visible"/>
                                      </p:to>
                                    </p:set>
                                    <p:animEffect filter="fade" transition="in">
                                      <p:cBhvr>
                                        <p:cTn dur="750" id="11"/>
                                        <p:tgtEl>
                                          <p:spTgt spid="21"/>
                                        </p:tgtEl>
                                      </p:cBhvr>
                                    </p:animEffect>
                                  </p:childTnLst>
                                </p:cTn>
                              </p:par>
                            </p:childTnLst>
                          </p:cTn>
                        </p:par>
                        <p:par>
                          <p:cTn fill="hold" id="12" nodeType="afterGroup">
                            <p:stCondLst>
                              <p:cond delay="1500"/>
                            </p:stCondLst>
                            <p:childTnLst>
                              <p:par>
                                <p:cTn fill="hold" id="13" nodeType="afterEffect" presetClass="entr" presetID="2" presetSubtype="4">
                                  <p:stCondLst>
                                    <p:cond delay="0"/>
                                  </p:stCondLst>
                                  <p:childTnLst>
                                    <p:set>
                                      <p:cBhvr>
                                        <p:cTn dur="1" fill="hold" id="14">
                                          <p:stCondLst>
                                            <p:cond delay="0"/>
                                          </p:stCondLst>
                                        </p:cTn>
                                        <p:tgtEl>
                                          <p:spTgt spid="22"/>
                                        </p:tgtEl>
                                        <p:attrNameLst>
                                          <p:attrName>style.visibility</p:attrName>
                                        </p:attrNameLst>
                                      </p:cBhvr>
                                      <p:to>
                                        <p:strVal val="visible"/>
                                      </p:to>
                                    </p:set>
                                    <p:anim calcmode="lin" valueType="num">
                                      <p:cBhvr additive="base">
                                        <p:cTn dur="750" fill="hold" id="15"/>
                                        <p:tgtEl>
                                          <p:spTgt spid="22"/>
                                        </p:tgtEl>
                                        <p:attrNameLst>
                                          <p:attrName>ppt_x</p:attrName>
                                        </p:attrNameLst>
                                      </p:cBhvr>
                                      <p:tavLst>
                                        <p:tav tm="0">
                                          <p:val>
                                            <p:strVal val="#ppt_x"/>
                                          </p:val>
                                        </p:tav>
                                        <p:tav tm="100000">
                                          <p:val>
                                            <p:strVal val="#ppt_x"/>
                                          </p:val>
                                        </p:tav>
                                      </p:tavLst>
                                    </p:anim>
                                    <p:anim calcmode="lin" valueType="num">
                                      <p:cBhvr additive="base">
                                        <p:cTn dur="750" fill="hold" id="16"/>
                                        <p:tgtEl>
                                          <p:spTgt spid="22"/>
                                        </p:tgtEl>
                                        <p:attrNameLst>
                                          <p:attrName>ppt_y</p:attrName>
                                        </p:attrNameLst>
                                      </p:cBhvr>
                                      <p:tavLst>
                                        <p:tav tm="0">
                                          <p:val>
                                            <p:strVal val="1+#ppt_h/2"/>
                                          </p:val>
                                        </p:tav>
                                        <p:tav tm="100000">
                                          <p:val>
                                            <p:strVal val="#ppt_y"/>
                                          </p:val>
                                        </p:tav>
                                      </p:tavLst>
                                    </p:anim>
                                  </p:childTnLst>
                                </p:cTn>
                              </p:par>
                            </p:childTnLst>
                          </p:cTn>
                        </p:par>
                        <p:par>
                          <p:cTn fill="hold" id="17" nodeType="afterGroup">
                            <p:stCondLst>
                              <p:cond delay="2250"/>
                            </p:stCondLst>
                            <p:childTnLst>
                              <p:par>
                                <p:cTn fill="hold" grpId="0" id="18" nodeType="afterEffect" presetClass="entr" presetID="22" presetSubtype="1">
                                  <p:stCondLst>
                                    <p:cond delay="0"/>
                                  </p:stCondLst>
                                  <p:childTnLst>
                                    <p:set>
                                      <p:cBhvr>
                                        <p:cTn dur="1" fill="hold" id="19">
                                          <p:stCondLst>
                                            <p:cond delay="0"/>
                                          </p:stCondLst>
                                        </p:cTn>
                                        <p:tgtEl>
                                          <p:spTgt spid="5"/>
                                        </p:tgtEl>
                                        <p:attrNameLst>
                                          <p:attrName>style.visibility</p:attrName>
                                        </p:attrNameLst>
                                      </p:cBhvr>
                                      <p:to>
                                        <p:strVal val="visible"/>
                                      </p:to>
                                    </p:set>
                                    <p:animEffect filter="wipe(up)" transition="in">
                                      <p:cBhvr>
                                        <p:cTn dur="750" id="20"/>
                                        <p:tgtEl>
                                          <p:spTgt spid="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
      <p:bldP grpId="0" spid="21"/>
      <p:bldP grpId="0" spid="23"/>
    </p:bldLst>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梯形 1"/>
          <p:cNvSpPr/>
          <p:nvPr/>
        </p:nvSpPr>
        <p:spPr>
          <a:xfrm>
            <a:off x="3394776" y="3765485"/>
            <a:ext cx="4719918" cy="2516045"/>
          </a:xfrm>
          <a:prstGeom prst="trapezoid">
            <a:avLst/>
          </a:prstGeom>
          <a:solidFill>
            <a:schemeClr val="bg1"/>
          </a:solidFill>
          <a:ln w="38100">
            <a:solidFill>
              <a:srgbClr val="C8350D"/>
            </a:solid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2" name="矩形 51"/>
          <p:cNvSpPr/>
          <p:nvPr/>
        </p:nvSpPr>
        <p:spPr>
          <a:xfrm>
            <a:off x="662608" y="2143365"/>
            <a:ext cx="10933043" cy="1758252"/>
          </a:xfrm>
          <a:prstGeom prst="rect">
            <a:avLst/>
          </a:prstGeom>
          <a:solidFill>
            <a:srgbClr val="C8350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27" name="图片 26"/>
          <p:cNvPicPr>
            <a:picLocks noChangeAspect="1"/>
          </p:cNvPicPr>
          <p:nvPr/>
        </p:nvPicPr>
        <p:blipFill>
          <a:blip r:embed="rId2">
            <a:extLst>
              <a:ext uri="{28A0092B-C50C-407E-A947-70E740481C1C}">
                <a14:useLocalDpi val="0"/>
              </a:ext>
            </a:extLst>
          </a:blip>
          <a:srcRect b="13679"/>
          <a:stretch>
            <a:fillRect/>
          </a:stretch>
        </p:blipFill>
        <p:spPr>
          <a:xfrm>
            <a:off x="4192705" y="511009"/>
            <a:ext cx="3124060" cy="3882228"/>
          </a:xfrm>
          <a:prstGeom prst="rect">
            <a:avLst/>
          </a:prstGeom>
          <a:effectLst>
            <a:outerShdw algn="t" blurRad="50800" dir="9180000" dist="76200" rotWithShape="0">
              <a:prstClr val="black">
                <a:alpha val="40000"/>
              </a:prstClr>
            </a:outerShdw>
          </a:effectLst>
        </p:spPr>
      </p:pic>
      <p:sp>
        <p:nvSpPr>
          <p:cNvPr id="5" name="矩形 4">
            <a:extLst>
              <a:ext uri="{FF2B5EF4-FFF2-40B4-BE49-F238E27FC236}">
                <a16:creationId xmlns:a16="http://schemas.microsoft.com/office/drawing/2014/main" id="{53BEB18F-FA81-4E01-B0B5-3CF5ECFA8EDB}"/>
              </a:ext>
            </a:extLst>
          </p:cNvPr>
          <p:cNvSpPr/>
          <p:nvPr/>
        </p:nvSpPr>
        <p:spPr>
          <a:xfrm>
            <a:off x="-170819" y="2147291"/>
            <a:ext cx="4363524" cy="1737360"/>
          </a:xfrm>
          <a:prstGeom prst="rect">
            <a:avLst/>
          </a:prstGeom>
        </p:spPr>
        <p:txBody>
          <a:bodyPr wrap="square">
            <a:spAutoFit/>
          </a:bodyPr>
          <a:lstStyle/>
          <a:p>
            <a:pPr algn="r">
              <a:lnSpc>
                <a:spcPct val="150000"/>
              </a:lnSpc>
            </a:pPr>
            <a:r>
              <a:rPr altLang="en-US" lang="zh-CN">
                <a:solidFill>
                  <a:schemeClr val="bg1"/>
                </a:solidFill>
                <a:latin charset="-122" panose="020b0503020204020204" pitchFamily="34" typeface="微软雅黑"/>
                <a:ea charset="-122" panose="020b0503020204020204" pitchFamily="34" typeface="微软雅黑"/>
              </a:rPr>
              <a:t>您，虽出身贫寒，</a:t>
            </a:r>
          </a:p>
          <a:p>
            <a:pPr algn="r">
              <a:lnSpc>
                <a:spcPct val="150000"/>
              </a:lnSpc>
            </a:pPr>
            <a:r>
              <a:rPr altLang="en-US" lang="zh-CN">
                <a:solidFill>
                  <a:schemeClr val="bg1"/>
                </a:solidFill>
                <a:latin charset="-122" panose="020b0503020204020204" pitchFamily="34" typeface="微软雅黑"/>
                <a:ea charset="-122" panose="020b0503020204020204" pitchFamily="34" typeface="微软雅黑"/>
              </a:rPr>
              <a:t>却有凌云壮志，</a:t>
            </a:r>
          </a:p>
          <a:p>
            <a:pPr algn="r">
              <a:lnSpc>
                <a:spcPct val="150000"/>
              </a:lnSpc>
            </a:pPr>
            <a:r>
              <a:rPr altLang="en-US" lang="zh-CN">
                <a:solidFill>
                  <a:schemeClr val="bg1"/>
                </a:solidFill>
                <a:latin charset="-122" panose="020b0503020204020204" pitchFamily="34" typeface="微软雅黑"/>
                <a:ea charset="-122" panose="020b0503020204020204" pitchFamily="34" typeface="微软雅黑"/>
              </a:rPr>
              <a:t>以雄心与魄力带领红军，</a:t>
            </a:r>
          </a:p>
          <a:p>
            <a:pPr algn="r">
              <a:lnSpc>
                <a:spcPct val="150000"/>
              </a:lnSpc>
            </a:pPr>
            <a:r>
              <a:rPr altLang="en-US" lang="zh-CN">
                <a:solidFill>
                  <a:schemeClr val="bg1"/>
                </a:solidFill>
                <a:latin charset="-122" panose="020b0503020204020204" pitchFamily="34" typeface="微软雅黑"/>
                <a:ea charset="-122" panose="020b0503020204020204" pitchFamily="34" typeface="微软雅黑"/>
              </a:rPr>
              <a:t>进行了长征两万五千里。</a:t>
            </a:r>
          </a:p>
        </p:txBody>
      </p:sp>
      <p:sp>
        <p:nvSpPr>
          <p:cNvPr id="23" name="文本框 22">
            <a:extLst>
              <a:ext uri="{FF2B5EF4-FFF2-40B4-BE49-F238E27FC236}">
                <a16:creationId xmlns:a16="http://schemas.microsoft.com/office/drawing/2014/main" id="{74AE2668-1724-4B11-8EF4-B5D27416DBF1}"/>
              </a:ext>
            </a:extLst>
          </p:cNvPr>
          <p:cNvSpPr txBox="1"/>
          <p:nvPr/>
        </p:nvSpPr>
        <p:spPr>
          <a:xfrm>
            <a:off x="878783" y="975367"/>
            <a:ext cx="2296217" cy="792480"/>
          </a:xfrm>
          <a:prstGeom prst="rect">
            <a:avLst/>
          </a:prstGeom>
          <a:noFill/>
        </p:spPr>
        <p:txBody>
          <a:bodyPr rtlCol="0" vert="horz" wrap="square">
            <a:spAutoFit/>
          </a:bodyPr>
          <a:lstStyle/>
          <a:p>
            <a:r>
              <a:rPr altLang="en-US" lang="zh-CN" smtClean="0" spc="300" sz="4600">
                <a:solidFill>
                  <a:srgbClr val="FF0000"/>
                </a:solidFill>
                <a:latin charset="-122" panose="020b0503020204020204" pitchFamily="34" typeface="微软雅黑"/>
                <a:ea charset="-122" panose="020b0503020204020204" pitchFamily="34" typeface="微软雅黑"/>
              </a:rPr>
              <a:t>毛泽东</a:t>
            </a:r>
          </a:p>
        </p:txBody>
      </p:sp>
      <p:sp>
        <p:nvSpPr>
          <p:cNvPr id="15" name="矩形 14">
            <a:extLst>
              <a:ext uri="{FF2B5EF4-FFF2-40B4-BE49-F238E27FC236}">
                <a16:creationId xmlns:a16="http://schemas.microsoft.com/office/drawing/2014/main" id="{53BEB18F-FA81-4E01-B0B5-3CF5ECFA8EDB}"/>
              </a:ext>
            </a:extLst>
          </p:cNvPr>
          <p:cNvSpPr/>
          <p:nvPr/>
        </p:nvSpPr>
        <p:spPr>
          <a:xfrm>
            <a:off x="7423504" y="2175696"/>
            <a:ext cx="4363524" cy="1737360"/>
          </a:xfrm>
          <a:prstGeom prst="rect">
            <a:avLst/>
          </a:prstGeom>
        </p:spPr>
        <p:txBody>
          <a:bodyPr wrap="square">
            <a:spAutoFit/>
          </a:bodyPr>
          <a:lstStyle/>
          <a:p>
            <a:pPr>
              <a:lnSpc>
                <a:spcPct val="150000"/>
              </a:lnSpc>
            </a:pPr>
            <a:r>
              <a:rPr altLang="en-US" lang="zh-CN" smtClean="0">
                <a:solidFill>
                  <a:schemeClr val="bg1"/>
                </a:solidFill>
                <a:latin charset="-122" panose="020b0503020204020204" pitchFamily="34" typeface="微软雅黑"/>
                <a:ea charset="-122" panose="020b0503020204020204" pitchFamily="34" typeface="微软雅黑"/>
              </a:rPr>
              <a:t>您，伟大的毛主席，浩然正气，</a:t>
            </a:r>
          </a:p>
          <a:p>
            <a:pPr>
              <a:lnSpc>
                <a:spcPct val="150000"/>
              </a:lnSpc>
            </a:pPr>
            <a:r>
              <a:rPr altLang="en-US" lang="zh-CN" smtClean="0">
                <a:solidFill>
                  <a:schemeClr val="bg1"/>
                </a:solidFill>
                <a:latin charset="-122" panose="020b0503020204020204" pitchFamily="34" typeface="微软雅黑"/>
                <a:ea charset="-122" panose="020b0503020204020204" pitchFamily="34" typeface="微软雅黑"/>
              </a:rPr>
              <a:t>胸纳寰宇，遇千难而不挫，</a:t>
            </a:r>
          </a:p>
          <a:p>
            <a:pPr>
              <a:lnSpc>
                <a:spcPct val="150000"/>
              </a:lnSpc>
            </a:pPr>
            <a:r>
              <a:rPr altLang="en-US" lang="zh-CN" smtClean="0">
                <a:solidFill>
                  <a:schemeClr val="bg1"/>
                </a:solidFill>
                <a:latin charset="-122" panose="020b0503020204020204" pitchFamily="34" typeface="微软雅黑"/>
                <a:ea charset="-122" panose="020b0503020204020204" pitchFamily="34" typeface="微软雅黑"/>
              </a:rPr>
              <a:t>经百战而愈奋，</a:t>
            </a:r>
          </a:p>
          <a:p>
            <a:pPr>
              <a:lnSpc>
                <a:spcPct val="150000"/>
              </a:lnSpc>
            </a:pPr>
            <a:r>
              <a:rPr altLang="en-US" lang="zh-CN" smtClean="0">
                <a:solidFill>
                  <a:schemeClr val="bg1"/>
                </a:solidFill>
                <a:latin charset="-122" panose="020b0503020204020204" pitchFamily="34" typeface="微软雅黑"/>
                <a:ea charset="-122" panose="020b0503020204020204" pitchFamily="34" typeface="微软雅黑"/>
              </a:rPr>
              <a:t>成就了辉煌的革命事业。</a:t>
            </a:r>
          </a:p>
        </p:txBody>
      </p:sp>
      <p:sp>
        <p:nvSpPr>
          <p:cNvPr id="16" name="矩形 15">
            <a:extLst>
              <a:ext uri="{FF2B5EF4-FFF2-40B4-BE49-F238E27FC236}">
                <a16:creationId xmlns:a16="http://schemas.microsoft.com/office/drawing/2014/main" id="{53BEB18F-FA81-4E01-B0B5-3CF5ECFA8EDB}"/>
              </a:ext>
            </a:extLst>
          </p:cNvPr>
          <p:cNvSpPr/>
          <p:nvPr/>
        </p:nvSpPr>
        <p:spPr>
          <a:xfrm>
            <a:off x="4089400" y="4377820"/>
            <a:ext cx="3414059" cy="1737360"/>
          </a:xfrm>
          <a:prstGeom prst="rect">
            <a:avLst/>
          </a:prstGeom>
        </p:spPr>
        <p:txBody>
          <a:bodyPr wrap="square">
            <a:spAutoFit/>
          </a:bodyPr>
          <a:lstStyle/>
          <a:p>
            <a:pPr algn="ctr">
              <a:lnSpc>
                <a:spcPct val="150000"/>
              </a:lnSpc>
            </a:pPr>
            <a:r>
              <a:rPr altLang="en-US" lang="zh-CN" smtClean="0">
                <a:latin charset="-122" panose="020b0503020204020204" pitchFamily="34" typeface="微软雅黑"/>
                <a:ea charset="-122" panose="020b0503020204020204" pitchFamily="34" typeface="微软雅黑"/>
              </a:rPr>
              <a:t>您，南征北战，</a:t>
            </a:r>
          </a:p>
          <a:p>
            <a:pPr algn="ctr">
              <a:lnSpc>
                <a:spcPct val="150000"/>
              </a:lnSpc>
            </a:pPr>
            <a:r>
              <a:rPr altLang="en-US" lang="zh-CN" smtClean="0">
                <a:latin charset="-122" panose="020b0503020204020204" pitchFamily="34" typeface="微软雅黑"/>
                <a:ea charset="-122" panose="020b0503020204020204" pitchFamily="34" typeface="微软雅黑"/>
              </a:rPr>
              <a:t>带着必胜的信念，</a:t>
            </a:r>
          </a:p>
          <a:p>
            <a:pPr algn="ctr">
              <a:lnSpc>
                <a:spcPct val="150000"/>
              </a:lnSpc>
            </a:pPr>
            <a:r>
              <a:rPr altLang="en-US" lang="zh-CN" smtClean="0">
                <a:latin charset="-122" panose="020b0503020204020204" pitchFamily="34" typeface="微软雅黑"/>
                <a:ea charset="-122" panose="020b0503020204020204" pitchFamily="34" typeface="微软雅黑"/>
              </a:rPr>
              <a:t>去抗日救国，指挥作战，</a:t>
            </a:r>
          </a:p>
          <a:p>
            <a:pPr algn="ctr">
              <a:lnSpc>
                <a:spcPct val="150000"/>
              </a:lnSpc>
            </a:pPr>
            <a:r>
              <a:rPr altLang="en-US" lang="zh-CN" smtClean="0">
                <a:latin charset="-122" panose="020b0503020204020204" pitchFamily="34" typeface="微软雅黑"/>
                <a:ea charset="-122" panose="020b0503020204020204" pitchFamily="34" typeface="微软雅黑"/>
              </a:rPr>
              <a:t>建立了伟大的中华人民共和国。</a:t>
            </a:r>
          </a:p>
        </p:txBody>
      </p:sp>
    </p:spTree>
    <p:extLst>
      <p:ext uri="{BB962C8B-B14F-4D97-AF65-F5344CB8AC3E}">
        <p14:creationId val="3875586878"/>
      </p:ext>
    </p:extLst>
  </p:cSld>
  <p:clrMapOvr>
    <a:masterClrMapping/>
  </p:clrMapOvr>
  <mc:AlternateContent>
    <mc:Choice Requires="p15">
      <p:transition advTm="3000" p14:dur="1250" spd="slow">
        <p15:prstTrans prst="peelOff"/>
      </p:transition>
    </mc:Choice>
    <mc:Fallback>
      <p:transition advTm="3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0" presetSubtype="0">
                                  <p:stCondLst>
                                    <p:cond delay="0"/>
                                  </p:stCondLst>
                                  <p:childTnLst>
                                    <p:set>
                                      <p:cBhvr>
                                        <p:cTn dur="1" fill="hold" id="6">
                                          <p:stCondLst>
                                            <p:cond delay="0"/>
                                          </p:stCondLst>
                                        </p:cTn>
                                        <p:tgtEl>
                                          <p:spTgt spid="23"/>
                                        </p:tgtEl>
                                        <p:attrNameLst>
                                          <p:attrName>style.visibility</p:attrName>
                                        </p:attrNameLst>
                                      </p:cBhvr>
                                      <p:to>
                                        <p:strVal val="visible"/>
                                      </p:to>
                                    </p:set>
                                    <p:animEffect filter="fade" transition="in">
                                      <p:cBhvr>
                                        <p:cTn dur="750" id="7"/>
                                        <p:tgtEl>
                                          <p:spTgt spid="23"/>
                                        </p:tgtEl>
                                      </p:cBhvr>
                                    </p:animEffect>
                                  </p:childTnLst>
                                </p:cTn>
                              </p:par>
                            </p:childTnLst>
                          </p:cTn>
                        </p:par>
                        <p:par>
                          <p:cTn fill="hold" id="8" nodeType="afterGroup">
                            <p:stCondLst>
                              <p:cond delay="750"/>
                            </p:stCondLst>
                            <p:childTnLst>
                              <p:par>
                                <p:cTn fill="hold" grpId="0" id="9" nodeType="afterEffect" presetClass="entr" presetID="42" presetSubtype="0">
                                  <p:stCondLst>
                                    <p:cond delay="0"/>
                                  </p:stCondLst>
                                  <p:childTnLst>
                                    <p:set>
                                      <p:cBhvr>
                                        <p:cTn dur="1" fill="hold" id="10">
                                          <p:stCondLst>
                                            <p:cond delay="0"/>
                                          </p:stCondLst>
                                        </p:cTn>
                                        <p:tgtEl>
                                          <p:spTgt spid="52"/>
                                        </p:tgtEl>
                                        <p:attrNameLst>
                                          <p:attrName>style.visibility</p:attrName>
                                        </p:attrNameLst>
                                      </p:cBhvr>
                                      <p:to>
                                        <p:strVal val="visible"/>
                                      </p:to>
                                    </p:set>
                                    <p:animEffect filter="fade" transition="in">
                                      <p:cBhvr>
                                        <p:cTn dur="750" id="11"/>
                                        <p:tgtEl>
                                          <p:spTgt spid="52"/>
                                        </p:tgtEl>
                                      </p:cBhvr>
                                    </p:animEffect>
                                    <p:anim calcmode="lin" valueType="num">
                                      <p:cBhvr>
                                        <p:cTn dur="750" fill="hold" id="12"/>
                                        <p:tgtEl>
                                          <p:spTgt spid="52"/>
                                        </p:tgtEl>
                                        <p:attrNameLst>
                                          <p:attrName>ppt_x</p:attrName>
                                        </p:attrNameLst>
                                      </p:cBhvr>
                                      <p:tavLst>
                                        <p:tav tm="0">
                                          <p:val>
                                            <p:strVal val="#ppt_x"/>
                                          </p:val>
                                        </p:tav>
                                        <p:tav tm="100000">
                                          <p:val>
                                            <p:strVal val="#ppt_x"/>
                                          </p:val>
                                        </p:tav>
                                      </p:tavLst>
                                    </p:anim>
                                    <p:anim calcmode="lin" valueType="num">
                                      <p:cBhvr>
                                        <p:cTn dur="750" fill="hold" id="13"/>
                                        <p:tgtEl>
                                          <p:spTgt spid="52"/>
                                        </p:tgtEl>
                                        <p:attrNameLst>
                                          <p:attrName>ppt_y</p:attrName>
                                        </p:attrNameLst>
                                      </p:cBhvr>
                                      <p:tavLst>
                                        <p:tav tm="0">
                                          <p:val>
                                            <p:strVal val="#ppt_y+.1"/>
                                          </p:val>
                                        </p:tav>
                                        <p:tav tm="100000">
                                          <p:val>
                                            <p:strVal val="#ppt_y"/>
                                          </p:val>
                                        </p:tav>
                                      </p:tavLst>
                                    </p:anim>
                                  </p:childTnLst>
                                </p:cTn>
                              </p:par>
                            </p:childTnLst>
                          </p:cTn>
                        </p:par>
                        <p:par>
                          <p:cTn fill="hold" id="14" nodeType="afterGroup">
                            <p:stCondLst>
                              <p:cond delay="1500"/>
                            </p:stCondLst>
                            <p:childTnLst>
                              <p:par>
                                <p:cTn fill="hold" grpId="0" id="15" nodeType="afterEffect" presetClass="entr" presetID="22" presetSubtype="1">
                                  <p:stCondLst>
                                    <p:cond delay="0"/>
                                  </p:stCondLst>
                                  <p:childTnLst>
                                    <p:set>
                                      <p:cBhvr>
                                        <p:cTn dur="1" fill="hold" id="16">
                                          <p:stCondLst>
                                            <p:cond delay="0"/>
                                          </p:stCondLst>
                                        </p:cTn>
                                        <p:tgtEl>
                                          <p:spTgt spid="5"/>
                                        </p:tgtEl>
                                        <p:attrNameLst>
                                          <p:attrName>style.visibility</p:attrName>
                                        </p:attrNameLst>
                                      </p:cBhvr>
                                      <p:to>
                                        <p:strVal val="visible"/>
                                      </p:to>
                                    </p:set>
                                    <p:animEffect filter="wipe(up)" transition="in">
                                      <p:cBhvr>
                                        <p:cTn dur="750" id="17"/>
                                        <p:tgtEl>
                                          <p:spTgt spid="5"/>
                                        </p:tgtEl>
                                      </p:cBhvr>
                                    </p:animEffect>
                                  </p:childTnLst>
                                </p:cTn>
                              </p:par>
                            </p:childTnLst>
                          </p:cTn>
                        </p:par>
                        <p:par>
                          <p:cTn fill="hold" id="18" nodeType="afterGroup">
                            <p:stCondLst>
                              <p:cond delay="2250"/>
                            </p:stCondLst>
                            <p:childTnLst>
                              <p:par>
                                <p:cTn fill="hold" id="19" nodeType="afterEffect" presetClass="entr" presetID="22" presetSubtype="4">
                                  <p:stCondLst>
                                    <p:cond delay="0"/>
                                  </p:stCondLst>
                                  <p:childTnLst>
                                    <p:set>
                                      <p:cBhvr>
                                        <p:cTn dur="1" fill="hold" id="20">
                                          <p:stCondLst>
                                            <p:cond delay="0"/>
                                          </p:stCondLst>
                                        </p:cTn>
                                        <p:tgtEl>
                                          <p:spTgt spid="27"/>
                                        </p:tgtEl>
                                        <p:attrNameLst>
                                          <p:attrName>style.visibility</p:attrName>
                                        </p:attrNameLst>
                                      </p:cBhvr>
                                      <p:to>
                                        <p:strVal val="visible"/>
                                      </p:to>
                                    </p:set>
                                    <p:animEffect filter="wipe(down)" transition="in">
                                      <p:cBhvr>
                                        <p:cTn dur="750" id="21"/>
                                        <p:tgtEl>
                                          <p:spTgt spid="27"/>
                                        </p:tgtEl>
                                      </p:cBhvr>
                                    </p:animEffect>
                                  </p:childTnLst>
                                </p:cTn>
                              </p:par>
                            </p:childTnLst>
                          </p:cTn>
                        </p:par>
                      </p:childTnLst>
                    </p:cTn>
                  </p:par>
                  <p:par>
                    <p:cTn fill="hold" id="22" nodeType="clickPar">
                      <p:stCondLst>
                        <p:cond delay="indefinite"/>
                        <p:cond delay="0" evt="onBegin">
                          <p:tn val="21"/>
                        </p:cond>
                      </p:stCondLst>
                      <p:childTnLst>
                        <p:par>
                          <p:cTn fill="hold" id="23" nodeType="afterGroup">
                            <p:stCondLst>
                              <p:cond delay="0"/>
                            </p:stCondLst>
                            <p:childTnLst>
                              <p:par>
                                <p:cTn fill="hold" grpId="0" id="24" nodeType="clickEffect" presetClass="entr" presetID="2" presetSubtype="4">
                                  <p:stCondLst>
                                    <p:cond delay="0"/>
                                  </p:stCondLst>
                                  <p:childTnLst>
                                    <p:set>
                                      <p:cBhvr>
                                        <p:cTn dur="1" fill="hold" id="25">
                                          <p:stCondLst>
                                            <p:cond delay="0"/>
                                          </p:stCondLst>
                                        </p:cTn>
                                        <p:tgtEl>
                                          <p:spTgt spid="2"/>
                                        </p:tgtEl>
                                        <p:attrNameLst>
                                          <p:attrName>style.visibility</p:attrName>
                                        </p:attrNameLst>
                                      </p:cBhvr>
                                      <p:to>
                                        <p:strVal val="visible"/>
                                      </p:to>
                                    </p:set>
                                    <p:anim calcmode="lin" valueType="num">
                                      <p:cBhvr additive="base">
                                        <p:cTn dur="500" fill="hold" id="26"/>
                                        <p:tgtEl>
                                          <p:spTgt spid="2"/>
                                        </p:tgtEl>
                                        <p:attrNameLst>
                                          <p:attrName>ppt_x</p:attrName>
                                        </p:attrNameLst>
                                      </p:cBhvr>
                                      <p:tavLst>
                                        <p:tav tm="0">
                                          <p:val>
                                            <p:strVal val="#ppt_x"/>
                                          </p:val>
                                        </p:tav>
                                        <p:tav tm="100000">
                                          <p:val>
                                            <p:strVal val="#ppt_x"/>
                                          </p:val>
                                        </p:tav>
                                      </p:tavLst>
                                    </p:anim>
                                    <p:anim calcmode="lin" valueType="num">
                                      <p:cBhvr additive="base">
                                        <p:cTn dur="500" fill="hold" id="27"/>
                                        <p:tgtEl>
                                          <p:spTgt spid="2"/>
                                        </p:tgtEl>
                                        <p:attrNameLst>
                                          <p:attrName>ppt_y</p:attrName>
                                        </p:attrNameLst>
                                      </p:cBhvr>
                                      <p:tavLst>
                                        <p:tav tm="0">
                                          <p:val>
                                            <p:strVal val="1+#ppt_h/2"/>
                                          </p:val>
                                        </p:tav>
                                        <p:tav tm="100000">
                                          <p:val>
                                            <p:strVal val="#ppt_y"/>
                                          </p:val>
                                        </p:tav>
                                      </p:tavLst>
                                    </p:anim>
                                  </p:childTnLst>
                                </p:cTn>
                              </p:par>
                            </p:childTnLst>
                          </p:cTn>
                        </p:par>
                        <p:par>
                          <p:cTn fill="hold" id="28" nodeType="afterGroup">
                            <p:stCondLst>
                              <p:cond delay="500"/>
                            </p:stCondLst>
                            <p:childTnLst>
                              <p:par>
                                <p:cTn fill="hold" grpId="0" id="29" nodeType="afterEffect" presetClass="entr" presetID="22" presetSubtype="1">
                                  <p:stCondLst>
                                    <p:cond delay="0"/>
                                  </p:stCondLst>
                                  <p:childTnLst>
                                    <p:set>
                                      <p:cBhvr>
                                        <p:cTn dur="1" fill="hold" id="30">
                                          <p:stCondLst>
                                            <p:cond delay="0"/>
                                          </p:stCondLst>
                                        </p:cTn>
                                        <p:tgtEl>
                                          <p:spTgt spid="16"/>
                                        </p:tgtEl>
                                        <p:attrNameLst>
                                          <p:attrName>style.visibility</p:attrName>
                                        </p:attrNameLst>
                                      </p:cBhvr>
                                      <p:to>
                                        <p:strVal val="visible"/>
                                      </p:to>
                                    </p:set>
                                    <p:animEffect filter="wipe(up)" transition="in">
                                      <p:cBhvr>
                                        <p:cTn dur="750" id="31"/>
                                        <p:tgtEl>
                                          <p:spTgt spid="16"/>
                                        </p:tgtEl>
                                      </p:cBhvr>
                                    </p:animEffect>
                                  </p:childTnLst>
                                </p:cTn>
                              </p:par>
                            </p:childTnLst>
                          </p:cTn>
                        </p:par>
                        <p:par>
                          <p:cTn fill="hold" id="32" nodeType="afterGroup">
                            <p:stCondLst>
                              <p:cond delay="1250"/>
                            </p:stCondLst>
                            <p:childTnLst>
                              <p:par>
                                <p:cTn fill="hold" grpId="0" id="33" nodeType="afterEffect" presetClass="entr" presetID="22" presetSubtype="1">
                                  <p:stCondLst>
                                    <p:cond delay="0"/>
                                  </p:stCondLst>
                                  <p:childTnLst>
                                    <p:set>
                                      <p:cBhvr>
                                        <p:cTn dur="1" fill="hold" id="34">
                                          <p:stCondLst>
                                            <p:cond delay="0"/>
                                          </p:stCondLst>
                                        </p:cTn>
                                        <p:tgtEl>
                                          <p:spTgt spid="15"/>
                                        </p:tgtEl>
                                        <p:attrNameLst>
                                          <p:attrName>style.visibility</p:attrName>
                                        </p:attrNameLst>
                                      </p:cBhvr>
                                      <p:to>
                                        <p:strVal val="visible"/>
                                      </p:to>
                                    </p:set>
                                    <p:animEffect filter="wipe(up)" transition="in">
                                      <p:cBhvr>
                                        <p:cTn dur="750" id="35"/>
                                        <p:tgtEl>
                                          <p:spTgt spid="1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52"/>
      <p:bldP grpId="0" spid="5"/>
      <p:bldP grpId="0" spid="23"/>
      <p:bldP grpId="0" spid="15"/>
      <p:bldP grpId="0" spid="16"/>
    </p:bldLst>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52" name="矩形 51"/>
          <p:cNvSpPr/>
          <p:nvPr/>
        </p:nvSpPr>
        <p:spPr>
          <a:xfrm>
            <a:off x="614488" y="2270364"/>
            <a:ext cx="10993312" cy="3433024"/>
          </a:xfrm>
          <a:prstGeom prst="rect">
            <a:avLst/>
          </a:prstGeom>
          <a:noFill/>
          <a:ln w="57150">
            <a:solidFill>
              <a:srgbClr val="C8350D"/>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矩形 4">
            <a:extLst>
              <a:ext uri="{FF2B5EF4-FFF2-40B4-BE49-F238E27FC236}">
                <a16:creationId xmlns:a16="http://schemas.microsoft.com/office/drawing/2014/main" id="{53BEB18F-FA81-4E01-B0B5-3CF5ECFA8EDB}"/>
              </a:ext>
            </a:extLst>
          </p:cNvPr>
          <p:cNvSpPr/>
          <p:nvPr/>
        </p:nvSpPr>
        <p:spPr>
          <a:xfrm>
            <a:off x="7065061" y="2287068"/>
            <a:ext cx="4363524" cy="3383281"/>
          </a:xfrm>
          <a:prstGeom prst="rect">
            <a:avLst/>
          </a:prstGeom>
        </p:spPr>
        <p:txBody>
          <a:bodyPr wrap="square">
            <a:spAutoFit/>
          </a:bodyPr>
          <a:lstStyle/>
          <a:p>
            <a:pPr algn="just">
              <a:lnSpc>
                <a:spcPct val="150000"/>
              </a:lnSpc>
            </a:pPr>
            <a:r>
              <a:rPr altLang="zh-CN" lang="en-US">
                <a:latin charset="-122" panose="020b0503020204020204" pitchFamily="34" typeface="微软雅黑"/>
                <a:ea charset="-122" panose="020b0503020204020204" pitchFamily="34" typeface="微软雅黑"/>
              </a:rPr>
              <a:t>1911年，毛泽东来到长沙，考取了湘乡驻省中学堂。之后又在湖南省立第一师范度过了五年的学习生活。毛泽东在湖南省立第一师范学习期间，一直是学生中的佼佼者。他的求知欲非常之强，肯用苦功。晚上学校规定的自修时间到了，他就在寝室里继续读书。学校吹号熄灯了，他就在那通夜不灭灯的走廊等处看书。</a:t>
            </a:r>
          </a:p>
        </p:txBody>
      </p:sp>
      <p:sp>
        <p:nvSpPr>
          <p:cNvPr id="23" name="文本框 22">
            <a:extLst>
              <a:ext uri="{FF2B5EF4-FFF2-40B4-BE49-F238E27FC236}">
                <a16:creationId xmlns:a16="http://schemas.microsoft.com/office/drawing/2014/main" id="{74AE2668-1724-4B11-8EF4-B5D27416DBF1}"/>
              </a:ext>
            </a:extLst>
          </p:cNvPr>
          <p:cNvSpPr txBox="1"/>
          <p:nvPr/>
        </p:nvSpPr>
        <p:spPr>
          <a:xfrm>
            <a:off x="878783" y="843586"/>
            <a:ext cx="2905817" cy="792480"/>
          </a:xfrm>
          <a:prstGeom prst="rect">
            <a:avLst/>
          </a:prstGeom>
          <a:noFill/>
        </p:spPr>
        <p:txBody>
          <a:bodyPr rtlCol="0" vert="horz" wrap="square">
            <a:spAutoFit/>
          </a:bodyPr>
          <a:lstStyle/>
          <a:p>
            <a:r>
              <a:rPr altLang="en-US" lang="zh-CN" smtClean="0" spc="300" sz="4600">
                <a:solidFill>
                  <a:srgbClr val="FF0000"/>
                </a:solidFill>
                <a:latin charset="-122" panose="020b0503020204020204" pitchFamily="34" typeface="微软雅黑"/>
                <a:ea charset="-122" panose="020b0503020204020204" pitchFamily="34" typeface="微软雅黑"/>
              </a:rPr>
              <a:t>书生意气</a:t>
            </a:r>
          </a:p>
        </p:txBody>
      </p:sp>
      <p:sp>
        <p:nvSpPr>
          <p:cNvPr id="11" name="矩形 10">
            <a:extLst>
              <a:ext uri="{FF2B5EF4-FFF2-40B4-BE49-F238E27FC236}">
                <a16:creationId xmlns:a16="http://schemas.microsoft.com/office/drawing/2014/main" id="{E370482A-336F-4EAD-A77C-54D5DAACE9F7}"/>
              </a:ext>
            </a:extLst>
          </p:cNvPr>
          <p:cNvSpPr/>
          <p:nvPr/>
        </p:nvSpPr>
        <p:spPr>
          <a:xfrm>
            <a:off x="1327138" y="5203218"/>
            <a:ext cx="5117193" cy="365760"/>
          </a:xfrm>
          <a:prstGeom prst="rect">
            <a:avLst/>
          </a:prstGeom>
        </p:spPr>
        <p:txBody>
          <a:bodyPr wrap="square">
            <a:spAutoFit/>
          </a:bodyPr>
          <a:lstStyle/>
          <a:p>
            <a:r>
              <a:rPr altLang="zh-CN" lang="en-US">
                <a:latin charset="-122" panose="020b0503020204020204" pitchFamily="34" typeface="微软雅黑"/>
                <a:ea charset="-122" panose="020b0503020204020204" pitchFamily="34" typeface="微软雅黑"/>
              </a:rPr>
              <a:t>1913年在湖南省立第四师范学校求学时的毛泽东 </a:t>
            </a:r>
          </a:p>
        </p:txBody>
      </p:sp>
      <p:sp>
        <p:nvSpPr>
          <p:cNvPr id="7" name="矩形 6"/>
          <p:cNvSpPr/>
          <p:nvPr/>
        </p:nvSpPr>
        <p:spPr>
          <a:xfrm>
            <a:off x="773718" y="2151032"/>
            <a:ext cx="171740" cy="2386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矩形 7"/>
          <p:cNvSpPr/>
          <p:nvPr/>
        </p:nvSpPr>
        <p:spPr>
          <a:xfrm>
            <a:off x="6959363" y="2142680"/>
            <a:ext cx="105698" cy="2386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27" name="图片 26"/>
          <p:cNvPicPr>
            <a:picLocks noChangeAspect="1"/>
          </p:cNvPicPr>
          <p:nvPr/>
        </p:nvPicPr>
        <p:blipFill>
          <a:blip r:embed="rId2">
            <a:extLst>
              <a:ext uri="{28A0092B-C50C-407E-A947-70E740481C1C}">
                <a14:useLocalDpi val="0"/>
              </a:ext>
            </a:extLst>
          </a:blip>
          <a:stretch>
            <a:fillRect/>
          </a:stretch>
        </p:blipFill>
        <p:spPr>
          <a:xfrm>
            <a:off x="945458" y="1852658"/>
            <a:ext cx="6013905" cy="3156551"/>
          </a:xfrm>
          <a:prstGeom prst="rect">
            <a:avLst/>
          </a:prstGeom>
          <a:effectLst>
            <a:outerShdw algn="ctr" blurRad="50800" dir="9180000" dist="76200" rotWithShape="0">
              <a:srgbClr val="000000">
                <a:alpha val="43137"/>
              </a:srgbClr>
            </a:outerShdw>
          </a:effectLst>
        </p:spPr>
      </p:pic>
    </p:spTree>
    <p:extLst>
      <p:ext uri="{BB962C8B-B14F-4D97-AF65-F5344CB8AC3E}">
        <p14:creationId val="2941421715"/>
      </p:ext>
    </p:extLst>
  </p:cSld>
  <p:clrMapOvr>
    <a:masterClrMapping/>
  </p:clrMapOvr>
  <mc:AlternateContent>
    <mc:Choice Requires="p15">
      <p:transition advTm="3000" p14:dur="1250" spd="slow">
        <p15:prstTrans prst="peelOff"/>
      </p:transition>
    </mc:Choice>
    <mc:Fallback>
      <p:transition advTm="3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0" presetSubtype="0">
                                  <p:stCondLst>
                                    <p:cond delay="0"/>
                                  </p:stCondLst>
                                  <p:childTnLst>
                                    <p:set>
                                      <p:cBhvr>
                                        <p:cTn dur="1" fill="hold" id="6">
                                          <p:stCondLst>
                                            <p:cond delay="0"/>
                                          </p:stCondLst>
                                        </p:cTn>
                                        <p:tgtEl>
                                          <p:spTgt spid="23"/>
                                        </p:tgtEl>
                                        <p:attrNameLst>
                                          <p:attrName>style.visibility</p:attrName>
                                        </p:attrNameLst>
                                      </p:cBhvr>
                                      <p:to>
                                        <p:strVal val="visible"/>
                                      </p:to>
                                    </p:set>
                                    <p:animEffect filter="fade" transition="in">
                                      <p:cBhvr>
                                        <p:cTn dur="750" id="7"/>
                                        <p:tgtEl>
                                          <p:spTgt spid="23"/>
                                        </p:tgtEl>
                                      </p:cBhvr>
                                    </p:animEffect>
                                  </p:childTnLst>
                                </p:cTn>
                              </p:par>
                            </p:childTnLst>
                          </p:cTn>
                        </p:par>
                        <p:par>
                          <p:cTn fill="hold" id="8" nodeType="afterGroup">
                            <p:stCondLst>
                              <p:cond delay="750"/>
                            </p:stCondLst>
                            <p:childTnLst>
                              <p:par>
                                <p:cTn fill="hold" grpId="0" id="9" nodeType="afterEffect" presetClass="entr" presetID="42" presetSubtype="0">
                                  <p:stCondLst>
                                    <p:cond delay="0"/>
                                  </p:stCondLst>
                                  <p:childTnLst>
                                    <p:set>
                                      <p:cBhvr>
                                        <p:cTn dur="1" fill="hold" id="10">
                                          <p:stCondLst>
                                            <p:cond delay="0"/>
                                          </p:stCondLst>
                                        </p:cTn>
                                        <p:tgtEl>
                                          <p:spTgt spid="52"/>
                                        </p:tgtEl>
                                        <p:attrNameLst>
                                          <p:attrName>style.visibility</p:attrName>
                                        </p:attrNameLst>
                                      </p:cBhvr>
                                      <p:to>
                                        <p:strVal val="visible"/>
                                      </p:to>
                                    </p:set>
                                    <p:animEffect filter="fade" transition="in">
                                      <p:cBhvr>
                                        <p:cTn dur="750" id="11"/>
                                        <p:tgtEl>
                                          <p:spTgt spid="52"/>
                                        </p:tgtEl>
                                      </p:cBhvr>
                                    </p:animEffect>
                                    <p:anim calcmode="lin" valueType="num">
                                      <p:cBhvr>
                                        <p:cTn dur="750" fill="hold" id="12"/>
                                        <p:tgtEl>
                                          <p:spTgt spid="52"/>
                                        </p:tgtEl>
                                        <p:attrNameLst>
                                          <p:attrName>ppt_x</p:attrName>
                                        </p:attrNameLst>
                                      </p:cBhvr>
                                      <p:tavLst>
                                        <p:tav tm="0">
                                          <p:val>
                                            <p:strVal val="#ppt_x"/>
                                          </p:val>
                                        </p:tav>
                                        <p:tav tm="100000">
                                          <p:val>
                                            <p:strVal val="#ppt_x"/>
                                          </p:val>
                                        </p:tav>
                                      </p:tavLst>
                                    </p:anim>
                                    <p:anim calcmode="lin" valueType="num">
                                      <p:cBhvr>
                                        <p:cTn dur="750" fill="hold" id="13"/>
                                        <p:tgtEl>
                                          <p:spTgt spid="52"/>
                                        </p:tgtEl>
                                        <p:attrNameLst>
                                          <p:attrName>ppt_y</p:attrName>
                                        </p:attrNameLst>
                                      </p:cBhvr>
                                      <p:tavLst>
                                        <p:tav tm="0">
                                          <p:val>
                                            <p:strVal val="#ppt_y+.1"/>
                                          </p:val>
                                        </p:tav>
                                        <p:tav tm="100000">
                                          <p:val>
                                            <p:strVal val="#ppt_y"/>
                                          </p:val>
                                        </p:tav>
                                      </p:tavLst>
                                    </p:anim>
                                  </p:childTnLst>
                                </p:cTn>
                              </p:par>
                            </p:childTnLst>
                          </p:cTn>
                        </p:par>
                        <p:par>
                          <p:cTn fill="hold" id="14" nodeType="afterGroup">
                            <p:stCondLst>
                              <p:cond delay="1500"/>
                            </p:stCondLst>
                            <p:childTnLst>
                              <p:par>
                                <p:cTn fill="hold" id="15" nodeType="afterEffect" presetClass="entr" presetID="22" presetSubtype="4">
                                  <p:stCondLst>
                                    <p:cond delay="0"/>
                                  </p:stCondLst>
                                  <p:childTnLst>
                                    <p:set>
                                      <p:cBhvr>
                                        <p:cTn dur="1" fill="hold" id="16">
                                          <p:stCondLst>
                                            <p:cond delay="0"/>
                                          </p:stCondLst>
                                        </p:cTn>
                                        <p:tgtEl>
                                          <p:spTgt spid="27"/>
                                        </p:tgtEl>
                                        <p:attrNameLst>
                                          <p:attrName>style.visibility</p:attrName>
                                        </p:attrNameLst>
                                      </p:cBhvr>
                                      <p:to>
                                        <p:strVal val="visible"/>
                                      </p:to>
                                    </p:set>
                                    <p:animEffect filter="wipe(down)" transition="in">
                                      <p:cBhvr>
                                        <p:cTn dur="750" id="17"/>
                                        <p:tgtEl>
                                          <p:spTgt spid="27"/>
                                        </p:tgtEl>
                                      </p:cBhvr>
                                    </p:animEffect>
                                  </p:childTnLst>
                                </p:cTn>
                              </p:par>
                            </p:childTnLst>
                          </p:cTn>
                        </p:par>
                        <p:par>
                          <p:cTn fill="hold" id="18" nodeType="afterGroup">
                            <p:stCondLst>
                              <p:cond delay="2250"/>
                            </p:stCondLst>
                            <p:childTnLst>
                              <p:par>
                                <p:cTn fill="hold" grpId="0" id="19" nodeType="afterEffect" presetClass="entr" presetID="22" presetSubtype="8">
                                  <p:stCondLst>
                                    <p:cond delay="0"/>
                                  </p:stCondLst>
                                  <p:childTnLst>
                                    <p:set>
                                      <p:cBhvr>
                                        <p:cTn dur="1" fill="hold" id="20">
                                          <p:stCondLst>
                                            <p:cond delay="0"/>
                                          </p:stCondLst>
                                        </p:cTn>
                                        <p:tgtEl>
                                          <p:spTgt spid="11"/>
                                        </p:tgtEl>
                                        <p:attrNameLst>
                                          <p:attrName>style.visibility</p:attrName>
                                        </p:attrNameLst>
                                      </p:cBhvr>
                                      <p:to>
                                        <p:strVal val="visible"/>
                                      </p:to>
                                    </p:set>
                                    <p:animEffect filter="wipe(left)" transition="in">
                                      <p:cBhvr>
                                        <p:cTn dur="750" id="21"/>
                                        <p:tgtEl>
                                          <p:spTgt spid="11"/>
                                        </p:tgtEl>
                                      </p:cBhvr>
                                    </p:animEffect>
                                  </p:childTnLst>
                                </p:cTn>
                              </p:par>
                            </p:childTnLst>
                          </p:cTn>
                        </p:par>
                        <p:par>
                          <p:cTn fill="hold" id="22" nodeType="afterGroup">
                            <p:stCondLst>
                              <p:cond delay="3000"/>
                            </p:stCondLst>
                            <p:childTnLst>
                              <p:par>
                                <p:cTn fill="hold" grpId="0" id="23" nodeType="afterEffect" presetClass="entr" presetID="22" presetSubtype="1">
                                  <p:stCondLst>
                                    <p:cond delay="0"/>
                                  </p:stCondLst>
                                  <p:childTnLst>
                                    <p:set>
                                      <p:cBhvr>
                                        <p:cTn dur="1" fill="hold" id="24">
                                          <p:stCondLst>
                                            <p:cond delay="0"/>
                                          </p:stCondLst>
                                        </p:cTn>
                                        <p:tgtEl>
                                          <p:spTgt spid="5"/>
                                        </p:tgtEl>
                                        <p:attrNameLst>
                                          <p:attrName>style.visibility</p:attrName>
                                        </p:attrNameLst>
                                      </p:cBhvr>
                                      <p:to>
                                        <p:strVal val="visible"/>
                                      </p:to>
                                    </p:set>
                                    <p:animEffect filter="wipe(up)" transition="in">
                                      <p:cBhvr>
                                        <p:cTn dur="750" id="25"/>
                                        <p:tgtEl>
                                          <p:spTgt spid="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2"/>
      <p:bldP grpId="0" spid="5"/>
      <p:bldP grpId="0" spid="23"/>
      <p:bldP grpId="0" spid="11"/>
    </p:bldLst>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5" name="矩形 4">
            <a:extLst>
              <a:ext uri="{FF2B5EF4-FFF2-40B4-BE49-F238E27FC236}">
                <a16:creationId xmlns:a16="http://schemas.microsoft.com/office/drawing/2014/main" id="{53BEB18F-FA81-4E01-B0B5-3CF5ECFA8EDB}"/>
              </a:ext>
            </a:extLst>
          </p:cNvPr>
          <p:cNvSpPr/>
          <p:nvPr/>
        </p:nvSpPr>
        <p:spPr>
          <a:xfrm>
            <a:off x="1043884" y="1938120"/>
            <a:ext cx="8898938" cy="4617720"/>
          </a:xfrm>
          <a:prstGeom prst="rect">
            <a:avLst/>
          </a:prstGeom>
        </p:spPr>
        <p:txBody>
          <a:bodyPr wrap="square">
            <a:spAutoFit/>
          </a:bodyPr>
          <a:lstStyle/>
          <a:p>
            <a:pPr algn="just">
              <a:lnSpc>
                <a:spcPct val="150000"/>
              </a:lnSpc>
            </a:pPr>
            <a:r>
              <a:rPr altLang="zh-CN" lang="en-US">
                <a:latin charset="-122" panose="020b0503020204020204" pitchFamily="34" typeface="微软雅黑"/>
                <a:ea charset="-122" panose="020b0503020204020204" pitchFamily="34" typeface="微软雅黑"/>
              </a:rPr>
              <a:t>1918年7月14日，《湘江评论》在长沙创刊。</a:t>
            </a:r>
          </a:p>
          <a:p>
            <a:pPr algn="just">
              <a:lnSpc>
                <a:spcPct val="150000"/>
              </a:lnSpc>
            </a:pPr>
            <a:r>
              <a:rPr altLang="zh-CN" lang="en-US">
                <a:latin charset="-122" panose="020b0503020204020204" pitchFamily="34" typeface="微软雅黑"/>
                <a:ea charset="-122" panose="020b0503020204020204" pitchFamily="34" typeface="微软雅黑"/>
              </a:rPr>
              <a:t>创刊号上刊登了署名毛泽东的《湘江评论》创刊宣言，</a:t>
            </a:r>
          </a:p>
          <a:p>
            <a:pPr algn="just">
              <a:lnSpc>
                <a:spcPct val="150000"/>
              </a:lnSpc>
            </a:pPr>
            <a:endParaRPr altLang="zh-CN" lang="en-US">
              <a:latin charset="-122" panose="020b0503020204020204" pitchFamily="34" typeface="微软雅黑"/>
              <a:ea charset="-122" panose="020b0503020204020204" pitchFamily="34" typeface="微软雅黑"/>
            </a:endParaRPr>
          </a:p>
          <a:p>
            <a:pPr algn="just">
              <a:lnSpc>
                <a:spcPct val="150000"/>
              </a:lnSpc>
            </a:pPr>
            <a:r>
              <a:rPr altLang="zh-CN" lang="en-US">
                <a:latin charset="-122" panose="020b0503020204020204" pitchFamily="34" typeface="微软雅黑"/>
                <a:ea charset="-122" panose="020b0503020204020204" pitchFamily="34" typeface="微软雅黑"/>
              </a:rPr>
              <a:t>宣言提出“由强权得自由”的号召，</a:t>
            </a:r>
          </a:p>
          <a:p>
            <a:pPr algn="just">
              <a:lnSpc>
                <a:spcPct val="150000"/>
              </a:lnSpc>
            </a:pPr>
            <a:r>
              <a:rPr altLang="zh-CN" lang="en-US">
                <a:latin charset="-122" panose="020b0503020204020204" pitchFamily="34" typeface="微软雅黑"/>
                <a:ea charset="-122" panose="020b0503020204020204" pitchFamily="34" typeface="微软雅黑"/>
              </a:rPr>
              <a:t>主张以平民主义(德谟克拉西)来打倒强权。</a:t>
            </a:r>
          </a:p>
          <a:p>
            <a:pPr algn="just">
              <a:lnSpc>
                <a:spcPct val="150000"/>
              </a:lnSpc>
            </a:pPr>
            <a:endParaRPr altLang="zh-CN" lang="en-US">
              <a:latin charset="-122" panose="020b0503020204020204" pitchFamily="34" typeface="微软雅黑"/>
              <a:ea charset="-122" panose="020b0503020204020204" pitchFamily="34" typeface="微软雅黑"/>
            </a:endParaRPr>
          </a:p>
          <a:p>
            <a:pPr algn="just">
              <a:lnSpc>
                <a:spcPct val="150000"/>
              </a:lnSpc>
            </a:pPr>
            <a:r>
              <a:rPr altLang="zh-CN" lang="en-US">
                <a:latin charset="-122" panose="020b0503020204020204" pitchFamily="34" typeface="微软雅黑"/>
                <a:ea charset="-122" panose="020b0503020204020204" pitchFamily="34" typeface="微软雅黑"/>
              </a:rPr>
              <a:t>在学术方面，主张彻底研究，努力追求真理；</a:t>
            </a:r>
          </a:p>
          <a:p>
            <a:pPr algn="just">
              <a:lnSpc>
                <a:spcPct val="150000"/>
              </a:lnSpc>
            </a:pPr>
            <a:endParaRPr altLang="zh-CN" lang="en-US">
              <a:latin charset="-122" panose="020b0503020204020204" pitchFamily="34" typeface="微软雅黑"/>
              <a:ea charset="-122" panose="020b0503020204020204" pitchFamily="34" typeface="微软雅黑"/>
            </a:endParaRPr>
          </a:p>
          <a:p>
            <a:pPr algn="just">
              <a:lnSpc>
                <a:spcPct val="150000"/>
              </a:lnSpc>
            </a:pPr>
            <a:r>
              <a:rPr altLang="zh-CN" lang="en-US">
                <a:latin charset="-122" panose="020b0503020204020204" pitchFamily="34" typeface="微软雅黑"/>
                <a:ea charset="-122" panose="020b0503020204020204" pitchFamily="34" typeface="微软雅黑"/>
              </a:rPr>
              <a:t>在对人的方面，主张群众联合，</a:t>
            </a:r>
          </a:p>
          <a:p>
            <a:pPr algn="just">
              <a:lnSpc>
                <a:spcPct val="150000"/>
              </a:lnSpc>
            </a:pPr>
            <a:r>
              <a:rPr altLang="zh-CN" lang="en-US">
                <a:latin charset="-122" panose="020b0503020204020204" pitchFamily="34" typeface="微软雅黑"/>
                <a:ea charset="-122" panose="020b0503020204020204" pitchFamily="34" typeface="微软雅黑"/>
              </a:rPr>
              <a:t>向强权者实行持续的“忠告运动”，</a:t>
            </a:r>
          </a:p>
          <a:p>
            <a:pPr algn="just">
              <a:lnSpc>
                <a:spcPct val="150000"/>
              </a:lnSpc>
            </a:pPr>
            <a:r>
              <a:rPr altLang="zh-CN" lang="en-US">
                <a:latin charset="-122" panose="020b0503020204020204" pitchFamily="34" typeface="微软雅黑"/>
                <a:ea charset="-122" panose="020b0503020204020204" pitchFamily="34" typeface="微软雅黑"/>
              </a:rPr>
              <a:t>实行“呼声革命”。</a:t>
            </a:r>
          </a:p>
        </p:txBody>
      </p:sp>
      <p:sp>
        <p:nvSpPr>
          <p:cNvPr id="23" name="文本框 22">
            <a:extLst>
              <a:ext uri="{FF2B5EF4-FFF2-40B4-BE49-F238E27FC236}">
                <a16:creationId xmlns:a16="http://schemas.microsoft.com/office/drawing/2014/main" id="{74AE2668-1724-4B11-8EF4-B5D27416DBF1}"/>
              </a:ext>
            </a:extLst>
          </p:cNvPr>
          <p:cNvSpPr txBox="1"/>
          <p:nvPr/>
        </p:nvSpPr>
        <p:spPr>
          <a:xfrm>
            <a:off x="1043883" y="896369"/>
            <a:ext cx="7173017" cy="792480"/>
          </a:xfrm>
          <a:prstGeom prst="rect">
            <a:avLst/>
          </a:prstGeom>
          <a:noFill/>
        </p:spPr>
        <p:txBody>
          <a:bodyPr rtlCol="0" vert="horz" wrap="square">
            <a:spAutoFit/>
          </a:bodyPr>
          <a:lstStyle/>
          <a:p>
            <a:r>
              <a:rPr altLang="en-US" lang="zh-CN" spc="300" sz="4600">
                <a:solidFill>
                  <a:srgbClr val="FF0000"/>
                </a:solidFill>
                <a:latin charset="-122" panose="020b0503020204020204" pitchFamily="34" typeface="微软雅黑"/>
                <a:ea charset="-122" panose="020b0503020204020204" pitchFamily="34" typeface="微软雅黑"/>
              </a:rPr>
              <a:t>毛泽东创办《湘江评论》</a:t>
            </a:r>
          </a:p>
        </p:txBody>
      </p:sp>
      <p:sp>
        <p:nvSpPr>
          <p:cNvPr id="15" name="矩形 14">
            <a:extLst>
              <a:ext uri="{FF2B5EF4-FFF2-40B4-BE49-F238E27FC236}">
                <a16:creationId xmlns:a16="http://schemas.microsoft.com/office/drawing/2014/main" id="{53BEB18F-FA81-4E01-B0B5-3CF5ECFA8EDB}"/>
              </a:ext>
            </a:extLst>
          </p:cNvPr>
          <p:cNvSpPr/>
          <p:nvPr/>
        </p:nvSpPr>
        <p:spPr>
          <a:xfrm>
            <a:off x="6287227" y="2907616"/>
            <a:ext cx="8898938" cy="3383281"/>
          </a:xfrm>
          <a:prstGeom prst="rect">
            <a:avLst/>
          </a:prstGeom>
        </p:spPr>
        <p:txBody>
          <a:bodyPr wrap="square">
            <a:spAutoFit/>
          </a:bodyPr>
          <a:lstStyle/>
          <a:p>
            <a:pPr algn="just">
              <a:lnSpc>
                <a:spcPct val="150000"/>
              </a:lnSpc>
            </a:pPr>
            <a:r>
              <a:rPr altLang="en-US" b="1" lang="zh-CN" smtClean="0">
                <a:latin charset="-122" panose="020b0503020204020204" pitchFamily="34" typeface="微软雅黑"/>
                <a:ea charset="-122" panose="020b0503020204020204" pitchFamily="34" typeface="微软雅黑"/>
              </a:rPr>
              <a:t>  在宣言中毛泽东指出：</a:t>
            </a:r>
          </a:p>
          <a:p>
            <a:pPr algn="just">
              <a:lnSpc>
                <a:spcPct val="150000"/>
              </a:lnSpc>
            </a:pPr>
            <a:r>
              <a:rPr altLang="en-US" b="1" lang="zh-CN" smtClean="0">
                <a:latin charset="-122" panose="020b0503020204020204" pitchFamily="34" typeface="微软雅黑"/>
                <a:ea charset="-122" panose="020b0503020204020204" pitchFamily="34" typeface="微软雅黑"/>
              </a:rPr>
              <a:t>“世界什么问题最大？吃饭问题最大。</a:t>
            </a:r>
          </a:p>
          <a:p>
            <a:pPr algn="just">
              <a:lnSpc>
                <a:spcPct val="150000"/>
              </a:lnSpc>
            </a:pPr>
            <a:r>
              <a:rPr altLang="en-US" b="1" lang="zh-CN" smtClean="0">
                <a:latin charset="-122" panose="020b0503020204020204" pitchFamily="34" typeface="微软雅黑"/>
                <a:ea charset="-122" panose="020b0503020204020204" pitchFamily="34" typeface="微软雅黑"/>
              </a:rPr>
              <a:t>  什么力量最强？民众联合的力量最强。”</a:t>
            </a:r>
          </a:p>
          <a:p>
            <a:pPr algn="just">
              <a:lnSpc>
                <a:spcPct val="150000"/>
              </a:lnSpc>
            </a:pPr>
            <a:endParaRPr altLang="en-US" b="1" lang="zh-CN" smtClean="0">
              <a:latin charset="-122" panose="020b0503020204020204" pitchFamily="34" typeface="微软雅黑"/>
              <a:ea charset="-122" panose="020b0503020204020204" pitchFamily="34" typeface="微软雅黑"/>
            </a:endParaRPr>
          </a:p>
          <a:p>
            <a:pPr algn="just">
              <a:lnSpc>
                <a:spcPct val="150000"/>
              </a:lnSpc>
            </a:pPr>
            <a:r>
              <a:rPr altLang="en-US" b="1" lang="zh-CN" smtClean="0">
                <a:latin charset="-122" panose="020b0503020204020204" pitchFamily="34" typeface="微软雅黑"/>
                <a:ea charset="-122" panose="020b0503020204020204" pitchFamily="34" typeface="微软雅黑"/>
              </a:rPr>
              <a:t>《湘江评论》创刊号寄到北京后，</a:t>
            </a:r>
          </a:p>
          <a:p>
            <a:pPr algn="just">
              <a:lnSpc>
                <a:spcPct val="150000"/>
              </a:lnSpc>
            </a:pPr>
            <a:r>
              <a:rPr altLang="en-US" b="1" lang="zh-CN" smtClean="0">
                <a:latin charset="-122" panose="020b0503020204020204" pitchFamily="34" typeface="微软雅黑"/>
                <a:ea charset="-122" panose="020b0503020204020204" pitchFamily="34" typeface="微软雅黑"/>
              </a:rPr>
              <a:t>  李大钊认为这是全国最有份量、见解最深的刊物。</a:t>
            </a:r>
          </a:p>
          <a:p>
            <a:pPr algn="just">
              <a:lnSpc>
                <a:spcPct val="150000"/>
              </a:lnSpc>
            </a:pPr>
            <a:r>
              <a:rPr altLang="en-US" b="1" lang="zh-CN" smtClean="0">
                <a:latin charset="-122" panose="020b0503020204020204" pitchFamily="34" typeface="微软雅黑"/>
                <a:ea charset="-122" panose="020b0503020204020204" pitchFamily="34" typeface="微软雅黑"/>
              </a:rPr>
              <a:t>《晨报》也予以介绍，</a:t>
            </a:r>
          </a:p>
          <a:p>
            <a:pPr algn="just">
              <a:lnSpc>
                <a:spcPct val="150000"/>
              </a:lnSpc>
            </a:pPr>
            <a:r>
              <a:rPr altLang="en-US" b="1" lang="zh-CN" smtClean="0">
                <a:latin charset="-122" panose="020b0503020204020204" pitchFamily="34" typeface="微软雅黑"/>
                <a:ea charset="-122" panose="020b0503020204020204" pitchFamily="34" typeface="微软雅黑"/>
              </a:rPr>
              <a:t>  说它“内容完备”、“魄力非常充足”。</a:t>
            </a:r>
          </a:p>
        </p:txBody>
      </p:sp>
    </p:spTree>
    <p:extLst>
      <p:ext uri="{BB962C8B-B14F-4D97-AF65-F5344CB8AC3E}">
        <p14:creationId val="3475763758"/>
      </p:ext>
    </p:extLst>
  </p:cSld>
  <p:clrMapOvr>
    <a:masterClrMapping/>
  </p:clrMapOvr>
  <mc:AlternateContent>
    <mc:Choice Requires="p15">
      <p:transition advTm="3000" p14:dur="1250" spd="slow">
        <p15:prstTrans prst="peelOff"/>
      </p:transition>
    </mc:Choice>
    <mc:Fallback>
      <p:transition advTm="3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0" presetSubtype="0">
                                  <p:stCondLst>
                                    <p:cond delay="0"/>
                                  </p:stCondLst>
                                  <p:childTnLst>
                                    <p:set>
                                      <p:cBhvr>
                                        <p:cTn dur="1" fill="hold" id="6">
                                          <p:stCondLst>
                                            <p:cond delay="0"/>
                                          </p:stCondLst>
                                        </p:cTn>
                                        <p:tgtEl>
                                          <p:spTgt spid="23"/>
                                        </p:tgtEl>
                                        <p:attrNameLst>
                                          <p:attrName>style.visibility</p:attrName>
                                        </p:attrNameLst>
                                      </p:cBhvr>
                                      <p:to>
                                        <p:strVal val="visible"/>
                                      </p:to>
                                    </p:set>
                                    <p:animEffect filter="fade" transition="in">
                                      <p:cBhvr>
                                        <p:cTn dur="750" id="7"/>
                                        <p:tgtEl>
                                          <p:spTgt spid="23"/>
                                        </p:tgtEl>
                                      </p:cBhvr>
                                    </p:animEffect>
                                  </p:childTnLst>
                                </p:cTn>
                              </p:par>
                            </p:childTnLst>
                          </p:cTn>
                        </p:par>
                        <p:par>
                          <p:cTn fill="hold" id="8" nodeType="afterGroup">
                            <p:stCondLst>
                              <p:cond delay="750"/>
                            </p:stCondLst>
                            <p:childTnLst>
                              <p:par>
                                <p:cTn fill="hold" grpId="0" id="9" nodeType="afterEffect" presetClass="entr" presetID="22" presetSubtype="1">
                                  <p:stCondLst>
                                    <p:cond delay="0"/>
                                  </p:stCondLst>
                                  <p:childTnLst>
                                    <p:set>
                                      <p:cBhvr>
                                        <p:cTn dur="1" fill="hold" id="10">
                                          <p:stCondLst>
                                            <p:cond delay="0"/>
                                          </p:stCondLst>
                                        </p:cTn>
                                        <p:tgtEl>
                                          <p:spTgt spid="5"/>
                                        </p:tgtEl>
                                        <p:attrNameLst>
                                          <p:attrName>style.visibility</p:attrName>
                                        </p:attrNameLst>
                                      </p:cBhvr>
                                      <p:to>
                                        <p:strVal val="visible"/>
                                      </p:to>
                                    </p:set>
                                    <p:animEffect filter="wipe(up)" transition="in">
                                      <p:cBhvr>
                                        <p:cTn dur="750" id="11"/>
                                        <p:tgtEl>
                                          <p:spTgt spid="5"/>
                                        </p:tgtEl>
                                      </p:cBhvr>
                                    </p:animEffect>
                                  </p:childTnLst>
                                </p:cTn>
                              </p:par>
                            </p:childTnLst>
                          </p:cTn>
                        </p:par>
                        <p:par>
                          <p:cTn fill="hold" id="12" nodeType="afterGroup">
                            <p:stCondLst>
                              <p:cond delay="1500"/>
                            </p:stCondLst>
                            <p:childTnLst>
                              <p:par>
                                <p:cTn fill="hold" grpId="0" id="13" nodeType="afterEffect" presetClass="entr" presetID="22" presetSubtype="1">
                                  <p:stCondLst>
                                    <p:cond delay="0"/>
                                  </p:stCondLst>
                                  <p:childTnLst>
                                    <p:set>
                                      <p:cBhvr>
                                        <p:cTn dur="1" fill="hold" id="14">
                                          <p:stCondLst>
                                            <p:cond delay="0"/>
                                          </p:stCondLst>
                                        </p:cTn>
                                        <p:tgtEl>
                                          <p:spTgt spid="15"/>
                                        </p:tgtEl>
                                        <p:attrNameLst>
                                          <p:attrName>style.visibility</p:attrName>
                                        </p:attrNameLst>
                                      </p:cBhvr>
                                      <p:to>
                                        <p:strVal val="visible"/>
                                      </p:to>
                                    </p:set>
                                    <p:animEffect filter="wipe(up)" transition="in">
                                      <p:cBhvr>
                                        <p:cTn dur="750" id="15"/>
                                        <p:tgtEl>
                                          <p:spTgt spid="1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
      <p:bldP grpId="0" spid="23"/>
      <p:bldP grpId="0" spid="15"/>
    </p:bldLst>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52" name="矩形 51"/>
          <p:cNvSpPr/>
          <p:nvPr/>
        </p:nvSpPr>
        <p:spPr>
          <a:xfrm>
            <a:off x="4580431" y="2108200"/>
            <a:ext cx="3672495" cy="4191000"/>
          </a:xfrm>
          <a:prstGeom prst="rect">
            <a:avLst/>
          </a:prstGeom>
          <a:noFill/>
          <a:ln w="57150">
            <a:solidFill>
              <a:srgbClr val="C8350D"/>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矩形 4">
            <a:extLst>
              <a:ext uri="{FF2B5EF4-FFF2-40B4-BE49-F238E27FC236}">
                <a16:creationId xmlns:a16="http://schemas.microsoft.com/office/drawing/2014/main" id="{53BEB18F-FA81-4E01-B0B5-3CF5ECFA8EDB}"/>
              </a:ext>
            </a:extLst>
          </p:cNvPr>
          <p:cNvSpPr/>
          <p:nvPr/>
        </p:nvSpPr>
        <p:spPr>
          <a:xfrm>
            <a:off x="8367227" y="1929374"/>
            <a:ext cx="2964797" cy="3383281"/>
          </a:xfrm>
          <a:prstGeom prst="rect">
            <a:avLst/>
          </a:prstGeom>
        </p:spPr>
        <p:txBody>
          <a:bodyPr wrap="square">
            <a:spAutoFit/>
          </a:bodyPr>
          <a:lstStyle/>
          <a:p>
            <a:pPr algn="just">
              <a:lnSpc>
                <a:spcPct val="150000"/>
              </a:lnSpc>
            </a:pPr>
            <a:r>
              <a:rPr altLang="en-US" lang="zh-CN" smtClean="0">
                <a:latin charset="-122" panose="020b0503020204020204" pitchFamily="34" typeface="微软雅黑"/>
                <a:ea charset="-122" panose="020b0503020204020204" pitchFamily="34" typeface="微软雅黑"/>
              </a:rPr>
              <a:t>因陈乘海轮赴广东，就任孙中山军政府的广东全省教育委员会委员长，未能到长沙来，经过慎重物色，毛泽东和何叔衡、彭璜等六人在建党文件上签了名，创建长沙共产主义小组。时间大约在一九二0年十一月。</a:t>
            </a:r>
          </a:p>
        </p:txBody>
      </p:sp>
      <p:sp>
        <p:nvSpPr>
          <p:cNvPr id="23" name="文本框 22">
            <a:extLst>
              <a:ext uri="{FF2B5EF4-FFF2-40B4-BE49-F238E27FC236}">
                <a16:creationId xmlns:a16="http://schemas.microsoft.com/office/drawing/2014/main" id="{74AE2668-1724-4B11-8EF4-B5D27416DBF1}"/>
              </a:ext>
            </a:extLst>
          </p:cNvPr>
          <p:cNvSpPr txBox="1"/>
          <p:nvPr/>
        </p:nvSpPr>
        <p:spPr>
          <a:xfrm>
            <a:off x="1063436" y="694801"/>
            <a:ext cx="8416315" cy="792480"/>
          </a:xfrm>
          <a:prstGeom prst="rect">
            <a:avLst/>
          </a:prstGeom>
          <a:noFill/>
        </p:spPr>
        <p:txBody>
          <a:bodyPr rtlCol="0" vert="horz" wrap="square">
            <a:spAutoFit/>
          </a:bodyPr>
          <a:lstStyle/>
          <a:p>
            <a:r>
              <a:rPr altLang="en-US" lang="zh-CN" smtClean="0" spc="300" sz="4600">
                <a:solidFill>
                  <a:srgbClr val="FF0000"/>
                </a:solidFill>
                <a:latin charset="-122" panose="020b0503020204020204" pitchFamily="34" typeface="微软雅黑"/>
                <a:ea charset="-122" panose="020b0503020204020204" pitchFamily="34" typeface="微软雅黑"/>
              </a:rPr>
              <a:t>加入中国共产党</a:t>
            </a:r>
          </a:p>
        </p:txBody>
      </p:sp>
      <p:sp>
        <p:nvSpPr>
          <p:cNvPr id="10" name="矩形 9">
            <a:extLst>
              <a:ext uri="{FF2B5EF4-FFF2-40B4-BE49-F238E27FC236}">
                <a16:creationId xmlns:a16="http://schemas.microsoft.com/office/drawing/2014/main" id="{53BEB18F-FA81-4E01-B0B5-3CF5ECFA8EDB}"/>
              </a:ext>
            </a:extLst>
          </p:cNvPr>
          <p:cNvSpPr/>
          <p:nvPr/>
        </p:nvSpPr>
        <p:spPr>
          <a:xfrm>
            <a:off x="1148575" y="1941048"/>
            <a:ext cx="3357507" cy="3383281"/>
          </a:xfrm>
          <a:prstGeom prst="rect">
            <a:avLst/>
          </a:prstGeom>
        </p:spPr>
        <p:txBody>
          <a:bodyPr wrap="square">
            <a:spAutoFit/>
          </a:bodyPr>
          <a:lstStyle/>
          <a:p>
            <a:pPr algn="just">
              <a:lnSpc>
                <a:spcPct val="150000"/>
              </a:lnSpc>
            </a:pPr>
            <a:r>
              <a:rPr altLang="en-US" lang="zh-CN">
                <a:latin charset="-122" panose="020b0503020204020204" pitchFamily="34" typeface="微软雅黑"/>
                <a:ea charset="-122" panose="020b0503020204020204" pitchFamily="34" typeface="微软雅黑"/>
              </a:rPr>
              <a:t>一九二零十一月间，毛泽东便收到了陈独秀、李达的来信，接受正式委托。他们还将上海成立共产主义小组、机器工会，以及《中国共产党的宣言》起草等情况，随时告知毛泽东，还寄来了《共产党》月刊和社会主义青年团章程等。</a:t>
            </a:r>
          </a:p>
        </p:txBody>
      </p:sp>
      <p:sp>
        <p:nvSpPr>
          <p:cNvPr id="12" name="矩形 11">
            <a:extLst>
              <a:ext uri="{FF2B5EF4-FFF2-40B4-BE49-F238E27FC236}">
                <a16:creationId xmlns:a16="http://schemas.microsoft.com/office/drawing/2014/main" id="{53BEB18F-FA81-4E01-B0B5-3CF5ECFA8EDB}"/>
              </a:ext>
            </a:extLst>
          </p:cNvPr>
          <p:cNvSpPr/>
          <p:nvPr/>
        </p:nvSpPr>
        <p:spPr>
          <a:xfrm>
            <a:off x="4654558" y="4887559"/>
            <a:ext cx="3498842" cy="1325880"/>
          </a:xfrm>
          <a:prstGeom prst="rect">
            <a:avLst/>
          </a:prstGeom>
        </p:spPr>
        <p:txBody>
          <a:bodyPr wrap="square">
            <a:spAutoFit/>
          </a:bodyPr>
          <a:lstStyle/>
          <a:p>
            <a:pPr algn="just">
              <a:lnSpc>
                <a:spcPct val="150000"/>
              </a:lnSpc>
            </a:pPr>
            <a:r>
              <a:rPr altLang="en-US" lang="zh-CN" smtClean="0">
                <a:latin charset="-122" panose="020b0503020204020204" pitchFamily="34" typeface="微软雅黑"/>
                <a:ea charset="-122" panose="020b0503020204020204" pitchFamily="34" typeface="微软雅黑"/>
              </a:rPr>
              <a:t>十一月左右，毛泽东曾邀请陈独秀来长沙，内容之一就是参加湖南社会主义青年团的成立会。</a:t>
            </a:r>
          </a:p>
        </p:txBody>
      </p:sp>
      <p:sp>
        <p:nvSpPr>
          <p:cNvPr id="8" name="矩形 7"/>
          <p:cNvSpPr/>
          <p:nvPr/>
        </p:nvSpPr>
        <p:spPr>
          <a:xfrm>
            <a:off x="4901666" y="1936749"/>
            <a:ext cx="148475" cy="34290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矩形 8"/>
          <p:cNvSpPr/>
          <p:nvPr/>
        </p:nvSpPr>
        <p:spPr>
          <a:xfrm>
            <a:off x="7747935" y="1936749"/>
            <a:ext cx="148475" cy="34290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27" name="图片 26"/>
          <p:cNvPicPr>
            <a:picLocks noChangeAspect="1"/>
          </p:cNvPicPr>
          <p:nvPr/>
        </p:nvPicPr>
        <p:blipFill>
          <a:blip r:embed="rId2">
            <a:extLst>
              <a:ext uri="{28A0092B-C50C-407E-A947-70E740481C1C}">
                <a14:useLocalDpi val="0"/>
              </a:ext>
            </a:extLst>
          </a:blip>
          <a:stretch>
            <a:fillRect/>
          </a:stretch>
        </p:blipFill>
        <p:spPr>
          <a:xfrm>
            <a:off x="5052415" y="1495020"/>
            <a:ext cx="2744691" cy="3443340"/>
          </a:xfrm>
          <a:prstGeom prst="rect">
            <a:avLst/>
          </a:prstGeom>
          <a:effectLst>
            <a:outerShdw algn="ctr" blurRad="50800" dir="9180000" dist="76200" rotWithShape="0">
              <a:srgbClr val="000000">
                <a:alpha val="43137"/>
              </a:srgbClr>
            </a:outerShdw>
          </a:effectLst>
        </p:spPr>
      </p:pic>
    </p:spTree>
    <p:extLst>
      <p:ext uri="{BB962C8B-B14F-4D97-AF65-F5344CB8AC3E}">
        <p14:creationId val="3739058357"/>
      </p:ext>
    </p:extLst>
  </p:cSld>
  <p:clrMapOvr>
    <a:masterClrMapping/>
  </p:clrMapOvr>
  <mc:AlternateContent>
    <mc:Choice Requires="p15">
      <p:transition advTm="3000" p14:dur="1250" spd="slow">
        <p15:prstTrans prst="peelOff"/>
      </p:transition>
    </mc:Choice>
    <mc:Fallback>
      <p:transition advTm="3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0" presetSubtype="0">
                                  <p:stCondLst>
                                    <p:cond delay="0"/>
                                  </p:stCondLst>
                                  <p:childTnLst>
                                    <p:set>
                                      <p:cBhvr>
                                        <p:cTn dur="1" fill="hold" id="6">
                                          <p:stCondLst>
                                            <p:cond delay="0"/>
                                          </p:stCondLst>
                                        </p:cTn>
                                        <p:tgtEl>
                                          <p:spTgt spid="23"/>
                                        </p:tgtEl>
                                        <p:attrNameLst>
                                          <p:attrName>style.visibility</p:attrName>
                                        </p:attrNameLst>
                                      </p:cBhvr>
                                      <p:to>
                                        <p:strVal val="visible"/>
                                      </p:to>
                                    </p:set>
                                    <p:animEffect filter="fade" transition="in">
                                      <p:cBhvr>
                                        <p:cTn dur="750" id="7"/>
                                        <p:tgtEl>
                                          <p:spTgt spid="23"/>
                                        </p:tgtEl>
                                      </p:cBhvr>
                                    </p:animEffect>
                                  </p:childTnLst>
                                </p:cTn>
                              </p:par>
                            </p:childTnLst>
                          </p:cTn>
                        </p:par>
                        <p:par>
                          <p:cTn fill="hold" id="8" nodeType="afterGroup">
                            <p:stCondLst>
                              <p:cond delay="750"/>
                            </p:stCondLst>
                            <p:childTnLst>
                              <p:par>
                                <p:cTn fill="hold" grpId="0" id="9" nodeType="afterEffect" presetClass="entr" presetID="42" presetSubtype="0">
                                  <p:stCondLst>
                                    <p:cond delay="0"/>
                                  </p:stCondLst>
                                  <p:childTnLst>
                                    <p:set>
                                      <p:cBhvr>
                                        <p:cTn dur="1" fill="hold" id="10">
                                          <p:stCondLst>
                                            <p:cond delay="0"/>
                                          </p:stCondLst>
                                        </p:cTn>
                                        <p:tgtEl>
                                          <p:spTgt spid="52"/>
                                        </p:tgtEl>
                                        <p:attrNameLst>
                                          <p:attrName>style.visibility</p:attrName>
                                        </p:attrNameLst>
                                      </p:cBhvr>
                                      <p:to>
                                        <p:strVal val="visible"/>
                                      </p:to>
                                    </p:set>
                                    <p:animEffect filter="fade" transition="in">
                                      <p:cBhvr>
                                        <p:cTn dur="750" id="11"/>
                                        <p:tgtEl>
                                          <p:spTgt spid="52"/>
                                        </p:tgtEl>
                                      </p:cBhvr>
                                    </p:animEffect>
                                    <p:anim calcmode="lin" valueType="num">
                                      <p:cBhvr>
                                        <p:cTn dur="750" fill="hold" id="12"/>
                                        <p:tgtEl>
                                          <p:spTgt spid="52"/>
                                        </p:tgtEl>
                                        <p:attrNameLst>
                                          <p:attrName>ppt_x</p:attrName>
                                        </p:attrNameLst>
                                      </p:cBhvr>
                                      <p:tavLst>
                                        <p:tav tm="0">
                                          <p:val>
                                            <p:strVal val="#ppt_x"/>
                                          </p:val>
                                        </p:tav>
                                        <p:tav tm="100000">
                                          <p:val>
                                            <p:strVal val="#ppt_x"/>
                                          </p:val>
                                        </p:tav>
                                      </p:tavLst>
                                    </p:anim>
                                    <p:anim calcmode="lin" valueType="num">
                                      <p:cBhvr>
                                        <p:cTn dur="750" fill="hold" id="13"/>
                                        <p:tgtEl>
                                          <p:spTgt spid="52"/>
                                        </p:tgtEl>
                                        <p:attrNameLst>
                                          <p:attrName>ppt_y</p:attrName>
                                        </p:attrNameLst>
                                      </p:cBhvr>
                                      <p:tavLst>
                                        <p:tav tm="0">
                                          <p:val>
                                            <p:strVal val="#ppt_y+.1"/>
                                          </p:val>
                                        </p:tav>
                                        <p:tav tm="100000">
                                          <p:val>
                                            <p:strVal val="#ppt_y"/>
                                          </p:val>
                                        </p:tav>
                                      </p:tavLst>
                                    </p:anim>
                                  </p:childTnLst>
                                </p:cTn>
                              </p:par>
                            </p:childTnLst>
                          </p:cTn>
                        </p:par>
                        <p:par>
                          <p:cTn fill="hold" id="14" nodeType="afterGroup">
                            <p:stCondLst>
                              <p:cond delay="1500"/>
                            </p:stCondLst>
                            <p:childTnLst>
                              <p:par>
                                <p:cTn fill="hold" id="15" nodeType="afterEffect" presetClass="entr" presetID="22" presetSubtype="4">
                                  <p:stCondLst>
                                    <p:cond delay="0"/>
                                  </p:stCondLst>
                                  <p:childTnLst>
                                    <p:set>
                                      <p:cBhvr>
                                        <p:cTn dur="1" fill="hold" id="16">
                                          <p:stCondLst>
                                            <p:cond delay="0"/>
                                          </p:stCondLst>
                                        </p:cTn>
                                        <p:tgtEl>
                                          <p:spTgt spid="27"/>
                                        </p:tgtEl>
                                        <p:attrNameLst>
                                          <p:attrName>style.visibility</p:attrName>
                                        </p:attrNameLst>
                                      </p:cBhvr>
                                      <p:to>
                                        <p:strVal val="visible"/>
                                      </p:to>
                                    </p:set>
                                    <p:animEffect filter="wipe(down)" transition="in">
                                      <p:cBhvr>
                                        <p:cTn dur="750" id="17"/>
                                        <p:tgtEl>
                                          <p:spTgt spid="27"/>
                                        </p:tgtEl>
                                      </p:cBhvr>
                                    </p:animEffect>
                                  </p:childTnLst>
                                </p:cTn>
                              </p:par>
                            </p:childTnLst>
                          </p:cTn>
                        </p:par>
                        <p:par>
                          <p:cTn fill="hold" id="18" nodeType="afterGroup">
                            <p:stCondLst>
                              <p:cond delay="2250"/>
                            </p:stCondLst>
                            <p:childTnLst>
                              <p:par>
                                <p:cTn fill="hold" grpId="0" id="19" nodeType="afterEffect" presetClass="entr" presetID="22" presetSubtype="1">
                                  <p:stCondLst>
                                    <p:cond delay="0"/>
                                  </p:stCondLst>
                                  <p:childTnLst>
                                    <p:set>
                                      <p:cBhvr>
                                        <p:cTn dur="1" fill="hold" id="20">
                                          <p:stCondLst>
                                            <p:cond delay="0"/>
                                          </p:stCondLst>
                                        </p:cTn>
                                        <p:tgtEl>
                                          <p:spTgt spid="10"/>
                                        </p:tgtEl>
                                        <p:attrNameLst>
                                          <p:attrName>style.visibility</p:attrName>
                                        </p:attrNameLst>
                                      </p:cBhvr>
                                      <p:to>
                                        <p:strVal val="visible"/>
                                      </p:to>
                                    </p:set>
                                    <p:animEffect filter="wipe(up)" transition="in">
                                      <p:cBhvr>
                                        <p:cTn dur="750" id="21"/>
                                        <p:tgtEl>
                                          <p:spTgt spid="10"/>
                                        </p:tgtEl>
                                      </p:cBhvr>
                                    </p:animEffect>
                                  </p:childTnLst>
                                </p:cTn>
                              </p:par>
                            </p:childTnLst>
                          </p:cTn>
                        </p:par>
                        <p:par>
                          <p:cTn fill="hold" id="22" nodeType="afterGroup">
                            <p:stCondLst>
                              <p:cond delay="3000"/>
                            </p:stCondLst>
                            <p:childTnLst>
                              <p:par>
                                <p:cTn fill="hold" grpId="0" id="23" nodeType="afterEffect" presetClass="entr" presetID="22" presetSubtype="1">
                                  <p:stCondLst>
                                    <p:cond delay="0"/>
                                  </p:stCondLst>
                                  <p:childTnLst>
                                    <p:set>
                                      <p:cBhvr>
                                        <p:cTn dur="1" fill="hold" id="24">
                                          <p:stCondLst>
                                            <p:cond delay="0"/>
                                          </p:stCondLst>
                                        </p:cTn>
                                        <p:tgtEl>
                                          <p:spTgt spid="12"/>
                                        </p:tgtEl>
                                        <p:attrNameLst>
                                          <p:attrName>style.visibility</p:attrName>
                                        </p:attrNameLst>
                                      </p:cBhvr>
                                      <p:to>
                                        <p:strVal val="visible"/>
                                      </p:to>
                                    </p:set>
                                    <p:animEffect filter="wipe(up)" transition="in">
                                      <p:cBhvr>
                                        <p:cTn dur="750" id="25"/>
                                        <p:tgtEl>
                                          <p:spTgt spid="12"/>
                                        </p:tgtEl>
                                      </p:cBhvr>
                                    </p:animEffect>
                                  </p:childTnLst>
                                </p:cTn>
                              </p:par>
                            </p:childTnLst>
                          </p:cTn>
                        </p:par>
                        <p:par>
                          <p:cTn fill="hold" id="26" nodeType="afterGroup">
                            <p:stCondLst>
                              <p:cond delay="3750"/>
                            </p:stCondLst>
                            <p:childTnLst>
                              <p:par>
                                <p:cTn fill="hold" grpId="0" id="27" nodeType="afterEffect" presetClass="entr" presetID="22" presetSubtype="1">
                                  <p:stCondLst>
                                    <p:cond delay="0"/>
                                  </p:stCondLst>
                                  <p:childTnLst>
                                    <p:set>
                                      <p:cBhvr>
                                        <p:cTn dur="1" fill="hold" id="28">
                                          <p:stCondLst>
                                            <p:cond delay="0"/>
                                          </p:stCondLst>
                                        </p:cTn>
                                        <p:tgtEl>
                                          <p:spTgt spid="5"/>
                                        </p:tgtEl>
                                        <p:attrNameLst>
                                          <p:attrName>style.visibility</p:attrName>
                                        </p:attrNameLst>
                                      </p:cBhvr>
                                      <p:to>
                                        <p:strVal val="visible"/>
                                      </p:to>
                                    </p:set>
                                    <p:animEffect filter="wipe(up)" transition="in">
                                      <p:cBhvr>
                                        <p:cTn dur="750" id="29"/>
                                        <p:tgtEl>
                                          <p:spTgt spid="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2"/>
      <p:bldP grpId="0" spid="5"/>
      <p:bldP grpId="0" spid="23"/>
      <p:bldP grpId="0" spid="10"/>
      <p:bldP grpId="0" spid="12"/>
    </p:bldLst>
  </p:timing>
</p:sld>
</file>

<file path=ppt/tags/tag1.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Lst>
</file>

<file path=ppt/theme/theme1.xml><?xml version="1.0" encoding="utf-8"?>
<a:theme xmlns:r="http://schemas.openxmlformats.org/officeDocument/2006/relationships" xmlns:a="http://schemas.openxmlformats.org/drawingml/2006/main" na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4.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docProps/app.xml><?xml version="1.0" encoding="utf-8"?>
<Properties xmlns:vt="http://schemas.openxmlformats.org/officeDocument/2006/docPropsVTypes" xmlns="http://schemas.openxmlformats.org/officeDocument/2006/extended-properties">
  <Company/>
  <Paragraphs>192</Paragraphs>
  <Slides>27</Slides>
  <Notes>18</Notes>
  <TotalTime>0</TotalTime>
  <HiddenSlides>0</HiddenSlides>
  <MMClips>0</MMClips>
  <ScaleCrop>0</ScaleCrop>
  <HeadingPairs>
    <vt:vector baseType="variant" size="6">
      <vt:variant>
        <vt:lpstr>Fonts used</vt:lpstr>
      </vt:variant>
      <vt:variant>
        <vt:i4>5</vt:i4>
      </vt:variant>
      <vt:variant>
        <vt:lpstr>Theme</vt:lpstr>
      </vt:variant>
      <vt:variant>
        <vt:i4>1</vt:i4>
      </vt:variant>
      <vt:variant>
        <vt:lpstr>Slide Titles</vt:lpstr>
      </vt:variant>
      <vt:variant>
        <vt:i4>27</vt:i4>
      </vt:variant>
    </vt:vector>
  </HeadingPairs>
  <TitlesOfParts>
    <vt:vector baseType="lpstr" size="33">
      <vt:lpstr>Arial</vt:lpstr>
      <vt:lpstr>Calibri Light</vt:lpstr>
      <vt:lpstr>Calibri</vt:lpstr>
      <vt:lpstr>华文中宋</vt:lpstr>
      <vt:lpstr>微软雅黑</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2021-08-22T11:47:57Z</dcterms:created>
  <cp:lastPrinted>2021-08-22T11:47:57Z</cp:lastPrinted>
  <dcterms:modified xsi:type="dcterms:W3CDTF">2021-08-22T05:34:48Z</dcterms:modified>
  <cp:revision>1</cp:revision>
</cp:coreProperties>
</file>