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7" r:id="rId4"/>
    <p:sldId id="258" r:id="rId5"/>
    <p:sldId id="260" r:id="rId6"/>
    <p:sldId id="264" r:id="rId7"/>
    <p:sldId id="265" r:id="rId8"/>
    <p:sldId id="266" r:id="rId9"/>
    <p:sldId id="261" r:id="rId10"/>
    <p:sldId id="267" r:id="rId11"/>
    <p:sldId id="268" r:id="rId12"/>
    <p:sldId id="269" r:id="rId13"/>
    <p:sldId id="270" r:id="rId14"/>
    <p:sldId id="262" r:id="rId15"/>
    <p:sldId id="271" r:id="rId16"/>
    <p:sldId id="272" r:id="rId17"/>
    <p:sldId id="273" r:id="rId18"/>
    <p:sldId id="274" r:id="rId19"/>
    <p:sldId id="263" r:id="rId20"/>
    <p:sldId id="275" r:id="rId21"/>
    <p:sldId id="276" r:id="rId22"/>
    <p:sldId id="277" r:id="rId23"/>
    <p:sldId id="278" r:id="rId24"/>
    <p:sldId id="259" r:id="rId25"/>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660"/>
  </p:normalViewPr>
  <p:slideViewPr>
    <p:cSldViewPr snapToGrid="0">
      <p:cViewPr varScale="1">
        <p:scale>
          <a:sx n="90" d="100"/>
          <a:sy n="90" d="100"/>
        </p:scale>
        <p:origin x="108" y="132"/>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tags/tag1.xml" Type="http://schemas.openxmlformats.org/officeDocument/2006/relationships/tags"/><Relationship Id="rId27" Target="presProps.xml" Type="http://schemas.openxmlformats.org/officeDocument/2006/relationships/presProps"/><Relationship Id="rId28" Target="viewProps.xml" Type="http://schemas.openxmlformats.org/officeDocument/2006/relationships/viewProps"/><Relationship Id="rId29" Target="theme/theme1.xml" Type="http://schemas.openxmlformats.org/officeDocument/2006/relationships/theme"/><Relationship Id="rId3" Target="notesMasters/notesMaster1.xml" Type="http://schemas.openxmlformats.org/officeDocument/2006/relationships/notesMaster"/><Relationship Id="rId30"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B5FF2-25EA-46D7-B3BA-4582358ABEC7}" type="datetimeFigureOut">
              <a:rPr lang="zh-CN" altLang="en-US" smtClean="0"/>
              <a:t>2016/11/15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C19EA-75F7-469A-9304-1B2BFF998463}" type="slidenum">
              <a:rPr lang="zh-CN" altLang="en-US" smtClean="0"/>
              <a:t>‹#›</a:t>
            </a:fld>
            <a:endParaRPr lang="zh-CN" altLang="en-US"/>
          </a:p>
        </p:txBody>
      </p:sp>
    </p:spTree>
    <p:extLst>
      <p:ext uri="{BB962C8B-B14F-4D97-AF65-F5344CB8AC3E}">
        <p14:creationId val="383784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7E32B8C-E81A-4559-905F-EA468C4AE0F6}" type="datetimeFigureOut">
              <a:rPr lang="zh-CN" altLang="en-US" smtClean="0"/>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t>‹#›</a:t>
            </a:fld>
            <a:endParaRPr lang="zh-CN" altLang="en-US"/>
          </a:p>
        </p:txBody>
      </p:sp>
    </p:spTree>
    <p:extLst>
      <p:ext uri="{BB962C8B-B14F-4D97-AF65-F5344CB8AC3E}">
        <p14:creationId val="1401781447"/>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7E32B8C-E81A-4559-905F-EA468C4AE0F6}" type="datetimeFigureOut">
              <a:rPr lang="zh-CN" altLang="en-US" smtClean="0"/>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t>‹#›</a:t>
            </a:fld>
            <a:endParaRPr lang="zh-CN" altLang="en-US"/>
          </a:p>
        </p:txBody>
      </p:sp>
    </p:spTree>
    <p:extLst>
      <p:ext uri="{BB962C8B-B14F-4D97-AF65-F5344CB8AC3E}">
        <p14:creationId val="50746386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7E32B8C-E81A-4559-905F-EA468C4AE0F6}" type="datetimeFigureOut">
              <a:rPr lang="zh-CN" altLang="en-US" smtClean="0"/>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t>‹#›</a:t>
            </a:fld>
            <a:endParaRPr lang="zh-CN" altLang="en-US"/>
          </a:p>
        </p:txBody>
      </p:sp>
    </p:spTree>
    <p:extLst>
      <p:ext uri="{BB962C8B-B14F-4D97-AF65-F5344CB8AC3E}">
        <p14:creationId val="110415468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3008554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2020247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4047512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0823914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0062036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6378934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744031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3571614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7E32B8C-E81A-4559-905F-EA468C4AE0F6}" type="datetimeFigureOut">
              <a:rPr lang="zh-CN" altLang="en-US" smtClean="0"/>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t>‹#›</a:t>
            </a:fld>
            <a:endParaRPr lang="zh-CN" altLang="en-US"/>
          </a:p>
        </p:txBody>
      </p:sp>
    </p:spTree>
    <p:extLst>
      <p:ext uri="{BB962C8B-B14F-4D97-AF65-F5344CB8AC3E}">
        <p14:creationId val="232551196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8378159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0864961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414318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7E32B8C-E81A-4559-905F-EA468C4AE0F6}" type="datetimeFigureOut">
              <a:rPr lang="zh-CN" altLang="en-US" smtClean="0"/>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t>‹#›</a:t>
            </a:fld>
            <a:endParaRPr lang="zh-CN" altLang="en-US"/>
          </a:p>
        </p:txBody>
      </p:sp>
    </p:spTree>
    <p:extLst>
      <p:ext uri="{BB962C8B-B14F-4D97-AF65-F5344CB8AC3E}">
        <p14:creationId val="294198657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7E32B8C-E81A-4559-905F-EA468C4AE0F6}" type="datetimeFigureOut">
              <a:rPr lang="zh-CN" altLang="en-US" smtClean="0"/>
              <a:t>2016/11/15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C302A8-733F-4FC4-86EA-56C94980066F}" type="slidenum">
              <a:rPr lang="zh-CN" altLang="en-US" smtClean="0"/>
              <a:t>‹#›</a:t>
            </a:fld>
            <a:endParaRPr lang="zh-CN" altLang="en-US"/>
          </a:p>
        </p:txBody>
      </p:sp>
    </p:spTree>
    <p:extLst>
      <p:ext uri="{BB962C8B-B14F-4D97-AF65-F5344CB8AC3E}">
        <p14:creationId val="251160597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7E32B8C-E81A-4559-905F-EA468C4AE0F6}" type="datetimeFigureOut">
              <a:rPr lang="zh-CN" altLang="en-US" smtClean="0"/>
              <a:t>2016/11/15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DC302A8-733F-4FC4-86EA-56C94980066F}" type="slidenum">
              <a:rPr lang="zh-CN" altLang="en-US" smtClean="0"/>
              <a:t>‹#›</a:t>
            </a:fld>
            <a:endParaRPr lang="zh-CN" altLang="en-US"/>
          </a:p>
        </p:txBody>
      </p:sp>
    </p:spTree>
    <p:extLst>
      <p:ext uri="{BB962C8B-B14F-4D97-AF65-F5344CB8AC3E}">
        <p14:creationId val="173220682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7E32B8C-E81A-4559-905F-EA468C4AE0F6}" type="datetimeFigureOut">
              <a:rPr lang="zh-CN" altLang="en-US" smtClean="0"/>
              <a:t>2016/11/15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DC302A8-733F-4FC4-86EA-56C94980066F}" type="slidenum">
              <a:rPr lang="zh-CN" altLang="en-US" smtClean="0"/>
              <a:t>‹#›</a:t>
            </a:fld>
            <a:endParaRPr lang="zh-CN" altLang="en-US"/>
          </a:p>
        </p:txBody>
      </p:sp>
    </p:spTree>
    <p:extLst>
      <p:ext uri="{BB962C8B-B14F-4D97-AF65-F5344CB8AC3E}">
        <p14:creationId val="308974536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7E32B8C-E81A-4559-905F-EA468C4AE0F6}" type="datetimeFigureOut">
              <a:rPr lang="zh-CN" altLang="en-US" smtClean="0"/>
              <a:t>2016/11/15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DC302A8-733F-4FC4-86EA-56C94980066F}" type="slidenum">
              <a:rPr lang="zh-CN" altLang="en-US" smtClean="0"/>
              <a:t>‹#›</a:t>
            </a:fld>
            <a:endParaRPr lang="zh-CN" altLang="en-US"/>
          </a:p>
        </p:txBody>
      </p:sp>
    </p:spTree>
    <p:extLst>
      <p:ext uri="{BB962C8B-B14F-4D97-AF65-F5344CB8AC3E}">
        <p14:creationId val="319878327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7E32B8C-E81A-4559-905F-EA468C4AE0F6}" type="datetimeFigureOut">
              <a:rPr lang="zh-CN" altLang="en-US" smtClean="0"/>
              <a:t>2016/11/15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C302A8-733F-4FC4-86EA-56C94980066F}" type="slidenum">
              <a:rPr lang="zh-CN" altLang="en-US" smtClean="0"/>
              <a:t>‹#›</a:t>
            </a:fld>
            <a:endParaRPr lang="zh-CN" altLang="en-US"/>
          </a:p>
        </p:txBody>
      </p:sp>
    </p:spTree>
    <p:extLst>
      <p:ext uri="{BB962C8B-B14F-4D97-AF65-F5344CB8AC3E}">
        <p14:creationId val="169707510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7E32B8C-E81A-4559-905F-EA468C4AE0F6}" type="datetimeFigureOut">
              <a:rPr lang="zh-CN" altLang="en-US" smtClean="0"/>
              <a:t>2016/11/15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C302A8-733F-4FC4-86EA-56C94980066F}" type="slidenum">
              <a:rPr lang="zh-CN" altLang="en-US" smtClean="0"/>
              <a:t>‹#›</a:t>
            </a:fld>
            <a:endParaRPr lang="zh-CN" altLang="en-US"/>
          </a:p>
        </p:txBody>
      </p:sp>
    </p:spTree>
    <p:extLst>
      <p:ext uri="{BB962C8B-B14F-4D97-AF65-F5344CB8AC3E}">
        <p14:creationId val="218148144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32B8C-E81A-4559-905F-EA468C4AE0F6}" type="datetimeFigureOut">
              <a:rPr lang="zh-CN" altLang="en-US" smtClean="0"/>
              <a:t>2016/11/15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302A8-733F-4FC4-86EA-56C94980066F}" type="slidenum">
              <a:rPr lang="zh-CN" altLang="en-US" smtClean="0"/>
              <a:t>‹#›</a:t>
            </a:fld>
            <a:endParaRPr lang="zh-CN" altLang="en-US"/>
          </a:p>
        </p:txBody>
      </p:sp>
    </p:spTree>
    <p:extLst>
      <p:ext uri="{BB962C8B-B14F-4D97-AF65-F5344CB8AC3E}">
        <p14:creationId val="212344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2016/11/15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02854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jpeg" Type="http://schemas.openxmlformats.org/officeDocument/2006/relationships/image"/><Relationship Id="rId3" Target="../media/image6.jpeg" Type="http://schemas.openxmlformats.org/officeDocument/2006/relationships/image"/><Relationship Id="rId4"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53BAE9"/>
        </a:solidFill>
        <a:effectLst/>
      </p:bgPr>
    </p:bg>
    <p:spTree>
      <p:nvGrpSpPr>
        <p:cNvPr id="1" name=""/>
        <p:cNvGrpSpPr/>
        <p:nvPr/>
      </p:nvGrpSpPr>
      <p:grpSpPr>
        <a:xfrm>
          <a:off x="0" y="0"/>
          <a:ext cx="0" cy="0"/>
        </a:xfrm>
      </p:grpSpPr>
      <p:sp>
        <p:nvSpPr>
          <p:cNvPr id="80" name="任意多边形 79"/>
          <p:cNvSpPr/>
          <p:nvPr/>
        </p:nvSpPr>
        <p:spPr>
          <a:xfrm>
            <a:off x="-1" y="4882636"/>
            <a:ext cx="12192001" cy="1975365"/>
          </a:xfrm>
          <a:custGeom>
            <a:gdLst>
              <a:gd fmla="*/ 4353340 w 12192001" name="connsiteX0"/>
              <a:gd fmla="*/ 0 h 1975365" name="connsiteY0"/>
              <a:gd fmla="*/ 5522941 w 12192001" name="connsiteX1"/>
              <a:gd fmla="*/ 551581 h 1975365" name="connsiteY1"/>
              <a:gd fmla="*/ 5532197 w 12192001" name="connsiteX2"/>
              <a:gd fmla="*/ 563959 h 1975365" name="connsiteY2"/>
              <a:gd fmla="*/ 5553053 w 12192001" name="connsiteX3"/>
              <a:gd fmla="*/ 553912 h 1975365" name="connsiteY3"/>
              <a:gd fmla="*/ 6143039 w 12192001" name="connsiteX4"/>
              <a:gd fmla="*/ 434799 h 1975365" name="connsiteY4"/>
              <a:gd fmla="*/ 7214812 w 12192001" name="connsiteX5"/>
              <a:gd fmla="*/ 878743 h 1975365" name="connsiteY5"/>
              <a:gd fmla="*/ 7274619 w 12192001" name="connsiteX6"/>
              <a:gd fmla="*/ 944547 h 1975365" name="connsiteY6"/>
              <a:gd fmla="*/ 7300992 w 12192001" name="connsiteX7"/>
              <a:gd fmla="*/ 901137 h 1975365" name="connsiteY7"/>
              <a:gd fmla="*/ 8776254 w 12192001" name="connsiteX8"/>
              <a:gd fmla="*/ 116746 h 1975365" name="connsiteY8"/>
              <a:gd fmla="*/ 10251516 w 12192001" name="connsiteX9"/>
              <a:gd fmla="*/ 901137 h 1975365" name="connsiteY9"/>
              <a:gd fmla="*/ 10255993 w 12192001" name="connsiteX10"/>
              <a:gd fmla="*/ 908506 h 1975365" name="connsiteY10"/>
              <a:gd fmla="*/ 10332727 w 12192001" name="connsiteX11"/>
              <a:gd fmla="*/ 824077 h 1975365" name="connsiteY11"/>
              <a:gd fmla="*/ 11404501 w 12192001" name="connsiteX12"/>
              <a:gd fmla="*/ 380133 h 1975365" name="connsiteY12"/>
              <a:gd fmla="*/ 12126982 w 12192001" name="connsiteX13"/>
              <a:gd fmla="*/ 563072 h 1975365" name="connsiteY13"/>
              <a:gd fmla="*/ 12192001 w 12192001" name="connsiteX14"/>
              <a:gd fmla="*/ 602572 h 1975365" name="connsiteY14"/>
              <a:gd fmla="*/ 12192001 w 12192001" name="connsiteX15"/>
              <a:gd fmla="*/ 1975365 h 1975365" name="connsiteY15"/>
              <a:gd fmla="*/ 0 w 12192001" name="connsiteX16"/>
              <a:gd fmla="*/ 1975365 h 1975365" name="connsiteY16"/>
              <a:gd fmla="*/ 0 w 12192001" name="connsiteX17"/>
              <a:gd fmla="*/ 204727 h 1975365" name="connsiteY17"/>
              <a:gd fmla="*/ 55205 w 12192001" name="connsiteX18"/>
              <a:gd fmla="*/ 207862 h 1975365" name="connsiteY18"/>
              <a:gd fmla="*/ 1223759 w 12192001" name="connsiteX19"/>
              <a:gd fmla="*/ 843689 h 1975365" name="connsiteY19"/>
              <a:gd fmla="*/ 1311523 w 12192001" name="connsiteX20"/>
              <a:gd fmla="*/ 961054 h 1975365" name="connsiteY20"/>
              <a:gd fmla="*/ 1316220 w 12192001" name="connsiteX21"/>
              <a:gd fmla="*/ 955887 h 1975365" name="connsiteY21"/>
              <a:gd fmla="*/ 2574237 w 12192001" name="connsiteX22"/>
              <a:gd fmla="*/ 434799 h 1975365" name="connsiteY22"/>
              <a:gd fmla="*/ 3103288 w 12192001" name="connsiteX23"/>
              <a:gd fmla="*/ 514784 h 1975365" name="connsiteY23"/>
              <a:gd fmla="*/ 3188753 w 12192001" name="connsiteX24"/>
              <a:gd fmla="*/ 546065 h 1975365" name="connsiteY24"/>
              <a:gd fmla="*/ 3281567 w 12192001" name="connsiteX25"/>
              <a:gd fmla="*/ 443944 h 1975365" name="connsiteY25"/>
              <a:gd fmla="*/ 4353340 w 12192001" name="connsiteX26"/>
              <a:gd fmla="*/ 0 h 197536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975365" w="12192001">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gradFill>
            <a:gsLst>
              <a:gs pos="0">
                <a:srgbClr val="E5EEF3">
                  <a:alpha val="50000"/>
                </a:srgbClr>
              </a:gs>
              <a:gs pos="100000">
                <a:srgbClr val="E1EBF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1"/>
          <p:cNvSpPr/>
          <p:nvPr/>
        </p:nvSpPr>
        <p:spPr>
          <a:xfrm>
            <a:off x="-1" y="5412809"/>
            <a:ext cx="12192000" cy="1445191"/>
          </a:xfrm>
          <a:custGeom>
            <a:gdLst>
              <a:gd fmla="*/ 3397688 w 12192000" name="connsiteX0"/>
              <a:gd fmla="*/ 0 h 1445191" name="connsiteY0"/>
              <a:gd fmla="*/ 4028686 w 12192000" name="connsiteX1"/>
              <a:gd fmla="*/ 335498 h 1445191" name="connsiteY1"/>
              <a:gd fmla="*/ 4064859 w 12192000" name="connsiteX2"/>
              <a:gd fmla="*/ 402142 h 1445191" name="connsiteY2"/>
              <a:gd fmla="*/ 4184991 w 12192000" name="connsiteX3"/>
              <a:gd fmla="*/ 336937 h 1445191" name="connsiteY3"/>
              <a:gd fmla="*/ 4481190 w 12192000" name="connsiteX4"/>
              <a:gd fmla="*/ 277137 h 1445191" name="connsiteY4"/>
              <a:gd fmla="*/ 5112188 w 12192000" name="connsiteX5"/>
              <a:gd fmla="*/ 612635 h 1445191" name="connsiteY5"/>
              <a:gd fmla="*/ 5112268 w 12192000" name="connsiteX6"/>
              <a:gd fmla="*/ 612785 h 1445191" name="connsiteY6"/>
              <a:gd fmla="*/ 5138627 w 12192000" name="connsiteX7"/>
              <a:gd fmla="*/ 564223 h 1445191" name="connsiteY7"/>
              <a:gd fmla="*/ 5943603 w 12192000" name="connsiteX8"/>
              <a:gd fmla="*/ 136221 h 1445191" name="connsiteY8"/>
              <a:gd fmla="*/ 6406326 w 12192000" name="connsiteX9"/>
              <a:gd fmla="*/ 253387 h 1445191" name="connsiteY9"/>
              <a:gd fmla="*/ 6446733 w 12192000" name="connsiteX10"/>
              <a:gd fmla="*/ 277935 h 1445191" name="connsiteY10"/>
              <a:gd fmla="*/ 6492158 w 12192000" name="connsiteX11"/>
              <a:gd fmla="*/ 222879 h 1445191" name="connsiteY11"/>
              <a:gd fmla="*/ 7030236 w 12192000" name="connsiteX12"/>
              <a:gd fmla="*/ 0 h 1445191" name="connsiteY12"/>
              <a:gd fmla="*/ 7568314 w 12192000" name="connsiteX13"/>
              <a:gd fmla="*/ 222879 h 1445191" name="connsiteY13"/>
              <a:gd fmla="*/ 7608074 w 12192000" name="connsiteX14"/>
              <a:gd fmla="*/ 271069 h 1445191" name="connsiteY14"/>
              <a:gd fmla="*/ 7616564 w 12192000" name="connsiteX15"/>
              <a:gd fmla="*/ 265911 h 1445191" name="connsiteY15"/>
              <a:gd fmla="*/ 8079289 w 12192000" name="connsiteX16"/>
              <a:gd fmla="*/ 148745 h 1445191" name="connsiteY16"/>
              <a:gd fmla="*/ 8813332 w 12192000" name="connsiteX17"/>
              <a:gd fmla="*/ 484217 h 1445191" name="connsiteY17"/>
              <a:gd fmla="*/ 8909108 w 12192000" name="connsiteX18"/>
              <a:gd fmla="*/ 615575 h 1445191" name="connsiteY18"/>
              <a:gd fmla="*/ 8910704 w 12192000" name="connsiteX19"/>
              <a:gd fmla="*/ 612634 h 1445191" name="connsiteY19"/>
              <a:gd fmla="*/ 9541702 w 12192000" name="connsiteX20"/>
              <a:gd fmla="*/ 277136 h 1445191" name="connsiteY20"/>
              <a:gd fmla="*/ 9967160 w 12192000" name="connsiteX21"/>
              <a:gd fmla="*/ 407095 h 1445191" name="connsiteY21"/>
              <a:gd fmla="*/ 9976306 w 12192000" name="connsiteX22"/>
              <a:gd fmla="*/ 414641 h 1445191" name="connsiteY22"/>
              <a:gd fmla="*/ 10019263 w 12192000" name="connsiteX23"/>
              <a:gd fmla="*/ 335498 h 1445191" name="connsiteY23"/>
              <a:gd fmla="*/ 10650261 w 12192000" name="connsiteX24"/>
              <a:gd fmla="*/ 0 h 1445191" name="connsiteY24"/>
              <a:gd fmla="*/ 11281259 w 12192000" name="connsiteX25"/>
              <a:gd fmla="*/ 335498 h 1445191" name="connsiteY25"/>
              <a:gd fmla="*/ 11306422 w 12192000" name="connsiteX26"/>
              <a:gd fmla="*/ 381858 h 1445191" name="connsiteY26"/>
              <a:gd fmla="*/ 11321378 w 12192000" name="connsiteX27"/>
              <a:gd fmla="*/ 369518 h 1445191" name="connsiteY27"/>
              <a:gd fmla="*/ 11746836 w 12192000" name="connsiteX28"/>
              <a:gd fmla="*/ 239559 h 1445191" name="connsiteY28"/>
              <a:gd fmla="*/ 12172294 w 12192000" name="connsiteX29"/>
              <a:gd fmla="*/ 369518 h 1445191" name="connsiteY29"/>
              <a:gd fmla="*/ 12192000 w 12192000" name="connsiteX30"/>
              <a:gd fmla="*/ 385777 h 1445191" name="connsiteY30"/>
              <a:gd fmla="*/ 12192000 w 12192000" name="connsiteX31"/>
              <a:gd fmla="*/ 1445191 h 1445191" name="connsiteY31"/>
              <a:gd fmla="*/ 0 w 12192000" name="connsiteX32"/>
              <a:gd fmla="*/ 1445191 h 1445191" name="connsiteY32"/>
              <a:gd fmla="*/ 0 w 12192000" name="connsiteX33"/>
              <a:gd fmla="*/ 52120 h 1445191" name="connsiteY33"/>
              <a:gd fmla="*/ 68550 w 12192000" name="connsiteX34"/>
              <a:gd fmla="*/ 79738 h 1445191" name="connsiteY34"/>
              <a:gd fmla="*/ 247175 w 12192000" name="connsiteX35"/>
              <a:gd fmla="*/ 184935 h 1445191" name="connsiteY35"/>
              <a:gd fmla="*/ 338186 w 12192000" name="connsiteX36"/>
              <a:gd fmla="*/ 253847 h 1445191" name="connsiteY36"/>
              <a:gd fmla="*/ 338943 w 12192000" name="connsiteX37"/>
              <a:gd fmla="*/ 253387 h 1445191" name="connsiteY37"/>
              <a:gd fmla="*/ 801669 w 12192000" name="connsiteX38"/>
              <a:gd fmla="*/ 136221 h 1445191" name="connsiteY38"/>
              <a:gd fmla="*/ 1631894 w 12192000" name="connsiteX39"/>
              <a:gd fmla="*/ 603610 h 1445191" name="connsiteY39"/>
              <a:gd fmla="*/ 1638578 w 12192000" name="connsiteX40"/>
              <a:gd fmla="*/ 617070 h 1445191" name="connsiteY40"/>
              <a:gd fmla="*/ 1711200 w 12192000" name="connsiteX41"/>
              <a:gd fmla="*/ 529051 h 1445191" name="connsiteY41"/>
              <a:gd fmla="*/ 2289136 w 12192000" name="connsiteX42"/>
              <a:gd fmla="*/ 289663 h 1445191" name="connsiteY42"/>
              <a:gd fmla="*/ 2695964 w 12192000" name="connsiteX43"/>
              <a:gd fmla="*/ 397949 h 1445191" name="connsiteY43"/>
              <a:gd fmla="*/ 2722727 w 12192000" name="connsiteX44"/>
              <a:gd fmla="*/ 416495 h 1445191" name="connsiteY44"/>
              <a:gd fmla="*/ 2766691 w 12192000" name="connsiteX45"/>
              <a:gd fmla="*/ 335498 h 1445191" name="connsiteY45"/>
              <a:gd fmla="*/ 3397688 w 12192000" name="connsiteX46"/>
              <a:gd fmla="*/ 0 h 1445191" name="connsiteY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b="b" l="l" r="r" t="t"/>
            <a:pathLst>
              <a:path h="1445191" w="12192000">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gradFill>
            <a:gsLst>
              <a:gs pos="0">
                <a:srgbClr val="E9F4FA"/>
              </a:gs>
              <a:gs pos="100000">
                <a:srgbClr val="D7E3E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任意多边形 35"/>
          <p:cNvSpPr/>
          <p:nvPr/>
        </p:nvSpPr>
        <p:spPr>
          <a:xfrm>
            <a:off x="1" y="5724661"/>
            <a:ext cx="12191999" cy="1133339"/>
          </a:xfrm>
          <a:custGeom>
            <a:gdLst>
              <a:gd fmla="*/ 4324187 w 12191999" name="connsiteX0"/>
              <a:gd fmla="*/ 0 h 1133339" name="connsiteY0"/>
              <a:gd fmla="*/ 4828786 w 12191999" name="connsiteX1"/>
              <a:gd fmla="*/ 268294 h 1133339" name="connsiteY1"/>
              <a:gd fmla="*/ 4852161 w 12191999" name="connsiteX2"/>
              <a:gd fmla="*/ 311359 h 1133339" name="connsiteY2"/>
              <a:gd fmla="*/ 4874652 w 12191999" name="connsiteX3"/>
              <a:gd fmla="*/ 309092 h 1133339" name="connsiteY3"/>
              <a:gd fmla="*/ 5307165 w 12191999" name="connsiteX4"/>
              <a:gd fmla="*/ 539058 h 1133339" name="connsiteY4"/>
              <a:gd fmla="*/ 5334082 w 12191999" name="connsiteX5"/>
              <a:gd fmla="*/ 588645 h 1133339" name="connsiteY5"/>
              <a:gd fmla="*/ 5405825 w 12191999" name="connsiteX6"/>
              <a:gd fmla="*/ 549703 h 1133339" name="connsiteY6"/>
              <a:gd fmla="*/ 5608854 w 12191999" name="connsiteX7"/>
              <a:gd fmla="*/ 508714 h 1133339" name="connsiteY7"/>
              <a:gd fmla="*/ 5653102 w 12191999" name="connsiteX8"/>
              <a:gd fmla="*/ 512618 h 1133339" name="connsiteY8"/>
              <a:gd fmla="*/ 5684350 w 12191999" name="connsiteX9"/>
              <a:gd fmla="*/ 474742 h 1133339" name="connsiteY9"/>
              <a:gd fmla="*/ 6053173 w 12191999" name="connsiteX10"/>
              <a:gd fmla="*/ 321971 h 1133339" name="connsiteY10"/>
              <a:gd fmla="*/ 6256201 w 12191999" name="connsiteX11"/>
              <a:gd fmla="*/ 362960 h 1133339" name="connsiteY11"/>
              <a:gd fmla="*/ 6335091 w 12191999" name="connsiteX12"/>
              <a:gd fmla="*/ 405780 h 1133339" name="connsiteY12"/>
              <a:gd fmla="*/ 6344312 w 12191999" name="connsiteX13"/>
              <a:gd fmla="*/ 398172 h 1133339" name="connsiteY13"/>
              <a:gd fmla="*/ 6635938 w 12191999" name="connsiteX14"/>
              <a:gd fmla="*/ 309092 h 1133339" name="connsiteY14"/>
              <a:gd fmla="*/ 7004761 w 12191999" name="connsiteX15"/>
              <a:gd fmla="*/ 461863 h 1133339" name="connsiteY15"/>
              <a:gd fmla="*/ 7041595 w 12191999" name="connsiteX16"/>
              <a:gd fmla="*/ 506507 h 1133339" name="connsiteY16"/>
              <a:gd fmla="*/ 7048024 w 12191999" name="connsiteX17"/>
              <a:gd fmla="*/ 501203 h 1133339" name="connsiteY17"/>
              <a:gd fmla="*/ 7339652 w 12191999" name="connsiteX18"/>
              <a:gd fmla="*/ 412123 h 1133339" name="connsiteY18"/>
              <a:gd fmla="*/ 7820257 w 12191999" name="connsiteX19"/>
              <a:gd fmla="*/ 730689 h 1133339" name="connsiteY19"/>
              <a:gd fmla="*/ 7823882 w 12191999" name="connsiteX20"/>
              <a:gd fmla="*/ 742369 h 1133339" name="connsiteY20"/>
              <a:gd fmla="*/ 7829379 w 12191999" name="connsiteX21"/>
              <a:gd fmla="*/ 732242 h 1133339" name="connsiteY21"/>
              <a:gd fmla="*/ 8261893 w 12191999" name="connsiteX22"/>
              <a:gd fmla="*/ 502276 h 1133339" name="connsiteY22"/>
              <a:gd fmla="*/ 8441234 w 12191999" name="connsiteX23"/>
              <a:gd fmla="*/ 533926 h 1133339" name="connsiteY23"/>
              <a:gd fmla="*/ 8512634 w 12191999" name="connsiteX24"/>
              <a:gd fmla="*/ 567236 h 1133339" name="connsiteY24"/>
              <a:gd fmla="*/ 8534598 w 12191999" name="connsiteX25"/>
              <a:gd fmla="*/ 526771 h 1133339" name="connsiteY25"/>
              <a:gd fmla="*/ 8840079 w 12191999" name="connsiteX26"/>
              <a:gd fmla="*/ 364348 h 1133339" name="connsiteY26"/>
              <a:gd fmla="*/ 9145560 w 12191999" name="connsiteX27"/>
              <a:gd fmla="*/ 526771 h 1133339" name="connsiteY27"/>
              <a:gd fmla="*/ 9164773 w 12191999" name="connsiteX28"/>
              <a:gd fmla="*/ 562169 h 1133339" name="connsiteY28"/>
              <a:gd fmla="*/ 9187740 w 12191999" name="connsiteX29"/>
              <a:gd fmla="*/ 549703 h 1133339" name="connsiteY29"/>
              <a:gd fmla="*/ 9390768 w 12191999" name="connsiteX30"/>
              <a:gd fmla="*/ 508714 h 1133339" name="connsiteY30"/>
              <a:gd fmla="*/ 9836849 w 12191999" name="connsiteX31"/>
              <a:gd fmla="*/ 759843 h 1133339" name="connsiteY31"/>
              <a:gd fmla="*/ 9846695 w 12191999" name="connsiteX32"/>
              <a:gd fmla="*/ 779672 h 1133339" name="connsiteY32"/>
              <a:gd fmla="*/ 9859902 w 12191999" name="connsiteX33"/>
              <a:gd fmla="*/ 737128 h 1133339" name="connsiteY33"/>
              <a:gd fmla="*/ 10340506 w 12191999" name="connsiteX34"/>
              <a:gd fmla="*/ 418562 h 1133339" name="connsiteY34"/>
              <a:gd fmla="*/ 10543534 w 12191999" name="connsiteX35"/>
              <a:gd fmla="*/ 459551 h 1133339" name="connsiteY35"/>
              <a:gd fmla="*/ 10626367 w 12191999" name="connsiteX36"/>
              <a:gd fmla="*/ 504512 h 1133339" name="connsiteY36"/>
              <a:gd fmla="*/ 10672181 w 12191999" name="connsiteX37"/>
              <a:gd fmla="*/ 448985 h 1133339" name="connsiteY37"/>
              <a:gd fmla="*/ 11041003 w 12191999" name="connsiteX38"/>
              <a:gd fmla="*/ 296214 h 1133339" name="connsiteY38"/>
              <a:gd fmla="*/ 11332631 w 12191999" name="connsiteX39"/>
              <a:gd fmla="*/ 385294 h 1133339" name="connsiteY39"/>
              <a:gd fmla="*/ 11371408 w 12191999" name="connsiteX40"/>
              <a:gd fmla="*/ 417288 h 1133339" name="connsiteY40"/>
              <a:gd fmla="*/ 11406247 w 12191999" name="connsiteX41"/>
              <a:gd fmla="*/ 398377 h 1133339" name="connsiteY41"/>
              <a:gd fmla="*/ 11609275 w 12191999" name="connsiteX42"/>
              <a:gd fmla="*/ 357388 h 1133339" name="connsiteY42"/>
              <a:gd fmla="*/ 12089879 w 12191999" name="connsiteX43"/>
              <a:gd fmla="*/ 675954 h 1133339" name="connsiteY43"/>
              <a:gd fmla="*/ 12109865 w 12191999" name="connsiteX44"/>
              <a:gd fmla="*/ 740336 h 1133339" name="connsiteY44"/>
              <a:gd fmla="*/ 12187741 w 12191999" name="connsiteX45"/>
              <a:gd fmla="*/ 732486 h 1133339" name="connsiteY45"/>
              <a:gd fmla="*/ 12191999 w 12191999" name="connsiteX46"/>
              <a:gd fmla="*/ 732755 h 1133339" name="connsiteY46"/>
              <a:gd fmla="*/ 12191999 w 12191999" name="connsiteX47"/>
              <a:gd fmla="*/ 1133339 h 1133339" name="connsiteY47"/>
              <a:gd fmla="*/ 0 w 12191999" name="connsiteX48"/>
              <a:gd fmla="*/ 1133339 h 1133339" name="connsiteY48"/>
              <a:gd fmla="*/ 0 w 12191999" name="connsiteX49"/>
              <a:gd fmla="*/ 662259 h 1133339" name="connsiteY49"/>
              <a:gd fmla="*/ 35270 w 12191999" name="connsiteX50"/>
              <a:gd fmla="*/ 627821 h 1133339" name="connsiteY50"/>
              <a:gd fmla="*/ 367052 w 12191999" name="connsiteX51"/>
              <a:gd fmla="*/ 508714 h 1133339" name="connsiteY51"/>
              <a:gd fmla="*/ 761454 w 12191999" name="connsiteX52"/>
              <a:gd fmla="*/ 688964 h 1133339" name="connsiteY52"/>
              <a:gd fmla="*/ 765322 w 12191999" name="connsiteX53"/>
              <a:gd fmla="*/ 694269 h 1133339" name="connsiteY53"/>
              <a:gd fmla="*/ 779363 w 12191999" name="connsiteX54"/>
              <a:gd fmla="*/ 668401 h 1133339" name="connsiteY54"/>
              <a:gd fmla="*/ 1249255 w 12191999" name="connsiteX55"/>
              <a:gd fmla="*/ 418562 h 1133339" name="connsiteY55"/>
              <a:gd fmla="*/ 1469828 w 12191999" name="connsiteX56"/>
              <a:gd fmla="*/ 463094 h 1133339" name="connsiteY56"/>
              <a:gd fmla="*/ 1529039 w 12191999" name="connsiteX57"/>
              <a:gd fmla="*/ 495232 h 1133339" name="connsiteY57"/>
              <a:gd fmla="*/ 1556571 w 12191999" name="connsiteX58"/>
              <a:gd fmla="*/ 461863 h 1133339" name="connsiteY58"/>
              <a:gd fmla="*/ 1925393 w 12191999" name="connsiteX59"/>
              <a:gd fmla="*/ 309092 h 1133339" name="connsiteY59"/>
              <a:gd fmla="*/ 2128421 w 12191999" name="connsiteX60"/>
              <a:gd fmla="*/ 350081 h 1133339" name="connsiteY60"/>
              <a:gd fmla="*/ 2211864 w 12191999" name="connsiteX61"/>
              <a:gd fmla="*/ 395372 h 1133339" name="connsiteY61"/>
              <a:gd fmla="*/ 2265051 w 12191999" name="connsiteX62"/>
              <a:gd fmla="*/ 366503 h 1133339" name="connsiteY62"/>
              <a:gd fmla="*/ 2485624 w 12191999" name="connsiteX63"/>
              <a:gd fmla="*/ 321971 h 1133339" name="connsiteY63"/>
              <a:gd fmla="*/ 3007763 w 12191999" name="connsiteX64"/>
              <a:gd fmla="*/ 668067 h 1133339" name="connsiteY64"/>
              <a:gd fmla="*/ 3028976 w 12191999" name="connsiteX65"/>
              <a:gd fmla="*/ 736404 h 1133339" name="connsiteY65"/>
              <a:gd fmla="*/ 3043766 w 12191999" name="connsiteX66"/>
              <a:gd fmla="*/ 731813 h 1133339" name="connsiteY66"/>
              <a:gd fmla="*/ 3148886 w 12191999" name="connsiteX67"/>
              <a:gd fmla="*/ 721216 h 1133339" name="connsiteY67"/>
              <a:gd fmla="*/ 3166919 w 12191999" name="connsiteX68"/>
              <a:gd fmla="*/ 722353 h 1133339" name="connsiteY68"/>
              <a:gd fmla="*/ 3196314 w 12191999" name="connsiteX69"/>
              <a:gd fmla="*/ 627658 h 1133339" name="connsiteY69"/>
              <a:gd fmla="*/ 3676918 w 12191999" name="connsiteX70"/>
              <a:gd fmla="*/ 309092 h 1133339" name="connsiteY70"/>
              <a:gd fmla="*/ 3782038 w 12191999" name="connsiteX71"/>
              <a:gd fmla="*/ 319689 h 1133339" name="connsiteY71"/>
              <a:gd fmla="*/ 3790298 w 12191999" name="connsiteX72"/>
              <a:gd fmla="*/ 322253 h 1133339" name="connsiteY72"/>
              <a:gd fmla="*/ 3819586 w 12191999" name="connsiteX73"/>
              <a:gd fmla="*/ 268294 h 1133339" name="connsiteY73"/>
              <a:gd fmla="*/ 4324187 w 12191999" name="connsiteX74"/>
              <a:gd fmla="*/ 0 h 1133339" name="connsiteY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b="b" l="l" r="r" t="t"/>
            <a:pathLst>
              <a:path h="1133339" w="1219199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4210886" y="1564502"/>
            <a:ext cx="3770228" cy="1554480"/>
          </a:xfrm>
          <a:prstGeom prst="rect">
            <a:avLst/>
          </a:prstGeom>
          <a:noFill/>
        </p:spPr>
        <p:txBody>
          <a:bodyPr anchor="ctr" rtlCol="0" wrap="square">
            <a:spAutoFit/>
          </a:bodyPr>
          <a:lstStyle/>
          <a:p>
            <a:pPr algn="dist"/>
            <a:r>
              <a:rPr altLang="zh-CN" lang="en-US" smtClean="0" sz="9600">
                <a:solidFill>
                  <a:schemeClr val="bg1"/>
                </a:solidFill>
                <a:latin charset="0" panose="020b0604020202020204" pitchFamily="34" typeface="Arial"/>
                <a:ea charset="-122" panose="02010600040101010101" pitchFamily="2" typeface="华文细黑"/>
                <a:cs charset="0" panose="020b0604020202020204" pitchFamily="34" typeface="Arial"/>
              </a:rPr>
              <a:t>2017</a:t>
            </a:r>
          </a:p>
        </p:txBody>
      </p:sp>
      <p:sp>
        <p:nvSpPr>
          <p:cNvPr id="31" name="任意多边形 30"/>
          <p:cNvSpPr/>
          <p:nvPr/>
        </p:nvSpPr>
        <p:spPr>
          <a:xfrm rot="900000">
            <a:off x="8239736" y="1178883"/>
            <a:ext cx="636415" cy="440024"/>
          </a:xfrm>
          <a:custGeom>
            <a:gdLst>
              <a:gd fmla="*/ 811844 w 815110" name="connsiteX0"/>
              <a:gd fmla="*/ 0 h 753851" name="connsiteY0"/>
              <a:gd fmla="*/ 811221 w 815110" name="connsiteX1"/>
              <a:gd fmla="*/ 3357 h 753851" name="connsiteY1"/>
              <a:gd fmla="*/ 815110 w 815110" name="connsiteX2"/>
              <a:gd fmla="*/ 1718 h 753851" name="connsiteY2"/>
              <a:gd fmla="*/ 810512 w 815110" name="connsiteX3"/>
              <a:gd fmla="*/ 7176 h 753851" name="connsiteY3"/>
              <a:gd fmla="*/ 674407 w 815110" name="connsiteX4"/>
              <a:gd fmla="*/ 740510 h 753851" name="connsiteY4"/>
              <a:gd fmla="*/ 421276 w 815110" name="connsiteX5"/>
              <a:gd fmla="*/ 621270 h 753851" name="connsiteY5"/>
              <a:gd fmla="*/ 293771 w 815110" name="connsiteX6"/>
              <a:gd fmla="*/ 753851 h 753851" name="connsiteY6"/>
              <a:gd fmla="*/ 336279 w 815110" name="connsiteX7"/>
              <a:gd fmla="*/ 581231 h 753851" name="connsiteY7"/>
              <a:gd fmla="*/ 335005 w 815110" name="connsiteX8"/>
              <a:gd fmla="*/ 580631 h 753851" name="connsiteY8"/>
              <a:gd fmla="*/ 337035 w 815110" name="connsiteX9"/>
              <a:gd fmla="*/ 578159 h 753851" name="connsiteY9"/>
              <a:gd fmla="*/ 337278 w 815110" name="connsiteX10"/>
              <a:gd fmla="*/ 577173 h 753851" name="connsiteY10"/>
              <a:gd fmla="*/ 337691 w 815110" name="connsiteX11"/>
              <a:gd fmla="*/ 577360 h 753851" name="connsiteY11"/>
              <a:gd fmla="*/ 628627 w 815110" name="connsiteX12"/>
              <a:gd fmla="*/ 223097 h 753851" name="connsiteY12"/>
              <a:gd fmla="*/ 609342 w 815110" name="connsiteX13"/>
              <a:gd fmla="*/ 245991 h 753851" name="connsiteY13"/>
              <a:gd fmla="*/ 266398 w 815110" name="connsiteX14"/>
              <a:gd fmla="*/ 517542 h 753851" name="connsiteY14"/>
              <a:gd fmla="*/ 0 w 815110" name="connsiteX15"/>
              <a:gd fmla="*/ 345175 h 753851" name="connsiteY15"/>
              <a:gd fmla="*/ 807958 w 815110" name="connsiteX16"/>
              <a:gd fmla="*/ 4731 h 753851"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753851" w="815110">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gradFill flip="none" rotWithShape="1">
            <a:gsLst>
              <a:gs pos="100000">
                <a:schemeClr val="bg1">
                  <a:alpha val="50000"/>
                </a:schemeClr>
              </a:gs>
              <a:gs pos="0">
                <a:schemeClr val="bg1"/>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2" name="组合 31"/>
          <p:cNvGrpSpPr/>
          <p:nvPr/>
        </p:nvGrpSpPr>
        <p:grpSpPr>
          <a:xfrm>
            <a:off x="837701" y="3129996"/>
            <a:ext cx="10516598" cy="701040"/>
            <a:chOff x="837701" y="3078479"/>
            <a:chExt cx="10516598" cy="701040"/>
          </a:xfrm>
        </p:grpSpPr>
        <p:grpSp>
          <p:nvGrpSpPr>
            <p:cNvPr id="9" name="组合 8"/>
            <p:cNvGrpSpPr/>
            <p:nvPr/>
          </p:nvGrpSpPr>
          <p:grpSpPr>
            <a:xfrm>
              <a:off x="837701" y="3295380"/>
              <a:ext cx="10516598" cy="267238"/>
              <a:chOff x="837701" y="3295381"/>
              <a:chExt cx="10516598" cy="267238"/>
            </a:xfrm>
          </p:grpSpPr>
          <p:sp>
            <p:nvSpPr>
              <p:cNvPr id="10" name="椭圆 9"/>
              <p:cNvSpPr/>
              <p:nvPr/>
            </p:nvSpPr>
            <p:spPr>
              <a:xfrm rot="10800000">
                <a:off x="2551641" y="3295381"/>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rot="10800000">
                <a:off x="1913518" y="3328786"/>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rot="10800000">
                <a:off x="1342205" y="3362190"/>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rot="10800000">
                <a:off x="837701"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9373122" y="3295382"/>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10078054" y="3328787"/>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10716176" y="3362191"/>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11287490"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8" name="文本框 37"/>
            <p:cNvSpPr txBox="1"/>
            <p:nvPr/>
          </p:nvSpPr>
          <p:spPr>
            <a:xfrm>
              <a:off x="3718559" y="3078479"/>
              <a:ext cx="4754880" cy="701040"/>
            </a:xfrm>
            <a:prstGeom prst="rect">
              <a:avLst/>
            </a:prstGeom>
            <a:noFill/>
          </p:spPr>
          <p:txBody>
            <a:bodyPr anchor="ctr" rtlCol="0" wrap="none">
              <a:spAutoFit/>
            </a:bodyPr>
            <a:lstStyle/>
            <a:p>
              <a:pPr algn="ctr"/>
              <a:r>
                <a:rPr altLang="zh-CN" lang="en-US" smtClean="0" sz="4000">
                  <a:solidFill>
                    <a:schemeClr val="bg1"/>
                  </a:solidFill>
                  <a:latin charset="-122" panose="02010600040101010101" pitchFamily="2" typeface="华文细黑"/>
                  <a:ea charset="-122" panose="02010600040101010101" pitchFamily="2" typeface="华文细黑"/>
                  <a:cs charset="0" panose="020b0502040204020203" pitchFamily="34" typeface="Segoe UI Light"/>
                </a:rPr>
                <a:t>MORE THAN TEMPLATE</a:t>
              </a:r>
            </a:p>
          </p:txBody>
        </p:sp>
      </p:grpSp>
      <p:sp>
        <p:nvSpPr>
          <p:cNvPr id="40" name="文本框 39"/>
          <p:cNvSpPr txBox="1"/>
          <p:nvPr/>
        </p:nvSpPr>
        <p:spPr>
          <a:xfrm>
            <a:off x="5191759" y="3993036"/>
            <a:ext cx="1808480" cy="335280"/>
          </a:xfrm>
          <a:prstGeom prst="rect">
            <a:avLst/>
          </a:prstGeom>
          <a:noFill/>
        </p:spPr>
        <p:txBody>
          <a:bodyPr rtlCol="0" wrap="none">
            <a:spAutoFit/>
          </a:bodyPr>
          <a:lstStyle/>
          <a:p>
            <a:pPr algn="ctr"/>
            <a:r>
              <a:rPr altLang="zh-CN" lang="en-US" smtClean="0" sz="1600">
                <a:solidFill>
                  <a:schemeClr val="bg1"/>
                </a:solidFill>
                <a:latin charset="-122" panose="02010600040101010101" pitchFamily="2" typeface="华文细黑"/>
                <a:ea charset="-122" panose="02010600040101010101" pitchFamily="2" typeface="华文细黑"/>
                <a:cs charset="0" panose="020b0a02040204020203" pitchFamily="34" typeface="Segoe UI Black"/>
              </a:rPr>
              <a:t>MarcoKing Design</a:t>
            </a:r>
          </a:p>
        </p:txBody>
      </p:sp>
    </p:spTree>
    <p:extLst>
      <p:ext uri="{BB962C8B-B14F-4D97-AF65-F5344CB8AC3E}">
        <p14:creationId val="3040849532"/>
      </p:ext>
    </p:extLst>
  </p:cSld>
  <p:clrMapOvr>
    <a:masterClrMapping/>
  </p:clrMapOvr>
  <p:transition spd="slow">
    <p:fade/>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文本框 42"/>
          <p:cNvSpPr txBox="1"/>
          <p:nvPr/>
        </p:nvSpPr>
        <p:spPr>
          <a:xfrm>
            <a:off x="4315461" y="284396"/>
            <a:ext cx="3561080" cy="518160"/>
          </a:xfrm>
          <a:prstGeom prst="rect">
            <a:avLst/>
          </a:prstGeom>
          <a:noFill/>
        </p:spPr>
        <p:txBody>
          <a:bodyPr anchor="ctr" rtlCol="0" wrap="none">
            <a:spAutoFit/>
          </a:bodyPr>
          <a:lstStyle/>
          <a:p>
            <a:pPr algn="ctr"/>
            <a:r>
              <a:rPr altLang="zh-CN" lang="en-US" smtClean="0" sz="2800">
                <a:solidFill>
                  <a:srgbClr val="53BAE9"/>
                </a:solidFill>
                <a:latin charset="-122" panose="02010600040101010101" pitchFamily="2" typeface="华文细黑"/>
                <a:ea charset="-122" panose="02010600040101010101" pitchFamily="2" typeface="华文细黑"/>
              </a:rPr>
              <a:t>ADD YOUR TITLE HERE</a:t>
            </a:r>
          </a:p>
        </p:txBody>
      </p:sp>
      <p:sp>
        <p:nvSpPr>
          <p:cNvPr id="205" name="矩形 204"/>
          <p:cNvSpPr/>
          <p:nvPr/>
        </p:nvSpPr>
        <p:spPr>
          <a:xfrm>
            <a:off x="4942375" y="2434470"/>
            <a:ext cx="3133738" cy="762000"/>
          </a:xfrm>
          <a:prstGeom prst="rect">
            <a:avLst/>
          </a:prstGeom>
        </p:spPr>
        <p:txBody>
          <a:bodyPr wrap="square">
            <a:spAutoFit/>
          </a:bodyPr>
          <a:lstStyle/>
          <a:p>
            <a:r>
              <a:rPr altLang="zh-CN" lang="en-US" sz="1100">
                <a:latin charset="-122" panose="02010600040101010101" pitchFamily="2" typeface="华文细黑"/>
                <a:ea charset="-122" panose="02010600040101010101" pitchFamily="2" typeface="华文细黑"/>
                <a:cs charset="0" panose="020b0606030504020204" pitchFamily="34" typeface="Open Sans"/>
              </a:rPr>
              <a:t>The concepts national income and national product have roughly the same value and can be used interchangeably if our interest is in their sum</a:t>
            </a:r>
          </a:p>
        </p:txBody>
      </p:sp>
      <p:grpSp>
        <p:nvGrpSpPr>
          <p:cNvPr id="206" name="组合 205"/>
          <p:cNvGrpSpPr/>
          <p:nvPr/>
        </p:nvGrpSpPr>
        <p:grpSpPr>
          <a:xfrm>
            <a:off x="4987229" y="1802002"/>
            <a:ext cx="2464390" cy="561182"/>
            <a:chOff x="5435732" y="1578011"/>
            <a:chExt cx="1854752" cy="422357"/>
          </a:xfrm>
        </p:grpSpPr>
        <p:grpSp>
          <p:nvGrpSpPr>
            <p:cNvPr id="207" name="组合 206"/>
            <p:cNvGrpSpPr/>
            <p:nvPr/>
          </p:nvGrpSpPr>
          <p:grpSpPr>
            <a:xfrm>
              <a:off x="5435732" y="1578011"/>
              <a:ext cx="422357" cy="422357"/>
              <a:chOff x="503238" y="1734936"/>
              <a:chExt cx="612620" cy="612620"/>
            </a:xfrm>
          </p:grpSpPr>
          <p:sp>
            <p:nvSpPr>
              <p:cNvPr id="209" name="椭圆 208"/>
              <p:cNvSpPr/>
              <p:nvPr/>
            </p:nvSpPr>
            <p:spPr>
              <a:xfrm>
                <a:off x="503238" y="1734936"/>
                <a:ext cx="612620" cy="612620"/>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3BAE9"/>
                  </a:solidFill>
                </a:endParaRPr>
              </a:p>
            </p:txBody>
          </p:sp>
          <p:grpSp>
            <p:nvGrpSpPr>
              <p:cNvPr id="210" name="组合 209"/>
              <p:cNvGrpSpPr/>
              <p:nvPr/>
            </p:nvGrpSpPr>
            <p:grpSpPr>
              <a:xfrm>
                <a:off x="650052" y="1881750"/>
                <a:ext cx="318993" cy="318993"/>
                <a:chOff x="13405334" y="-598488"/>
                <a:chExt cx="479425" cy="479425"/>
              </a:xfrm>
              <a:solidFill>
                <a:schemeClr val="bg1"/>
              </a:solidFill>
            </p:grpSpPr>
            <p:sp>
              <p:nvSpPr>
                <p:cNvPr id="211" name="Freeform 7"/>
                <p:cNvSpPr/>
                <p:nvPr/>
              </p:nvSpPr>
              <p:spPr bwMode="auto">
                <a:xfrm>
                  <a:off x="13494234" y="-509588"/>
                  <a:ext cx="300037" cy="120650"/>
                </a:xfrm>
                <a:custGeom>
                  <a:gdLst>
                    <a:gd fmla="*/ 189 w 189" name="T0"/>
                    <a:gd fmla="*/ 76 h 76" name="T1"/>
                    <a:gd fmla="*/ 0 w 189" name="T2"/>
                    <a:gd fmla="*/ 76 h 76" name="T3"/>
                    <a:gd fmla="*/ 0 w 189" name="T4"/>
                    <a:gd fmla="*/ 0 h 76" name="T5"/>
                    <a:gd fmla="*/ 19 w 189" name="T6"/>
                    <a:gd fmla="*/ 0 h 76" name="T7"/>
                    <a:gd fmla="*/ 19 w 189" name="T8"/>
                    <a:gd fmla="*/ 57 h 76" name="T9"/>
                    <a:gd fmla="*/ 170 w 189" name="T10"/>
                    <a:gd fmla="*/ 57 h 76" name="T11"/>
                    <a:gd fmla="*/ 170 w 189" name="T12"/>
                    <a:gd fmla="*/ 0 h 76" name="T13"/>
                    <a:gd fmla="*/ 189 w 189" name="T14"/>
                    <a:gd fmla="*/ 0 h 76" name="T15"/>
                    <a:gd fmla="*/ 189 w 189" name="T16"/>
                    <a:gd fmla="*/ 76 h 7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6" w="189">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53BAE9"/>
                    </a:solidFill>
                  </a:endParaRPr>
                </a:p>
              </p:txBody>
            </p:sp>
            <p:sp>
              <p:nvSpPr>
                <p:cNvPr id="212" name="Freeform 8"/>
                <p:cNvSpPr/>
                <p:nvPr/>
              </p:nvSpPr>
              <p:spPr bwMode="auto">
                <a:xfrm>
                  <a:off x="13645045" y="-509588"/>
                  <a:ext cx="88900" cy="60325"/>
                </a:xfrm>
                <a:custGeom>
                  <a:gdLst>
                    <a:gd fmla="*/ 56 w 56" name="T0"/>
                    <a:gd fmla="*/ 38 h 38" name="T1"/>
                    <a:gd fmla="*/ 0 w 56" name="T2"/>
                    <a:gd fmla="*/ 38 h 38" name="T3"/>
                    <a:gd fmla="*/ 0 w 56" name="T4"/>
                    <a:gd fmla="*/ 0 h 38" name="T5"/>
                    <a:gd fmla="*/ 19 w 56" name="T6"/>
                    <a:gd fmla="*/ 0 h 38" name="T7"/>
                    <a:gd fmla="*/ 19 w 56" name="T8"/>
                    <a:gd fmla="*/ 19 h 38" name="T9"/>
                    <a:gd fmla="*/ 37 w 56" name="T10"/>
                    <a:gd fmla="*/ 19 h 38" name="T11"/>
                    <a:gd fmla="*/ 37 w 56" name="T12"/>
                    <a:gd fmla="*/ 0 h 38" name="T13"/>
                    <a:gd fmla="*/ 56 w 56" name="T14"/>
                    <a:gd fmla="*/ 0 h 38" name="T15"/>
                    <a:gd fmla="*/ 56 w 56" name="T16"/>
                    <a:gd fmla="*/ 38 h 3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8" w="56">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53BAE9"/>
                    </a:solidFill>
                  </a:endParaRPr>
                </a:p>
              </p:txBody>
            </p:sp>
            <p:sp>
              <p:nvSpPr>
                <p:cNvPr id="213" name="Freeform 9"/>
                <p:cNvSpPr/>
                <p:nvPr/>
              </p:nvSpPr>
              <p:spPr bwMode="auto">
                <a:xfrm>
                  <a:off x="13405334" y="-598488"/>
                  <a:ext cx="479425" cy="479425"/>
                </a:xfrm>
                <a:custGeom>
                  <a:gdLst>
                    <a:gd fmla="*/ 302 w 302" name="T0"/>
                    <a:gd fmla="*/ 302 h 302" name="T1"/>
                    <a:gd fmla="*/ 0 w 302" name="T2"/>
                    <a:gd fmla="*/ 302 h 302" name="T3"/>
                    <a:gd fmla="*/ 0 w 302" name="T4"/>
                    <a:gd fmla="*/ 0 h 302" name="T5"/>
                    <a:gd fmla="*/ 245 w 302" name="T6"/>
                    <a:gd fmla="*/ 0 h 302" name="T7"/>
                    <a:gd fmla="*/ 245 w 302" name="T8"/>
                    <a:gd fmla="*/ 18 h 302" name="T9"/>
                    <a:gd fmla="*/ 18 w 302" name="T10"/>
                    <a:gd fmla="*/ 18 h 302" name="T11"/>
                    <a:gd fmla="*/ 18 w 302" name="T12"/>
                    <a:gd fmla="*/ 283 h 302" name="T13"/>
                    <a:gd fmla="*/ 283 w 302" name="T14"/>
                    <a:gd fmla="*/ 283 h 302" name="T15"/>
                    <a:gd fmla="*/ 283 w 302" name="T16"/>
                    <a:gd fmla="*/ 56 h 302" name="T17"/>
                    <a:gd fmla="*/ 302 w 302" name="T18"/>
                    <a:gd fmla="*/ 56 h 302" name="T19"/>
                    <a:gd fmla="*/ 302 w 302" name="T20"/>
                    <a:gd fmla="*/ 302 h 30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02" w="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53BAE9"/>
                    </a:solidFill>
                  </a:endParaRPr>
                </a:p>
              </p:txBody>
            </p:sp>
            <p:sp>
              <p:nvSpPr>
                <p:cNvPr id="214" name="Rectangle 10"/>
                <p:cNvSpPr>
                  <a:spLocks noChangeArrowheads="1"/>
                </p:cNvSpPr>
                <p:nvPr/>
              </p:nvSpPr>
              <p:spPr bwMode="auto">
                <a:xfrm>
                  <a:off x="13494234" y="-328613"/>
                  <a:ext cx="300037" cy="301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53BAE9"/>
                    </a:solidFill>
                  </a:endParaRPr>
                </a:p>
              </p:txBody>
            </p:sp>
            <p:sp>
              <p:nvSpPr>
                <p:cNvPr id="215" name="Rectangle 11"/>
                <p:cNvSpPr>
                  <a:spLocks noChangeArrowheads="1"/>
                </p:cNvSpPr>
                <p:nvPr/>
              </p:nvSpPr>
              <p:spPr bwMode="auto">
                <a:xfrm>
                  <a:off x="13494234" y="-269875"/>
                  <a:ext cx="300037" cy="301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53BAE9"/>
                    </a:solidFill>
                  </a:endParaRPr>
                </a:p>
              </p:txBody>
            </p:sp>
            <p:sp>
              <p:nvSpPr>
                <p:cNvPr id="216" name="Rectangle 12"/>
                <p:cNvSpPr>
                  <a:spLocks noChangeArrowheads="1"/>
                </p:cNvSpPr>
                <p:nvPr/>
              </p:nvSpPr>
              <p:spPr bwMode="auto">
                <a:xfrm>
                  <a:off x="13494234" y="-209550"/>
                  <a:ext cx="300037" cy="301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53BAE9"/>
                    </a:solidFill>
                  </a:endParaRPr>
                </a:p>
              </p:txBody>
            </p:sp>
          </p:grpSp>
        </p:grpSp>
        <p:sp>
          <p:nvSpPr>
            <p:cNvPr id="208" name="矩形 207"/>
            <p:cNvSpPr/>
            <p:nvPr/>
          </p:nvSpPr>
          <p:spPr>
            <a:xfrm>
              <a:off x="5862633" y="1666939"/>
              <a:ext cx="1427851" cy="275278"/>
            </a:xfrm>
            <a:prstGeom prst="rect">
              <a:avLst/>
            </a:prstGeom>
          </p:spPr>
          <p:txBody>
            <a:bodyPr anchor="ctr" wrap="square">
              <a:spAutoFit/>
            </a:bodyPr>
            <a:lstStyle/>
            <a:p>
              <a:r>
                <a:rPr altLang="zh-CN" b="1" lang="en-US">
                  <a:solidFill>
                    <a:srgbClr val="53BAE9"/>
                  </a:solidFill>
                  <a:latin charset="-122" panose="020b0503020204020204" pitchFamily="34" typeface="微软雅黑"/>
                  <a:ea charset="-122" panose="020b0503020204020204" pitchFamily="34" typeface="微软雅黑"/>
                </a:rPr>
                <a:t>Add The Title</a:t>
              </a:r>
            </a:p>
          </p:txBody>
        </p:sp>
      </p:grpSp>
      <p:sp>
        <p:nvSpPr>
          <p:cNvPr id="217" name="矩形 216"/>
          <p:cNvSpPr/>
          <p:nvPr/>
        </p:nvSpPr>
        <p:spPr>
          <a:xfrm>
            <a:off x="8335954" y="2434470"/>
            <a:ext cx="3133738" cy="762000"/>
          </a:xfrm>
          <a:prstGeom prst="rect">
            <a:avLst/>
          </a:prstGeom>
        </p:spPr>
        <p:txBody>
          <a:bodyPr wrap="square">
            <a:spAutoFit/>
          </a:bodyPr>
          <a:lstStyle/>
          <a:p>
            <a:r>
              <a:rPr altLang="zh-CN" lang="en-US" sz="1100">
                <a:latin charset="-122" panose="02010600040101010101" pitchFamily="2" typeface="华文细黑"/>
                <a:ea charset="-122" panose="02010600040101010101" pitchFamily="2" typeface="华文细黑"/>
                <a:cs charset="0" panose="020b0606030504020204" pitchFamily="34" typeface="Open Sans"/>
              </a:rPr>
              <a:t>The concepts national income and national product have roughly the same value and can be used interchangeably if our interest is in their sum</a:t>
            </a:r>
          </a:p>
        </p:txBody>
      </p:sp>
      <p:sp>
        <p:nvSpPr>
          <p:cNvPr id="218" name="矩形 217"/>
          <p:cNvSpPr/>
          <p:nvPr/>
        </p:nvSpPr>
        <p:spPr>
          <a:xfrm>
            <a:off x="8948027" y="1920160"/>
            <a:ext cx="1897171" cy="365760"/>
          </a:xfrm>
          <a:prstGeom prst="rect">
            <a:avLst/>
          </a:prstGeom>
        </p:spPr>
        <p:txBody>
          <a:bodyPr anchor="ctr" wrap="square">
            <a:spAutoFit/>
          </a:bodyPr>
          <a:lstStyle/>
          <a:p>
            <a:r>
              <a:rPr altLang="zh-CN" b="1" lang="en-US">
                <a:solidFill>
                  <a:srgbClr val="53BAE9"/>
                </a:solidFill>
                <a:latin charset="-122" panose="020b0503020204020204" pitchFamily="34" typeface="微软雅黑"/>
                <a:ea charset="-122" panose="020b0503020204020204" pitchFamily="34" typeface="微软雅黑"/>
              </a:rPr>
              <a:t>Add The Title</a:t>
            </a:r>
          </a:p>
        </p:txBody>
      </p:sp>
      <p:grpSp>
        <p:nvGrpSpPr>
          <p:cNvPr id="219" name="组合 218"/>
          <p:cNvGrpSpPr/>
          <p:nvPr/>
        </p:nvGrpSpPr>
        <p:grpSpPr>
          <a:xfrm>
            <a:off x="8380808" y="1802002"/>
            <a:ext cx="561182" cy="561182"/>
            <a:chOff x="8469135" y="1590622"/>
            <a:chExt cx="561182" cy="561182"/>
          </a:xfrm>
        </p:grpSpPr>
        <p:sp>
          <p:nvSpPr>
            <p:cNvPr id="220" name="椭圆 219"/>
            <p:cNvSpPr/>
            <p:nvPr/>
          </p:nvSpPr>
          <p:spPr>
            <a:xfrm>
              <a:off x="8469135" y="1590622"/>
              <a:ext cx="561182" cy="561182"/>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21" name="组合 220"/>
            <p:cNvGrpSpPr/>
            <p:nvPr/>
          </p:nvGrpSpPr>
          <p:grpSpPr>
            <a:xfrm>
              <a:off x="8603619" y="1779293"/>
              <a:ext cx="292209" cy="201257"/>
              <a:chOff x="9641770" y="1952307"/>
              <a:chExt cx="219923" cy="151470"/>
            </a:xfrm>
          </p:grpSpPr>
          <p:sp>
            <p:nvSpPr>
              <p:cNvPr id="222" name="Rectangle 27"/>
              <p:cNvSpPr>
                <a:spLocks noChangeArrowheads="1"/>
              </p:cNvSpPr>
              <p:nvPr/>
            </p:nvSpPr>
            <p:spPr bwMode="auto">
              <a:xfrm>
                <a:off x="9682550" y="2014206"/>
                <a:ext cx="13836" cy="13836"/>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3" name="Rectangle 28"/>
              <p:cNvSpPr>
                <a:spLocks noChangeArrowheads="1"/>
              </p:cNvSpPr>
              <p:nvPr/>
            </p:nvSpPr>
            <p:spPr bwMode="auto">
              <a:xfrm>
                <a:off x="9724059" y="2014206"/>
                <a:ext cx="13836" cy="13836"/>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4" name="Rectangle 29"/>
              <p:cNvSpPr>
                <a:spLocks noChangeArrowheads="1"/>
              </p:cNvSpPr>
              <p:nvPr/>
            </p:nvSpPr>
            <p:spPr bwMode="auto">
              <a:xfrm>
                <a:off x="9765568" y="2014206"/>
                <a:ext cx="13836" cy="13836"/>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5" name="Rectangle 30"/>
              <p:cNvSpPr>
                <a:spLocks noChangeArrowheads="1"/>
              </p:cNvSpPr>
              <p:nvPr/>
            </p:nvSpPr>
            <p:spPr bwMode="auto">
              <a:xfrm>
                <a:off x="9807077" y="2014206"/>
                <a:ext cx="13108" cy="13836"/>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6" name="Rectangle 31"/>
              <p:cNvSpPr>
                <a:spLocks noChangeArrowheads="1"/>
              </p:cNvSpPr>
              <p:nvPr/>
            </p:nvSpPr>
            <p:spPr bwMode="auto">
              <a:xfrm>
                <a:off x="9682550" y="1986533"/>
                <a:ext cx="13836" cy="13836"/>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7" name="Rectangle 32"/>
              <p:cNvSpPr>
                <a:spLocks noChangeArrowheads="1"/>
              </p:cNvSpPr>
              <p:nvPr/>
            </p:nvSpPr>
            <p:spPr bwMode="auto">
              <a:xfrm>
                <a:off x="9724059" y="1986533"/>
                <a:ext cx="13836" cy="13836"/>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8" name="Rectangle 33"/>
              <p:cNvSpPr>
                <a:spLocks noChangeArrowheads="1"/>
              </p:cNvSpPr>
              <p:nvPr/>
            </p:nvSpPr>
            <p:spPr bwMode="auto">
              <a:xfrm>
                <a:off x="9765568" y="1986533"/>
                <a:ext cx="13836" cy="13836"/>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9" name="Rectangle 34"/>
              <p:cNvSpPr>
                <a:spLocks noChangeArrowheads="1"/>
              </p:cNvSpPr>
              <p:nvPr/>
            </p:nvSpPr>
            <p:spPr bwMode="auto">
              <a:xfrm>
                <a:off x="9807077" y="1986533"/>
                <a:ext cx="13108" cy="13836"/>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0" name="Rectangle 35"/>
              <p:cNvSpPr>
                <a:spLocks noChangeArrowheads="1"/>
              </p:cNvSpPr>
              <p:nvPr/>
            </p:nvSpPr>
            <p:spPr bwMode="auto">
              <a:xfrm>
                <a:off x="9696387" y="2055714"/>
                <a:ext cx="110690" cy="13836"/>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1" name="Freeform 36"/>
              <p:cNvSpPr/>
              <p:nvPr/>
            </p:nvSpPr>
            <p:spPr bwMode="auto">
              <a:xfrm>
                <a:off x="9641770" y="1952307"/>
                <a:ext cx="219923" cy="151470"/>
              </a:xfrm>
              <a:custGeom>
                <a:gdLst>
                  <a:gd fmla="*/ 302 w 302" name="T0"/>
                  <a:gd fmla="*/ 208 h 208" name="T1"/>
                  <a:gd fmla="*/ 0 w 302" name="T2"/>
                  <a:gd fmla="*/ 208 h 208" name="T3"/>
                  <a:gd fmla="*/ 0 w 302" name="T4"/>
                  <a:gd fmla="*/ 28 h 208" name="T5"/>
                  <a:gd fmla="*/ 19 w 302" name="T6"/>
                  <a:gd fmla="*/ 28 h 208" name="T7"/>
                  <a:gd fmla="*/ 19 w 302" name="T8"/>
                  <a:gd fmla="*/ 189 h 208" name="T9"/>
                  <a:gd fmla="*/ 283 w 302" name="T10"/>
                  <a:gd fmla="*/ 189 h 208" name="T11"/>
                  <a:gd fmla="*/ 283 w 302" name="T12"/>
                  <a:gd fmla="*/ 19 h 208" name="T13"/>
                  <a:gd fmla="*/ 0 w 302" name="T14"/>
                  <a:gd fmla="*/ 19 h 208" name="T15"/>
                  <a:gd fmla="*/ 0 w 302" name="T16"/>
                  <a:gd fmla="*/ 0 h 208" name="T17"/>
                  <a:gd fmla="*/ 302 w 302" name="T18"/>
                  <a:gd fmla="*/ 0 h 208" name="T19"/>
                  <a:gd fmla="*/ 302 w 302" name="T20"/>
                  <a:gd fmla="*/ 208 h 20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8" w="302">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232" name="矩形 231"/>
          <p:cNvSpPr/>
          <p:nvPr/>
        </p:nvSpPr>
        <p:spPr>
          <a:xfrm>
            <a:off x="4942375" y="4809709"/>
            <a:ext cx="3133738" cy="762000"/>
          </a:xfrm>
          <a:prstGeom prst="rect">
            <a:avLst/>
          </a:prstGeom>
        </p:spPr>
        <p:txBody>
          <a:bodyPr wrap="square">
            <a:spAutoFit/>
          </a:bodyPr>
          <a:lstStyle/>
          <a:p>
            <a:r>
              <a:rPr altLang="zh-CN" lang="en-US" sz="1100">
                <a:latin charset="-122" panose="02010600040101010101" pitchFamily="2" typeface="华文细黑"/>
                <a:ea charset="-122" panose="02010600040101010101" pitchFamily="2" typeface="华文细黑"/>
                <a:cs charset="0" panose="020b0606030504020204" pitchFamily="34" typeface="Open Sans"/>
              </a:rPr>
              <a:t>The concepts national income and national product have roughly the same value and can be used interchangeably if our interest is in their sum</a:t>
            </a:r>
          </a:p>
        </p:txBody>
      </p:sp>
      <p:sp>
        <p:nvSpPr>
          <p:cNvPr id="233" name="矩形 232"/>
          <p:cNvSpPr/>
          <p:nvPr/>
        </p:nvSpPr>
        <p:spPr>
          <a:xfrm>
            <a:off x="5554449" y="4295400"/>
            <a:ext cx="1897171" cy="365760"/>
          </a:xfrm>
          <a:prstGeom prst="rect">
            <a:avLst/>
          </a:prstGeom>
        </p:spPr>
        <p:txBody>
          <a:bodyPr anchor="ctr" wrap="square">
            <a:spAutoFit/>
          </a:bodyPr>
          <a:lstStyle/>
          <a:p>
            <a:r>
              <a:rPr altLang="zh-CN" b="1" lang="en-US">
                <a:solidFill>
                  <a:srgbClr val="53BAE9"/>
                </a:solidFill>
                <a:latin charset="-122" panose="020b0503020204020204" pitchFamily="34" typeface="微软雅黑"/>
                <a:ea charset="-122" panose="020b0503020204020204" pitchFamily="34" typeface="微软雅黑"/>
              </a:rPr>
              <a:t>Add The Title</a:t>
            </a:r>
          </a:p>
        </p:txBody>
      </p:sp>
      <p:grpSp>
        <p:nvGrpSpPr>
          <p:cNvPr id="234" name="组合 233"/>
          <p:cNvGrpSpPr/>
          <p:nvPr/>
        </p:nvGrpSpPr>
        <p:grpSpPr>
          <a:xfrm>
            <a:off x="4987229" y="4177242"/>
            <a:ext cx="561182" cy="561182"/>
            <a:chOff x="5075556" y="3735768"/>
            <a:chExt cx="561182" cy="561182"/>
          </a:xfrm>
        </p:grpSpPr>
        <p:sp>
          <p:nvSpPr>
            <p:cNvPr id="235" name="椭圆 234"/>
            <p:cNvSpPr/>
            <p:nvPr/>
          </p:nvSpPr>
          <p:spPr>
            <a:xfrm>
              <a:off x="5075556" y="3735768"/>
              <a:ext cx="561182" cy="561182"/>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6" name="组合 235"/>
            <p:cNvGrpSpPr/>
            <p:nvPr/>
          </p:nvGrpSpPr>
          <p:grpSpPr>
            <a:xfrm>
              <a:off x="5210977" y="3873554"/>
              <a:ext cx="290337" cy="285609"/>
              <a:chOff x="14627709" y="5551488"/>
              <a:chExt cx="487362" cy="479425"/>
            </a:xfrm>
            <a:solidFill>
              <a:schemeClr val="bg1"/>
            </a:solidFill>
          </p:grpSpPr>
          <p:sp>
            <p:nvSpPr>
              <p:cNvPr id="237" name="Freeform 37"/>
              <p:cNvSpPr>
                <a:spLocks noEditPoints="1"/>
              </p:cNvSpPr>
              <p:nvPr/>
            </p:nvSpPr>
            <p:spPr bwMode="auto">
              <a:xfrm>
                <a:off x="14727720" y="5645150"/>
                <a:ext cx="296862" cy="295275"/>
              </a:xfrm>
              <a:custGeom>
                <a:gdLst>
                  <a:gd fmla="*/ 81 w 187" name="T0"/>
                  <a:gd fmla="*/ 186 h 186" name="T1"/>
                  <a:gd fmla="*/ 0 w 187" name="T2"/>
                  <a:gd fmla="*/ 106 h 186" name="T3"/>
                  <a:gd fmla="*/ 107 w 187" name="T4"/>
                  <a:gd fmla="*/ 0 h 186" name="T5"/>
                  <a:gd fmla="*/ 187 w 187" name="T6"/>
                  <a:gd fmla="*/ 80 h 186" name="T7"/>
                  <a:gd fmla="*/ 81 w 187" name="T8"/>
                  <a:gd fmla="*/ 186 h 186" name="T9"/>
                  <a:gd fmla="*/ 26 w 187" name="T10"/>
                  <a:gd fmla="*/ 106 h 186" name="T11"/>
                  <a:gd fmla="*/ 81 w 187" name="T12"/>
                  <a:gd fmla="*/ 158 h 186" name="T13"/>
                  <a:gd fmla="*/ 159 w 187" name="T14"/>
                  <a:gd fmla="*/ 80 h 186" name="T15"/>
                  <a:gd fmla="*/ 107 w 187" name="T16"/>
                  <a:gd fmla="*/ 26 h 186" name="T17"/>
                  <a:gd fmla="*/ 26 w 187" name="T18"/>
                  <a:gd fmla="*/ 106 h 18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6" w="187">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8" name="Freeform 38"/>
              <p:cNvSpPr/>
              <p:nvPr/>
            </p:nvSpPr>
            <p:spPr bwMode="auto">
              <a:xfrm>
                <a:off x="14627709" y="5835650"/>
                <a:ext cx="201612" cy="195263"/>
              </a:xfrm>
              <a:custGeom>
                <a:gdLst>
                  <a:gd fmla="*/ 26 w 54" name="T0"/>
                  <a:gd fmla="*/ 52 h 52" name="T1"/>
                  <a:gd fmla="*/ 9 w 54" name="T2"/>
                  <a:gd fmla="*/ 45 h 52" name="T3"/>
                  <a:gd fmla="*/ 9 w 54" name="T4"/>
                  <a:gd fmla="*/ 11 h 52" name="T5"/>
                  <a:gd fmla="*/ 20 w 54" name="T6"/>
                  <a:gd fmla="*/ 0 h 52" name="T7"/>
                  <a:gd fmla="*/ 26 w 54" name="T8"/>
                  <a:gd fmla="*/ 6 h 52" name="T9"/>
                  <a:gd fmla="*/ 15 w 54" name="T10"/>
                  <a:gd fmla="*/ 17 h 52" name="T11"/>
                  <a:gd fmla="*/ 10 w 54" name="T12"/>
                  <a:gd fmla="*/ 28 h 52" name="T13"/>
                  <a:gd fmla="*/ 15 w 54" name="T14"/>
                  <a:gd fmla="*/ 39 h 52" name="T15"/>
                  <a:gd fmla="*/ 26 w 54" name="T16"/>
                  <a:gd fmla="*/ 44 h 52" name="T17"/>
                  <a:gd fmla="*/ 37 w 54" name="T18"/>
                  <a:gd fmla="*/ 39 h 52" name="T19"/>
                  <a:gd fmla="*/ 48 w 54" name="T20"/>
                  <a:gd fmla="*/ 28 h 52" name="T21"/>
                  <a:gd fmla="*/ 54 w 54" name="T22"/>
                  <a:gd fmla="*/ 34 h 52" name="T23"/>
                  <a:gd fmla="*/ 43 w 54" name="T24"/>
                  <a:gd fmla="*/ 45 h 52" name="T25"/>
                  <a:gd fmla="*/ 26 w 54" name="T26"/>
                  <a:gd fmla="*/ 52 h 5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2" w="54">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9" name="Freeform 39"/>
              <p:cNvSpPr/>
              <p:nvPr/>
            </p:nvSpPr>
            <p:spPr bwMode="auto">
              <a:xfrm>
                <a:off x="14919809" y="5551488"/>
                <a:ext cx="195262" cy="193675"/>
              </a:xfrm>
              <a:custGeom>
                <a:gdLst>
                  <a:gd fmla="*/ 34 w 52" name="T0"/>
                  <a:gd fmla="*/ 52 h 52" name="T1"/>
                  <a:gd fmla="*/ 28 w 52" name="T2"/>
                  <a:gd fmla="*/ 46 h 52" name="T3"/>
                  <a:gd fmla="*/ 39 w 52" name="T4"/>
                  <a:gd fmla="*/ 35 h 52" name="T5"/>
                  <a:gd fmla="*/ 44 w 52" name="T6"/>
                  <a:gd fmla="*/ 24 h 52" name="T7"/>
                  <a:gd fmla="*/ 39 w 52" name="T8"/>
                  <a:gd fmla="*/ 13 h 52" name="T9"/>
                  <a:gd fmla="*/ 17 w 52" name="T10"/>
                  <a:gd fmla="*/ 13 h 52" name="T11"/>
                  <a:gd fmla="*/ 6 w 52" name="T12"/>
                  <a:gd fmla="*/ 24 h 52" name="T13"/>
                  <a:gd fmla="*/ 0 w 52" name="T14"/>
                  <a:gd fmla="*/ 18 h 52" name="T15"/>
                  <a:gd fmla="*/ 11 w 52" name="T16"/>
                  <a:gd fmla="*/ 7 h 52" name="T17"/>
                  <a:gd fmla="*/ 28 w 52" name="T18"/>
                  <a:gd fmla="*/ 0 h 52" name="T19"/>
                  <a:gd fmla="*/ 45 w 52" name="T20"/>
                  <a:gd fmla="*/ 7 h 52" name="T21"/>
                  <a:gd fmla="*/ 52 w 52" name="T22"/>
                  <a:gd fmla="*/ 24 h 52" name="T23"/>
                  <a:gd fmla="*/ 45 w 52" name="T24"/>
                  <a:gd fmla="*/ 41 h 52" name="T25"/>
                  <a:gd fmla="*/ 34 w 52" name="T26"/>
                  <a:gd fmla="*/ 52 h 5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2" w="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0" name="Freeform 40"/>
              <p:cNvSpPr/>
              <p:nvPr/>
            </p:nvSpPr>
            <p:spPr bwMode="auto">
              <a:xfrm>
                <a:off x="14791220" y="5783263"/>
                <a:ext cx="46037" cy="44450"/>
              </a:xfrm>
              <a:custGeom>
                <a:gdLst>
                  <a:gd fmla="*/ 15 w 29" name="T0"/>
                  <a:gd fmla="*/ 28 h 28" name="T1"/>
                  <a:gd fmla="*/ 0 w 29" name="T2"/>
                  <a:gd fmla="*/ 14 h 28" name="T3"/>
                  <a:gd fmla="*/ 15 w 29" name="T4"/>
                  <a:gd fmla="*/ 0 h 28" name="T5"/>
                  <a:gd fmla="*/ 29 w 29" name="T6"/>
                  <a:gd fmla="*/ 14 h 28" name="T7"/>
                  <a:gd fmla="*/ 15 w 29" name="T8"/>
                  <a:gd fmla="*/ 28 h 28" name="T9"/>
                </a:gdLst>
                <a:cxnLst>
                  <a:cxn ang="0">
                    <a:pos x="T0" y="T1"/>
                  </a:cxn>
                  <a:cxn ang="0">
                    <a:pos x="T2" y="T3"/>
                  </a:cxn>
                  <a:cxn ang="0">
                    <a:pos x="T4" y="T5"/>
                  </a:cxn>
                  <a:cxn ang="0">
                    <a:pos x="T6" y="T7"/>
                  </a:cxn>
                  <a:cxn ang="0">
                    <a:pos x="T8" y="T9"/>
                  </a:cxn>
                </a:cxnLst>
                <a:rect b="b" l="0" r="r" t="0"/>
                <a:pathLst>
                  <a:path h="28" w="28">
                    <a:moveTo>
                      <a:pt x="15" y="28"/>
                    </a:moveTo>
                    <a:lnTo>
                      <a:pt x="0" y="14"/>
                    </a:lnTo>
                    <a:lnTo>
                      <a:pt x="15" y="0"/>
                    </a:lnTo>
                    <a:lnTo>
                      <a:pt x="29" y="14"/>
                    </a:lnTo>
                    <a:lnTo>
                      <a:pt x="15" y="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1" name="Freeform 41"/>
              <p:cNvSpPr/>
              <p:nvPr/>
            </p:nvSpPr>
            <p:spPr bwMode="auto">
              <a:xfrm>
                <a:off x="14851545" y="5768975"/>
                <a:ext cx="46037" cy="44450"/>
              </a:xfrm>
              <a:custGeom>
                <a:gdLst>
                  <a:gd fmla="*/ 14 w 29" name="T0"/>
                  <a:gd fmla="*/ 28 h 28" name="T1"/>
                  <a:gd fmla="*/ 0 w 29" name="T2"/>
                  <a:gd fmla="*/ 14 h 28" name="T3"/>
                  <a:gd fmla="*/ 14 w 29" name="T4"/>
                  <a:gd fmla="*/ 0 h 28" name="T5"/>
                  <a:gd fmla="*/ 29 w 29" name="T6"/>
                  <a:gd fmla="*/ 14 h 28" name="T7"/>
                  <a:gd fmla="*/ 14 w 29" name="T8"/>
                  <a:gd fmla="*/ 28 h 28" name="T9"/>
                </a:gdLst>
                <a:cxnLst>
                  <a:cxn ang="0">
                    <a:pos x="T0" y="T1"/>
                  </a:cxn>
                  <a:cxn ang="0">
                    <a:pos x="T2" y="T3"/>
                  </a:cxn>
                  <a:cxn ang="0">
                    <a:pos x="T4" y="T5"/>
                  </a:cxn>
                  <a:cxn ang="0">
                    <a:pos x="T6" y="T7"/>
                  </a:cxn>
                  <a:cxn ang="0">
                    <a:pos x="T8" y="T9"/>
                  </a:cxn>
                </a:cxnLst>
                <a:rect b="b" l="0" r="r" t="0"/>
                <a:pathLst>
                  <a:path h="28" w="28">
                    <a:moveTo>
                      <a:pt x="14" y="28"/>
                    </a:moveTo>
                    <a:lnTo>
                      <a:pt x="0" y="14"/>
                    </a:lnTo>
                    <a:lnTo>
                      <a:pt x="14" y="0"/>
                    </a:lnTo>
                    <a:lnTo>
                      <a:pt x="29" y="14"/>
                    </a:lnTo>
                    <a:lnTo>
                      <a:pt x="14" y="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2" name="Freeform 42"/>
              <p:cNvSpPr/>
              <p:nvPr/>
            </p:nvSpPr>
            <p:spPr bwMode="auto">
              <a:xfrm>
                <a:off x="14867420" y="5708650"/>
                <a:ext cx="44450" cy="44450"/>
              </a:xfrm>
              <a:custGeom>
                <a:gdLst>
                  <a:gd fmla="*/ 14 w 28" name="T0"/>
                  <a:gd fmla="*/ 28 h 28" name="T1"/>
                  <a:gd fmla="*/ 0 w 28" name="T2"/>
                  <a:gd fmla="*/ 14 h 28" name="T3"/>
                  <a:gd fmla="*/ 14 w 28" name="T4"/>
                  <a:gd fmla="*/ 0 h 28" name="T5"/>
                  <a:gd fmla="*/ 28 w 28" name="T6"/>
                  <a:gd fmla="*/ 14 h 28" name="T7"/>
                  <a:gd fmla="*/ 14 w 28" name="T8"/>
                  <a:gd fmla="*/ 28 h 28" name="T9"/>
                </a:gdLst>
                <a:cxnLst>
                  <a:cxn ang="0">
                    <a:pos x="T0" y="T1"/>
                  </a:cxn>
                  <a:cxn ang="0">
                    <a:pos x="T2" y="T3"/>
                  </a:cxn>
                  <a:cxn ang="0">
                    <a:pos x="T4" y="T5"/>
                  </a:cxn>
                  <a:cxn ang="0">
                    <a:pos x="T6" y="T7"/>
                  </a:cxn>
                  <a:cxn ang="0">
                    <a:pos x="T8" y="T9"/>
                  </a:cxn>
                </a:cxnLst>
                <a:rect b="b" l="0" r="r" t="0"/>
                <a:pathLst>
                  <a:path h="28" w="28">
                    <a:moveTo>
                      <a:pt x="14" y="28"/>
                    </a:moveTo>
                    <a:lnTo>
                      <a:pt x="0" y="14"/>
                    </a:lnTo>
                    <a:lnTo>
                      <a:pt x="14" y="0"/>
                    </a:lnTo>
                    <a:lnTo>
                      <a:pt x="28" y="14"/>
                    </a:lnTo>
                    <a:lnTo>
                      <a:pt x="14" y="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3" name="Freeform 43"/>
              <p:cNvSpPr/>
              <p:nvPr/>
            </p:nvSpPr>
            <p:spPr bwMode="auto">
              <a:xfrm>
                <a:off x="14837259" y="5827713"/>
                <a:ext cx="44450" cy="46038"/>
              </a:xfrm>
              <a:custGeom>
                <a:gdLst>
                  <a:gd fmla="*/ 14 w 28" name="T0"/>
                  <a:gd fmla="*/ 29 h 29" name="T1"/>
                  <a:gd fmla="*/ 0 w 28" name="T2"/>
                  <a:gd fmla="*/ 15 h 29" name="T3"/>
                  <a:gd fmla="*/ 14 w 28" name="T4"/>
                  <a:gd fmla="*/ 0 h 29" name="T5"/>
                  <a:gd fmla="*/ 28 w 28" name="T6"/>
                  <a:gd fmla="*/ 15 h 29" name="T7"/>
                  <a:gd fmla="*/ 14 w 28" name="T8"/>
                  <a:gd fmla="*/ 29 h 29" name="T9"/>
                </a:gdLst>
                <a:cxnLst>
                  <a:cxn ang="0">
                    <a:pos x="T0" y="T1"/>
                  </a:cxn>
                  <a:cxn ang="0">
                    <a:pos x="T2" y="T3"/>
                  </a:cxn>
                  <a:cxn ang="0">
                    <a:pos x="T4" y="T5"/>
                  </a:cxn>
                  <a:cxn ang="0">
                    <a:pos x="T6" y="T7"/>
                  </a:cxn>
                  <a:cxn ang="0">
                    <a:pos x="T8" y="T9"/>
                  </a:cxn>
                </a:cxnLst>
                <a:rect b="b" l="0" r="r" t="0"/>
                <a:pathLst>
                  <a:path h="28" w="28">
                    <a:moveTo>
                      <a:pt x="14" y="29"/>
                    </a:moveTo>
                    <a:lnTo>
                      <a:pt x="0" y="15"/>
                    </a:lnTo>
                    <a:lnTo>
                      <a:pt x="14" y="0"/>
                    </a:lnTo>
                    <a:lnTo>
                      <a:pt x="28" y="15"/>
                    </a:lnTo>
                    <a:lnTo>
                      <a:pt x="14" y="2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4" name="Freeform 44"/>
              <p:cNvSpPr/>
              <p:nvPr/>
            </p:nvSpPr>
            <p:spPr bwMode="auto">
              <a:xfrm>
                <a:off x="14911870" y="5753100"/>
                <a:ext cx="44450" cy="46038"/>
              </a:xfrm>
              <a:custGeom>
                <a:gdLst>
                  <a:gd fmla="*/ 14 w 28" name="T0"/>
                  <a:gd fmla="*/ 29 h 29" name="T1"/>
                  <a:gd fmla="*/ 0 w 28" name="T2"/>
                  <a:gd fmla="*/ 14 h 29" name="T3"/>
                  <a:gd fmla="*/ 14 w 28" name="T4"/>
                  <a:gd fmla="*/ 0 h 29" name="T5"/>
                  <a:gd fmla="*/ 28 w 28" name="T6"/>
                  <a:gd fmla="*/ 14 h 29" name="T7"/>
                  <a:gd fmla="*/ 14 w 28" name="T8"/>
                  <a:gd fmla="*/ 29 h 29" name="T9"/>
                </a:gdLst>
                <a:cxnLst>
                  <a:cxn ang="0">
                    <a:pos x="T0" y="T1"/>
                  </a:cxn>
                  <a:cxn ang="0">
                    <a:pos x="T2" y="T3"/>
                  </a:cxn>
                  <a:cxn ang="0">
                    <a:pos x="T4" y="T5"/>
                  </a:cxn>
                  <a:cxn ang="0">
                    <a:pos x="T6" y="T7"/>
                  </a:cxn>
                  <a:cxn ang="0">
                    <a:pos x="T8" y="T9"/>
                  </a:cxn>
                </a:cxnLst>
                <a:rect b="b" l="0" r="r" t="0"/>
                <a:pathLst>
                  <a:path h="28" w="28">
                    <a:moveTo>
                      <a:pt x="14" y="29"/>
                    </a:moveTo>
                    <a:lnTo>
                      <a:pt x="0" y="14"/>
                    </a:lnTo>
                    <a:lnTo>
                      <a:pt x="14" y="0"/>
                    </a:lnTo>
                    <a:lnTo>
                      <a:pt x="28" y="14"/>
                    </a:lnTo>
                    <a:lnTo>
                      <a:pt x="14" y="2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245" name="矩形 244"/>
          <p:cNvSpPr/>
          <p:nvPr/>
        </p:nvSpPr>
        <p:spPr>
          <a:xfrm>
            <a:off x="8335954" y="4809709"/>
            <a:ext cx="3133738" cy="762000"/>
          </a:xfrm>
          <a:prstGeom prst="rect">
            <a:avLst/>
          </a:prstGeom>
        </p:spPr>
        <p:txBody>
          <a:bodyPr wrap="square">
            <a:spAutoFit/>
          </a:bodyPr>
          <a:lstStyle/>
          <a:p>
            <a:r>
              <a:rPr altLang="zh-CN" lang="en-US" sz="1100">
                <a:latin charset="-122" panose="02010600040101010101" pitchFamily="2" typeface="华文细黑"/>
                <a:ea charset="-122" panose="02010600040101010101" pitchFamily="2" typeface="华文细黑"/>
                <a:cs charset="0" panose="020b0606030504020204" pitchFamily="34" typeface="Open Sans"/>
              </a:rPr>
              <a:t>The concepts national income and national product have roughly the same value and can be used interchangeably if our interest is in their sum</a:t>
            </a:r>
          </a:p>
        </p:txBody>
      </p:sp>
      <p:sp>
        <p:nvSpPr>
          <p:cNvPr id="246" name="矩形 245"/>
          <p:cNvSpPr/>
          <p:nvPr/>
        </p:nvSpPr>
        <p:spPr>
          <a:xfrm>
            <a:off x="8948027" y="4295400"/>
            <a:ext cx="1897171" cy="365760"/>
          </a:xfrm>
          <a:prstGeom prst="rect">
            <a:avLst/>
          </a:prstGeom>
        </p:spPr>
        <p:txBody>
          <a:bodyPr anchor="ctr" wrap="square">
            <a:spAutoFit/>
          </a:bodyPr>
          <a:lstStyle/>
          <a:p>
            <a:r>
              <a:rPr altLang="zh-CN" b="1" lang="en-US">
                <a:solidFill>
                  <a:srgbClr val="53BAE9"/>
                </a:solidFill>
                <a:latin charset="-122" panose="020b0503020204020204" pitchFamily="34" typeface="微软雅黑"/>
                <a:ea charset="-122" panose="020b0503020204020204" pitchFamily="34" typeface="微软雅黑"/>
              </a:rPr>
              <a:t>Add The Title</a:t>
            </a:r>
          </a:p>
        </p:txBody>
      </p:sp>
      <p:grpSp>
        <p:nvGrpSpPr>
          <p:cNvPr id="247" name="组合 246"/>
          <p:cNvGrpSpPr/>
          <p:nvPr/>
        </p:nvGrpSpPr>
        <p:grpSpPr>
          <a:xfrm>
            <a:off x="8380808" y="4177242"/>
            <a:ext cx="561182" cy="561182"/>
            <a:chOff x="8469135" y="3735768"/>
            <a:chExt cx="561182" cy="561182"/>
          </a:xfrm>
        </p:grpSpPr>
        <p:sp>
          <p:nvSpPr>
            <p:cNvPr id="248" name="椭圆 247"/>
            <p:cNvSpPr/>
            <p:nvPr/>
          </p:nvSpPr>
          <p:spPr>
            <a:xfrm>
              <a:off x="8469135" y="3735768"/>
              <a:ext cx="561182" cy="561182"/>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49" name="组合 248"/>
            <p:cNvGrpSpPr/>
            <p:nvPr/>
          </p:nvGrpSpPr>
          <p:grpSpPr>
            <a:xfrm>
              <a:off x="8621844" y="3874607"/>
              <a:ext cx="282534" cy="283503"/>
              <a:chOff x="13416445" y="3094038"/>
              <a:chExt cx="463550" cy="465138"/>
            </a:xfrm>
            <a:solidFill>
              <a:schemeClr val="bg1"/>
            </a:solidFill>
          </p:grpSpPr>
          <p:sp>
            <p:nvSpPr>
              <p:cNvPr id="250" name="Freeform 23"/>
              <p:cNvSpPr>
                <a:spLocks noEditPoints="1"/>
              </p:cNvSpPr>
              <p:nvPr/>
            </p:nvSpPr>
            <p:spPr bwMode="auto">
              <a:xfrm>
                <a:off x="13464070" y="3094038"/>
                <a:ext cx="415925" cy="417513"/>
              </a:xfrm>
              <a:custGeom>
                <a:gdLst>
                  <a:gd fmla="*/ 102 w 262" name="T0"/>
                  <a:gd fmla="*/ 263 h 263" name="T1"/>
                  <a:gd fmla="*/ 0 w 262" name="T2"/>
                  <a:gd fmla="*/ 159 h 263" name="T3"/>
                  <a:gd fmla="*/ 203 w 262" name="T4"/>
                  <a:gd fmla="*/ 0 h 263" name="T5"/>
                  <a:gd fmla="*/ 262 w 262" name="T6"/>
                  <a:gd fmla="*/ 59 h 263" name="T7"/>
                  <a:gd fmla="*/ 102 w 262" name="T8"/>
                  <a:gd fmla="*/ 263 h 263" name="T9"/>
                  <a:gd fmla="*/ 29 w 262" name="T10"/>
                  <a:gd fmla="*/ 161 h 263" name="T11"/>
                  <a:gd fmla="*/ 100 w 262" name="T12"/>
                  <a:gd fmla="*/ 234 h 263" name="T13"/>
                  <a:gd fmla="*/ 237 w 262" name="T14"/>
                  <a:gd fmla="*/ 62 h 263" name="T15"/>
                  <a:gd fmla="*/ 201 w 262" name="T16"/>
                  <a:gd fmla="*/ 26 h 263" name="T17"/>
                  <a:gd fmla="*/ 29 w 262" name="T18"/>
                  <a:gd fmla="*/ 161 h 2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3" w="262">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1" name="Freeform 24"/>
              <p:cNvSpPr/>
              <p:nvPr/>
            </p:nvSpPr>
            <p:spPr bwMode="auto">
              <a:xfrm>
                <a:off x="13565670" y="3184525"/>
                <a:ext cx="220662" cy="179388"/>
              </a:xfrm>
              <a:custGeom>
                <a:gdLst>
                  <a:gd fmla="*/ 12 w 139" name="T0"/>
                  <a:gd fmla="*/ 113 h 113" name="T1"/>
                  <a:gd fmla="*/ 0 w 139" name="T2"/>
                  <a:gd fmla="*/ 99 h 113" name="T3"/>
                  <a:gd fmla="*/ 128 w 139" name="T4"/>
                  <a:gd fmla="*/ 0 h 113" name="T5"/>
                  <a:gd fmla="*/ 139 w 139" name="T6"/>
                  <a:gd fmla="*/ 14 h 113" name="T7"/>
                  <a:gd fmla="*/ 12 w 139" name="T8"/>
                  <a:gd fmla="*/ 113 h 113" name="T9"/>
                </a:gdLst>
                <a:cxnLst>
                  <a:cxn ang="0">
                    <a:pos x="T0" y="T1"/>
                  </a:cxn>
                  <a:cxn ang="0">
                    <a:pos x="T2" y="T3"/>
                  </a:cxn>
                  <a:cxn ang="0">
                    <a:pos x="T4" y="T5"/>
                  </a:cxn>
                  <a:cxn ang="0">
                    <a:pos x="T6" y="T7"/>
                  </a:cxn>
                  <a:cxn ang="0">
                    <a:pos x="T8" y="T9"/>
                  </a:cxn>
                </a:cxnLst>
                <a:rect b="b" l="0" r="r" t="0"/>
                <a:pathLst>
                  <a:path h="113" w="139">
                    <a:moveTo>
                      <a:pt x="12" y="113"/>
                    </a:moveTo>
                    <a:lnTo>
                      <a:pt x="0" y="99"/>
                    </a:lnTo>
                    <a:lnTo>
                      <a:pt x="128" y="0"/>
                    </a:lnTo>
                    <a:lnTo>
                      <a:pt x="139" y="14"/>
                    </a:lnTo>
                    <a:lnTo>
                      <a:pt x="12" y="11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2" name="Freeform 25"/>
              <p:cNvSpPr/>
              <p:nvPr/>
            </p:nvSpPr>
            <p:spPr bwMode="auto">
              <a:xfrm>
                <a:off x="13427559" y="3387725"/>
                <a:ext cx="160337" cy="160338"/>
              </a:xfrm>
              <a:custGeom>
                <a:gdLst>
                  <a:gd fmla="*/ 12 w 43" name="T0"/>
                  <a:gd fmla="*/ 43 h 43" name="T1"/>
                  <a:gd fmla="*/ 0 w 43" name="T2"/>
                  <a:gd fmla="*/ 31 h 43" name="T3"/>
                  <a:gd fmla="*/ 3 w 43" name="T4"/>
                  <a:gd fmla="*/ 29 h 43" name="T5"/>
                  <a:gd fmla="*/ 3 w 43" name="T6"/>
                  <a:gd fmla="*/ 12 h 43" name="T7"/>
                  <a:gd fmla="*/ 0 w 43" name="T8"/>
                  <a:gd fmla="*/ 9 h 43" name="T9"/>
                  <a:gd fmla="*/ 9 w 43" name="T10"/>
                  <a:gd fmla="*/ 0 h 43" name="T11"/>
                  <a:gd fmla="*/ 14 w 43" name="T12"/>
                  <a:gd fmla="*/ 6 h 43" name="T13"/>
                  <a:gd fmla="*/ 11 w 43" name="T14"/>
                  <a:gd fmla="*/ 9 h 43" name="T15"/>
                  <a:gd fmla="*/ 11 w 43" name="T16"/>
                  <a:gd fmla="*/ 31 h 43" name="T17"/>
                  <a:gd fmla="*/ 12 w 43" name="T18"/>
                  <a:gd fmla="*/ 32 h 43" name="T19"/>
                  <a:gd fmla="*/ 34 w 43" name="T20"/>
                  <a:gd fmla="*/ 32 h 43" name="T21"/>
                  <a:gd fmla="*/ 37 w 43" name="T22"/>
                  <a:gd fmla="*/ 29 h 43" name="T23"/>
                  <a:gd fmla="*/ 43 w 43" name="T24"/>
                  <a:gd fmla="*/ 34 h 43" name="T25"/>
                  <a:gd fmla="*/ 34 w 43" name="T26"/>
                  <a:gd fmla="*/ 43 h 43" name="T27"/>
                  <a:gd fmla="*/ 31 w 43" name="T28"/>
                  <a:gd fmla="*/ 40 h 43" name="T29"/>
                  <a:gd fmla="*/ 14 w 43" name="T30"/>
                  <a:gd fmla="*/ 40 h 43" name="T31"/>
                  <a:gd fmla="*/ 12 w 43" name="T32"/>
                  <a:gd fmla="*/ 43 h 4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3" w="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3" name="Freeform 26"/>
              <p:cNvSpPr/>
              <p:nvPr/>
            </p:nvSpPr>
            <p:spPr bwMode="auto">
              <a:xfrm>
                <a:off x="13416445" y="3503613"/>
                <a:ext cx="55562" cy="55563"/>
              </a:xfrm>
              <a:custGeom>
                <a:gdLst>
                  <a:gd fmla="*/ 14 w 35" name="T0"/>
                  <a:gd fmla="*/ 35 h 35" name="T1"/>
                  <a:gd fmla="*/ 0 w 35" name="T2"/>
                  <a:gd fmla="*/ 21 h 35" name="T3"/>
                  <a:gd fmla="*/ 21 w 35" name="T4"/>
                  <a:gd fmla="*/ 0 h 35" name="T5"/>
                  <a:gd fmla="*/ 35 w 35" name="T6"/>
                  <a:gd fmla="*/ 14 h 35" name="T7"/>
                  <a:gd fmla="*/ 14 w 35" name="T8"/>
                  <a:gd fmla="*/ 35 h 35" name="T9"/>
                </a:gdLst>
                <a:cxnLst>
                  <a:cxn ang="0">
                    <a:pos x="T0" y="T1"/>
                  </a:cxn>
                  <a:cxn ang="0">
                    <a:pos x="T2" y="T3"/>
                  </a:cxn>
                  <a:cxn ang="0">
                    <a:pos x="T4" y="T5"/>
                  </a:cxn>
                  <a:cxn ang="0">
                    <a:pos x="T6" y="T7"/>
                  </a:cxn>
                  <a:cxn ang="0">
                    <a:pos x="T8" y="T9"/>
                  </a:cxn>
                </a:cxnLst>
                <a:rect b="b" l="0" r="r" t="0"/>
                <a:pathLst>
                  <a:path h="35" w="35">
                    <a:moveTo>
                      <a:pt x="14" y="35"/>
                    </a:moveTo>
                    <a:lnTo>
                      <a:pt x="0" y="21"/>
                    </a:lnTo>
                    <a:lnTo>
                      <a:pt x="21" y="0"/>
                    </a:lnTo>
                    <a:lnTo>
                      <a:pt x="35" y="14"/>
                    </a:lnTo>
                    <a:lnTo>
                      <a:pt x="14" y="3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pic>
        <p:nvPicPr>
          <p:cNvPr id="254" name="图片 253"/>
          <p:cNvPicPr>
            <a:picLocks noChangeAspect="1"/>
          </p:cNvPicPr>
          <p:nvPr/>
        </p:nvPicPr>
        <p:blipFill>
          <a:blip r:embed="rId2">
            <a:extLst>
              <a:ext uri="{28A0092B-C50C-407E-A947-70E740481C1C}">
                <a14:useLocalDpi val="0"/>
              </a:ext>
            </a:extLst>
          </a:blip>
          <a:srcRect b="3383" l="19592" r="30627" t="1307"/>
          <a:stretch>
            <a:fillRect/>
          </a:stretch>
        </p:blipFill>
        <p:spPr>
          <a:xfrm>
            <a:off x="722308" y="1431113"/>
            <a:ext cx="3699716" cy="4518926"/>
          </a:xfrm>
          <a:custGeom>
            <a:gdLst>
              <a:gd fmla="*/ 0 w 2101914" name="connsiteX0"/>
              <a:gd fmla="*/ 0 h 3066130" name="connsiteY0"/>
              <a:gd fmla="*/ 2101914 w 2101914" name="connsiteX1"/>
              <a:gd fmla="*/ 0 h 3066130" name="connsiteY1"/>
              <a:gd fmla="*/ 2101914 w 2101914" name="connsiteX2"/>
              <a:gd fmla="*/ 3066130 h 3066130" name="connsiteY2"/>
              <a:gd fmla="*/ 0 w 2101914" name="connsiteX3"/>
              <a:gd fmla="*/ 3066130 h 3066130" name="connsiteY3"/>
            </a:gdLst>
            <a:cxnLst>
              <a:cxn ang="0">
                <a:pos x="connsiteX0" y="connsiteY0"/>
              </a:cxn>
              <a:cxn ang="0">
                <a:pos x="connsiteX1" y="connsiteY1"/>
              </a:cxn>
              <a:cxn ang="0">
                <a:pos x="connsiteX2" y="connsiteY2"/>
              </a:cxn>
              <a:cxn ang="0">
                <a:pos x="connsiteX3" y="connsiteY3"/>
              </a:cxn>
            </a:cxnLst>
            <a:rect b="b" l="l" r="r" t="t"/>
            <a:pathLst>
              <a:path h="3066130" w="2101914">
                <a:moveTo>
                  <a:pt x="0" y="0"/>
                </a:moveTo>
                <a:lnTo>
                  <a:pt x="2101914" y="0"/>
                </a:lnTo>
                <a:lnTo>
                  <a:pt x="2101914" y="3066130"/>
                </a:lnTo>
                <a:lnTo>
                  <a:pt x="0" y="3066130"/>
                </a:lnTo>
                <a:close/>
              </a:path>
            </a:pathLst>
          </a:custGeom>
          <a:noFill/>
          <a:ln w="19050">
            <a:noFill/>
          </a:ln>
        </p:spPr>
      </p:pic>
    </p:spTree>
    <p:extLst>
      <p:ext uri="{BB962C8B-B14F-4D97-AF65-F5344CB8AC3E}">
        <p14:creationId val="865186707"/>
      </p:ext>
    </p:extLst>
  </p:cSld>
  <p:clrMapOvr>
    <a:masterClrMapping/>
  </p:clrMapOvr>
  <p:transition spd="slow">
    <p:push dir="u"/>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文本框 42"/>
          <p:cNvSpPr txBox="1"/>
          <p:nvPr/>
        </p:nvSpPr>
        <p:spPr>
          <a:xfrm>
            <a:off x="4315461" y="284396"/>
            <a:ext cx="3561080" cy="518160"/>
          </a:xfrm>
          <a:prstGeom prst="rect">
            <a:avLst/>
          </a:prstGeom>
          <a:noFill/>
        </p:spPr>
        <p:txBody>
          <a:bodyPr anchor="ctr" rtlCol="0" wrap="none">
            <a:spAutoFit/>
          </a:bodyPr>
          <a:lstStyle/>
          <a:p>
            <a:pPr algn="ctr"/>
            <a:r>
              <a:rPr altLang="zh-CN" lang="en-US" smtClean="0" sz="2800">
                <a:solidFill>
                  <a:srgbClr val="53BAE9"/>
                </a:solidFill>
                <a:latin charset="-122" panose="02010600040101010101" pitchFamily="2" typeface="华文细黑"/>
                <a:ea charset="-122" panose="02010600040101010101" pitchFamily="2" typeface="华文细黑"/>
              </a:rPr>
              <a:t>ADD YOUR TITLE HERE</a:t>
            </a:r>
          </a:p>
        </p:txBody>
      </p:sp>
      <p:grpSp>
        <p:nvGrpSpPr>
          <p:cNvPr id="62" name="组合 61"/>
          <p:cNvGrpSpPr/>
          <p:nvPr/>
        </p:nvGrpSpPr>
        <p:grpSpPr>
          <a:xfrm>
            <a:off x="6656848" y="1638516"/>
            <a:ext cx="4046344" cy="958228"/>
            <a:chOff x="5523363" y="1314920"/>
            <a:chExt cx="3086944" cy="731029"/>
          </a:xfrm>
        </p:grpSpPr>
        <p:sp>
          <p:nvSpPr>
            <p:cNvPr id="63" name="矩形 62"/>
            <p:cNvSpPr/>
            <p:nvPr/>
          </p:nvSpPr>
          <p:spPr>
            <a:xfrm>
              <a:off x="5523362" y="1588086"/>
              <a:ext cx="3086944" cy="325543"/>
            </a:xfrm>
            <a:prstGeom prst="rect">
              <a:avLst/>
            </a:prstGeom>
          </p:spPr>
          <p:txBody>
            <a:bodyPr wrap="square">
              <a:spAutoFit/>
            </a:bodyPr>
            <a:lstStyle/>
            <a:p>
              <a:r>
                <a:rPr altLang="zh-CN" lang="en-US" sz="1100">
                  <a:latin charset="-122" panose="02010600040101010101" pitchFamily="2" typeface="华文细黑"/>
                  <a:ea charset="-122" panose="02010600040101010101" pitchFamily="2" typeface="华文细黑"/>
                  <a:cs charset="0" panose="020b0606030504020204" pitchFamily="34" typeface="Open Sans"/>
                </a:rPr>
                <a:t>The concepts national income and national product have roughly the same value and can be used interchangeably </a:t>
              </a:r>
            </a:p>
          </p:txBody>
        </p:sp>
        <p:sp>
          <p:nvSpPr>
            <p:cNvPr id="64" name="矩形 63"/>
            <p:cNvSpPr/>
            <p:nvPr/>
          </p:nvSpPr>
          <p:spPr>
            <a:xfrm>
              <a:off x="5523362" y="1314920"/>
              <a:ext cx="1472938" cy="279037"/>
            </a:xfrm>
            <a:prstGeom prst="rect">
              <a:avLst/>
            </a:prstGeom>
          </p:spPr>
          <p:txBody>
            <a:bodyPr wrap="none">
              <a:spAutoFit/>
            </a:bodyPr>
            <a:lstStyle/>
            <a:p>
              <a:r>
                <a:rPr altLang="zh-CN" b="1" lang="en-US">
                  <a:solidFill>
                    <a:srgbClr val="53BAE9"/>
                  </a:solidFill>
                  <a:latin charset="-122" panose="020b0503020204020204" pitchFamily="34" typeface="微软雅黑"/>
                  <a:ea charset="-122" panose="020b0503020204020204" pitchFamily="34" typeface="微软雅黑"/>
                </a:rPr>
                <a:t>ADD THE TITLE</a:t>
              </a:r>
            </a:p>
          </p:txBody>
        </p:sp>
      </p:grpSp>
      <p:grpSp>
        <p:nvGrpSpPr>
          <p:cNvPr id="65" name="组合 64"/>
          <p:cNvGrpSpPr/>
          <p:nvPr/>
        </p:nvGrpSpPr>
        <p:grpSpPr>
          <a:xfrm>
            <a:off x="6656848" y="3006364"/>
            <a:ext cx="4671263" cy="652743"/>
            <a:chOff x="5607549" y="2476056"/>
            <a:chExt cx="3563693" cy="497976"/>
          </a:xfrm>
        </p:grpSpPr>
        <p:sp>
          <p:nvSpPr>
            <p:cNvPr id="66" name="矩形 65"/>
            <p:cNvSpPr/>
            <p:nvPr/>
          </p:nvSpPr>
          <p:spPr>
            <a:xfrm>
              <a:off x="6228719" y="2517295"/>
              <a:ext cx="2942523" cy="325544"/>
            </a:xfrm>
            <a:prstGeom prst="rect">
              <a:avLst/>
            </a:prstGeom>
          </p:spPr>
          <p:txBody>
            <a:bodyPr wrap="square">
              <a:spAutoFit/>
            </a:bodyPr>
            <a:lstStyle/>
            <a:p>
              <a:r>
                <a:rPr altLang="zh-CN" lang="en-US" sz="1100">
                  <a:latin charset="-122" panose="02010600040101010101" pitchFamily="2" typeface="华文细黑"/>
                  <a:ea charset="-122" panose="02010600040101010101" pitchFamily="2" typeface="华文细黑"/>
                  <a:cs charset="0" panose="020b0606030504020204" pitchFamily="34" typeface="Open Sans"/>
                </a:rPr>
                <a:t>The concepts national income and national product have roughly </a:t>
              </a:r>
            </a:p>
          </p:txBody>
        </p:sp>
        <p:grpSp>
          <p:nvGrpSpPr>
            <p:cNvPr id="67" name="组合 66"/>
            <p:cNvGrpSpPr/>
            <p:nvPr/>
          </p:nvGrpSpPr>
          <p:grpSpPr>
            <a:xfrm>
              <a:off x="5607549" y="2476056"/>
              <a:ext cx="497976" cy="497976"/>
              <a:chOff x="5607549" y="2521897"/>
              <a:chExt cx="497976" cy="497976"/>
            </a:xfrm>
          </p:grpSpPr>
          <p:sp>
            <p:nvSpPr>
              <p:cNvPr id="68" name="椭圆 67"/>
              <p:cNvSpPr/>
              <p:nvPr/>
            </p:nvSpPr>
            <p:spPr>
              <a:xfrm>
                <a:off x="5607549" y="2521897"/>
                <a:ext cx="497976" cy="497976"/>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9" name="组合 68"/>
              <p:cNvGrpSpPr/>
              <p:nvPr/>
            </p:nvGrpSpPr>
            <p:grpSpPr>
              <a:xfrm flipH="1">
                <a:off x="5709115" y="2621443"/>
                <a:ext cx="294846" cy="298883"/>
                <a:chOff x="9363075" y="4967288"/>
                <a:chExt cx="463551" cy="469900"/>
              </a:xfrm>
              <a:solidFill>
                <a:schemeClr val="bg1"/>
              </a:solidFill>
            </p:grpSpPr>
            <p:sp>
              <p:nvSpPr>
                <p:cNvPr id="70" name="Freeform 22"/>
                <p:cNvSpPr/>
                <p:nvPr/>
              </p:nvSpPr>
              <p:spPr bwMode="auto">
                <a:xfrm>
                  <a:off x="9371013" y="5280025"/>
                  <a:ext cx="158750" cy="150813"/>
                </a:xfrm>
                <a:custGeom>
                  <a:gdLst>
                    <a:gd fmla="*/ 14 w 100" name="T0"/>
                    <a:gd fmla="*/ 95 h 95" name="T1"/>
                    <a:gd fmla="*/ 0 w 100" name="T2"/>
                    <a:gd fmla="*/ 80 h 95" name="T3"/>
                    <a:gd fmla="*/ 85 w 100" name="T4"/>
                    <a:gd fmla="*/ 0 h 95" name="T5"/>
                    <a:gd fmla="*/ 100 w 100" name="T6"/>
                    <a:gd fmla="*/ 14 h 95" name="T7"/>
                    <a:gd fmla="*/ 14 w 100" name="T8"/>
                    <a:gd fmla="*/ 95 h 95" name="T9"/>
                  </a:gdLst>
                  <a:cxnLst>
                    <a:cxn ang="0">
                      <a:pos x="T0" y="T1"/>
                    </a:cxn>
                    <a:cxn ang="0">
                      <a:pos x="T2" y="T3"/>
                    </a:cxn>
                    <a:cxn ang="0">
                      <a:pos x="T4" y="T5"/>
                    </a:cxn>
                    <a:cxn ang="0">
                      <a:pos x="T6" y="T7"/>
                    </a:cxn>
                    <a:cxn ang="0">
                      <a:pos x="T8" y="T9"/>
                    </a:cxn>
                  </a:cxnLst>
                  <a:rect b="b" l="0" r="r" t="0"/>
                  <a:pathLst>
                    <a:path h="95" w="100">
                      <a:moveTo>
                        <a:pt x="14" y="95"/>
                      </a:moveTo>
                      <a:lnTo>
                        <a:pt x="0" y="80"/>
                      </a:lnTo>
                      <a:lnTo>
                        <a:pt x="85" y="0"/>
                      </a:lnTo>
                      <a:lnTo>
                        <a:pt x="100" y="14"/>
                      </a:lnTo>
                      <a:lnTo>
                        <a:pt x="14" y="9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23"/>
                <p:cNvSpPr>
                  <a:spLocks noEditPoints="1"/>
                </p:cNvSpPr>
                <p:nvPr/>
              </p:nvSpPr>
              <p:spPr bwMode="auto">
                <a:xfrm>
                  <a:off x="9486900" y="5200650"/>
                  <a:ext cx="120650" cy="120650"/>
                </a:xfrm>
                <a:custGeom>
                  <a:gdLst>
                    <a:gd fmla="*/ 16 w 32" name="T0"/>
                    <a:gd fmla="*/ 32 h 32" name="T1"/>
                    <a:gd fmla="*/ 0 w 32" name="T2"/>
                    <a:gd fmla="*/ 16 h 32" name="T3"/>
                    <a:gd fmla="*/ 16 w 32" name="T4"/>
                    <a:gd fmla="*/ 0 h 32" name="T5"/>
                    <a:gd fmla="*/ 32 w 32" name="T6"/>
                    <a:gd fmla="*/ 16 h 32" name="T7"/>
                    <a:gd fmla="*/ 16 w 32" name="T8"/>
                    <a:gd fmla="*/ 32 h 32" name="T9"/>
                    <a:gd fmla="*/ 16 w 32" name="T10"/>
                    <a:gd fmla="*/ 8 h 32" name="T11"/>
                    <a:gd fmla="*/ 8 w 32" name="T12"/>
                    <a:gd fmla="*/ 16 h 32" name="T13"/>
                    <a:gd fmla="*/ 16 w 32" name="T14"/>
                    <a:gd fmla="*/ 24 h 32" name="T15"/>
                    <a:gd fmla="*/ 24 w 32" name="T16"/>
                    <a:gd fmla="*/ 16 h 32" name="T17"/>
                    <a:gd fmla="*/ 16 w 32" name="T18"/>
                    <a:gd fmla="*/ 8 h 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 w="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24"/>
                <p:cNvSpPr>
                  <a:spLocks noEditPoints="1"/>
                </p:cNvSpPr>
                <p:nvPr/>
              </p:nvSpPr>
              <p:spPr bwMode="auto">
                <a:xfrm>
                  <a:off x="9577388" y="4967288"/>
                  <a:ext cx="249238" cy="249238"/>
                </a:xfrm>
                <a:custGeom>
                  <a:gdLst>
                    <a:gd fmla="*/ 32 w 66" name="T0"/>
                    <a:gd fmla="*/ 66 h 66" name="T1"/>
                    <a:gd fmla="*/ 9 w 66" name="T2"/>
                    <a:gd fmla="*/ 57 h 66" name="T3"/>
                    <a:gd fmla="*/ 0 w 66" name="T4"/>
                    <a:gd fmla="*/ 34 h 66" name="T5"/>
                    <a:gd fmla="*/ 9 w 66" name="T6"/>
                    <a:gd fmla="*/ 11 h 66" name="T7"/>
                    <a:gd fmla="*/ 20 w 66" name="T8"/>
                    <a:gd fmla="*/ 0 h 66" name="T9"/>
                    <a:gd fmla="*/ 66 w 66" name="T10"/>
                    <a:gd fmla="*/ 46 h 66" name="T11"/>
                    <a:gd fmla="*/ 55 w 66" name="T12"/>
                    <a:gd fmla="*/ 57 h 66" name="T13"/>
                    <a:gd fmla="*/ 32 w 66" name="T14"/>
                    <a:gd fmla="*/ 66 h 66" name="T15"/>
                    <a:gd fmla="*/ 20 w 66" name="T16"/>
                    <a:gd fmla="*/ 12 h 66" name="T17"/>
                    <a:gd fmla="*/ 15 w 66" name="T18"/>
                    <a:gd fmla="*/ 17 h 66" name="T19"/>
                    <a:gd fmla="*/ 8 w 66" name="T20"/>
                    <a:gd fmla="*/ 34 h 66" name="T21"/>
                    <a:gd fmla="*/ 15 w 66" name="T22"/>
                    <a:gd fmla="*/ 51 h 66" name="T23"/>
                    <a:gd fmla="*/ 32 w 66" name="T24"/>
                    <a:gd fmla="*/ 58 h 66" name="T25"/>
                    <a:gd fmla="*/ 49 w 66" name="T26"/>
                    <a:gd fmla="*/ 51 h 66" name="T27"/>
                    <a:gd fmla="*/ 54 w 66" name="T28"/>
                    <a:gd fmla="*/ 46 h 66" name="T29"/>
                    <a:gd fmla="*/ 20 w 66" name="T30"/>
                    <a:gd fmla="*/ 12 h 6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6" w="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25"/>
                <p:cNvSpPr/>
                <p:nvPr/>
              </p:nvSpPr>
              <p:spPr bwMode="auto">
                <a:xfrm>
                  <a:off x="9363075" y="5065713"/>
                  <a:ext cx="365125" cy="371475"/>
                </a:xfrm>
                <a:custGeom>
                  <a:gdLst>
                    <a:gd fmla="*/ 0 w 230" name="T0"/>
                    <a:gd fmla="*/ 234 h 234" name="T1"/>
                    <a:gd fmla="*/ 22 w 230" name="T2"/>
                    <a:gd fmla="*/ 49 h 234" name="T3"/>
                    <a:gd fmla="*/ 112 w 230" name="T4"/>
                    <a:gd fmla="*/ 0 h 234" name="T5"/>
                    <a:gd fmla="*/ 121 w 230" name="T6"/>
                    <a:gd fmla="*/ 16 h 234" name="T7"/>
                    <a:gd fmla="*/ 41 w 230" name="T8"/>
                    <a:gd fmla="*/ 61 h 234" name="T9"/>
                    <a:gd fmla="*/ 24 w 230" name="T10"/>
                    <a:gd fmla="*/ 211 h 234" name="T11"/>
                    <a:gd fmla="*/ 185 w 230" name="T12"/>
                    <a:gd fmla="*/ 180 h 234" name="T13"/>
                    <a:gd fmla="*/ 211 w 230" name="T14"/>
                    <a:gd fmla="*/ 111 h 234" name="T15"/>
                    <a:gd fmla="*/ 230 w 230" name="T16"/>
                    <a:gd fmla="*/ 116 h 234" name="T17"/>
                    <a:gd fmla="*/ 199 w 230" name="T18"/>
                    <a:gd fmla="*/ 199 h 234" name="T19"/>
                    <a:gd fmla="*/ 0 w 230" name="T20"/>
                    <a:gd fmla="*/ 234 h 2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34" w="230">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grpSp>
        <p:nvGrpSpPr>
          <p:cNvPr id="74" name="组合 73"/>
          <p:cNvGrpSpPr/>
          <p:nvPr/>
        </p:nvGrpSpPr>
        <p:grpSpPr>
          <a:xfrm>
            <a:off x="6656848" y="4210790"/>
            <a:ext cx="4671263" cy="652743"/>
            <a:chOff x="5607549" y="3099264"/>
            <a:chExt cx="3563693" cy="497976"/>
          </a:xfrm>
        </p:grpSpPr>
        <p:sp>
          <p:nvSpPr>
            <p:cNvPr id="75" name="矩形 74"/>
            <p:cNvSpPr/>
            <p:nvPr/>
          </p:nvSpPr>
          <p:spPr>
            <a:xfrm>
              <a:off x="6228719" y="3140503"/>
              <a:ext cx="2942523" cy="325544"/>
            </a:xfrm>
            <a:prstGeom prst="rect">
              <a:avLst/>
            </a:prstGeom>
          </p:spPr>
          <p:txBody>
            <a:bodyPr wrap="square">
              <a:spAutoFit/>
            </a:bodyPr>
            <a:lstStyle/>
            <a:p>
              <a:r>
                <a:rPr altLang="zh-CN" lang="en-US" sz="1100">
                  <a:latin charset="-122" panose="02010600040101010101" pitchFamily="2" typeface="华文细黑"/>
                  <a:ea charset="-122" panose="02010600040101010101" pitchFamily="2" typeface="华文细黑"/>
                  <a:cs charset="0" panose="020b0606030504020204" pitchFamily="34" typeface="Open Sans"/>
                </a:rPr>
                <a:t>The concepts national income and national product have roughly </a:t>
              </a:r>
            </a:p>
          </p:txBody>
        </p:sp>
        <p:grpSp>
          <p:nvGrpSpPr>
            <p:cNvPr id="76" name="组合 75"/>
            <p:cNvGrpSpPr/>
            <p:nvPr/>
          </p:nvGrpSpPr>
          <p:grpSpPr>
            <a:xfrm>
              <a:off x="5607549" y="3099264"/>
              <a:ext cx="497976" cy="497976"/>
              <a:chOff x="5607549" y="3099264"/>
              <a:chExt cx="497976" cy="497976"/>
            </a:xfrm>
          </p:grpSpPr>
          <p:sp>
            <p:nvSpPr>
              <p:cNvPr id="77" name="椭圆 76"/>
              <p:cNvSpPr/>
              <p:nvPr/>
            </p:nvSpPr>
            <p:spPr>
              <a:xfrm>
                <a:off x="5607549" y="3099264"/>
                <a:ext cx="497976" cy="497976"/>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8" name="组合 77"/>
              <p:cNvGrpSpPr/>
              <p:nvPr/>
            </p:nvGrpSpPr>
            <p:grpSpPr>
              <a:xfrm>
                <a:off x="5705580" y="3197296"/>
                <a:ext cx="301913" cy="301913"/>
                <a:chOff x="13057188" y="3740150"/>
                <a:chExt cx="474663" cy="474663"/>
              </a:xfrm>
              <a:solidFill>
                <a:schemeClr val="bg1"/>
              </a:solidFill>
            </p:grpSpPr>
            <p:sp>
              <p:nvSpPr>
                <p:cNvPr id="79" name="Freeform 18"/>
                <p:cNvSpPr/>
                <p:nvPr/>
              </p:nvSpPr>
              <p:spPr bwMode="auto">
                <a:xfrm>
                  <a:off x="13114338" y="4019550"/>
                  <a:ext cx="360363" cy="195263"/>
                </a:xfrm>
                <a:custGeom>
                  <a:gdLst>
                    <a:gd fmla="*/ 227 w 227" name="T0"/>
                    <a:gd fmla="*/ 123 h 123" name="T1"/>
                    <a:gd fmla="*/ 0 w 227" name="T2"/>
                    <a:gd fmla="*/ 123 h 123" name="T3"/>
                    <a:gd fmla="*/ 0 w 227" name="T4"/>
                    <a:gd fmla="*/ 0 h 123" name="T5"/>
                    <a:gd fmla="*/ 19 w 227" name="T6"/>
                    <a:gd fmla="*/ 0 h 123" name="T7"/>
                    <a:gd fmla="*/ 19 w 227" name="T8"/>
                    <a:gd fmla="*/ 104 h 123" name="T9"/>
                    <a:gd fmla="*/ 208 w 227" name="T10"/>
                    <a:gd fmla="*/ 104 h 123" name="T11"/>
                    <a:gd fmla="*/ 208 w 227" name="T12"/>
                    <a:gd fmla="*/ 0 h 123" name="T13"/>
                    <a:gd fmla="*/ 227 w 227" name="T14"/>
                    <a:gd fmla="*/ 0 h 123" name="T15"/>
                    <a:gd fmla="*/ 227 w 227" name="T16"/>
                    <a:gd fmla="*/ 123 h 1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3" w="226">
                      <a:moveTo>
                        <a:pt x="227" y="123"/>
                      </a:moveTo>
                      <a:lnTo>
                        <a:pt x="0" y="123"/>
                      </a:lnTo>
                      <a:lnTo>
                        <a:pt x="0" y="0"/>
                      </a:lnTo>
                      <a:lnTo>
                        <a:pt x="19" y="0"/>
                      </a:lnTo>
                      <a:lnTo>
                        <a:pt x="19" y="104"/>
                      </a:lnTo>
                      <a:lnTo>
                        <a:pt x="208" y="104"/>
                      </a:lnTo>
                      <a:lnTo>
                        <a:pt x="208" y="0"/>
                      </a:lnTo>
                      <a:lnTo>
                        <a:pt x="227" y="0"/>
                      </a:lnTo>
                      <a:lnTo>
                        <a:pt x="227" y="12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19"/>
                <p:cNvSpPr/>
                <p:nvPr/>
              </p:nvSpPr>
              <p:spPr bwMode="auto">
                <a:xfrm>
                  <a:off x="13057188" y="3740150"/>
                  <a:ext cx="474663" cy="274638"/>
                </a:xfrm>
                <a:custGeom>
                  <a:gdLst>
                    <a:gd fmla="*/ 284 w 299" name="T0"/>
                    <a:gd fmla="*/ 173 h 173" name="T1"/>
                    <a:gd fmla="*/ 149 w 299" name="T2"/>
                    <a:gd fmla="*/ 29 h 173" name="T3"/>
                    <a:gd fmla="*/ 14 w 299" name="T4"/>
                    <a:gd fmla="*/ 173 h 173" name="T5"/>
                    <a:gd fmla="*/ 0 w 299" name="T6"/>
                    <a:gd fmla="*/ 159 h 173" name="T7"/>
                    <a:gd fmla="*/ 149 w 299" name="T8"/>
                    <a:gd fmla="*/ 0 h 173" name="T9"/>
                    <a:gd fmla="*/ 299 w 299" name="T10"/>
                    <a:gd fmla="*/ 159 h 173" name="T11"/>
                    <a:gd fmla="*/ 284 w 299" name="T12"/>
                    <a:gd fmla="*/ 173 h 173" name="T13"/>
                  </a:gdLst>
                  <a:cxnLst>
                    <a:cxn ang="0">
                      <a:pos x="T0" y="T1"/>
                    </a:cxn>
                    <a:cxn ang="0">
                      <a:pos x="T2" y="T3"/>
                    </a:cxn>
                    <a:cxn ang="0">
                      <a:pos x="T4" y="T5"/>
                    </a:cxn>
                    <a:cxn ang="0">
                      <a:pos x="T6" y="T7"/>
                    </a:cxn>
                    <a:cxn ang="0">
                      <a:pos x="T8" y="T9"/>
                    </a:cxn>
                    <a:cxn ang="0">
                      <a:pos x="T10" y="T11"/>
                    </a:cxn>
                    <a:cxn ang="0">
                      <a:pos x="T12" y="T13"/>
                    </a:cxn>
                  </a:cxnLst>
                  <a:rect b="b" l="0" r="r" t="0"/>
                  <a:pathLst>
                    <a:path h="173" w="299">
                      <a:moveTo>
                        <a:pt x="284" y="173"/>
                      </a:moveTo>
                      <a:lnTo>
                        <a:pt x="149" y="29"/>
                      </a:lnTo>
                      <a:lnTo>
                        <a:pt x="14" y="173"/>
                      </a:lnTo>
                      <a:lnTo>
                        <a:pt x="0" y="159"/>
                      </a:lnTo>
                      <a:lnTo>
                        <a:pt x="149" y="0"/>
                      </a:lnTo>
                      <a:lnTo>
                        <a:pt x="299" y="159"/>
                      </a:lnTo>
                      <a:lnTo>
                        <a:pt x="284" y="17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20"/>
                <p:cNvSpPr/>
                <p:nvPr/>
              </p:nvSpPr>
              <p:spPr bwMode="auto">
                <a:xfrm>
                  <a:off x="13233400" y="4019550"/>
                  <a:ext cx="120650" cy="134938"/>
                </a:xfrm>
                <a:custGeom>
                  <a:gdLst>
                    <a:gd fmla="*/ 76 w 76" name="T0"/>
                    <a:gd fmla="*/ 85 h 85" name="T1"/>
                    <a:gd fmla="*/ 57 w 76" name="T2"/>
                    <a:gd fmla="*/ 85 h 85" name="T3"/>
                    <a:gd fmla="*/ 57 w 76" name="T4"/>
                    <a:gd fmla="*/ 19 h 85" name="T5"/>
                    <a:gd fmla="*/ 19 w 76" name="T6"/>
                    <a:gd fmla="*/ 19 h 85" name="T7"/>
                    <a:gd fmla="*/ 19 w 76" name="T8"/>
                    <a:gd fmla="*/ 85 h 85" name="T9"/>
                    <a:gd fmla="*/ 0 w 76" name="T10"/>
                    <a:gd fmla="*/ 85 h 85" name="T11"/>
                    <a:gd fmla="*/ 0 w 76" name="T12"/>
                    <a:gd fmla="*/ 0 h 85" name="T13"/>
                    <a:gd fmla="*/ 76 w 76" name="T14"/>
                    <a:gd fmla="*/ 0 h 85" name="T15"/>
                    <a:gd fmla="*/ 76 w 76" name="T16"/>
                    <a:gd fmla="*/ 85 h 8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 w="76">
                      <a:moveTo>
                        <a:pt x="76" y="85"/>
                      </a:moveTo>
                      <a:lnTo>
                        <a:pt x="57" y="85"/>
                      </a:lnTo>
                      <a:lnTo>
                        <a:pt x="57" y="19"/>
                      </a:lnTo>
                      <a:lnTo>
                        <a:pt x="19" y="19"/>
                      </a:lnTo>
                      <a:lnTo>
                        <a:pt x="19" y="85"/>
                      </a:lnTo>
                      <a:lnTo>
                        <a:pt x="0" y="85"/>
                      </a:lnTo>
                      <a:lnTo>
                        <a:pt x="0" y="0"/>
                      </a:lnTo>
                      <a:lnTo>
                        <a:pt x="76" y="0"/>
                      </a:lnTo>
                      <a:lnTo>
                        <a:pt x="76" y="8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21"/>
                <p:cNvSpPr>
                  <a:spLocks noEditPoints="1"/>
                </p:cNvSpPr>
                <p:nvPr/>
              </p:nvSpPr>
              <p:spPr bwMode="auto">
                <a:xfrm>
                  <a:off x="13233400" y="3868738"/>
                  <a:ext cx="120650" cy="120650"/>
                </a:xfrm>
                <a:custGeom>
                  <a:gdLst>
                    <a:gd fmla="*/ 16 w 32" name="T0"/>
                    <a:gd fmla="*/ 32 h 32" name="T1"/>
                    <a:gd fmla="*/ 0 w 32" name="T2"/>
                    <a:gd fmla="*/ 16 h 32" name="T3"/>
                    <a:gd fmla="*/ 16 w 32" name="T4"/>
                    <a:gd fmla="*/ 0 h 32" name="T5"/>
                    <a:gd fmla="*/ 32 w 32" name="T6"/>
                    <a:gd fmla="*/ 16 h 32" name="T7"/>
                    <a:gd fmla="*/ 16 w 32" name="T8"/>
                    <a:gd fmla="*/ 32 h 32" name="T9"/>
                    <a:gd fmla="*/ 16 w 32" name="T10"/>
                    <a:gd fmla="*/ 8 h 32" name="T11"/>
                    <a:gd fmla="*/ 8 w 32" name="T12"/>
                    <a:gd fmla="*/ 16 h 32" name="T13"/>
                    <a:gd fmla="*/ 16 w 32" name="T14"/>
                    <a:gd fmla="*/ 24 h 32" name="T15"/>
                    <a:gd fmla="*/ 24 w 32" name="T16"/>
                    <a:gd fmla="*/ 16 h 32" name="T17"/>
                    <a:gd fmla="*/ 16 w 32" name="T18"/>
                    <a:gd fmla="*/ 8 h 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 w="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grpSp>
        <p:nvGrpSpPr>
          <p:cNvPr id="83" name="组合 82"/>
          <p:cNvGrpSpPr/>
          <p:nvPr/>
        </p:nvGrpSpPr>
        <p:grpSpPr>
          <a:xfrm>
            <a:off x="6656848" y="5415216"/>
            <a:ext cx="4671263" cy="652743"/>
            <a:chOff x="5607549" y="3722472"/>
            <a:chExt cx="3563693" cy="497976"/>
          </a:xfrm>
        </p:grpSpPr>
        <p:sp>
          <p:nvSpPr>
            <p:cNvPr id="84" name="矩形 83"/>
            <p:cNvSpPr/>
            <p:nvPr/>
          </p:nvSpPr>
          <p:spPr>
            <a:xfrm>
              <a:off x="6228719" y="3763711"/>
              <a:ext cx="2942523" cy="325544"/>
            </a:xfrm>
            <a:prstGeom prst="rect">
              <a:avLst/>
            </a:prstGeom>
          </p:spPr>
          <p:txBody>
            <a:bodyPr wrap="square">
              <a:spAutoFit/>
            </a:bodyPr>
            <a:lstStyle/>
            <a:p>
              <a:r>
                <a:rPr altLang="zh-CN" lang="en-US" sz="1100">
                  <a:latin charset="-122" panose="02010600040101010101" pitchFamily="2" typeface="华文细黑"/>
                  <a:ea charset="-122" panose="02010600040101010101" pitchFamily="2" typeface="华文细黑"/>
                  <a:cs charset="0" panose="020b0606030504020204" pitchFamily="34" typeface="Open Sans"/>
                </a:rPr>
                <a:t>The concepts national income and national product have roughly </a:t>
              </a:r>
            </a:p>
          </p:txBody>
        </p:sp>
        <p:grpSp>
          <p:nvGrpSpPr>
            <p:cNvPr id="85" name="组合 84"/>
            <p:cNvGrpSpPr/>
            <p:nvPr/>
          </p:nvGrpSpPr>
          <p:grpSpPr>
            <a:xfrm>
              <a:off x="5607549" y="3722472"/>
              <a:ext cx="497976" cy="497976"/>
              <a:chOff x="5607549" y="3676631"/>
              <a:chExt cx="497976" cy="497976"/>
            </a:xfrm>
          </p:grpSpPr>
          <p:sp>
            <p:nvSpPr>
              <p:cNvPr id="86" name="椭圆 85"/>
              <p:cNvSpPr/>
              <p:nvPr/>
            </p:nvSpPr>
            <p:spPr>
              <a:xfrm>
                <a:off x="5607549" y="3676631"/>
                <a:ext cx="497976" cy="497976"/>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7" name="组合 86"/>
              <p:cNvGrpSpPr/>
              <p:nvPr/>
            </p:nvGrpSpPr>
            <p:grpSpPr>
              <a:xfrm>
                <a:off x="5687435" y="3756519"/>
                <a:ext cx="338204" cy="338200"/>
                <a:chOff x="3459051" y="-884634"/>
                <a:chExt cx="492125" cy="492125"/>
              </a:xfrm>
              <a:solidFill>
                <a:schemeClr val="bg1"/>
              </a:solidFill>
            </p:grpSpPr>
            <p:sp>
              <p:nvSpPr>
                <p:cNvPr id="88" name="Freeform 5"/>
                <p:cNvSpPr>
                  <a:spLocks noEditPoints="1"/>
                </p:cNvSpPr>
                <p:nvPr/>
              </p:nvSpPr>
              <p:spPr bwMode="auto">
                <a:xfrm>
                  <a:off x="3459051" y="-684609"/>
                  <a:ext cx="107950" cy="184150"/>
                </a:xfrm>
                <a:custGeom>
                  <a:gdLst>
                    <a:gd fmla="*/ 28 w 28" name="T0"/>
                    <a:gd fmla="*/ 48 h 48" name="T1"/>
                    <a:gd fmla="*/ 24 w 28" name="T2"/>
                    <a:gd fmla="*/ 48 h 48" name="T3"/>
                    <a:gd fmla="*/ 0 w 28" name="T4"/>
                    <a:gd fmla="*/ 24 h 48" name="T5"/>
                    <a:gd fmla="*/ 24 w 28" name="T6"/>
                    <a:gd fmla="*/ 0 h 48" name="T7"/>
                    <a:gd fmla="*/ 28 w 28" name="T8"/>
                    <a:gd fmla="*/ 0 h 48" name="T9"/>
                    <a:gd fmla="*/ 28 w 28" name="T10"/>
                    <a:gd fmla="*/ 48 h 48" name="T11"/>
                    <a:gd fmla="*/ 20 w 28" name="T12"/>
                    <a:gd fmla="*/ 8 h 48" name="T13"/>
                    <a:gd fmla="*/ 8 w 28" name="T14"/>
                    <a:gd fmla="*/ 24 h 48" name="T15"/>
                    <a:gd fmla="*/ 20 w 28" name="T16"/>
                    <a:gd fmla="*/ 40 h 48" name="T17"/>
                    <a:gd fmla="*/ 20 w 28" name="T18"/>
                    <a:gd fmla="*/ 8 h 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8" w="28">
                      <a:moveTo>
                        <a:pt x="28" y="48"/>
                      </a:moveTo>
                      <a:cubicBezTo>
                        <a:pt x="24" y="48"/>
                        <a:pt x="24" y="48"/>
                        <a:pt x="24" y="48"/>
                      </a:cubicBezTo>
                      <a:cubicBezTo>
                        <a:pt x="10" y="48"/>
                        <a:pt x="0" y="38"/>
                        <a:pt x="0" y="24"/>
                      </a:cubicBezTo>
                      <a:cubicBezTo>
                        <a:pt x="0" y="10"/>
                        <a:pt x="10" y="0"/>
                        <a:pt x="24" y="0"/>
                      </a:cubicBezTo>
                      <a:cubicBezTo>
                        <a:pt x="28" y="0"/>
                        <a:pt x="28" y="0"/>
                        <a:pt x="28" y="0"/>
                      </a:cubicBezTo>
                      <a:lnTo>
                        <a:pt x="28" y="48"/>
                      </a:lnTo>
                      <a:close/>
                      <a:moveTo>
                        <a:pt x="20" y="8"/>
                      </a:moveTo>
                      <a:cubicBezTo>
                        <a:pt x="13" y="10"/>
                        <a:pt x="8" y="16"/>
                        <a:pt x="8" y="24"/>
                      </a:cubicBezTo>
                      <a:cubicBezTo>
                        <a:pt x="8" y="32"/>
                        <a:pt x="13" y="38"/>
                        <a:pt x="20" y="40"/>
                      </a:cubicBezTo>
                      <a:lnTo>
                        <a:pt x="20" y="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6"/>
                <p:cNvSpPr>
                  <a:spLocks noEditPoints="1"/>
                </p:cNvSpPr>
                <p:nvPr/>
              </p:nvSpPr>
              <p:spPr bwMode="auto">
                <a:xfrm>
                  <a:off x="3843226" y="-684609"/>
                  <a:ext cx="107950" cy="184150"/>
                </a:xfrm>
                <a:custGeom>
                  <a:gdLst>
                    <a:gd fmla="*/ 4 w 28" name="T0"/>
                    <a:gd fmla="*/ 48 h 48" name="T1"/>
                    <a:gd fmla="*/ 0 w 28" name="T2"/>
                    <a:gd fmla="*/ 48 h 48" name="T3"/>
                    <a:gd fmla="*/ 0 w 28" name="T4"/>
                    <a:gd fmla="*/ 0 h 48" name="T5"/>
                    <a:gd fmla="*/ 4 w 28" name="T6"/>
                    <a:gd fmla="*/ 0 h 48" name="T7"/>
                    <a:gd fmla="*/ 28 w 28" name="T8"/>
                    <a:gd fmla="*/ 24 h 48" name="T9"/>
                    <a:gd fmla="*/ 4 w 28" name="T10"/>
                    <a:gd fmla="*/ 48 h 48" name="T11"/>
                    <a:gd fmla="*/ 8 w 28" name="T12"/>
                    <a:gd fmla="*/ 8 h 48" name="T13"/>
                    <a:gd fmla="*/ 8 w 28" name="T14"/>
                    <a:gd fmla="*/ 40 h 48" name="T15"/>
                    <a:gd fmla="*/ 20 w 28" name="T16"/>
                    <a:gd fmla="*/ 24 h 48" name="T17"/>
                    <a:gd fmla="*/ 8 w 28" name="T18"/>
                    <a:gd fmla="*/ 8 h 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8" w="28">
                      <a:moveTo>
                        <a:pt x="4" y="48"/>
                      </a:moveTo>
                      <a:cubicBezTo>
                        <a:pt x="0" y="48"/>
                        <a:pt x="0" y="48"/>
                        <a:pt x="0" y="48"/>
                      </a:cubicBezTo>
                      <a:cubicBezTo>
                        <a:pt x="0" y="0"/>
                        <a:pt x="0" y="0"/>
                        <a:pt x="0" y="0"/>
                      </a:cubicBezTo>
                      <a:cubicBezTo>
                        <a:pt x="4" y="0"/>
                        <a:pt x="4" y="0"/>
                        <a:pt x="4" y="0"/>
                      </a:cubicBezTo>
                      <a:cubicBezTo>
                        <a:pt x="18" y="0"/>
                        <a:pt x="28" y="10"/>
                        <a:pt x="28" y="24"/>
                      </a:cubicBezTo>
                      <a:cubicBezTo>
                        <a:pt x="28" y="38"/>
                        <a:pt x="18" y="48"/>
                        <a:pt x="4" y="48"/>
                      </a:cubicBezTo>
                      <a:moveTo>
                        <a:pt x="8" y="8"/>
                      </a:moveTo>
                      <a:cubicBezTo>
                        <a:pt x="8" y="40"/>
                        <a:pt x="8" y="40"/>
                        <a:pt x="8" y="40"/>
                      </a:cubicBezTo>
                      <a:cubicBezTo>
                        <a:pt x="15" y="38"/>
                        <a:pt x="20" y="32"/>
                        <a:pt x="20" y="24"/>
                      </a:cubicBezTo>
                      <a:cubicBezTo>
                        <a:pt x="20" y="16"/>
                        <a:pt x="15" y="10"/>
                        <a:pt x="8" y="8"/>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7"/>
                <p:cNvSpPr/>
                <p:nvPr/>
              </p:nvSpPr>
              <p:spPr bwMode="auto">
                <a:xfrm>
                  <a:off x="3874976" y="-470296"/>
                  <a:ext cx="46038" cy="46038"/>
                </a:xfrm>
                <a:custGeom>
                  <a:gdLst>
                    <a:gd fmla="*/ 0 w 12" name="T0"/>
                    <a:gd fmla="*/ 12 h 12" name="T1"/>
                    <a:gd fmla="*/ 0 w 12" name="T2"/>
                    <a:gd fmla="*/ 4 h 12" name="T3"/>
                    <a:gd fmla="*/ 4 w 12" name="T4"/>
                    <a:gd fmla="*/ 0 h 12" name="T5"/>
                    <a:gd fmla="*/ 12 w 12" name="T6"/>
                    <a:gd fmla="*/ 0 h 12" name="T7"/>
                    <a:gd fmla="*/ 0 w 12" name="T8"/>
                    <a:gd fmla="*/ 12 h 12" name="T9"/>
                  </a:gdLst>
                  <a:cxnLst>
                    <a:cxn ang="0">
                      <a:pos x="T0" y="T1"/>
                    </a:cxn>
                    <a:cxn ang="0">
                      <a:pos x="T2" y="T3"/>
                    </a:cxn>
                    <a:cxn ang="0">
                      <a:pos x="T4" y="T5"/>
                    </a:cxn>
                    <a:cxn ang="0">
                      <a:pos x="T6" y="T7"/>
                    </a:cxn>
                    <a:cxn ang="0">
                      <a:pos x="T8" y="T9"/>
                    </a:cxn>
                  </a:cxnLst>
                  <a:rect b="b" l="0" r="r" t="0"/>
                  <a:pathLst>
                    <a:path h="12" w="12">
                      <a:moveTo>
                        <a:pt x="0" y="12"/>
                      </a:moveTo>
                      <a:cubicBezTo>
                        <a:pt x="0" y="4"/>
                        <a:pt x="0" y="4"/>
                        <a:pt x="0" y="4"/>
                      </a:cubicBezTo>
                      <a:cubicBezTo>
                        <a:pt x="2" y="4"/>
                        <a:pt x="4" y="3"/>
                        <a:pt x="4" y="0"/>
                      </a:cubicBezTo>
                      <a:cubicBezTo>
                        <a:pt x="12" y="0"/>
                        <a:pt x="12" y="0"/>
                        <a:pt x="12" y="0"/>
                      </a:cubicBezTo>
                      <a:cubicBezTo>
                        <a:pt x="12" y="7"/>
                        <a:pt x="7" y="12"/>
                        <a:pt x="0" y="12"/>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 name="Rectangle 8"/>
                <p:cNvSpPr>
                  <a:spLocks noChangeArrowheads="1"/>
                </p:cNvSpPr>
                <p:nvPr/>
              </p:nvSpPr>
              <p:spPr bwMode="auto">
                <a:xfrm>
                  <a:off x="3813064" y="-454421"/>
                  <a:ext cx="61913" cy="301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9"/>
                <p:cNvSpPr>
                  <a:spLocks noEditPoints="1"/>
                </p:cNvSpPr>
                <p:nvPr/>
              </p:nvSpPr>
              <p:spPr bwMode="auto">
                <a:xfrm>
                  <a:off x="3728926" y="-484584"/>
                  <a:ext cx="92075" cy="92075"/>
                </a:xfrm>
                <a:custGeom>
                  <a:gdLst>
                    <a:gd fmla="*/ 12 w 24" name="T0"/>
                    <a:gd fmla="*/ 24 h 24" name="T1"/>
                    <a:gd fmla="*/ 0 w 24" name="T2"/>
                    <a:gd fmla="*/ 12 h 24" name="T3"/>
                    <a:gd fmla="*/ 12 w 24" name="T4"/>
                    <a:gd fmla="*/ 0 h 24" name="T5"/>
                    <a:gd fmla="*/ 24 w 24" name="T6"/>
                    <a:gd fmla="*/ 12 h 24" name="T7"/>
                    <a:gd fmla="*/ 12 w 24" name="T8"/>
                    <a:gd fmla="*/ 24 h 24" name="T9"/>
                    <a:gd fmla="*/ 12 w 24" name="T10"/>
                    <a:gd fmla="*/ 8 h 24" name="T11"/>
                    <a:gd fmla="*/ 8 w 24" name="T12"/>
                    <a:gd fmla="*/ 12 h 24" name="T13"/>
                    <a:gd fmla="*/ 12 w 24" name="T14"/>
                    <a:gd fmla="*/ 16 h 24" name="T15"/>
                    <a:gd fmla="*/ 16 w 24" name="T16"/>
                    <a:gd fmla="*/ 12 h 24" name="T17"/>
                    <a:gd fmla="*/ 12 w 24" name="T18"/>
                    <a:gd fmla="*/ 8 h 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 w="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10"/>
                <p:cNvSpPr/>
                <p:nvPr/>
              </p:nvSpPr>
              <p:spPr bwMode="auto">
                <a:xfrm>
                  <a:off x="3536839" y="-884634"/>
                  <a:ext cx="338138" cy="168275"/>
                </a:xfrm>
                <a:custGeom>
                  <a:gdLst>
                    <a:gd fmla="*/ 88 w 88" name="T0"/>
                    <a:gd fmla="*/ 44 h 44" name="T1"/>
                    <a:gd fmla="*/ 80 w 88" name="T2"/>
                    <a:gd fmla="*/ 44 h 44" name="T3"/>
                    <a:gd fmla="*/ 44 w 88" name="T4"/>
                    <a:gd fmla="*/ 8 h 44" name="T5"/>
                    <a:gd fmla="*/ 8 w 88" name="T6"/>
                    <a:gd fmla="*/ 44 h 44" name="T7"/>
                    <a:gd fmla="*/ 0 w 88" name="T8"/>
                    <a:gd fmla="*/ 44 h 44" name="T9"/>
                    <a:gd fmla="*/ 44 w 88" name="T10"/>
                    <a:gd fmla="*/ 0 h 44" name="T11"/>
                    <a:gd fmla="*/ 88 w 88" name="T12"/>
                    <a:gd fmla="*/ 44 h 44" name="T13"/>
                  </a:gdLst>
                  <a:cxnLst>
                    <a:cxn ang="0">
                      <a:pos x="T0" y="T1"/>
                    </a:cxn>
                    <a:cxn ang="0">
                      <a:pos x="T2" y="T3"/>
                    </a:cxn>
                    <a:cxn ang="0">
                      <a:pos x="T4" y="T5"/>
                    </a:cxn>
                    <a:cxn ang="0">
                      <a:pos x="T6" y="T7"/>
                    </a:cxn>
                    <a:cxn ang="0">
                      <a:pos x="T8" y="T9"/>
                    </a:cxn>
                    <a:cxn ang="0">
                      <a:pos x="T10" y="T11"/>
                    </a:cxn>
                    <a:cxn ang="0">
                      <a:pos x="T12" y="T13"/>
                    </a:cxn>
                  </a:cxnLst>
                  <a:rect b="b" l="0" r="r" t="0"/>
                  <a:pathLst>
                    <a:path h="44" w="88">
                      <a:moveTo>
                        <a:pt x="88" y="44"/>
                      </a:moveTo>
                      <a:cubicBezTo>
                        <a:pt x="80" y="44"/>
                        <a:pt x="80" y="44"/>
                        <a:pt x="80" y="44"/>
                      </a:cubicBezTo>
                      <a:cubicBezTo>
                        <a:pt x="80" y="24"/>
                        <a:pt x="64" y="8"/>
                        <a:pt x="44" y="8"/>
                      </a:cubicBezTo>
                      <a:cubicBezTo>
                        <a:pt x="24" y="8"/>
                        <a:pt x="8" y="24"/>
                        <a:pt x="8" y="44"/>
                      </a:cubicBezTo>
                      <a:cubicBezTo>
                        <a:pt x="0" y="44"/>
                        <a:pt x="0" y="44"/>
                        <a:pt x="0" y="44"/>
                      </a:cubicBezTo>
                      <a:cubicBezTo>
                        <a:pt x="0" y="20"/>
                        <a:pt x="20" y="0"/>
                        <a:pt x="44" y="0"/>
                      </a:cubicBezTo>
                      <a:cubicBezTo>
                        <a:pt x="68" y="0"/>
                        <a:pt x="88" y="20"/>
                        <a:pt x="88" y="44"/>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pic>
        <p:nvPicPr>
          <p:cNvPr id="94" name="图片 93"/>
          <p:cNvPicPr>
            <a:picLocks noChangeAspect="1"/>
          </p:cNvPicPr>
          <p:nvPr/>
        </p:nvPicPr>
        <p:blipFill>
          <a:blip r:embed="rId2">
            <a:extLst>
              <a:ext uri="{28A0092B-C50C-407E-A947-70E740481C1C}">
                <a14:useLocalDpi val="0"/>
              </a:ext>
            </a:extLst>
          </a:blip>
          <a:srcRect b="2345" l="8647" r="18736" t="2345"/>
          <a:stretch>
            <a:fillRect/>
          </a:stretch>
        </p:blipFill>
        <p:spPr>
          <a:xfrm>
            <a:off x="863890" y="3908772"/>
            <a:ext cx="2440218" cy="2440218"/>
          </a:xfrm>
          <a:custGeom>
            <a:gdLst>
              <a:gd fmla="*/ 0 w 1888700" name="connsiteX0"/>
              <a:gd fmla="*/ 0 h 1888700" name="connsiteY0"/>
              <a:gd fmla="*/ 1888700 w 1888700" name="connsiteX1"/>
              <a:gd fmla="*/ 0 h 1888700" name="connsiteY1"/>
              <a:gd fmla="*/ 1888700 w 1888700" name="connsiteX2"/>
              <a:gd fmla="*/ 1888700 h 1888700" name="connsiteY2"/>
              <a:gd fmla="*/ 0 w 1888700" name="connsiteX3"/>
              <a:gd fmla="*/ 1888700 h 1888700" name="connsiteY3"/>
            </a:gdLst>
            <a:cxnLst>
              <a:cxn ang="0">
                <a:pos x="connsiteX0" y="connsiteY0"/>
              </a:cxn>
              <a:cxn ang="0">
                <a:pos x="connsiteX1" y="connsiteY1"/>
              </a:cxn>
              <a:cxn ang="0">
                <a:pos x="connsiteX2" y="connsiteY2"/>
              </a:cxn>
              <a:cxn ang="0">
                <a:pos x="connsiteX3" y="connsiteY3"/>
              </a:cxn>
            </a:cxnLst>
            <a:rect b="b" l="l" r="r" t="t"/>
            <a:pathLst>
              <a:path h="1888700" w="1888700">
                <a:moveTo>
                  <a:pt x="0" y="0"/>
                </a:moveTo>
                <a:lnTo>
                  <a:pt x="1888700" y="0"/>
                </a:lnTo>
                <a:lnTo>
                  <a:pt x="1888700" y="1888700"/>
                </a:lnTo>
                <a:lnTo>
                  <a:pt x="0" y="1888700"/>
                </a:lnTo>
                <a:close/>
              </a:path>
            </a:pathLst>
          </a:custGeom>
        </p:spPr>
      </p:pic>
      <p:pic>
        <p:nvPicPr>
          <p:cNvPr id="95" name="图片 94"/>
          <p:cNvPicPr>
            <a:picLocks noChangeAspect="1"/>
          </p:cNvPicPr>
          <p:nvPr/>
        </p:nvPicPr>
        <p:blipFill>
          <a:blip r:embed="rId3">
            <a:extLst>
              <a:ext uri="{28A0092B-C50C-407E-A947-70E740481C1C}">
                <a14:useLocalDpi val="0"/>
              </a:ext>
            </a:extLst>
          </a:blip>
          <a:srcRect b="3383" l="6865" r="20518" t="1307"/>
          <a:stretch>
            <a:fillRect/>
          </a:stretch>
        </p:blipFill>
        <p:spPr>
          <a:xfrm>
            <a:off x="3428095" y="1357484"/>
            <a:ext cx="2440218" cy="2440218"/>
          </a:xfrm>
          <a:custGeom>
            <a:gdLst>
              <a:gd fmla="*/ 0 w 1888700" name="connsiteX0"/>
              <a:gd fmla="*/ 0 h 1888700" name="connsiteY0"/>
              <a:gd fmla="*/ 1888700 w 1888700" name="connsiteX1"/>
              <a:gd fmla="*/ 0 h 1888700" name="connsiteY1"/>
              <a:gd fmla="*/ 1888700 w 1888700" name="connsiteX2"/>
              <a:gd fmla="*/ 1888700 h 1888700" name="connsiteY2"/>
              <a:gd fmla="*/ 0 w 1888700" name="connsiteX3"/>
              <a:gd fmla="*/ 1888700 h 1888700" name="connsiteY3"/>
            </a:gdLst>
            <a:cxnLst>
              <a:cxn ang="0">
                <a:pos x="connsiteX0" y="connsiteY0"/>
              </a:cxn>
              <a:cxn ang="0">
                <a:pos x="connsiteX1" y="connsiteY1"/>
              </a:cxn>
              <a:cxn ang="0">
                <a:pos x="connsiteX2" y="connsiteY2"/>
              </a:cxn>
              <a:cxn ang="0">
                <a:pos x="connsiteX3" y="connsiteY3"/>
              </a:cxn>
            </a:cxnLst>
            <a:rect b="b" l="l" r="r" t="t"/>
            <a:pathLst>
              <a:path h="1888700" w="1888700">
                <a:moveTo>
                  <a:pt x="0" y="0"/>
                </a:moveTo>
                <a:lnTo>
                  <a:pt x="1888700" y="0"/>
                </a:lnTo>
                <a:lnTo>
                  <a:pt x="1888700" y="1888700"/>
                </a:lnTo>
                <a:lnTo>
                  <a:pt x="0" y="1888700"/>
                </a:lnTo>
                <a:close/>
              </a:path>
            </a:pathLst>
          </a:custGeom>
        </p:spPr>
      </p:pic>
      <p:pic>
        <p:nvPicPr>
          <p:cNvPr id="96" name="图片 95"/>
          <p:cNvPicPr>
            <a:picLocks noChangeAspect="1"/>
          </p:cNvPicPr>
          <p:nvPr/>
        </p:nvPicPr>
        <p:blipFill>
          <a:blip r:embed="rId4">
            <a:extLst>
              <a:ext uri="{28A0092B-C50C-407E-A947-70E740481C1C}">
                <a14:useLocalDpi val="0"/>
              </a:ext>
            </a:extLst>
          </a:blip>
          <a:srcRect b="2345" l="24857" r="11502" t="2345"/>
          <a:stretch>
            <a:fillRect/>
          </a:stretch>
        </p:blipFill>
        <p:spPr>
          <a:xfrm>
            <a:off x="3428095" y="3908772"/>
            <a:ext cx="2440218" cy="2440218"/>
          </a:xfrm>
          <a:custGeom>
            <a:gdLst>
              <a:gd fmla="*/ 0 w 1888700" name="connsiteX0"/>
              <a:gd fmla="*/ 0 h 1888700" name="connsiteY0"/>
              <a:gd fmla="*/ 1888700 w 1888700" name="connsiteX1"/>
              <a:gd fmla="*/ 0 h 1888700" name="connsiteY1"/>
              <a:gd fmla="*/ 1888700 w 1888700" name="connsiteX2"/>
              <a:gd fmla="*/ 1888700 h 1888700" name="connsiteY2"/>
              <a:gd fmla="*/ 0 w 1888700" name="connsiteX3"/>
              <a:gd fmla="*/ 1888700 h 1888700" name="connsiteY3"/>
            </a:gdLst>
            <a:cxnLst>
              <a:cxn ang="0">
                <a:pos x="connsiteX0" y="connsiteY0"/>
              </a:cxn>
              <a:cxn ang="0">
                <a:pos x="connsiteX1" y="connsiteY1"/>
              </a:cxn>
              <a:cxn ang="0">
                <a:pos x="connsiteX2" y="connsiteY2"/>
              </a:cxn>
              <a:cxn ang="0">
                <a:pos x="connsiteX3" y="connsiteY3"/>
              </a:cxn>
            </a:cxnLst>
            <a:rect b="b" l="l" r="r" t="t"/>
            <a:pathLst>
              <a:path h="1888700" w="1888700">
                <a:moveTo>
                  <a:pt x="0" y="0"/>
                </a:moveTo>
                <a:lnTo>
                  <a:pt x="1888700" y="0"/>
                </a:lnTo>
                <a:lnTo>
                  <a:pt x="1888700" y="1888700"/>
                </a:lnTo>
                <a:lnTo>
                  <a:pt x="0" y="1888700"/>
                </a:lnTo>
                <a:close/>
              </a:path>
            </a:pathLst>
          </a:custGeom>
        </p:spPr>
      </p:pic>
      <p:pic>
        <p:nvPicPr>
          <p:cNvPr id="97" name="图片 96"/>
          <p:cNvPicPr>
            <a:picLocks noChangeAspect="1"/>
          </p:cNvPicPr>
          <p:nvPr/>
        </p:nvPicPr>
        <p:blipFill>
          <a:blip r:embed="rId5">
            <a:extLst>
              <a:ext uri="{28A0092B-C50C-407E-A947-70E740481C1C}">
                <a14:useLocalDpi val="0"/>
              </a:ext>
            </a:extLst>
          </a:blip>
          <a:srcRect b="2345" l="18230" r="18230" t="2345"/>
          <a:stretch>
            <a:fillRect/>
          </a:stretch>
        </p:blipFill>
        <p:spPr>
          <a:xfrm>
            <a:off x="863890" y="1357484"/>
            <a:ext cx="2440218" cy="2440218"/>
          </a:xfrm>
          <a:custGeom>
            <a:gdLst>
              <a:gd fmla="*/ 0 w 1888700" name="connsiteX0"/>
              <a:gd fmla="*/ 0 h 1888700" name="connsiteY0"/>
              <a:gd fmla="*/ 1888700 w 1888700" name="connsiteX1"/>
              <a:gd fmla="*/ 0 h 1888700" name="connsiteY1"/>
              <a:gd fmla="*/ 1888700 w 1888700" name="connsiteX2"/>
              <a:gd fmla="*/ 1888700 h 1888700" name="connsiteY2"/>
              <a:gd fmla="*/ 0 w 1888700" name="connsiteX3"/>
              <a:gd fmla="*/ 1888700 h 1888700" name="connsiteY3"/>
            </a:gdLst>
            <a:cxnLst>
              <a:cxn ang="0">
                <a:pos x="connsiteX0" y="connsiteY0"/>
              </a:cxn>
              <a:cxn ang="0">
                <a:pos x="connsiteX1" y="connsiteY1"/>
              </a:cxn>
              <a:cxn ang="0">
                <a:pos x="connsiteX2" y="connsiteY2"/>
              </a:cxn>
              <a:cxn ang="0">
                <a:pos x="connsiteX3" y="connsiteY3"/>
              </a:cxn>
            </a:cxnLst>
            <a:rect b="b" l="l" r="r" t="t"/>
            <a:pathLst>
              <a:path h="1888700" w="1888700">
                <a:moveTo>
                  <a:pt x="0" y="0"/>
                </a:moveTo>
                <a:lnTo>
                  <a:pt x="1888700" y="0"/>
                </a:lnTo>
                <a:lnTo>
                  <a:pt x="1888700" y="1888700"/>
                </a:lnTo>
                <a:lnTo>
                  <a:pt x="0" y="1888700"/>
                </a:lnTo>
                <a:close/>
              </a:path>
            </a:pathLst>
          </a:custGeom>
        </p:spPr>
      </p:pic>
    </p:spTree>
    <p:extLst>
      <p:ext uri="{BB962C8B-B14F-4D97-AF65-F5344CB8AC3E}">
        <p14:creationId val="3189106412"/>
      </p:ext>
    </p:extLst>
  </p:cSld>
  <p:clrMapOvr>
    <a:masterClrMapping/>
  </p:clrMapOvr>
  <p:transition spd="slow">
    <p:push dir="u"/>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53BAE9"/>
        </a:solidFill>
        <a:effectLst/>
      </p:bgPr>
    </p:bg>
    <p:spTree>
      <p:nvGrpSpPr>
        <p:cNvPr id="1" name=""/>
        <p:cNvGrpSpPr/>
        <p:nvPr/>
      </p:nvGrpSpPr>
      <p:grpSpPr>
        <a:xfrm>
          <a:off x="0" y="0"/>
          <a:ext cx="0" cy="0"/>
        </a:xfrm>
      </p:grpSpPr>
      <p:sp>
        <p:nvSpPr>
          <p:cNvPr id="4" name="椭圆 3"/>
          <p:cNvSpPr/>
          <p:nvPr/>
        </p:nvSpPr>
        <p:spPr>
          <a:xfrm rot="10800000">
            <a:off x="2551641" y="3295381"/>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rot="10800000">
            <a:off x="1913518" y="3328786"/>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rot="10800000">
            <a:off x="1342205" y="3362190"/>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rot="10800000">
            <a:off x="837701"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9373122" y="3295382"/>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10078054" y="3328787"/>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10716176" y="3362191"/>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11287490"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3245822" y="2834640"/>
            <a:ext cx="1097280" cy="1188720"/>
          </a:xfrm>
          <a:prstGeom prst="rect">
            <a:avLst/>
          </a:prstGeom>
          <a:noFill/>
        </p:spPr>
        <p:txBody>
          <a:bodyPr anchor="ctr" rtlCol="0" wrap="none">
            <a:spAutoFit/>
          </a:bodyPr>
          <a:lstStyle/>
          <a:p>
            <a:pPr algn="ctr"/>
            <a:r>
              <a:rPr altLang="zh-CN" lang="en-US" smtClean="0" sz="7200">
                <a:solidFill>
                  <a:schemeClr val="bg1"/>
                </a:solidFill>
                <a:latin charset="-122" panose="02010600040101010101" pitchFamily="2" typeface="华文细黑"/>
                <a:ea charset="-122" panose="02010600040101010101" pitchFamily="2" typeface="华文细黑"/>
              </a:rPr>
              <a:t>03</a:t>
            </a:r>
          </a:p>
        </p:txBody>
      </p:sp>
      <p:grpSp>
        <p:nvGrpSpPr>
          <p:cNvPr id="13" name="组合 12"/>
          <p:cNvGrpSpPr/>
          <p:nvPr/>
        </p:nvGrpSpPr>
        <p:grpSpPr>
          <a:xfrm>
            <a:off x="4560528" y="2811246"/>
            <a:ext cx="4440700" cy="1235508"/>
            <a:chOff x="4494727" y="2895096"/>
            <a:chExt cx="4440700" cy="1235508"/>
          </a:xfrm>
        </p:grpSpPr>
        <p:sp>
          <p:nvSpPr>
            <p:cNvPr id="14" name="文本框 13"/>
            <p:cNvSpPr txBox="1"/>
            <p:nvPr/>
          </p:nvSpPr>
          <p:spPr>
            <a:xfrm>
              <a:off x="4494727" y="2897924"/>
              <a:ext cx="4440700" cy="579120"/>
            </a:xfrm>
            <a:prstGeom prst="rect">
              <a:avLst/>
            </a:prstGeom>
            <a:noFill/>
          </p:spPr>
          <p:txBody>
            <a:bodyPr anchor="ctr" rtlCol="0" wrap="square">
              <a:spAutoFit/>
            </a:bodyPr>
            <a:lstStyle/>
            <a:p>
              <a:r>
                <a:rPr altLang="zh-CN" lang="en-US" sz="3200">
                  <a:solidFill>
                    <a:schemeClr val="bg1"/>
                  </a:solidFill>
                  <a:latin charset="-122" panose="020b0503020204020204" pitchFamily="34" typeface="微软雅黑"/>
                  <a:ea charset="-122" panose="020b0503020204020204" pitchFamily="34" typeface="微软雅黑"/>
                  <a:cs charset="0" panose="020b0604020202020204" pitchFamily="34" typeface="Arial"/>
                </a:rPr>
                <a:t>HEADLINE HERE</a:t>
              </a:r>
            </a:p>
          </p:txBody>
        </p:sp>
        <p:sp>
          <p:nvSpPr>
            <p:cNvPr id="15" name="矩形 14"/>
            <p:cNvSpPr/>
            <p:nvPr/>
          </p:nvSpPr>
          <p:spPr>
            <a:xfrm>
              <a:off x="4494726" y="3607384"/>
              <a:ext cx="4404574" cy="518160"/>
            </a:xfrm>
            <a:prstGeom prst="rect">
              <a:avLst/>
            </a:prstGeom>
          </p:spPr>
          <p:txBody>
            <a:bodyPr wrap="square">
              <a:spAutoFit/>
            </a:bodyPr>
            <a:lstStyle/>
            <a:p>
              <a:r>
                <a:rPr altLang="zh-CN" lang="en-US" sz="1400">
                  <a:solidFill>
                    <a:schemeClr val="bg1"/>
                  </a:solidFill>
                  <a:latin charset="-122" panose="02010600040101010101" pitchFamily="2" typeface="华文细黑"/>
                  <a:ea charset="-122" panose="02010600040101010101" pitchFamily="2" typeface="华文细黑"/>
                  <a:cs charset="0" panose="020b0604020202020204" pitchFamily="34" typeface="Arial"/>
                </a:rPr>
                <a:t>Thought for customer service "is the sacred mission of hi design.</a:t>
              </a:r>
            </a:p>
          </p:txBody>
        </p:sp>
        <p:cxnSp>
          <p:nvCxnSpPr>
            <p:cNvPr id="16" name="直接连接符 15"/>
            <p:cNvCxnSpPr/>
            <p:nvPr/>
          </p:nvCxnSpPr>
          <p:spPr>
            <a:xfrm>
              <a:off x="4494727" y="3504543"/>
              <a:ext cx="44045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a:xfrm>
            <a:off x="-1" y="4882636"/>
            <a:ext cx="12192001" cy="1975365"/>
          </a:xfrm>
          <a:custGeom>
            <a:gdLst>
              <a:gd fmla="*/ 4353340 w 12192001" name="connsiteX0"/>
              <a:gd fmla="*/ 0 h 1975365" name="connsiteY0"/>
              <a:gd fmla="*/ 5522941 w 12192001" name="connsiteX1"/>
              <a:gd fmla="*/ 551581 h 1975365" name="connsiteY1"/>
              <a:gd fmla="*/ 5532197 w 12192001" name="connsiteX2"/>
              <a:gd fmla="*/ 563959 h 1975365" name="connsiteY2"/>
              <a:gd fmla="*/ 5553053 w 12192001" name="connsiteX3"/>
              <a:gd fmla="*/ 553912 h 1975365" name="connsiteY3"/>
              <a:gd fmla="*/ 6143039 w 12192001" name="connsiteX4"/>
              <a:gd fmla="*/ 434799 h 1975365" name="connsiteY4"/>
              <a:gd fmla="*/ 7214812 w 12192001" name="connsiteX5"/>
              <a:gd fmla="*/ 878743 h 1975365" name="connsiteY5"/>
              <a:gd fmla="*/ 7274619 w 12192001" name="connsiteX6"/>
              <a:gd fmla="*/ 944547 h 1975365" name="connsiteY6"/>
              <a:gd fmla="*/ 7300992 w 12192001" name="connsiteX7"/>
              <a:gd fmla="*/ 901137 h 1975365" name="connsiteY7"/>
              <a:gd fmla="*/ 8776254 w 12192001" name="connsiteX8"/>
              <a:gd fmla="*/ 116746 h 1975365" name="connsiteY8"/>
              <a:gd fmla="*/ 10251516 w 12192001" name="connsiteX9"/>
              <a:gd fmla="*/ 901137 h 1975365" name="connsiteY9"/>
              <a:gd fmla="*/ 10255993 w 12192001" name="connsiteX10"/>
              <a:gd fmla="*/ 908506 h 1975365" name="connsiteY10"/>
              <a:gd fmla="*/ 10332727 w 12192001" name="connsiteX11"/>
              <a:gd fmla="*/ 824077 h 1975365" name="connsiteY11"/>
              <a:gd fmla="*/ 11404501 w 12192001" name="connsiteX12"/>
              <a:gd fmla="*/ 380133 h 1975365" name="connsiteY12"/>
              <a:gd fmla="*/ 12126982 w 12192001" name="connsiteX13"/>
              <a:gd fmla="*/ 563072 h 1975365" name="connsiteY13"/>
              <a:gd fmla="*/ 12192001 w 12192001" name="connsiteX14"/>
              <a:gd fmla="*/ 602572 h 1975365" name="connsiteY14"/>
              <a:gd fmla="*/ 12192001 w 12192001" name="connsiteX15"/>
              <a:gd fmla="*/ 1975365 h 1975365" name="connsiteY15"/>
              <a:gd fmla="*/ 0 w 12192001" name="connsiteX16"/>
              <a:gd fmla="*/ 1975365 h 1975365" name="connsiteY16"/>
              <a:gd fmla="*/ 0 w 12192001" name="connsiteX17"/>
              <a:gd fmla="*/ 204727 h 1975365" name="connsiteY17"/>
              <a:gd fmla="*/ 55205 w 12192001" name="connsiteX18"/>
              <a:gd fmla="*/ 207862 h 1975365" name="connsiteY18"/>
              <a:gd fmla="*/ 1223759 w 12192001" name="connsiteX19"/>
              <a:gd fmla="*/ 843689 h 1975365" name="connsiteY19"/>
              <a:gd fmla="*/ 1311523 w 12192001" name="connsiteX20"/>
              <a:gd fmla="*/ 961054 h 1975365" name="connsiteY20"/>
              <a:gd fmla="*/ 1316220 w 12192001" name="connsiteX21"/>
              <a:gd fmla="*/ 955887 h 1975365" name="connsiteY21"/>
              <a:gd fmla="*/ 2574237 w 12192001" name="connsiteX22"/>
              <a:gd fmla="*/ 434799 h 1975365" name="connsiteY22"/>
              <a:gd fmla="*/ 3103288 w 12192001" name="connsiteX23"/>
              <a:gd fmla="*/ 514784 h 1975365" name="connsiteY23"/>
              <a:gd fmla="*/ 3188753 w 12192001" name="connsiteX24"/>
              <a:gd fmla="*/ 546065 h 1975365" name="connsiteY24"/>
              <a:gd fmla="*/ 3281567 w 12192001" name="connsiteX25"/>
              <a:gd fmla="*/ 443944 h 1975365" name="connsiteY25"/>
              <a:gd fmla="*/ 4353340 w 12192001" name="connsiteX26"/>
              <a:gd fmla="*/ 0 h 197536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975365" w="12192001">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任意多边形 17"/>
          <p:cNvSpPr/>
          <p:nvPr/>
        </p:nvSpPr>
        <p:spPr>
          <a:xfrm>
            <a:off x="-1" y="5412809"/>
            <a:ext cx="12192000" cy="1445191"/>
          </a:xfrm>
          <a:custGeom>
            <a:gdLst>
              <a:gd fmla="*/ 3397688 w 12192000" name="connsiteX0"/>
              <a:gd fmla="*/ 0 h 1445191" name="connsiteY0"/>
              <a:gd fmla="*/ 4028686 w 12192000" name="connsiteX1"/>
              <a:gd fmla="*/ 335498 h 1445191" name="connsiteY1"/>
              <a:gd fmla="*/ 4064859 w 12192000" name="connsiteX2"/>
              <a:gd fmla="*/ 402142 h 1445191" name="connsiteY2"/>
              <a:gd fmla="*/ 4184991 w 12192000" name="connsiteX3"/>
              <a:gd fmla="*/ 336937 h 1445191" name="connsiteY3"/>
              <a:gd fmla="*/ 4481190 w 12192000" name="connsiteX4"/>
              <a:gd fmla="*/ 277137 h 1445191" name="connsiteY4"/>
              <a:gd fmla="*/ 5112188 w 12192000" name="connsiteX5"/>
              <a:gd fmla="*/ 612635 h 1445191" name="connsiteY5"/>
              <a:gd fmla="*/ 5112268 w 12192000" name="connsiteX6"/>
              <a:gd fmla="*/ 612785 h 1445191" name="connsiteY6"/>
              <a:gd fmla="*/ 5138627 w 12192000" name="connsiteX7"/>
              <a:gd fmla="*/ 564223 h 1445191" name="connsiteY7"/>
              <a:gd fmla="*/ 5943603 w 12192000" name="connsiteX8"/>
              <a:gd fmla="*/ 136221 h 1445191" name="connsiteY8"/>
              <a:gd fmla="*/ 6406326 w 12192000" name="connsiteX9"/>
              <a:gd fmla="*/ 253387 h 1445191" name="connsiteY9"/>
              <a:gd fmla="*/ 6446733 w 12192000" name="connsiteX10"/>
              <a:gd fmla="*/ 277935 h 1445191" name="connsiteY10"/>
              <a:gd fmla="*/ 6492158 w 12192000" name="connsiteX11"/>
              <a:gd fmla="*/ 222879 h 1445191" name="connsiteY11"/>
              <a:gd fmla="*/ 7030236 w 12192000" name="connsiteX12"/>
              <a:gd fmla="*/ 0 h 1445191" name="connsiteY12"/>
              <a:gd fmla="*/ 7568314 w 12192000" name="connsiteX13"/>
              <a:gd fmla="*/ 222879 h 1445191" name="connsiteY13"/>
              <a:gd fmla="*/ 7608074 w 12192000" name="connsiteX14"/>
              <a:gd fmla="*/ 271069 h 1445191" name="connsiteY14"/>
              <a:gd fmla="*/ 7616564 w 12192000" name="connsiteX15"/>
              <a:gd fmla="*/ 265911 h 1445191" name="connsiteY15"/>
              <a:gd fmla="*/ 8079289 w 12192000" name="connsiteX16"/>
              <a:gd fmla="*/ 148745 h 1445191" name="connsiteY16"/>
              <a:gd fmla="*/ 8813332 w 12192000" name="connsiteX17"/>
              <a:gd fmla="*/ 484217 h 1445191" name="connsiteY17"/>
              <a:gd fmla="*/ 8909108 w 12192000" name="connsiteX18"/>
              <a:gd fmla="*/ 615575 h 1445191" name="connsiteY18"/>
              <a:gd fmla="*/ 8910704 w 12192000" name="connsiteX19"/>
              <a:gd fmla="*/ 612634 h 1445191" name="connsiteY19"/>
              <a:gd fmla="*/ 9541702 w 12192000" name="connsiteX20"/>
              <a:gd fmla="*/ 277136 h 1445191" name="connsiteY20"/>
              <a:gd fmla="*/ 9967160 w 12192000" name="connsiteX21"/>
              <a:gd fmla="*/ 407095 h 1445191" name="connsiteY21"/>
              <a:gd fmla="*/ 9976306 w 12192000" name="connsiteX22"/>
              <a:gd fmla="*/ 414641 h 1445191" name="connsiteY22"/>
              <a:gd fmla="*/ 10019263 w 12192000" name="connsiteX23"/>
              <a:gd fmla="*/ 335498 h 1445191" name="connsiteY23"/>
              <a:gd fmla="*/ 10650261 w 12192000" name="connsiteX24"/>
              <a:gd fmla="*/ 0 h 1445191" name="connsiteY24"/>
              <a:gd fmla="*/ 11281259 w 12192000" name="connsiteX25"/>
              <a:gd fmla="*/ 335498 h 1445191" name="connsiteY25"/>
              <a:gd fmla="*/ 11306422 w 12192000" name="connsiteX26"/>
              <a:gd fmla="*/ 381858 h 1445191" name="connsiteY26"/>
              <a:gd fmla="*/ 11321378 w 12192000" name="connsiteX27"/>
              <a:gd fmla="*/ 369518 h 1445191" name="connsiteY27"/>
              <a:gd fmla="*/ 11746836 w 12192000" name="connsiteX28"/>
              <a:gd fmla="*/ 239559 h 1445191" name="connsiteY28"/>
              <a:gd fmla="*/ 12172294 w 12192000" name="connsiteX29"/>
              <a:gd fmla="*/ 369518 h 1445191" name="connsiteY29"/>
              <a:gd fmla="*/ 12192000 w 12192000" name="connsiteX30"/>
              <a:gd fmla="*/ 385777 h 1445191" name="connsiteY30"/>
              <a:gd fmla="*/ 12192000 w 12192000" name="connsiteX31"/>
              <a:gd fmla="*/ 1445191 h 1445191" name="connsiteY31"/>
              <a:gd fmla="*/ 0 w 12192000" name="connsiteX32"/>
              <a:gd fmla="*/ 1445191 h 1445191" name="connsiteY32"/>
              <a:gd fmla="*/ 0 w 12192000" name="connsiteX33"/>
              <a:gd fmla="*/ 52120 h 1445191" name="connsiteY33"/>
              <a:gd fmla="*/ 68550 w 12192000" name="connsiteX34"/>
              <a:gd fmla="*/ 79738 h 1445191" name="connsiteY34"/>
              <a:gd fmla="*/ 247175 w 12192000" name="connsiteX35"/>
              <a:gd fmla="*/ 184935 h 1445191" name="connsiteY35"/>
              <a:gd fmla="*/ 338186 w 12192000" name="connsiteX36"/>
              <a:gd fmla="*/ 253847 h 1445191" name="connsiteY36"/>
              <a:gd fmla="*/ 338943 w 12192000" name="connsiteX37"/>
              <a:gd fmla="*/ 253387 h 1445191" name="connsiteY37"/>
              <a:gd fmla="*/ 801669 w 12192000" name="connsiteX38"/>
              <a:gd fmla="*/ 136221 h 1445191" name="connsiteY38"/>
              <a:gd fmla="*/ 1631894 w 12192000" name="connsiteX39"/>
              <a:gd fmla="*/ 603610 h 1445191" name="connsiteY39"/>
              <a:gd fmla="*/ 1638578 w 12192000" name="connsiteX40"/>
              <a:gd fmla="*/ 617070 h 1445191" name="connsiteY40"/>
              <a:gd fmla="*/ 1711200 w 12192000" name="connsiteX41"/>
              <a:gd fmla="*/ 529051 h 1445191" name="connsiteY41"/>
              <a:gd fmla="*/ 2289136 w 12192000" name="connsiteX42"/>
              <a:gd fmla="*/ 289663 h 1445191" name="connsiteY42"/>
              <a:gd fmla="*/ 2695964 w 12192000" name="connsiteX43"/>
              <a:gd fmla="*/ 397949 h 1445191" name="connsiteY43"/>
              <a:gd fmla="*/ 2722727 w 12192000" name="connsiteX44"/>
              <a:gd fmla="*/ 416495 h 1445191" name="connsiteY44"/>
              <a:gd fmla="*/ 2766691 w 12192000" name="connsiteX45"/>
              <a:gd fmla="*/ 335498 h 1445191" name="connsiteY45"/>
              <a:gd fmla="*/ 3397688 w 12192000" name="connsiteX46"/>
              <a:gd fmla="*/ 0 h 1445191" name="connsiteY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b="b" l="l" r="r" t="t"/>
            <a:pathLst>
              <a:path h="1445191" w="12192000">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任意多边形 18"/>
          <p:cNvSpPr/>
          <p:nvPr/>
        </p:nvSpPr>
        <p:spPr>
          <a:xfrm>
            <a:off x="1" y="5724661"/>
            <a:ext cx="12191999" cy="1133339"/>
          </a:xfrm>
          <a:custGeom>
            <a:gdLst>
              <a:gd fmla="*/ 4324187 w 12191999" name="connsiteX0"/>
              <a:gd fmla="*/ 0 h 1133339" name="connsiteY0"/>
              <a:gd fmla="*/ 4828786 w 12191999" name="connsiteX1"/>
              <a:gd fmla="*/ 268294 h 1133339" name="connsiteY1"/>
              <a:gd fmla="*/ 4852161 w 12191999" name="connsiteX2"/>
              <a:gd fmla="*/ 311359 h 1133339" name="connsiteY2"/>
              <a:gd fmla="*/ 4874652 w 12191999" name="connsiteX3"/>
              <a:gd fmla="*/ 309092 h 1133339" name="connsiteY3"/>
              <a:gd fmla="*/ 5307165 w 12191999" name="connsiteX4"/>
              <a:gd fmla="*/ 539058 h 1133339" name="connsiteY4"/>
              <a:gd fmla="*/ 5334082 w 12191999" name="connsiteX5"/>
              <a:gd fmla="*/ 588645 h 1133339" name="connsiteY5"/>
              <a:gd fmla="*/ 5405825 w 12191999" name="connsiteX6"/>
              <a:gd fmla="*/ 549703 h 1133339" name="connsiteY6"/>
              <a:gd fmla="*/ 5608854 w 12191999" name="connsiteX7"/>
              <a:gd fmla="*/ 508714 h 1133339" name="connsiteY7"/>
              <a:gd fmla="*/ 5653102 w 12191999" name="connsiteX8"/>
              <a:gd fmla="*/ 512618 h 1133339" name="connsiteY8"/>
              <a:gd fmla="*/ 5684350 w 12191999" name="connsiteX9"/>
              <a:gd fmla="*/ 474742 h 1133339" name="connsiteY9"/>
              <a:gd fmla="*/ 6053173 w 12191999" name="connsiteX10"/>
              <a:gd fmla="*/ 321971 h 1133339" name="connsiteY10"/>
              <a:gd fmla="*/ 6256201 w 12191999" name="connsiteX11"/>
              <a:gd fmla="*/ 362960 h 1133339" name="connsiteY11"/>
              <a:gd fmla="*/ 6335091 w 12191999" name="connsiteX12"/>
              <a:gd fmla="*/ 405780 h 1133339" name="connsiteY12"/>
              <a:gd fmla="*/ 6344312 w 12191999" name="connsiteX13"/>
              <a:gd fmla="*/ 398172 h 1133339" name="connsiteY13"/>
              <a:gd fmla="*/ 6635938 w 12191999" name="connsiteX14"/>
              <a:gd fmla="*/ 309092 h 1133339" name="connsiteY14"/>
              <a:gd fmla="*/ 7004761 w 12191999" name="connsiteX15"/>
              <a:gd fmla="*/ 461863 h 1133339" name="connsiteY15"/>
              <a:gd fmla="*/ 7041595 w 12191999" name="connsiteX16"/>
              <a:gd fmla="*/ 506507 h 1133339" name="connsiteY16"/>
              <a:gd fmla="*/ 7048024 w 12191999" name="connsiteX17"/>
              <a:gd fmla="*/ 501203 h 1133339" name="connsiteY17"/>
              <a:gd fmla="*/ 7339652 w 12191999" name="connsiteX18"/>
              <a:gd fmla="*/ 412123 h 1133339" name="connsiteY18"/>
              <a:gd fmla="*/ 7820257 w 12191999" name="connsiteX19"/>
              <a:gd fmla="*/ 730689 h 1133339" name="connsiteY19"/>
              <a:gd fmla="*/ 7823882 w 12191999" name="connsiteX20"/>
              <a:gd fmla="*/ 742369 h 1133339" name="connsiteY20"/>
              <a:gd fmla="*/ 7829379 w 12191999" name="connsiteX21"/>
              <a:gd fmla="*/ 732242 h 1133339" name="connsiteY21"/>
              <a:gd fmla="*/ 8261893 w 12191999" name="connsiteX22"/>
              <a:gd fmla="*/ 502276 h 1133339" name="connsiteY22"/>
              <a:gd fmla="*/ 8441234 w 12191999" name="connsiteX23"/>
              <a:gd fmla="*/ 533926 h 1133339" name="connsiteY23"/>
              <a:gd fmla="*/ 8512634 w 12191999" name="connsiteX24"/>
              <a:gd fmla="*/ 567236 h 1133339" name="connsiteY24"/>
              <a:gd fmla="*/ 8534598 w 12191999" name="connsiteX25"/>
              <a:gd fmla="*/ 526771 h 1133339" name="connsiteY25"/>
              <a:gd fmla="*/ 8840079 w 12191999" name="connsiteX26"/>
              <a:gd fmla="*/ 364348 h 1133339" name="connsiteY26"/>
              <a:gd fmla="*/ 9145560 w 12191999" name="connsiteX27"/>
              <a:gd fmla="*/ 526771 h 1133339" name="connsiteY27"/>
              <a:gd fmla="*/ 9164773 w 12191999" name="connsiteX28"/>
              <a:gd fmla="*/ 562169 h 1133339" name="connsiteY28"/>
              <a:gd fmla="*/ 9187740 w 12191999" name="connsiteX29"/>
              <a:gd fmla="*/ 549703 h 1133339" name="connsiteY29"/>
              <a:gd fmla="*/ 9390768 w 12191999" name="connsiteX30"/>
              <a:gd fmla="*/ 508714 h 1133339" name="connsiteY30"/>
              <a:gd fmla="*/ 9836849 w 12191999" name="connsiteX31"/>
              <a:gd fmla="*/ 759843 h 1133339" name="connsiteY31"/>
              <a:gd fmla="*/ 9846695 w 12191999" name="connsiteX32"/>
              <a:gd fmla="*/ 779672 h 1133339" name="connsiteY32"/>
              <a:gd fmla="*/ 9859902 w 12191999" name="connsiteX33"/>
              <a:gd fmla="*/ 737128 h 1133339" name="connsiteY33"/>
              <a:gd fmla="*/ 10340506 w 12191999" name="connsiteX34"/>
              <a:gd fmla="*/ 418562 h 1133339" name="connsiteY34"/>
              <a:gd fmla="*/ 10543534 w 12191999" name="connsiteX35"/>
              <a:gd fmla="*/ 459551 h 1133339" name="connsiteY35"/>
              <a:gd fmla="*/ 10626367 w 12191999" name="connsiteX36"/>
              <a:gd fmla="*/ 504512 h 1133339" name="connsiteY36"/>
              <a:gd fmla="*/ 10672181 w 12191999" name="connsiteX37"/>
              <a:gd fmla="*/ 448985 h 1133339" name="connsiteY37"/>
              <a:gd fmla="*/ 11041003 w 12191999" name="connsiteX38"/>
              <a:gd fmla="*/ 296214 h 1133339" name="connsiteY38"/>
              <a:gd fmla="*/ 11332631 w 12191999" name="connsiteX39"/>
              <a:gd fmla="*/ 385294 h 1133339" name="connsiteY39"/>
              <a:gd fmla="*/ 11371408 w 12191999" name="connsiteX40"/>
              <a:gd fmla="*/ 417288 h 1133339" name="connsiteY40"/>
              <a:gd fmla="*/ 11406247 w 12191999" name="connsiteX41"/>
              <a:gd fmla="*/ 398377 h 1133339" name="connsiteY41"/>
              <a:gd fmla="*/ 11609275 w 12191999" name="connsiteX42"/>
              <a:gd fmla="*/ 357388 h 1133339" name="connsiteY42"/>
              <a:gd fmla="*/ 12089879 w 12191999" name="connsiteX43"/>
              <a:gd fmla="*/ 675954 h 1133339" name="connsiteY43"/>
              <a:gd fmla="*/ 12109865 w 12191999" name="connsiteX44"/>
              <a:gd fmla="*/ 740336 h 1133339" name="connsiteY44"/>
              <a:gd fmla="*/ 12187741 w 12191999" name="connsiteX45"/>
              <a:gd fmla="*/ 732486 h 1133339" name="connsiteY45"/>
              <a:gd fmla="*/ 12191999 w 12191999" name="connsiteX46"/>
              <a:gd fmla="*/ 732755 h 1133339" name="connsiteY46"/>
              <a:gd fmla="*/ 12191999 w 12191999" name="connsiteX47"/>
              <a:gd fmla="*/ 1133339 h 1133339" name="connsiteY47"/>
              <a:gd fmla="*/ 0 w 12191999" name="connsiteX48"/>
              <a:gd fmla="*/ 1133339 h 1133339" name="connsiteY48"/>
              <a:gd fmla="*/ 0 w 12191999" name="connsiteX49"/>
              <a:gd fmla="*/ 662259 h 1133339" name="connsiteY49"/>
              <a:gd fmla="*/ 35270 w 12191999" name="connsiteX50"/>
              <a:gd fmla="*/ 627821 h 1133339" name="connsiteY50"/>
              <a:gd fmla="*/ 367052 w 12191999" name="connsiteX51"/>
              <a:gd fmla="*/ 508714 h 1133339" name="connsiteY51"/>
              <a:gd fmla="*/ 761454 w 12191999" name="connsiteX52"/>
              <a:gd fmla="*/ 688964 h 1133339" name="connsiteY52"/>
              <a:gd fmla="*/ 765322 w 12191999" name="connsiteX53"/>
              <a:gd fmla="*/ 694269 h 1133339" name="connsiteY53"/>
              <a:gd fmla="*/ 779363 w 12191999" name="connsiteX54"/>
              <a:gd fmla="*/ 668401 h 1133339" name="connsiteY54"/>
              <a:gd fmla="*/ 1249255 w 12191999" name="connsiteX55"/>
              <a:gd fmla="*/ 418562 h 1133339" name="connsiteY55"/>
              <a:gd fmla="*/ 1469828 w 12191999" name="connsiteX56"/>
              <a:gd fmla="*/ 463094 h 1133339" name="connsiteY56"/>
              <a:gd fmla="*/ 1529039 w 12191999" name="connsiteX57"/>
              <a:gd fmla="*/ 495232 h 1133339" name="connsiteY57"/>
              <a:gd fmla="*/ 1556571 w 12191999" name="connsiteX58"/>
              <a:gd fmla="*/ 461863 h 1133339" name="connsiteY58"/>
              <a:gd fmla="*/ 1925393 w 12191999" name="connsiteX59"/>
              <a:gd fmla="*/ 309092 h 1133339" name="connsiteY59"/>
              <a:gd fmla="*/ 2128421 w 12191999" name="connsiteX60"/>
              <a:gd fmla="*/ 350081 h 1133339" name="connsiteY60"/>
              <a:gd fmla="*/ 2211864 w 12191999" name="connsiteX61"/>
              <a:gd fmla="*/ 395372 h 1133339" name="connsiteY61"/>
              <a:gd fmla="*/ 2265051 w 12191999" name="connsiteX62"/>
              <a:gd fmla="*/ 366503 h 1133339" name="connsiteY62"/>
              <a:gd fmla="*/ 2485624 w 12191999" name="connsiteX63"/>
              <a:gd fmla="*/ 321971 h 1133339" name="connsiteY63"/>
              <a:gd fmla="*/ 3007763 w 12191999" name="connsiteX64"/>
              <a:gd fmla="*/ 668067 h 1133339" name="connsiteY64"/>
              <a:gd fmla="*/ 3028976 w 12191999" name="connsiteX65"/>
              <a:gd fmla="*/ 736404 h 1133339" name="connsiteY65"/>
              <a:gd fmla="*/ 3043766 w 12191999" name="connsiteX66"/>
              <a:gd fmla="*/ 731813 h 1133339" name="connsiteY66"/>
              <a:gd fmla="*/ 3148886 w 12191999" name="connsiteX67"/>
              <a:gd fmla="*/ 721216 h 1133339" name="connsiteY67"/>
              <a:gd fmla="*/ 3166919 w 12191999" name="connsiteX68"/>
              <a:gd fmla="*/ 722353 h 1133339" name="connsiteY68"/>
              <a:gd fmla="*/ 3196314 w 12191999" name="connsiteX69"/>
              <a:gd fmla="*/ 627658 h 1133339" name="connsiteY69"/>
              <a:gd fmla="*/ 3676918 w 12191999" name="connsiteX70"/>
              <a:gd fmla="*/ 309092 h 1133339" name="connsiteY70"/>
              <a:gd fmla="*/ 3782038 w 12191999" name="connsiteX71"/>
              <a:gd fmla="*/ 319689 h 1133339" name="connsiteY71"/>
              <a:gd fmla="*/ 3790298 w 12191999" name="connsiteX72"/>
              <a:gd fmla="*/ 322253 h 1133339" name="connsiteY72"/>
              <a:gd fmla="*/ 3819586 w 12191999" name="connsiteX73"/>
              <a:gd fmla="*/ 268294 h 1133339" name="connsiteY73"/>
              <a:gd fmla="*/ 4324187 w 12191999" name="connsiteX74"/>
              <a:gd fmla="*/ 0 h 1133339" name="connsiteY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b="b" l="l" r="r" t="t"/>
            <a:pathLst>
              <a:path h="1133339" w="1219199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任意多边形 19"/>
          <p:cNvSpPr/>
          <p:nvPr/>
        </p:nvSpPr>
        <p:spPr>
          <a:xfrm rot="900000">
            <a:off x="8239736" y="1178883"/>
            <a:ext cx="636415" cy="440024"/>
          </a:xfrm>
          <a:custGeom>
            <a:gdLst>
              <a:gd fmla="*/ 811844 w 815110" name="connsiteX0"/>
              <a:gd fmla="*/ 0 h 753851" name="connsiteY0"/>
              <a:gd fmla="*/ 811221 w 815110" name="connsiteX1"/>
              <a:gd fmla="*/ 3357 h 753851" name="connsiteY1"/>
              <a:gd fmla="*/ 815110 w 815110" name="connsiteX2"/>
              <a:gd fmla="*/ 1718 h 753851" name="connsiteY2"/>
              <a:gd fmla="*/ 810512 w 815110" name="connsiteX3"/>
              <a:gd fmla="*/ 7176 h 753851" name="connsiteY3"/>
              <a:gd fmla="*/ 674407 w 815110" name="connsiteX4"/>
              <a:gd fmla="*/ 740510 h 753851" name="connsiteY4"/>
              <a:gd fmla="*/ 421276 w 815110" name="connsiteX5"/>
              <a:gd fmla="*/ 621270 h 753851" name="connsiteY5"/>
              <a:gd fmla="*/ 293771 w 815110" name="connsiteX6"/>
              <a:gd fmla="*/ 753851 h 753851" name="connsiteY6"/>
              <a:gd fmla="*/ 336279 w 815110" name="connsiteX7"/>
              <a:gd fmla="*/ 581231 h 753851" name="connsiteY7"/>
              <a:gd fmla="*/ 335005 w 815110" name="connsiteX8"/>
              <a:gd fmla="*/ 580631 h 753851" name="connsiteY8"/>
              <a:gd fmla="*/ 337035 w 815110" name="connsiteX9"/>
              <a:gd fmla="*/ 578159 h 753851" name="connsiteY9"/>
              <a:gd fmla="*/ 337278 w 815110" name="connsiteX10"/>
              <a:gd fmla="*/ 577173 h 753851" name="connsiteY10"/>
              <a:gd fmla="*/ 337691 w 815110" name="connsiteX11"/>
              <a:gd fmla="*/ 577360 h 753851" name="connsiteY11"/>
              <a:gd fmla="*/ 628627 w 815110" name="connsiteX12"/>
              <a:gd fmla="*/ 223097 h 753851" name="connsiteY12"/>
              <a:gd fmla="*/ 609342 w 815110" name="connsiteX13"/>
              <a:gd fmla="*/ 245991 h 753851" name="connsiteY13"/>
              <a:gd fmla="*/ 266398 w 815110" name="connsiteX14"/>
              <a:gd fmla="*/ 517542 h 753851" name="connsiteY14"/>
              <a:gd fmla="*/ 0 w 815110" name="connsiteX15"/>
              <a:gd fmla="*/ 345175 h 753851" name="connsiteY15"/>
              <a:gd fmla="*/ 807958 w 815110" name="connsiteX16"/>
              <a:gd fmla="*/ 4731 h 753851"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753851" w="815110">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21135766"/>
      </p:ext>
    </p:extLst>
  </p:cSld>
  <p:clrMapOvr>
    <a:masterClrMapping/>
  </p:clrMapOvr>
  <p:transition spd="slow">
    <p:push dir="u"/>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文本框 42"/>
          <p:cNvSpPr txBox="1"/>
          <p:nvPr/>
        </p:nvSpPr>
        <p:spPr>
          <a:xfrm>
            <a:off x="4315461" y="284396"/>
            <a:ext cx="3561080" cy="518160"/>
          </a:xfrm>
          <a:prstGeom prst="rect">
            <a:avLst/>
          </a:prstGeom>
          <a:noFill/>
        </p:spPr>
        <p:txBody>
          <a:bodyPr anchor="ctr" rtlCol="0" wrap="none">
            <a:spAutoFit/>
          </a:bodyPr>
          <a:lstStyle/>
          <a:p>
            <a:pPr algn="ctr"/>
            <a:r>
              <a:rPr altLang="zh-CN" lang="en-US" smtClean="0" sz="2800">
                <a:solidFill>
                  <a:srgbClr val="53BAE9"/>
                </a:solidFill>
                <a:latin charset="-122" panose="02010600040101010101" pitchFamily="2" typeface="华文细黑"/>
                <a:ea charset="-122" panose="02010600040101010101" pitchFamily="2" typeface="华文细黑"/>
              </a:rPr>
              <a:t>ADD YOUR TITLE HERE</a:t>
            </a:r>
          </a:p>
        </p:txBody>
      </p:sp>
      <p:grpSp>
        <p:nvGrpSpPr>
          <p:cNvPr id="48" name="组合 47"/>
          <p:cNvGrpSpPr/>
          <p:nvPr/>
        </p:nvGrpSpPr>
        <p:grpSpPr>
          <a:xfrm>
            <a:off x="854581" y="1448897"/>
            <a:ext cx="563159" cy="1681821"/>
            <a:chOff x="1130115" y="1231708"/>
            <a:chExt cx="380273" cy="1135650"/>
          </a:xfrm>
          <a:solidFill>
            <a:srgbClr val="53BAE9"/>
          </a:solidFill>
        </p:grpSpPr>
        <p:sp>
          <p:nvSpPr>
            <p:cNvPr id="49" name="圆角矩形 48"/>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0" name="Group 61"/>
            <p:cNvGrpSpPr/>
            <p:nvPr/>
          </p:nvGrpSpPr>
          <p:grpSpPr>
            <a:xfrm>
              <a:off x="1143760" y="1231708"/>
              <a:ext cx="347391" cy="392181"/>
              <a:chOff x="1368788" y="1195980"/>
              <a:chExt cx="1009651" cy="1139821"/>
            </a:xfrm>
            <a:grpFill/>
          </p:grpSpPr>
          <p:sp>
            <p:nvSpPr>
              <p:cNvPr id="55" name="Freeform 6"/>
              <p:cNvSpPr>
                <a:spLocks noEditPoints="1"/>
              </p:cNvSpPr>
              <p:nvPr/>
            </p:nvSpPr>
            <p:spPr bwMode="auto">
              <a:xfrm>
                <a:off x="1643427" y="1195980"/>
                <a:ext cx="460377" cy="598485"/>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8"/>
              <p:cNvSpPr>
                <a:spLocks noEditPoints="1"/>
              </p:cNvSpPr>
              <p:nvPr/>
            </p:nvSpPr>
            <p:spPr bwMode="auto">
              <a:xfrm>
                <a:off x="1368788" y="1753191"/>
                <a:ext cx="1009651" cy="582610"/>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9"/>
              <p:cNvSpPr/>
              <p:nvPr/>
            </p:nvSpPr>
            <p:spPr bwMode="auto">
              <a:xfrm>
                <a:off x="1816461" y="1850037"/>
                <a:ext cx="117476"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51" name="圆角矩形 50"/>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圆角矩形 51"/>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圆角矩形 52"/>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圆角矩形 53"/>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8" name="组合 57"/>
          <p:cNvGrpSpPr/>
          <p:nvPr/>
        </p:nvGrpSpPr>
        <p:grpSpPr>
          <a:xfrm>
            <a:off x="6843351" y="1448891"/>
            <a:ext cx="536090" cy="1685050"/>
            <a:chOff x="2319652" y="1231704"/>
            <a:chExt cx="361995" cy="1137830"/>
          </a:xfrm>
          <a:solidFill>
            <a:srgbClr val="53BAE9"/>
          </a:solidFill>
        </p:grpSpPr>
        <p:sp>
          <p:nvSpPr>
            <p:cNvPr id="59" name="圆角矩形 58"/>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圆角矩形 59"/>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圆角矩形 60"/>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8" name="组合 97"/>
            <p:cNvGrpSpPr/>
            <p:nvPr/>
          </p:nvGrpSpPr>
          <p:grpSpPr>
            <a:xfrm>
              <a:off x="2373129" y="1784512"/>
              <a:ext cx="251524" cy="585022"/>
              <a:chOff x="2373129" y="1782336"/>
              <a:chExt cx="251524" cy="585022"/>
            </a:xfrm>
            <a:grpFill/>
          </p:grpSpPr>
          <p:sp>
            <p:nvSpPr>
              <p:cNvPr id="100" name="圆角矩形 99"/>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圆角矩形 100"/>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9"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102" name="组合 101"/>
          <p:cNvGrpSpPr/>
          <p:nvPr/>
        </p:nvGrpSpPr>
        <p:grpSpPr>
          <a:xfrm>
            <a:off x="1663817" y="1696276"/>
            <a:ext cx="1898630" cy="1328434"/>
            <a:chOff x="1579168" y="1385688"/>
            <a:chExt cx="1282050" cy="897025"/>
          </a:xfrm>
        </p:grpSpPr>
        <p:sp>
          <p:nvSpPr>
            <p:cNvPr id="103" name="文本框 102"/>
            <p:cNvSpPr txBox="1"/>
            <p:nvPr/>
          </p:nvSpPr>
          <p:spPr>
            <a:xfrm>
              <a:off x="1579168" y="1388200"/>
              <a:ext cx="1282050" cy="514540"/>
            </a:xfrm>
            <a:prstGeom prst="rect">
              <a:avLst/>
            </a:prstGeom>
            <a:noFill/>
          </p:spPr>
          <p:txBody>
            <a:bodyPr anchor="ctr" rtlCol="0" wrap="square">
              <a:spAutoFit/>
            </a:bodyPr>
            <a:lstStyle/>
            <a:p>
              <a:r>
                <a:rPr altLang="zh-CN" lang="en-US" smtClean="0" sz="4400">
                  <a:solidFill>
                    <a:srgbClr val="53BAE9"/>
                  </a:solidFill>
                  <a:latin charset="-122" panose="02010600040101010101" pitchFamily="2" typeface="华文细黑"/>
                  <a:ea charset="-122" panose="02010600040101010101" pitchFamily="2" typeface="华文细黑"/>
                </a:rPr>
                <a:t>48%</a:t>
              </a:r>
            </a:p>
          </p:txBody>
        </p:sp>
        <p:cxnSp>
          <p:nvCxnSpPr>
            <p:cNvPr id="104" name="直接连接符 103"/>
            <p:cNvCxnSpPr/>
            <p:nvPr/>
          </p:nvCxnSpPr>
          <p:spPr>
            <a:xfrm>
              <a:off x="1658705" y="1962696"/>
              <a:ext cx="951111" cy="0"/>
            </a:xfrm>
            <a:prstGeom prst="line">
              <a:avLst/>
            </a:prstGeom>
            <a:ln>
              <a:solidFill>
                <a:srgbClr val="80D8A8"/>
              </a:solidFill>
              <a:prstDash val="sysDot"/>
            </a:ln>
          </p:spPr>
          <p:style>
            <a:lnRef idx="1">
              <a:schemeClr val="accent1"/>
            </a:lnRef>
            <a:fillRef idx="0">
              <a:schemeClr val="accent1"/>
            </a:fillRef>
            <a:effectRef idx="0">
              <a:schemeClr val="accent1"/>
            </a:effectRef>
            <a:fontRef idx="minor">
              <a:schemeClr val="tx1"/>
            </a:fontRef>
          </p:style>
        </p:cxnSp>
        <p:sp>
          <p:nvSpPr>
            <p:cNvPr id="105" name="文本框 104"/>
            <p:cNvSpPr txBox="1"/>
            <p:nvPr/>
          </p:nvSpPr>
          <p:spPr>
            <a:xfrm>
              <a:off x="1579168" y="2034528"/>
              <a:ext cx="1282050" cy="246979"/>
            </a:xfrm>
            <a:prstGeom prst="rect">
              <a:avLst/>
            </a:prstGeom>
            <a:noFill/>
          </p:spPr>
          <p:txBody>
            <a:bodyPr anchor="ctr" rtlCol="0" wrap="square">
              <a:spAutoFit/>
            </a:bodyPr>
            <a:lstStyle/>
            <a:p>
              <a:r>
                <a:rPr altLang="zh-CN" b="1" lang="en-US" smtClean="0" sz="1800">
                  <a:latin charset="-122" panose="020b0503020204020204" pitchFamily="34" typeface="微软雅黑"/>
                  <a:ea charset="-122" panose="020b0503020204020204" pitchFamily="34" typeface="微软雅黑"/>
                </a:rPr>
                <a:t>From 2014 </a:t>
              </a:r>
            </a:p>
          </p:txBody>
        </p:sp>
      </p:grpSp>
      <p:grpSp>
        <p:nvGrpSpPr>
          <p:cNvPr id="106" name="组合 105"/>
          <p:cNvGrpSpPr/>
          <p:nvPr/>
        </p:nvGrpSpPr>
        <p:grpSpPr>
          <a:xfrm>
            <a:off x="7583225" y="1696276"/>
            <a:ext cx="1898630" cy="1328434"/>
            <a:chOff x="5576249" y="1385688"/>
            <a:chExt cx="1282050" cy="897025"/>
          </a:xfrm>
        </p:grpSpPr>
        <p:sp>
          <p:nvSpPr>
            <p:cNvPr id="107" name="文本框 106"/>
            <p:cNvSpPr txBox="1"/>
            <p:nvPr/>
          </p:nvSpPr>
          <p:spPr>
            <a:xfrm>
              <a:off x="5576250" y="1388200"/>
              <a:ext cx="1282050" cy="514540"/>
            </a:xfrm>
            <a:prstGeom prst="rect">
              <a:avLst/>
            </a:prstGeom>
            <a:noFill/>
          </p:spPr>
          <p:txBody>
            <a:bodyPr anchor="ctr" rtlCol="0" wrap="square">
              <a:spAutoFit/>
            </a:bodyPr>
            <a:lstStyle/>
            <a:p>
              <a:r>
                <a:rPr altLang="zh-CN" lang="en-US" smtClean="0" sz="4400">
                  <a:solidFill>
                    <a:srgbClr val="53BAE9"/>
                  </a:solidFill>
                  <a:latin charset="-122" panose="02010600040101010101" pitchFamily="2" typeface="华文细黑"/>
                  <a:ea charset="-122" panose="02010600040101010101" pitchFamily="2" typeface="华文细黑"/>
                </a:rPr>
                <a:t>52%</a:t>
              </a:r>
            </a:p>
          </p:txBody>
        </p:sp>
        <p:cxnSp>
          <p:nvCxnSpPr>
            <p:cNvPr id="108" name="直接连接符 107"/>
            <p:cNvCxnSpPr/>
            <p:nvPr/>
          </p:nvCxnSpPr>
          <p:spPr>
            <a:xfrm>
              <a:off x="5655786" y="1962696"/>
              <a:ext cx="951111" cy="0"/>
            </a:xfrm>
            <a:prstGeom prst="line">
              <a:avLst/>
            </a:prstGeom>
            <a:ln>
              <a:solidFill>
                <a:srgbClr val="80D8A8"/>
              </a:solidFill>
              <a:prstDash val="sysDot"/>
            </a:ln>
          </p:spPr>
          <p:style>
            <a:lnRef idx="1">
              <a:schemeClr val="accent1"/>
            </a:lnRef>
            <a:fillRef idx="0">
              <a:schemeClr val="accent1"/>
            </a:fillRef>
            <a:effectRef idx="0">
              <a:schemeClr val="accent1"/>
            </a:effectRef>
            <a:fontRef idx="minor">
              <a:schemeClr val="tx1"/>
            </a:fontRef>
          </p:style>
        </p:cxnSp>
        <p:sp>
          <p:nvSpPr>
            <p:cNvPr id="109" name="文本框 108"/>
            <p:cNvSpPr txBox="1"/>
            <p:nvPr/>
          </p:nvSpPr>
          <p:spPr>
            <a:xfrm>
              <a:off x="5576250" y="2034528"/>
              <a:ext cx="1282050" cy="246979"/>
            </a:xfrm>
            <a:prstGeom prst="rect">
              <a:avLst/>
            </a:prstGeom>
            <a:noFill/>
          </p:spPr>
          <p:txBody>
            <a:bodyPr anchor="ctr" rtlCol="0" wrap="square">
              <a:spAutoFit/>
            </a:bodyPr>
            <a:lstStyle/>
            <a:p>
              <a:r>
                <a:rPr altLang="zh-CN" b="1" lang="en-US" smtClean="0" sz="1800">
                  <a:latin charset="-122" panose="020b0503020204020204" pitchFamily="34" typeface="微软雅黑"/>
                  <a:ea charset="-122" panose="020b0503020204020204" pitchFamily="34" typeface="微软雅黑"/>
                </a:rPr>
                <a:t>From 2014 </a:t>
              </a:r>
            </a:p>
          </p:txBody>
        </p:sp>
      </p:grpSp>
      <p:grpSp>
        <p:nvGrpSpPr>
          <p:cNvPr id="110" name="组合 109"/>
          <p:cNvGrpSpPr/>
          <p:nvPr/>
        </p:nvGrpSpPr>
        <p:grpSpPr>
          <a:xfrm>
            <a:off x="854581" y="3450780"/>
            <a:ext cx="248318" cy="741580"/>
            <a:chOff x="1130115" y="1231708"/>
            <a:chExt cx="380273" cy="1135650"/>
          </a:xfrm>
          <a:solidFill>
            <a:srgbClr val="53BAE9"/>
          </a:solidFill>
        </p:grpSpPr>
        <p:sp>
          <p:nvSpPr>
            <p:cNvPr id="111" name="圆角矩形 110"/>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2" name="Group 61"/>
            <p:cNvGrpSpPr/>
            <p:nvPr/>
          </p:nvGrpSpPr>
          <p:grpSpPr>
            <a:xfrm>
              <a:off x="1143760" y="1231708"/>
              <a:ext cx="347391" cy="392181"/>
              <a:chOff x="1368786" y="1195986"/>
              <a:chExt cx="1009650" cy="1139826"/>
            </a:xfrm>
            <a:grpFill/>
          </p:grpSpPr>
          <p:sp>
            <p:nvSpPr>
              <p:cNvPr id="117"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13" name="圆角矩形 112"/>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4" name="圆角矩形 113"/>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5" name="圆角矩形 114"/>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圆角矩形 115"/>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0" name="组合 119"/>
          <p:cNvGrpSpPr/>
          <p:nvPr/>
        </p:nvGrpSpPr>
        <p:grpSpPr>
          <a:xfrm>
            <a:off x="1316452" y="3450780"/>
            <a:ext cx="248318" cy="741580"/>
            <a:chOff x="1130115" y="1231708"/>
            <a:chExt cx="380273" cy="1135650"/>
          </a:xfrm>
          <a:solidFill>
            <a:srgbClr val="53BAE9"/>
          </a:solidFill>
        </p:grpSpPr>
        <p:sp>
          <p:nvSpPr>
            <p:cNvPr id="121" name="圆角矩形 120"/>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2" name="Group 61"/>
            <p:cNvGrpSpPr/>
            <p:nvPr/>
          </p:nvGrpSpPr>
          <p:grpSpPr>
            <a:xfrm>
              <a:off x="1143760" y="1231708"/>
              <a:ext cx="347391" cy="392181"/>
              <a:chOff x="1368786" y="1195986"/>
              <a:chExt cx="1009650" cy="1139826"/>
            </a:xfrm>
            <a:grpFill/>
          </p:grpSpPr>
          <p:sp>
            <p:nvSpPr>
              <p:cNvPr id="127"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23" name="圆角矩形 122"/>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4" name="圆角矩形 123"/>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5" name="圆角矩形 124"/>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6" name="圆角矩形 125"/>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0" name="组合 129"/>
          <p:cNvGrpSpPr/>
          <p:nvPr/>
        </p:nvGrpSpPr>
        <p:grpSpPr>
          <a:xfrm>
            <a:off x="1778324" y="3450780"/>
            <a:ext cx="248318" cy="741580"/>
            <a:chOff x="1130115" y="1231708"/>
            <a:chExt cx="380273" cy="1135650"/>
          </a:xfrm>
          <a:solidFill>
            <a:srgbClr val="53BAE9"/>
          </a:solidFill>
        </p:grpSpPr>
        <p:sp>
          <p:nvSpPr>
            <p:cNvPr id="131" name="圆角矩形 130"/>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2" name="Group 61"/>
            <p:cNvGrpSpPr/>
            <p:nvPr/>
          </p:nvGrpSpPr>
          <p:grpSpPr>
            <a:xfrm>
              <a:off x="1143760" y="1231708"/>
              <a:ext cx="347391" cy="392181"/>
              <a:chOff x="1368786" y="1195986"/>
              <a:chExt cx="1009650" cy="1139826"/>
            </a:xfrm>
            <a:grpFill/>
          </p:grpSpPr>
          <p:sp>
            <p:nvSpPr>
              <p:cNvPr id="137"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8"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33" name="圆角矩形 132"/>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4" name="圆角矩形 133"/>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5" name="圆角矩形 134"/>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6" name="圆角矩形 135"/>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0" name="组合 139"/>
          <p:cNvGrpSpPr/>
          <p:nvPr/>
        </p:nvGrpSpPr>
        <p:grpSpPr>
          <a:xfrm>
            <a:off x="2240196" y="3450780"/>
            <a:ext cx="248318" cy="741580"/>
            <a:chOff x="1130115" y="1231708"/>
            <a:chExt cx="380273" cy="1135650"/>
          </a:xfrm>
          <a:solidFill>
            <a:srgbClr val="53BAE9"/>
          </a:solidFill>
        </p:grpSpPr>
        <p:sp>
          <p:nvSpPr>
            <p:cNvPr id="141" name="圆角矩形 140"/>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42" name="Group 61"/>
            <p:cNvGrpSpPr/>
            <p:nvPr/>
          </p:nvGrpSpPr>
          <p:grpSpPr>
            <a:xfrm>
              <a:off x="1143760" y="1231708"/>
              <a:ext cx="347391" cy="392181"/>
              <a:chOff x="1368786" y="1195986"/>
              <a:chExt cx="1009650" cy="1139826"/>
            </a:xfrm>
            <a:grpFill/>
          </p:grpSpPr>
          <p:sp>
            <p:nvSpPr>
              <p:cNvPr id="147"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8"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9"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43" name="圆角矩形 142"/>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4" name="圆角矩形 143"/>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5" name="圆角矩形 144"/>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6" name="圆角矩形 145"/>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0" name="组合 149"/>
          <p:cNvGrpSpPr/>
          <p:nvPr/>
        </p:nvGrpSpPr>
        <p:grpSpPr>
          <a:xfrm>
            <a:off x="2702068" y="3450780"/>
            <a:ext cx="248318" cy="741580"/>
            <a:chOff x="1130115" y="1231708"/>
            <a:chExt cx="380273" cy="1135650"/>
          </a:xfrm>
          <a:solidFill>
            <a:srgbClr val="53BAE9"/>
          </a:solidFill>
        </p:grpSpPr>
        <p:sp>
          <p:nvSpPr>
            <p:cNvPr id="151" name="圆角矩形 150"/>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2" name="Group 61"/>
            <p:cNvGrpSpPr/>
            <p:nvPr/>
          </p:nvGrpSpPr>
          <p:grpSpPr>
            <a:xfrm>
              <a:off x="1143760" y="1231708"/>
              <a:ext cx="347391" cy="392181"/>
              <a:chOff x="1368786" y="1195986"/>
              <a:chExt cx="1009650" cy="1139826"/>
            </a:xfrm>
            <a:grpFill/>
          </p:grpSpPr>
          <p:sp>
            <p:nvSpPr>
              <p:cNvPr id="157"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8"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9"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53" name="圆角矩形 152"/>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4" name="圆角矩形 153"/>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5" name="圆角矩形 154"/>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6" name="圆角矩形 155"/>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60" name="组合 159"/>
          <p:cNvGrpSpPr/>
          <p:nvPr/>
        </p:nvGrpSpPr>
        <p:grpSpPr>
          <a:xfrm>
            <a:off x="3163940" y="3450780"/>
            <a:ext cx="248318" cy="741580"/>
            <a:chOff x="1130115" y="1231708"/>
            <a:chExt cx="380273" cy="1135650"/>
          </a:xfrm>
          <a:solidFill>
            <a:srgbClr val="53BAE9"/>
          </a:solidFill>
        </p:grpSpPr>
        <p:sp>
          <p:nvSpPr>
            <p:cNvPr id="161" name="圆角矩形 160"/>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2" name="Group 61"/>
            <p:cNvGrpSpPr/>
            <p:nvPr/>
          </p:nvGrpSpPr>
          <p:grpSpPr>
            <a:xfrm>
              <a:off x="1143760" y="1231708"/>
              <a:ext cx="347391" cy="392181"/>
              <a:chOff x="1368786" y="1195986"/>
              <a:chExt cx="1009650" cy="1139826"/>
            </a:xfrm>
            <a:grpFill/>
          </p:grpSpPr>
          <p:sp>
            <p:nvSpPr>
              <p:cNvPr id="167"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8"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9"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63" name="圆角矩形 162"/>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4" name="圆角矩形 163"/>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5" name="圆角矩形 164"/>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6" name="圆角矩形 165"/>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70" name="组合 169"/>
          <p:cNvGrpSpPr/>
          <p:nvPr/>
        </p:nvGrpSpPr>
        <p:grpSpPr>
          <a:xfrm>
            <a:off x="3625812" y="3450780"/>
            <a:ext cx="248318" cy="741580"/>
            <a:chOff x="1130115" y="1231708"/>
            <a:chExt cx="380273" cy="1135650"/>
          </a:xfrm>
          <a:solidFill>
            <a:srgbClr val="53BAE9"/>
          </a:solidFill>
        </p:grpSpPr>
        <p:sp>
          <p:nvSpPr>
            <p:cNvPr id="171" name="圆角矩形 170"/>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72" name="Group 61"/>
            <p:cNvGrpSpPr/>
            <p:nvPr/>
          </p:nvGrpSpPr>
          <p:grpSpPr>
            <a:xfrm>
              <a:off x="1143760" y="1231708"/>
              <a:ext cx="347391" cy="392181"/>
              <a:chOff x="1368786" y="1195986"/>
              <a:chExt cx="1009650" cy="1139826"/>
            </a:xfrm>
            <a:grpFill/>
          </p:grpSpPr>
          <p:sp>
            <p:nvSpPr>
              <p:cNvPr id="177"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8"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9"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73" name="圆角矩形 172"/>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4" name="圆角矩形 173"/>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5" name="圆角矩形 174"/>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6" name="圆角矩形 175"/>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0" name="组合 179"/>
          <p:cNvGrpSpPr/>
          <p:nvPr/>
        </p:nvGrpSpPr>
        <p:grpSpPr>
          <a:xfrm>
            <a:off x="4087683" y="3450780"/>
            <a:ext cx="248318" cy="741580"/>
            <a:chOff x="1130115" y="1231708"/>
            <a:chExt cx="380273" cy="1135650"/>
          </a:xfrm>
          <a:solidFill>
            <a:srgbClr val="53BAE9"/>
          </a:solidFill>
        </p:grpSpPr>
        <p:sp>
          <p:nvSpPr>
            <p:cNvPr id="181" name="圆角矩形 180"/>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2" name="Group 61"/>
            <p:cNvGrpSpPr/>
            <p:nvPr/>
          </p:nvGrpSpPr>
          <p:grpSpPr>
            <a:xfrm>
              <a:off x="1143760" y="1231708"/>
              <a:ext cx="347391" cy="392181"/>
              <a:chOff x="1368786" y="1195986"/>
              <a:chExt cx="1009650" cy="1139826"/>
            </a:xfrm>
            <a:grpFill/>
          </p:grpSpPr>
          <p:sp>
            <p:nvSpPr>
              <p:cNvPr id="187"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8"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9"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83" name="圆角矩形 182"/>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4" name="圆角矩形 183"/>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5" name="圆角矩形 184"/>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6" name="圆角矩形 185"/>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0" name="组合 189"/>
          <p:cNvGrpSpPr/>
          <p:nvPr/>
        </p:nvGrpSpPr>
        <p:grpSpPr>
          <a:xfrm>
            <a:off x="4549555" y="3450780"/>
            <a:ext cx="248318" cy="741580"/>
            <a:chOff x="1130115" y="1231708"/>
            <a:chExt cx="380273" cy="1135650"/>
          </a:xfrm>
          <a:solidFill>
            <a:srgbClr val="53BAE9"/>
          </a:solidFill>
        </p:grpSpPr>
        <p:sp>
          <p:nvSpPr>
            <p:cNvPr id="191" name="圆角矩形 190"/>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2" name="Group 61"/>
            <p:cNvGrpSpPr/>
            <p:nvPr/>
          </p:nvGrpSpPr>
          <p:grpSpPr>
            <a:xfrm>
              <a:off x="1143760" y="1231708"/>
              <a:ext cx="347391" cy="392181"/>
              <a:chOff x="1368786" y="1195986"/>
              <a:chExt cx="1009650" cy="1139826"/>
            </a:xfrm>
            <a:grpFill/>
          </p:grpSpPr>
          <p:sp>
            <p:nvSpPr>
              <p:cNvPr id="197"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8"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9"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93" name="圆角矩形 192"/>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4" name="圆角矩形 193"/>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5" name="圆角矩形 194"/>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6" name="圆角矩形 195"/>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0" name="组合 199"/>
          <p:cNvGrpSpPr/>
          <p:nvPr/>
        </p:nvGrpSpPr>
        <p:grpSpPr>
          <a:xfrm>
            <a:off x="5011429" y="3450780"/>
            <a:ext cx="248318" cy="741580"/>
            <a:chOff x="1130115" y="1231708"/>
            <a:chExt cx="380273" cy="1135650"/>
          </a:xfrm>
          <a:solidFill>
            <a:srgbClr val="53BAE9"/>
          </a:solidFill>
        </p:grpSpPr>
        <p:sp>
          <p:nvSpPr>
            <p:cNvPr id="201" name="圆角矩形 200"/>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2" name="Group 61"/>
            <p:cNvGrpSpPr/>
            <p:nvPr/>
          </p:nvGrpSpPr>
          <p:grpSpPr>
            <a:xfrm>
              <a:off x="1143760" y="1231708"/>
              <a:ext cx="347391" cy="392181"/>
              <a:chOff x="1368786" y="1195986"/>
              <a:chExt cx="1009650" cy="1139826"/>
            </a:xfrm>
            <a:grpFill/>
          </p:grpSpPr>
          <p:sp>
            <p:nvSpPr>
              <p:cNvPr id="207"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03" name="圆角矩形 202"/>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4" name="圆角矩形 203"/>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5" name="圆角矩形 204"/>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6" name="圆角矩形 205"/>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0" name="组合 209"/>
          <p:cNvGrpSpPr/>
          <p:nvPr/>
        </p:nvGrpSpPr>
        <p:grpSpPr>
          <a:xfrm>
            <a:off x="854581" y="4424562"/>
            <a:ext cx="248318" cy="741580"/>
            <a:chOff x="1130115" y="1231708"/>
            <a:chExt cx="380273" cy="1135650"/>
          </a:xfrm>
          <a:solidFill>
            <a:srgbClr val="53BAE9"/>
          </a:solidFill>
        </p:grpSpPr>
        <p:sp>
          <p:nvSpPr>
            <p:cNvPr id="211" name="圆角矩形 210"/>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12" name="Group 61"/>
            <p:cNvGrpSpPr/>
            <p:nvPr/>
          </p:nvGrpSpPr>
          <p:grpSpPr>
            <a:xfrm>
              <a:off x="1143760" y="1231708"/>
              <a:ext cx="347391" cy="392181"/>
              <a:chOff x="1368786" y="1195986"/>
              <a:chExt cx="1009650" cy="1139826"/>
            </a:xfrm>
            <a:grpFill/>
          </p:grpSpPr>
          <p:sp>
            <p:nvSpPr>
              <p:cNvPr id="217"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8"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9"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13" name="圆角矩形 212"/>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4" name="圆角矩形 213"/>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5" name="圆角矩形 214"/>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6" name="圆角矩形 215"/>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20" name="组合 219"/>
          <p:cNvGrpSpPr/>
          <p:nvPr/>
        </p:nvGrpSpPr>
        <p:grpSpPr>
          <a:xfrm>
            <a:off x="1316452" y="4424562"/>
            <a:ext cx="248318" cy="741580"/>
            <a:chOff x="1130115" y="1231708"/>
            <a:chExt cx="380273" cy="1135650"/>
          </a:xfrm>
          <a:solidFill>
            <a:srgbClr val="53BAE9"/>
          </a:solidFill>
        </p:grpSpPr>
        <p:sp>
          <p:nvSpPr>
            <p:cNvPr id="221" name="圆角矩形 220"/>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22" name="Group 61"/>
            <p:cNvGrpSpPr/>
            <p:nvPr/>
          </p:nvGrpSpPr>
          <p:grpSpPr>
            <a:xfrm>
              <a:off x="1143760" y="1231708"/>
              <a:ext cx="347391" cy="392181"/>
              <a:chOff x="1368786" y="1195986"/>
              <a:chExt cx="1009650" cy="1139826"/>
            </a:xfrm>
            <a:grpFill/>
          </p:grpSpPr>
          <p:sp>
            <p:nvSpPr>
              <p:cNvPr id="227"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8"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9"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23" name="圆角矩形 222"/>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4" name="圆角矩形 223"/>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5" name="圆角矩形 224"/>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6" name="圆角矩形 225"/>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0" name="组合 229"/>
          <p:cNvGrpSpPr/>
          <p:nvPr/>
        </p:nvGrpSpPr>
        <p:grpSpPr>
          <a:xfrm>
            <a:off x="1778324" y="4424562"/>
            <a:ext cx="248318" cy="741580"/>
            <a:chOff x="1130115" y="1231708"/>
            <a:chExt cx="380273" cy="1135650"/>
          </a:xfrm>
          <a:solidFill>
            <a:srgbClr val="53BAE9"/>
          </a:solidFill>
        </p:grpSpPr>
        <p:sp>
          <p:nvSpPr>
            <p:cNvPr id="231" name="圆角矩形 230"/>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2" name="Group 61"/>
            <p:cNvGrpSpPr/>
            <p:nvPr/>
          </p:nvGrpSpPr>
          <p:grpSpPr>
            <a:xfrm>
              <a:off x="1143760" y="1231708"/>
              <a:ext cx="347391" cy="392181"/>
              <a:chOff x="1368786" y="1195986"/>
              <a:chExt cx="1009650" cy="1139826"/>
            </a:xfrm>
            <a:grpFill/>
          </p:grpSpPr>
          <p:sp>
            <p:nvSpPr>
              <p:cNvPr id="237"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8"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9"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33" name="圆角矩形 232"/>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4" name="圆角矩形 233"/>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5" name="圆角矩形 234"/>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6" name="圆角矩形 235"/>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0" name="组合 239"/>
          <p:cNvGrpSpPr/>
          <p:nvPr/>
        </p:nvGrpSpPr>
        <p:grpSpPr>
          <a:xfrm>
            <a:off x="2240196" y="4424562"/>
            <a:ext cx="248318" cy="741580"/>
            <a:chOff x="1130115" y="1231708"/>
            <a:chExt cx="380273" cy="1135650"/>
          </a:xfrm>
          <a:solidFill>
            <a:srgbClr val="53BAE9"/>
          </a:solidFill>
        </p:grpSpPr>
        <p:sp>
          <p:nvSpPr>
            <p:cNvPr id="241" name="圆角矩形 240"/>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42" name="Group 61"/>
            <p:cNvGrpSpPr/>
            <p:nvPr/>
          </p:nvGrpSpPr>
          <p:grpSpPr>
            <a:xfrm>
              <a:off x="1143760" y="1231708"/>
              <a:ext cx="347391" cy="392181"/>
              <a:chOff x="1368786" y="1195986"/>
              <a:chExt cx="1009650" cy="1139826"/>
            </a:xfrm>
            <a:grpFill/>
          </p:grpSpPr>
          <p:sp>
            <p:nvSpPr>
              <p:cNvPr id="247"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8"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9"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43" name="圆角矩形 242"/>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4" name="圆角矩形 243"/>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5" name="圆角矩形 244"/>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6" name="圆角矩形 245"/>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50" name="组合 249"/>
          <p:cNvGrpSpPr/>
          <p:nvPr/>
        </p:nvGrpSpPr>
        <p:grpSpPr>
          <a:xfrm>
            <a:off x="2702068" y="4424562"/>
            <a:ext cx="248318" cy="741580"/>
            <a:chOff x="1130115" y="1231708"/>
            <a:chExt cx="380273" cy="1135650"/>
          </a:xfrm>
          <a:solidFill>
            <a:srgbClr val="CBEAF8"/>
          </a:solidFill>
        </p:grpSpPr>
        <p:sp>
          <p:nvSpPr>
            <p:cNvPr id="251" name="圆角矩形 250"/>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52" name="Group 61"/>
            <p:cNvGrpSpPr/>
            <p:nvPr/>
          </p:nvGrpSpPr>
          <p:grpSpPr>
            <a:xfrm>
              <a:off x="1143760" y="1231708"/>
              <a:ext cx="347391" cy="392181"/>
              <a:chOff x="1368786" y="1195986"/>
              <a:chExt cx="1009650" cy="1139826"/>
            </a:xfrm>
            <a:grpFill/>
          </p:grpSpPr>
          <p:sp>
            <p:nvSpPr>
              <p:cNvPr id="257"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8"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9"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53" name="圆角矩形 252"/>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4" name="圆角矩形 253"/>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5" name="圆角矩形 254"/>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6" name="圆角矩形 255"/>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60" name="组合 259"/>
          <p:cNvGrpSpPr/>
          <p:nvPr/>
        </p:nvGrpSpPr>
        <p:grpSpPr>
          <a:xfrm>
            <a:off x="3163940" y="4424562"/>
            <a:ext cx="248318" cy="741580"/>
            <a:chOff x="1130115" y="1231708"/>
            <a:chExt cx="380273" cy="1135650"/>
          </a:xfrm>
          <a:solidFill>
            <a:srgbClr val="CBEAF8"/>
          </a:solidFill>
        </p:grpSpPr>
        <p:sp>
          <p:nvSpPr>
            <p:cNvPr id="261" name="圆角矩形 260"/>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62" name="Group 61"/>
            <p:cNvGrpSpPr/>
            <p:nvPr/>
          </p:nvGrpSpPr>
          <p:grpSpPr>
            <a:xfrm>
              <a:off x="1143760" y="1231708"/>
              <a:ext cx="347391" cy="392181"/>
              <a:chOff x="1368786" y="1195986"/>
              <a:chExt cx="1009650" cy="1139826"/>
            </a:xfrm>
            <a:grpFill/>
          </p:grpSpPr>
          <p:sp>
            <p:nvSpPr>
              <p:cNvPr id="267"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8"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9"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63" name="圆角矩形 262"/>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4" name="圆角矩形 263"/>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5" name="圆角矩形 264"/>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6" name="圆角矩形 265"/>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70" name="组合 269"/>
          <p:cNvGrpSpPr/>
          <p:nvPr/>
        </p:nvGrpSpPr>
        <p:grpSpPr>
          <a:xfrm>
            <a:off x="3625812" y="4424562"/>
            <a:ext cx="248318" cy="741580"/>
            <a:chOff x="1130115" y="1231708"/>
            <a:chExt cx="380273" cy="1135650"/>
          </a:xfrm>
          <a:solidFill>
            <a:srgbClr val="CBEAF8"/>
          </a:solidFill>
        </p:grpSpPr>
        <p:sp>
          <p:nvSpPr>
            <p:cNvPr id="271" name="圆角矩形 270"/>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72" name="Group 61"/>
            <p:cNvGrpSpPr/>
            <p:nvPr/>
          </p:nvGrpSpPr>
          <p:grpSpPr>
            <a:xfrm>
              <a:off x="1143760" y="1231708"/>
              <a:ext cx="347391" cy="392181"/>
              <a:chOff x="1368786" y="1195986"/>
              <a:chExt cx="1009650" cy="1139826"/>
            </a:xfrm>
            <a:grpFill/>
          </p:grpSpPr>
          <p:sp>
            <p:nvSpPr>
              <p:cNvPr id="277"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8"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9"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73" name="圆角矩形 272"/>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4" name="圆角矩形 273"/>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5" name="圆角矩形 274"/>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6" name="圆角矩形 275"/>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80" name="组合 279"/>
          <p:cNvGrpSpPr/>
          <p:nvPr/>
        </p:nvGrpSpPr>
        <p:grpSpPr>
          <a:xfrm>
            <a:off x="4087683" y="4424562"/>
            <a:ext cx="248318" cy="741580"/>
            <a:chOff x="1130115" y="1231708"/>
            <a:chExt cx="380273" cy="1135650"/>
          </a:xfrm>
          <a:solidFill>
            <a:srgbClr val="CBEAF8"/>
          </a:solidFill>
        </p:grpSpPr>
        <p:sp>
          <p:nvSpPr>
            <p:cNvPr id="281" name="圆角矩形 280"/>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82" name="Group 61"/>
            <p:cNvGrpSpPr/>
            <p:nvPr/>
          </p:nvGrpSpPr>
          <p:grpSpPr>
            <a:xfrm>
              <a:off x="1143760" y="1231708"/>
              <a:ext cx="347391" cy="392181"/>
              <a:chOff x="1368786" y="1195986"/>
              <a:chExt cx="1009650" cy="1139826"/>
            </a:xfrm>
            <a:grpFill/>
          </p:grpSpPr>
          <p:sp>
            <p:nvSpPr>
              <p:cNvPr id="287"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8"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9"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83" name="圆角矩形 282"/>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4" name="圆角矩形 283"/>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5" name="圆角矩形 284"/>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6" name="圆角矩形 285"/>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90" name="组合 289"/>
          <p:cNvGrpSpPr/>
          <p:nvPr/>
        </p:nvGrpSpPr>
        <p:grpSpPr>
          <a:xfrm>
            <a:off x="4549555" y="4424562"/>
            <a:ext cx="248318" cy="741580"/>
            <a:chOff x="1130115" y="1231708"/>
            <a:chExt cx="380273" cy="1135650"/>
          </a:xfrm>
          <a:solidFill>
            <a:srgbClr val="CBEAF8"/>
          </a:solidFill>
        </p:grpSpPr>
        <p:sp>
          <p:nvSpPr>
            <p:cNvPr id="291" name="圆角矩形 290"/>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92" name="Group 61"/>
            <p:cNvGrpSpPr/>
            <p:nvPr/>
          </p:nvGrpSpPr>
          <p:grpSpPr>
            <a:xfrm>
              <a:off x="1143760" y="1231708"/>
              <a:ext cx="347391" cy="392181"/>
              <a:chOff x="1368786" y="1195986"/>
              <a:chExt cx="1009650" cy="1139826"/>
            </a:xfrm>
            <a:grpFill/>
          </p:grpSpPr>
          <p:sp>
            <p:nvSpPr>
              <p:cNvPr id="297"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8"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9"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93" name="圆角矩形 292"/>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4" name="圆角矩形 293"/>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5" name="圆角矩形 294"/>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6" name="圆角矩形 295"/>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0" name="组合 299"/>
          <p:cNvGrpSpPr/>
          <p:nvPr/>
        </p:nvGrpSpPr>
        <p:grpSpPr>
          <a:xfrm>
            <a:off x="5011429" y="4424562"/>
            <a:ext cx="248318" cy="741580"/>
            <a:chOff x="1130115" y="1231708"/>
            <a:chExt cx="380273" cy="1135650"/>
          </a:xfrm>
          <a:solidFill>
            <a:srgbClr val="CBEAF8"/>
          </a:solidFill>
        </p:grpSpPr>
        <p:sp>
          <p:nvSpPr>
            <p:cNvPr id="301" name="圆角矩形 300"/>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2" name="Group 61"/>
            <p:cNvGrpSpPr/>
            <p:nvPr/>
          </p:nvGrpSpPr>
          <p:grpSpPr>
            <a:xfrm>
              <a:off x="1143760" y="1231708"/>
              <a:ext cx="347391" cy="392181"/>
              <a:chOff x="1368786" y="1195986"/>
              <a:chExt cx="1009650" cy="1139826"/>
            </a:xfrm>
            <a:grpFill/>
          </p:grpSpPr>
          <p:sp>
            <p:nvSpPr>
              <p:cNvPr id="307"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8"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9"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03" name="圆角矩形 302"/>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4" name="圆角矩形 303"/>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5" name="圆角矩形 304"/>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6" name="圆角矩形 305"/>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10" name="组合 309"/>
          <p:cNvGrpSpPr/>
          <p:nvPr/>
        </p:nvGrpSpPr>
        <p:grpSpPr>
          <a:xfrm>
            <a:off x="6807724" y="3450982"/>
            <a:ext cx="236318" cy="742800"/>
            <a:chOff x="2319652" y="1231704"/>
            <a:chExt cx="361995" cy="1137830"/>
          </a:xfrm>
          <a:solidFill>
            <a:srgbClr val="53BAE9"/>
          </a:solidFill>
        </p:grpSpPr>
        <p:sp>
          <p:nvSpPr>
            <p:cNvPr id="311" name="圆角矩形 310"/>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2" name="圆角矩形 311"/>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3" name="圆角矩形 312"/>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4" name="组合 313"/>
            <p:cNvGrpSpPr/>
            <p:nvPr/>
          </p:nvGrpSpPr>
          <p:grpSpPr>
            <a:xfrm>
              <a:off x="2373129" y="1784512"/>
              <a:ext cx="251524" cy="585022"/>
              <a:chOff x="2373129" y="1782336"/>
              <a:chExt cx="251524" cy="585022"/>
            </a:xfrm>
            <a:grpFill/>
          </p:grpSpPr>
          <p:sp>
            <p:nvSpPr>
              <p:cNvPr id="316" name="圆角矩形 315"/>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7" name="圆角矩形 316"/>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5"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18" name="组合 317"/>
          <p:cNvGrpSpPr/>
          <p:nvPr/>
        </p:nvGrpSpPr>
        <p:grpSpPr>
          <a:xfrm>
            <a:off x="7270929" y="3450982"/>
            <a:ext cx="236318" cy="742800"/>
            <a:chOff x="2319652" y="1231704"/>
            <a:chExt cx="361995" cy="1137830"/>
          </a:xfrm>
          <a:solidFill>
            <a:srgbClr val="53BAE9"/>
          </a:solidFill>
        </p:grpSpPr>
        <p:sp>
          <p:nvSpPr>
            <p:cNvPr id="319" name="圆角矩形 318"/>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0" name="圆角矩形 319"/>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1" name="圆角矩形 320"/>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22" name="组合 321"/>
            <p:cNvGrpSpPr/>
            <p:nvPr/>
          </p:nvGrpSpPr>
          <p:grpSpPr>
            <a:xfrm>
              <a:off x="2373129" y="1784512"/>
              <a:ext cx="251524" cy="585022"/>
              <a:chOff x="2373129" y="1782336"/>
              <a:chExt cx="251524" cy="585022"/>
            </a:xfrm>
            <a:grpFill/>
          </p:grpSpPr>
          <p:sp>
            <p:nvSpPr>
              <p:cNvPr id="324" name="圆角矩形 323"/>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5" name="圆角矩形 324"/>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23"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26" name="组合 325"/>
          <p:cNvGrpSpPr/>
          <p:nvPr/>
        </p:nvGrpSpPr>
        <p:grpSpPr>
          <a:xfrm>
            <a:off x="7734134" y="3450982"/>
            <a:ext cx="236318" cy="742800"/>
            <a:chOff x="2319652" y="1231704"/>
            <a:chExt cx="361995" cy="1137830"/>
          </a:xfrm>
          <a:solidFill>
            <a:srgbClr val="53BAE9"/>
          </a:solidFill>
        </p:grpSpPr>
        <p:sp>
          <p:nvSpPr>
            <p:cNvPr id="327" name="圆角矩形 326"/>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8" name="圆角矩形 327"/>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9" name="圆角矩形 328"/>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30" name="组合 329"/>
            <p:cNvGrpSpPr/>
            <p:nvPr/>
          </p:nvGrpSpPr>
          <p:grpSpPr>
            <a:xfrm>
              <a:off x="2373129" y="1784512"/>
              <a:ext cx="251524" cy="585022"/>
              <a:chOff x="2373129" y="1782336"/>
              <a:chExt cx="251524" cy="585022"/>
            </a:xfrm>
            <a:grpFill/>
          </p:grpSpPr>
          <p:sp>
            <p:nvSpPr>
              <p:cNvPr id="332" name="圆角矩形 331"/>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3" name="圆角矩形 332"/>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31"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34" name="组合 333"/>
          <p:cNvGrpSpPr/>
          <p:nvPr/>
        </p:nvGrpSpPr>
        <p:grpSpPr>
          <a:xfrm>
            <a:off x="8197338" y="3450982"/>
            <a:ext cx="236318" cy="742800"/>
            <a:chOff x="2319652" y="1231704"/>
            <a:chExt cx="361995" cy="1137830"/>
          </a:xfrm>
          <a:solidFill>
            <a:srgbClr val="53BAE9"/>
          </a:solidFill>
        </p:grpSpPr>
        <p:sp>
          <p:nvSpPr>
            <p:cNvPr id="335" name="圆角矩形 334"/>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6" name="圆角矩形 335"/>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7" name="圆角矩形 336"/>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38" name="组合 337"/>
            <p:cNvGrpSpPr/>
            <p:nvPr/>
          </p:nvGrpSpPr>
          <p:grpSpPr>
            <a:xfrm>
              <a:off x="2373129" y="1784512"/>
              <a:ext cx="251524" cy="585022"/>
              <a:chOff x="2373129" y="1782336"/>
              <a:chExt cx="251524" cy="585022"/>
            </a:xfrm>
            <a:grpFill/>
          </p:grpSpPr>
          <p:sp>
            <p:nvSpPr>
              <p:cNvPr id="340" name="圆角矩形 339"/>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1" name="圆角矩形 340"/>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39"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42" name="组合 341"/>
          <p:cNvGrpSpPr/>
          <p:nvPr/>
        </p:nvGrpSpPr>
        <p:grpSpPr>
          <a:xfrm>
            <a:off x="8660543" y="3450982"/>
            <a:ext cx="236318" cy="742800"/>
            <a:chOff x="2319652" y="1231704"/>
            <a:chExt cx="361995" cy="1137830"/>
          </a:xfrm>
          <a:solidFill>
            <a:srgbClr val="53BAE9"/>
          </a:solidFill>
        </p:grpSpPr>
        <p:sp>
          <p:nvSpPr>
            <p:cNvPr id="343" name="圆角矩形 342"/>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4" name="圆角矩形 343"/>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5" name="圆角矩形 344"/>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46" name="组合 345"/>
            <p:cNvGrpSpPr/>
            <p:nvPr/>
          </p:nvGrpSpPr>
          <p:grpSpPr>
            <a:xfrm>
              <a:off x="2373129" y="1784512"/>
              <a:ext cx="251524" cy="585022"/>
              <a:chOff x="2373129" y="1782336"/>
              <a:chExt cx="251524" cy="585022"/>
            </a:xfrm>
            <a:grpFill/>
          </p:grpSpPr>
          <p:sp>
            <p:nvSpPr>
              <p:cNvPr id="348" name="圆角矩形 347"/>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9" name="圆角矩形 348"/>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47"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50" name="组合 349"/>
          <p:cNvGrpSpPr/>
          <p:nvPr/>
        </p:nvGrpSpPr>
        <p:grpSpPr>
          <a:xfrm>
            <a:off x="9123748" y="3450982"/>
            <a:ext cx="236318" cy="742800"/>
            <a:chOff x="2319652" y="1231704"/>
            <a:chExt cx="361995" cy="1137830"/>
          </a:xfrm>
          <a:solidFill>
            <a:srgbClr val="53BAE9"/>
          </a:solidFill>
        </p:grpSpPr>
        <p:sp>
          <p:nvSpPr>
            <p:cNvPr id="351" name="圆角矩形 350"/>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2" name="圆角矩形 351"/>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3" name="圆角矩形 352"/>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54" name="组合 353"/>
            <p:cNvGrpSpPr/>
            <p:nvPr/>
          </p:nvGrpSpPr>
          <p:grpSpPr>
            <a:xfrm>
              <a:off x="2373129" y="1784512"/>
              <a:ext cx="251524" cy="585022"/>
              <a:chOff x="2373129" y="1782336"/>
              <a:chExt cx="251524" cy="585022"/>
            </a:xfrm>
            <a:grpFill/>
          </p:grpSpPr>
          <p:sp>
            <p:nvSpPr>
              <p:cNvPr id="356" name="圆角矩形 355"/>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7" name="圆角矩形 356"/>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5"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58" name="组合 357"/>
          <p:cNvGrpSpPr/>
          <p:nvPr/>
        </p:nvGrpSpPr>
        <p:grpSpPr>
          <a:xfrm>
            <a:off x="9586952" y="3450982"/>
            <a:ext cx="236318" cy="742800"/>
            <a:chOff x="2319652" y="1231704"/>
            <a:chExt cx="361995" cy="1137830"/>
          </a:xfrm>
          <a:solidFill>
            <a:srgbClr val="53BAE9"/>
          </a:solidFill>
        </p:grpSpPr>
        <p:sp>
          <p:nvSpPr>
            <p:cNvPr id="359" name="圆角矩形 358"/>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0" name="圆角矩形 359"/>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1" name="圆角矩形 360"/>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62" name="组合 361"/>
            <p:cNvGrpSpPr/>
            <p:nvPr/>
          </p:nvGrpSpPr>
          <p:grpSpPr>
            <a:xfrm>
              <a:off x="2373129" y="1784512"/>
              <a:ext cx="251524" cy="585022"/>
              <a:chOff x="2373129" y="1782336"/>
              <a:chExt cx="251524" cy="585022"/>
            </a:xfrm>
            <a:grpFill/>
          </p:grpSpPr>
          <p:sp>
            <p:nvSpPr>
              <p:cNvPr id="364" name="圆角矩形 363"/>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5" name="圆角矩形 364"/>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63"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66" name="组合 365"/>
          <p:cNvGrpSpPr/>
          <p:nvPr/>
        </p:nvGrpSpPr>
        <p:grpSpPr>
          <a:xfrm>
            <a:off x="10050157" y="3450982"/>
            <a:ext cx="236318" cy="742800"/>
            <a:chOff x="2319652" y="1231704"/>
            <a:chExt cx="361995" cy="1137830"/>
          </a:xfrm>
          <a:solidFill>
            <a:srgbClr val="53BAE9"/>
          </a:solidFill>
        </p:grpSpPr>
        <p:sp>
          <p:nvSpPr>
            <p:cNvPr id="367" name="圆角矩形 366"/>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8" name="圆角矩形 367"/>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9" name="圆角矩形 368"/>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70" name="组合 369"/>
            <p:cNvGrpSpPr/>
            <p:nvPr/>
          </p:nvGrpSpPr>
          <p:grpSpPr>
            <a:xfrm>
              <a:off x="2373129" y="1784512"/>
              <a:ext cx="251524" cy="585022"/>
              <a:chOff x="2373129" y="1782336"/>
              <a:chExt cx="251524" cy="585022"/>
            </a:xfrm>
            <a:grpFill/>
          </p:grpSpPr>
          <p:sp>
            <p:nvSpPr>
              <p:cNvPr id="372" name="圆角矩形 371"/>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3" name="圆角矩形 372"/>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71"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74" name="组合 373"/>
          <p:cNvGrpSpPr/>
          <p:nvPr/>
        </p:nvGrpSpPr>
        <p:grpSpPr>
          <a:xfrm>
            <a:off x="10513362" y="3450982"/>
            <a:ext cx="236318" cy="742800"/>
            <a:chOff x="2319652" y="1231704"/>
            <a:chExt cx="361995" cy="1137830"/>
          </a:xfrm>
          <a:solidFill>
            <a:srgbClr val="53BAE9"/>
          </a:solidFill>
        </p:grpSpPr>
        <p:sp>
          <p:nvSpPr>
            <p:cNvPr id="375" name="圆角矩形 374"/>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6" name="圆角矩形 375"/>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7" name="圆角矩形 376"/>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78" name="组合 377"/>
            <p:cNvGrpSpPr/>
            <p:nvPr/>
          </p:nvGrpSpPr>
          <p:grpSpPr>
            <a:xfrm>
              <a:off x="2373129" y="1784512"/>
              <a:ext cx="251524" cy="585022"/>
              <a:chOff x="2373129" y="1782336"/>
              <a:chExt cx="251524" cy="585022"/>
            </a:xfrm>
            <a:grpFill/>
          </p:grpSpPr>
          <p:sp>
            <p:nvSpPr>
              <p:cNvPr id="380" name="圆角矩形 379"/>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1" name="圆角矩形 380"/>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79"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82" name="组合 381"/>
          <p:cNvGrpSpPr/>
          <p:nvPr/>
        </p:nvGrpSpPr>
        <p:grpSpPr>
          <a:xfrm>
            <a:off x="10976572" y="3450982"/>
            <a:ext cx="236318" cy="742800"/>
            <a:chOff x="2319652" y="1231704"/>
            <a:chExt cx="361995" cy="1137830"/>
          </a:xfrm>
          <a:solidFill>
            <a:srgbClr val="53BAE9"/>
          </a:solidFill>
        </p:grpSpPr>
        <p:sp>
          <p:nvSpPr>
            <p:cNvPr id="383" name="圆角矩形 382"/>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4" name="圆角矩形 383"/>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5" name="圆角矩形 384"/>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86" name="组合 385"/>
            <p:cNvGrpSpPr/>
            <p:nvPr/>
          </p:nvGrpSpPr>
          <p:grpSpPr>
            <a:xfrm>
              <a:off x="2373129" y="1784512"/>
              <a:ext cx="251524" cy="585022"/>
              <a:chOff x="2373129" y="1782336"/>
              <a:chExt cx="251524" cy="585022"/>
            </a:xfrm>
            <a:grpFill/>
          </p:grpSpPr>
          <p:sp>
            <p:nvSpPr>
              <p:cNvPr id="388" name="圆角矩形 387"/>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9" name="圆角矩形 388"/>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87"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90" name="组合 389"/>
          <p:cNvGrpSpPr/>
          <p:nvPr/>
        </p:nvGrpSpPr>
        <p:grpSpPr>
          <a:xfrm>
            <a:off x="6807724" y="4424763"/>
            <a:ext cx="236318" cy="742800"/>
            <a:chOff x="2319652" y="1231704"/>
            <a:chExt cx="361995" cy="1137830"/>
          </a:xfrm>
          <a:solidFill>
            <a:srgbClr val="53BAE9"/>
          </a:solidFill>
        </p:grpSpPr>
        <p:sp>
          <p:nvSpPr>
            <p:cNvPr id="391" name="圆角矩形 390"/>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2" name="圆角矩形 391"/>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3" name="圆角矩形 392"/>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94" name="组合 393"/>
            <p:cNvGrpSpPr/>
            <p:nvPr/>
          </p:nvGrpSpPr>
          <p:grpSpPr>
            <a:xfrm>
              <a:off x="2373129" y="1784512"/>
              <a:ext cx="251524" cy="585022"/>
              <a:chOff x="2373129" y="1782336"/>
              <a:chExt cx="251524" cy="585022"/>
            </a:xfrm>
            <a:grpFill/>
          </p:grpSpPr>
          <p:sp>
            <p:nvSpPr>
              <p:cNvPr id="396" name="圆角矩形 395"/>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7" name="圆角矩形 396"/>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95"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98" name="组合 397"/>
          <p:cNvGrpSpPr/>
          <p:nvPr/>
        </p:nvGrpSpPr>
        <p:grpSpPr>
          <a:xfrm>
            <a:off x="7270929" y="4424763"/>
            <a:ext cx="236318" cy="742800"/>
            <a:chOff x="2319652" y="1231704"/>
            <a:chExt cx="361995" cy="1137830"/>
          </a:xfrm>
          <a:solidFill>
            <a:srgbClr val="53BAE9"/>
          </a:solidFill>
        </p:grpSpPr>
        <p:sp>
          <p:nvSpPr>
            <p:cNvPr id="399" name="圆角矩形 398"/>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0" name="圆角矩形 399"/>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1" name="圆角矩形 400"/>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02" name="组合 401"/>
            <p:cNvGrpSpPr/>
            <p:nvPr/>
          </p:nvGrpSpPr>
          <p:grpSpPr>
            <a:xfrm>
              <a:off x="2373129" y="1784512"/>
              <a:ext cx="251524" cy="585022"/>
              <a:chOff x="2373129" y="1782336"/>
              <a:chExt cx="251524" cy="585022"/>
            </a:xfrm>
            <a:grpFill/>
          </p:grpSpPr>
          <p:sp>
            <p:nvSpPr>
              <p:cNvPr id="404" name="圆角矩形 403"/>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5" name="圆角矩形 404"/>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03"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406" name="组合 405"/>
          <p:cNvGrpSpPr/>
          <p:nvPr/>
        </p:nvGrpSpPr>
        <p:grpSpPr>
          <a:xfrm>
            <a:off x="7734134" y="4424763"/>
            <a:ext cx="236318" cy="742800"/>
            <a:chOff x="2319652" y="1231704"/>
            <a:chExt cx="361995" cy="1137830"/>
          </a:xfrm>
          <a:solidFill>
            <a:srgbClr val="53BAE9"/>
          </a:solidFill>
        </p:grpSpPr>
        <p:sp>
          <p:nvSpPr>
            <p:cNvPr id="407" name="圆角矩形 406"/>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8" name="圆角矩形 407"/>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9" name="圆角矩形 408"/>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10" name="组合 409"/>
            <p:cNvGrpSpPr/>
            <p:nvPr/>
          </p:nvGrpSpPr>
          <p:grpSpPr>
            <a:xfrm>
              <a:off x="2373129" y="1784512"/>
              <a:ext cx="251524" cy="585022"/>
              <a:chOff x="2373129" y="1782336"/>
              <a:chExt cx="251524" cy="585022"/>
            </a:xfrm>
            <a:grpFill/>
          </p:grpSpPr>
          <p:sp>
            <p:nvSpPr>
              <p:cNvPr id="412" name="圆角矩形 411"/>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3" name="圆角矩形 412"/>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11"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414" name="组合 413"/>
          <p:cNvGrpSpPr/>
          <p:nvPr/>
        </p:nvGrpSpPr>
        <p:grpSpPr>
          <a:xfrm>
            <a:off x="8197338" y="4424763"/>
            <a:ext cx="236318" cy="742800"/>
            <a:chOff x="2319652" y="1231704"/>
            <a:chExt cx="361995" cy="1137830"/>
          </a:xfrm>
          <a:solidFill>
            <a:srgbClr val="53BAE9"/>
          </a:solidFill>
        </p:grpSpPr>
        <p:sp>
          <p:nvSpPr>
            <p:cNvPr id="415" name="圆角矩形 414"/>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6" name="圆角矩形 415"/>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7" name="圆角矩形 416"/>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18" name="组合 417"/>
            <p:cNvGrpSpPr/>
            <p:nvPr/>
          </p:nvGrpSpPr>
          <p:grpSpPr>
            <a:xfrm>
              <a:off x="2373129" y="1784512"/>
              <a:ext cx="251524" cy="585022"/>
              <a:chOff x="2373129" y="1782336"/>
              <a:chExt cx="251524" cy="585022"/>
            </a:xfrm>
            <a:grpFill/>
          </p:grpSpPr>
          <p:sp>
            <p:nvSpPr>
              <p:cNvPr id="420" name="圆角矩形 419"/>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1" name="圆角矩形 420"/>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19"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422" name="组合 421"/>
          <p:cNvGrpSpPr/>
          <p:nvPr/>
        </p:nvGrpSpPr>
        <p:grpSpPr>
          <a:xfrm>
            <a:off x="8660543" y="4424763"/>
            <a:ext cx="236318" cy="742800"/>
            <a:chOff x="2319652" y="1231704"/>
            <a:chExt cx="361995" cy="1137830"/>
          </a:xfrm>
          <a:solidFill>
            <a:srgbClr val="53BAE9"/>
          </a:solidFill>
        </p:grpSpPr>
        <p:sp>
          <p:nvSpPr>
            <p:cNvPr id="423" name="圆角矩形 422"/>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4" name="圆角矩形 423"/>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5" name="圆角矩形 424"/>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26" name="组合 425"/>
            <p:cNvGrpSpPr/>
            <p:nvPr/>
          </p:nvGrpSpPr>
          <p:grpSpPr>
            <a:xfrm>
              <a:off x="2373129" y="1784512"/>
              <a:ext cx="251524" cy="585022"/>
              <a:chOff x="2373129" y="1782336"/>
              <a:chExt cx="251524" cy="585022"/>
            </a:xfrm>
            <a:grpFill/>
          </p:grpSpPr>
          <p:sp>
            <p:nvSpPr>
              <p:cNvPr id="428" name="圆角矩形 427"/>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9" name="圆角矩形 428"/>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27"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430" name="组合 429"/>
          <p:cNvGrpSpPr/>
          <p:nvPr/>
        </p:nvGrpSpPr>
        <p:grpSpPr>
          <a:xfrm>
            <a:off x="9123748" y="4424763"/>
            <a:ext cx="236318" cy="742800"/>
            <a:chOff x="2319652" y="1231704"/>
            <a:chExt cx="361995" cy="1137830"/>
          </a:xfrm>
          <a:solidFill>
            <a:srgbClr val="53BAE9"/>
          </a:solidFill>
        </p:grpSpPr>
        <p:sp>
          <p:nvSpPr>
            <p:cNvPr id="431" name="圆角矩形 430"/>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2" name="圆角矩形 431"/>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3" name="圆角矩形 432"/>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34" name="组合 433"/>
            <p:cNvGrpSpPr/>
            <p:nvPr/>
          </p:nvGrpSpPr>
          <p:grpSpPr>
            <a:xfrm>
              <a:off x="2373129" y="1784512"/>
              <a:ext cx="251524" cy="585022"/>
              <a:chOff x="2373129" y="1782336"/>
              <a:chExt cx="251524" cy="585022"/>
            </a:xfrm>
            <a:grpFill/>
          </p:grpSpPr>
          <p:sp>
            <p:nvSpPr>
              <p:cNvPr id="436" name="圆角矩形 435"/>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7" name="圆角矩形 436"/>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5"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438" name="组合 437"/>
          <p:cNvGrpSpPr/>
          <p:nvPr/>
        </p:nvGrpSpPr>
        <p:grpSpPr>
          <a:xfrm>
            <a:off x="9586952" y="4424763"/>
            <a:ext cx="236318" cy="742800"/>
            <a:chOff x="2319652" y="1231704"/>
            <a:chExt cx="361995" cy="1137830"/>
          </a:xfrm>
          <a:solidFill>
            <a:srgbClr val="CBEAF8"/>
          </a:solidFill>
        </p:grpSpPr>
        <p:sp>
          <p:nvSpPr>
            <p:cNvPr id="439" name="圆角矩形 438"/>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0" name="圆角矩形 439"/>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1" name="圆角矩形 440"/>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42" name="组合 441"/>
            <p:cNvGrpSpPr/>
            <p:nvPr/>
          </p:nvGrpSpPr>
          <p:grpSpPr>
            <a:xfrm>
              <a:off x="2373129" y="1784512"/>
              <a:ext cx="251524" cy="585022"/>
              <a:chOff x="2373129" y="1782336"/>
              <a:chExt cx="251524" cy="585022"/>
            </a:xfrm>
            <a:grpFill/>
          </p:grpSpPr>
          <p:sp>
            <p:nvSpPr>
              <p:cNvPr id="444" name="圆角矩形 443"/>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5" name="圆角矩形 444"/>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43"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446" name="组合 445"/>
          <p:cNvGrpSpPr/>
          <p:nvPr/>
        </p:nvGrpSpPr>
        <p:grpSpPr>
          <a:xfrm>
            <a:off x="10050157" y="4424763"/>
            <a:ext cx="236318" cy="742800"/>
            <a:chOff x="2319652" y="1231704"/>
            <a:chExt cx="361995" cy="1137830"/>
          </a:xfrm>
          <a:solidFill>
            <a:srgbClr val="CBEAF8"/>
          </a:solidFill>
        </p:grpSpPr>
        <p:sp>
          <p:nvSpPr>
            <p:cNvPr id="447" name="圆角矩形 446"/>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8" name="圆角矩形 447"/>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9" name="圆角矩形 448"/>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50" name="组合 449"/>
            <p:cNvGrpSpPr/>
            <p:nvPr/>
          </p:nvGrpSpPr>
          <p:grpSpPr>
            <a:xfrm>
              <a:off x="2373129" y="1784512"/>
              <a:ext cx="251524" cy="585022"/>
              <a:chOff x="2373129" y="1782336"/>
              <a:chExt cx="251524" cy="585022"/>
            </a:xfrm>
            <a:grpFill/>
          </p:grpSpPr>
          <p:sp>
            <p:nvSpPr>
              <p:cNvPr id="452" name="圆角矩形 451"/>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3" name="圆角矩形 452"/>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51"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454" name="组合 453"/>
          <p:cNvGrpSpPr/>
          <p:nvPr/>
        </p:nvGrpSpPr>
        <p:grpSpPr>
          <a:xfrm>
            <a:off x="10513362" y="4424763"/>
            <a:ext cx="236318" cy="742800"/>
            <a:chOff x="2319652" y="1231704"/>
            <a:chExt cx="361995" cy="1137830"/>
          </a:xfrm>
          <a:solidFill>
            <a:srgbClr val="CBEAF8"/>
          </a:solidFill>
        </p:grpSpPr>
        <p:sp>
          <p:nvSpPr>
            <p:cNvPr id="455" name="圆角矩形 454"/>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6" name="圆角矩形 455"/>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7" name="圆角矩形 456"/>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58" name="组合 457"/>
            <p:cNvGrpSpPr/>
            <p:nvPr/>
          </p:nvGrpSpPr>
          <p:grpSpPr>
            <a:xfrm>
              <a:off x="2373129" y="1784512"/>
              <a:ext cx="251524" cy="585022"/>
              <a:chOff x="2373129" y="1782336"/>
              <a:chExt cx="251524" cy="585022"/>
            </a:xfrm>
            <a:grpFill/>
          </p:grpSpPr>
          <p:sp>
            <p:nvSpPr>
              <p:cNvPr id="460" name="圆角矩形 459"/>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1" name="圆角矩形 460"/>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59"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462" name="组合 461"/>
          <p:cNvGrpSpPr/>
          <p:nvPr/>
        </p:nvGrpSpPr>
        <p:grpSpPr>
          <a:xfrm>
            <a:off x="10976572" y="4424763"/>
            <a:ext cx="236318" cy="742800"/>
            <a:chOff x="2319652" y="1231704"/>
            <a:chExt cx="361995" cy="1137830"/>
          </a:xfrm>
          <a:solidFill>
            <a:srgbClr val="CBEAF8"/>
          </a:solidFill>
        </p:grpSpPr>
        <p:sp>
          <p:nvSpPr>
            <p:cNvPr id="463" name="圆角矩形 462"/>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4" name="圆角矩形 463"/>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5" name="圆角矩形 464"/>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66" name="组合 465"/>
            <p:cNvGrpSpPr/>
            <p:nvPr/>
          </p:nvGrpSpPr>
          <p:grpSpPr>
            <a:xfrm>
              <a:off x="2373129" y="1784512"/>
              <a:ext cx="251524" cy="585022"/>
              <a:chOff x="2373129" y="1782336"/>
              <a:chExt cx="251524" cy="585022"/>
            </a:xfrm>
            <a:grpFill/>
          </p:grpSpPr>
          <p:sp>
            <p:nvSpPr>
              <p:cNvPr id="468" name="圆角矩形 467"/>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9" name="圆角矩形 468"/>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67"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sp>
        <p:nvSpPr>
          <p:cNvPr id="470" name="矩形 55"/>
          <p:cNvSpPr/>
          <p:nvPr/>
        </p:nvSpPr>
        <p:spPr>
          <a:xfrm>
            <a:off x="692334" y="5368318"/>
            <a:ext cx="4775817" cy="896112"/>
          </a:xfrm>
          <a:prstGeom prst="rect">
            <a:avLst/>
          </a:prstGeom>
        </p:spPr>
        <p:txBody>
          <a:bodyPr wrap="square">
            <a:spAutoFit/>
          </a:bodyPr>
          <a:lstStyle/>
          <a:p>
            <a:pPr>
              <a:lnSpc>
                <a:spcPct val="120000"/>
              </a:lnSpc>
            </a:pPr>
            <a:r>
              <a:rPr altLang="zh-CN" lang="zh-CN" sz="1100">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adipisicing elit, sed do eiusmod tempor incididunt ut labore et dolore magnaLorem ipsum dolor sit amet, consectetur adipisicing elit, sed do eiusmod tempor incididunt ut labore et dolore magna</a:t>
            </a:r>
          </a:p>
        </p:txBody>
      </p:sp>
      <p:sp>
        <p:nvSpPr>
          <p:cNvPr id="471" name="矩形 55"/>
          <p:cNvSpPr/>
          <p:nvPr/>
        </p:nvSpPr>
        <p:spPr>
          <a:xfrm>
            <a:off x="6723850" y="5368318"/>
            <a:ext cx="4775817" cy="896112"/>
          </a:xfrm>
          <a:prstGeom prst="rect">
            <a:avLst/>
          </a:prstGeom>
        </p:spPr>
        <p:txBody>
          <a:bodyPr wrap="square">
            <a:spAutoFit/>
          </a:bodyPr>
          <a:lstStyle/>
          <a:p>
            <a:pPr>
              <a:lnSpc>
                <a:spcPct val="120000"/>
              </a:lnSpc>
            </a:pPr>
            <a:r>
              <a:rPr altLang="zh-CN" lang="zh-CN" sz="1100">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adipisicing elit, sed do eiusmod tempor incididunt ut labore et dolore magnaLorem ipsum dolor sit amet, consectetur adipisicing elit, sed do eiusmod tempor incididunt ut labore et dolore magna</a:t>
            </a:r>
          </a:p>
        </p:txBody>
      </p:sp>
    </p:spTree>
    <p:extLst>
      <p:ext uri="{BB962C8B-B14F-4D97-AF65-F5344CB8AC3E}">
        <p14:creationId val="3771516668"/>
      </p:ext>
    </p:extLst>
  </p:cSld>
  <p:clrMapOvr>
    <a:masterClrMapping/>
  </p:clrMapOvr>
  <p:transition spd="slow">
    <p:push dir="u"/>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文本框 42"/>
          <p:cNvSpPr txBox="1"/>
          <p:nvPr/>
        </p:nvSpPr>
        <p:spPr>
          <a:xfrm>
            <a:off x="4315461" y="284396"/>
            <a:ext cx="3561080" cy="518160"/>
          </a:xfrm>
          <a:prstGeom prst="rect">
            <a:avLst/>
          </a:prstGeom>
          <a:noFill/>
        </p:spPr>
        <p:txBody>
          <a:bodyPr anchor="ctr" rtlCol="0" wrap="none">
            <a:spAutoFit/>
          </a:bodyPr>
          <a:lstStyle/>
          <a:p>
            <a:pPr algn="ctr"/>
            <a:r>
              <a:rPr altLang="zh-CN" lang="en-US" smtClean="0" sz="2800">
                <a:solidFill>
                  <a:srgbClr val="53BAE9"/>
                </a:solidFill>
                <a:latin charset="-122" panose="02010600040101010101" pitchFamily="2" typeface="华文细黑"/>
                <a:ea charset="-122" panose="02010600040101010101" pitchFamily="2" typeface="华文细黑"/>
              </a:rPr>
              <a:t>ADD YOUR TITLE HERE</a:t>
            </a:r>
          </a:p>
        </p:txBody>
      </p:sp>
      <p:grpSp>
        <p:nvGrpSpPr>
          <p:cNvPr id="472" name="组合 471"/>
          <p:cNvGrpSpPr/>
          <p:nvPr/>
        </p:nvGrpSpPr>
        <p:grpSpPr>
          <a:xfrm>
            <a:off x="431877" y="1536916"/>
            <a:ext cx="11328247" cy="4416422"/>
            <a:chOff x="505976" y="1417708"/>
            <a:chExt cx="8131822" cy="3170266"/>
          </a:xfrm>
        </p:grpSpPr>
        <p:sp>
          <p:nvSpPr>
            <p:cNvPr id="473" name="矩形 472"/>
            <p:cNvSpPr/>
            <p:nvPr/>
          </p:nvSpPr>
          <p:spPr>
            <a:xfrm>
              <a:off x="505976" y="1417708"/>
              <a:ext cx="8130024" cy="372017"/>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40101010101" pitchFamily="2" typeface="华文细黑"/>
                <a:ea charset="-122" panose="02010600040101010101" pitchFamily="2" typeface="华文细黑"/>
              </a:endParaRPr>
            </a:p>
          </p:txBody>
        </p:sp>
        <p:sp>
          <p:nvSpPr>
            <p:cNvPr id="474" name="矩形 473"/>
            <p:cNvSpPr/>
            <p:nvPr/>
          </p:nvSpPr>
          <p:spPr>
            <a:xfrm>
              <a:off x="640086" y="1505259"/>
              <a:ext cx="763736" cy="196917"/>
            </a:xfrm>
            <a:prstGeom prst="rect">
              <a:avLst/>
            </a:prstGeom>
          </p:spPr>
          <p:txBody>
            <a:bodyPr anchor="ctr" wrap="none">
              <a:spAutoFit/>
            </a:bodyPr>
            <a:lstStyle/>
            <a:p>
              <a:pPr algn="ctr"/>
              <a:r>
                <a:rPr altLang="zh-CN" b="1" lang="en-US" smtClean="0" sz="1200">
                  <a:solidFill>
                    <a:schemeClr val="bg1"/>
                  </a:solidFill>
                  <a:latin charset="-122" panose="020b0503020204020204" pitchFamily="34" typeface="微软雅黑"/>
                  <a:ea charset="-122" panose="020b0503020204020204" pitchFamily="34" typeface="微软雅黑"/>
                  <a:cs charset="0" panose="020b0604020202020204" pitchFamily="34" typeface="Arial"/>
                </a:rPr>
                <a:t>Description</a:t>
              </a:r>
            </a:p>
          </p:txBody>
        </p:sp>
        <p:sp>
          <p:nvSpPr>
            <p:cNvPr id="475" name="矩形 474"/>
            <p:cNvSpPr/>
            <p:nvPr/>
          </p:nvSpPr>
          <p:spPr>
            <a:xfrm>
              <a:off x="2184561" y="1505259"/>
              <a:ext cx="876553" cy="196917"/>
            </a:xfrm>
            <a:prstGeom prst="rect">
              <a:avLst/>
            </a:prstGeom>
          </p:spPr>
          <p:txBody>
            <a:bodyPr anchor="ctr" wrap="none">
              <a:spAutoFit/>
            </a:bodyPr>
            <a:lstStyle/>
            <a:p>
              <a:pPr algn="ctr"/>
              <a:r>
                <a:rPr altLang="zh-CN" b="1" lang="en-US" smtClean="0" sz="1200">
                  <a:solidFill>
                    <a:schemeClr val="bg1"/>
                  </a:solidFill>
                  <a:latin charset="-122" panose="020b0503020204020204" pitchFamily="34" typeface="微软雅黑"/>
                  <a:ea charset="-122" panose="020b0503020204020204" pitchFamily="34" typeface="微软雅黑"/>
                  <a:cs charset="0" panose="020b0604020202020204" pitchFamily="34" typeface="Arial"/>
                </a:rPr>
                <a:t>Our company</a:t>
              </a:r>
            </a:p>
          </p:txBody>
        </p:sp>
        <p:sp>
          <p:nvSpPr>
            <p:cNvPr id="476" name="矩形 475"/>
            <p:cNvSpPr/>
            <p:nvPr/>
          </p:nvSpPr>
          <p:spPr>
            <a:xfrm>
              <a:off x="3908916" y="1505259"/>
              <a:ext cx="892507" cy="196917"/>
            </a:xfrm>
            <a:prstGeom prst="rect">
              <a:avLst/>
            </a:prstGeom>
          </p:spPr>
          <p:txBody>
            <a:bodyPr anchor="ctr" wrap="none">
              <a:spAutoFit/>
            </a:bodyPr>
            <a:lstStyle/>
            <a:p>
              <a:pPr algn="ctr"/>
              <a:r>
                <a:rPr altLang="zh-CN" b="1" lang="en-US" smtClean="0" sz="1200">
                  <a:solidFill>
                    <a:schemeClr val="bg1"/>
                  </a:solidFill>
                  <a:latin charset="-122" panose="020b0503020204020204" pitchFamily="34" typeface="微软雅黑"/>
                  <a:ea charset="-122" panose="020b0503020204020204" pitchFamily="34" typeface="微软雅黑"/>
                  <a:cs charset="0" panose="020b0604020202020204" pitchFamily="34" typeface="Arial"/>
                </a:rPr>
                <a:t>Company one</a:t>
              </a:r>
            </a:p>
          </p:txBody>
        </p:sp>
        <p:sp>
          <p:nvSpPr>
            <p:cNvPr id="477" name="矩形 476"/>
            <p:cNvSpPr/>
            <p:nvPr/>
          </p:nvSpPr>
          <p:spPr>
            <a:xfrm>
              <a:off x="5656602" y="1505259"/>
              <a:ext cx="897065" cy="196917"/>
            </a:xfrm>
            <a:prstGeom prst="rect">
              <a:avLst/>
            </a:prstGeom>
          </p:spPr>
          <p:txBody>
            <a:bodyPr anchor="ctr" wrap="none">
              <a:spAutoFit/>
            </a:bodyPr>
            <a:lstStyle/>
            <a:p>
              <a:pPr algn="ctr"/>
              <a:r>
                <a:rPr altLang="zh-CN" b="1" lang="en-US" smtClean="0" sz="1200">
                  <a:solidFill>
                    <a:schemeClr val="bg1"/>
                  </a:solidFill>
                  <a:latin charset="-122" panose="020b0503020204020204" pitchFamily="34" typeface="微软雅黑"/>
                  <a:ea charset="-122" panose="020b0503020204020204" pitchFamily="34" typeface="微软雅黑"/>
                  <a:cs charset="0" panose="020b0604020202020204" pitchFamily="34" typeface="Arial"/>
                </a:rPr>
                <a:t>Company two</a:t>
              </a:r>
            </a:p>
          </p:txBody>
        </p:sp>
        <p:sp>
          <p:nvSpPr>
            <p:cNvPr id="478" name="矩形 477"/>
            <p:cNvSpPr/>
            <p:nvPr/>
          </p:nvSpPr>
          <p:spPr>
            <a:xfrm>
              <a:off x="7415574" y="1505259"/>
              <a:ext cx="976835" cy="196917"/>
            </a:xfrm>
            <a:prstGeom prst="rect">
              <a:avLst/>
            </a:prstGeom>
          </p:spPr>
          <p:txBody>
            <a:bodyPr anchor="ctr" wrap="none">
              <a:spAutoFit/>
            </a:bodyPr>
            <a:lstStyle/>
            <a:p>
              <a:pPr algn="ctr"/>
              <a:r>
                <a:rPr altLang="zh-CN" b="1" lang="en-US" smtClean="0" sz="1200">
                  <a:solidFill>
                    <a:schemeClr val="bg1"/>
                  </a:solidFill>
                  <a:latin charset="-122" panose="020b0503020204020204" pitchFamily="34" typeface="微软雅黑"/>
                  <a:ea charset="-122" panose="020b0503020204020204" pitchFamily="34" typeface="微软雅黑"/>
                  <a:cs charset="0" panose="020b0604020202020204" pitchFamily="34" typeface="Arial"/>
                </a:rPr>
                <a:t>Company three</a:t>
              </a:r>
            </a:p>
          </p:txBody>
        </p:sp>
        <p:sp>
          <p:nvSpPr>
            <p:cNvPr id="479" name="矩形 478"/>
            <p:cNvSpPr/>
            <p:nvPr/>
          </p:nvSpPr>
          <p:spPr>
            <a:xfrm>
              <a:off x="544275" y="1971092"/>
              <a:ext cx="678269" cy="196917"/>
            </a:xfrm>
            <a:prstGeom prst="rect">
              <a:avLst/>
            </a:prstGeom>
          </p:spPr>
          <p:txBody>
            <a:bodyPr anchor="ctr" wrap="none">
              <a:spAutoFit/>
            </a:bodyPr>
            <a:lstStyle/>
            <a:p>
              <a:pPr algn="ctr"/>
              <a:r>
                <a:rPr altLang="zh-CN" lang="en-US" smtClean="0" sz="1200">
                  <a:solidFill>
                    <a:srgbClr val="394A57"/>
                  </a:solidFill>
                  <a:latin charset="-122" panose="02010600040101010101" pitchFamily="2" typeface="华文细黑"/>
                  <a:ea charset="-122" panose="02010600040101010101" pitchFamily="2" typeface="华文细黑"/>
                  <a:cs charset="0" panose="020b0604020202020204" pitchFamily="34" typeface="Arial"/>
                </a:rPr>
                <a:t>Affordable</a:t>
              </a:r>
            </a:p>
          </p:txBody>
        </p:sp>
        <p:sp>
          <p:nvSpPr>
            <p:cNvPr id="480" name="矩形 479"/>
            <p:cNvSpPr/>
            <p:nvPr/>
          </p:nvSpPr>
          <p:spPr>
            <a:xfrm>
              <a:off x="539673" y="2530741"/>
              <a:ext cx="678269" cy="196917"/>
            </a:xfrm>
            <a:prstGeom prst="rect">
              <a:avLst/>
            </a:prstGeom>
          </p:spPr>
          <p:txBody>
            <a:bodyPr anchor="ctr" wrap="none">
              <a:spAutoFit/>
            </a:bodyPr>
            <a:lstStyle/>
            <a:p>
              <a:pPr algn="ctr"/>
              <a:r>
                <a:rPr altLang="zh-CN" lang="en-US" smtClean="0" sz="1200">
                  <a:solidFill>
                    <a:srgbClr val="394A57"/>
                  </a:solidFill>
                  <a:latin charset="-122" panose="02010600040101010101" pitchFamily="2" typeface="华文细黑"/>
                  <a:ea charset="-122" panose="02010600040101010101" pitchFamily="2" typeface="华文细黑"/>
                  <a:cs charset="0" panose="020b0604020202020204" pitchFamily="34" typeface="Arial"/>
                </a:rPr>
                <a:t>Attainable</a:t>
              </a:r>
            </a:p>
          </p:txBody>
        </p:sp>
        <p:sp>
          <p:nvSpPr>
            <p:cNvPr id="481" name="矩形 480"/>
            <p:cNvSpPr/>
            <p:nvPr/>
          </p:nvSpPr>
          <p:spPr>
            <a:xfrm>
              <a:off x="534186" y="3090392"/>
              <a:ext cx="732968" cy="196917"/>
            </a:xfrm>
            <a:prstGeom prst="rect">
              <a:avLst/>
            </a:prstGeom>
          </p:spPr>
          <p:txBody>
            <a:bodyPr anchor="ctr" wrap="none">
              <a:spAutoFit/>
            </a:bodyPr>
            <a:lstStyle/>
            <a:p>
              <a:pPr algn="ctr"/>
              <a:r>
                <a:rPr altLang="zh-CN" lang="en-US" smtClean="0" sz="1200">
                  <a:solidFill>
                    <a:srgbClr val="394A57"/>
                  </a:solidFill>
                  <a:latin charset="-122" panose="02010600040101010101" pitchFamily="2" typeface="华文细黑"/>
                  <a:ea charset="-122" panose="02010600040101010101" pitchFamily="2" typeface="华文细黑"/>
                  <a:cs charset="0" panose="020b0604020202020204" pitchFamily="34" typeface="Arial"/>
                </a:rPr>
                <a:t>Benefit one</a:t>
              </a:r>
            </a:p>
          </p:txBody>
        </p:sp>
        <p:sp>
          <p:nvSpPr>
            <p:cNvPr id="482" name="矩形 481"/>
            <p:cNvSpPr/>
            <p:nvPr/>
          </p:nvSpPr>
          <p:spPr>
            <a:xfrm>
              <a:off x="529584" y="3650043"/>
              <a:ext cx="732968" cy="196917"/>
            </a:xfrm>
            <a:prstGeom prst="rect">
              <a:avLst/>
            </a:prstGeom>
          </p:spPr>
          <p:txBody>
            <a:bodyPr anchor="ctr" wrap="none">
              <a:spAutoFit/>
            </a:bodyPr>
            <a:lstStyle/>
            <a:p>
              <a:pPr algn="ctr"/>
              <a:r>
                <a:rPr altLang="zh-CN" lang="en-US" smtClean="0" sz="1200">
                  <a:solidFill>
                    <a:srgbClr val="394A57"/>
                  </a:solidFill>
                  <a:latin charset="-122" panose="02010600040101010101" pitchFamily="2" typeface="华文细黑"/>
                  <a:ea charset="-122" panose="02010600040101010101" pitchFamily="2" typeface="华文细黑"/>
                  <a:cs charset="0" panose="020b0604020202020204" pitchFamily="34" typeface="Arial"/>
                </a:rPr>
                <a:t>Benefit two</a:t>
              </a:r>
            </a:p>
          </p:txBody>
        </p:sp>
        <p:sp>
          <p:nvSpPr>
            <p:cNvPr id="483" name="矩形 482"/>
            <p:cNvSpPr/>
            <p:nvPr/>
          </p:nvSpPr>
          <p:spPr>
            <a:xfrm>
              <a:off x="514583" y="4209691"/>
              <a:ext cx="842366" cy="196917"/>
            </a:xfrm>
            <a:prstGeom prst="rect">
              <a:avLst/>
            </a:prstGeom>
          </p:spPr>
          <p:txBody>
            <a:bodyPr anchor="ctr" wrap="none">
              <a:spAutoFit/>
            </a:bodyPr>
            <a:lstStyle/>
            <a:p>
              <a:pPr algn="ctr"/>
              <a:r>
                <a:rPr altLang="zh-CN" lang="en-US" smtClean="0" sz="1200">
                  <a:solidFill>
                    <a:srgbClr val="394A57"/>
                  </a:solidFill>
                  <a:latin charset="-122" panose="02010600040101010101" pitchFamily="2" typeface="华文细黑"/>
                  <a:ea charset="-122" panose="02010600040101010101" pitchFamily="2" typeface="华文细黑"/>
                  <a:cs charset="0" panose="020b0604020202020204" pitchFamily="34" typeface="Arial"/>
                </a:rPr>
                <a:t>Benefit three</a:t>
              </a:r>
            </a:p>
          </p:txBody>
        </p:sp>
        <p:cxnSp>
          <p:nvCxnSpPr>
            <p:cNvPr id="484" name="直接连接符 483"/>
            <p:cNvCxnSpPr/>
            <p:nvPr/>
          </p:nvCxnSpPr>
          <p:spPr>
            <a:xfrm>
              <a:off x="506203" y="2349375"/>
              <a:ext cx="8131595" cy="0"/>
            </a:xfrm>
            <a:prstGeom prst="line">
              <a:avLst/>
            </a:prstGeom>
            <a:ln>
              <a:solidFill>
                <a:srgbClr val="CFF0DE"/>
              </a:solidFill>
            </a:ln>
          </p:spPr>
          <p:style>
            <a:lnRef idx="1">
              <a:schemeClr val="accent1"/>
            </a:lnRef>
            <a:fillRef idx="0">
              <a:schemeClr val="accent1"/>
            </a:fillRef>
            <a:effectRef idx="0">
              <a:schemeClr val="accent1"/>
            </a:effectRef>
            <a:fontRef idx="minor">
              <a:schemeClr val="tx1"/>
            </a:fontRef>
          </p:style>
        </p:cxnSp>
        <p:cxnSp>
          <p:nvCxnSpPr>
            <p:cNvPr id="485" name="直接连接符 484"/>
            <p:cNvCxnSpPr/>
            <p:nvPr/>
          </p:nvCxnSpPr>
          <p:spPr>
            <a:xfrm>
              <a:off x="506203" y="2909025"/>
              <a:ext cx="8131595" cy="0"/>
            </a:xfrm>
            <a:prstGeom prst="line">
              <a:avLst/>
            </a:prstGeom>
            <a:ln>
              <a:solidFill>
                <a:srgbClr val="CFF0DE"/>
              </a:solidFill>
            </a:ln>
          </p:spPr>
          <p:style>
            <a:lnRef idx="1">
              <a:schemeClr val="accent1"/>
            </a:lnRef>
            <a:fillRef idx="0">
              <a:schemeClr val="accent1"/>
            </a:fillRef>
            <a:effectRef idx="0">
              <a:schemeClr val="accent1"/>
            </a:effectRef>
            <a:fontRef idx="minor">
              <a:schemeClr val="tx1"/>
            </a:fontRef>
          </p:style>
        </p:cxnSp>
        <p:cxnSp>
          <p:nvCxnSpPr>
            <p:cNvPr id="486" name="直接连接符 485"/>
            <p:cNvCxnSpPr/>
            <p:nvPr/>
          </p:nvCxnSpPr>
          <p:spPr>
            <a:xfrm>
              <a:off x="506203" y="3468675"/>
              <a:ext cx="8131595" cy="0"/>
            </a:xfrm>
            <a:prstGeom prst="line">
              <a:avLst/>
            </a:prstGeom>
            <a:ln>
              <a:solidFill>
                <a:srgbClr val="CFF0DE"/>
              </a:solidFill>
            </a:ln>
          </p:spPr>
          <p:style>
            <a:lnRef idx="1">
              <a:schemeClr val="accent1"/>
            </a:lnRef>
            <a:fillRef idx="0">
              <a:schemeClr val="accent1"/>
            </a:fillRef>
            <a:effectRef idx="0">
              <a:schemeClr val="accent1"/>
            </a:effectRef>
            <a:fontRef idx="minor">
              <a:schemeClr val="tx1"/>
            </a:fontRef>
          </p:style>
        </p:cxnSp>
        <p:cxnSp>
          <p:nvCxnSpPr>
            <p:cNvPr id="487" name="直接连接符 486"/>
            <p:cNvCxnSpPr/>
            <p:nvPr/>
          </p:nvCxnSpPr>
          <p:spPr>
            <a:xfrm>
              <a:off x="506203" y="4028325"/>
              <a:ext cx="8131595" cy="0"/>
            </a:xfrm>
            <a:prstGeom prst="line">
              <a:avLst/>
            </a:prstGeom>
            <a:ln>
              <a:solidFill>
                <a:srgbClr val="CFF0DE"/>
              </a:solidFill>
            </a:ln>
          </p:spPr>
          <p:style>
            <a:lnRef idx="1">
              <a:schemeClr val="accent1"/>
            </a:lnRef>
            <a:fillRef idx="0">
              <a:schemeClr val="accent1"/>
            </a:fillRef>
            <a:effectRef idx="0">
              <a:schemeClr val="accent1"/>
            </a:effectRef>
            <a:fontRef idx="minor">
              <a:schemeClr val="tx1"/>
            </a:fontRef>
          </p:style>
        </p:cxnSp>
        <p:cxnSp>
          <p:nvCxnSpPr>
            <p:cNvPr id="488" name="直接连接符 487"/>
            <p:cNvCxnSpPr/>
            <p:nvPr/>
          </p:nvCxnSpPr>
          <p:spPr>
            <a:xfrm>
              <a:off x="506203" y="4587974"/>
              <a:ext cx="8131595" cy="0"/>
            </a:xfrm>
            <a:prstGeom prst="line">
              <a:avLst/>
            </a:prstGeom>
            <a:ln>
              <a:solidFill>
                <a:srgbClr val="CFF0DE"/>
              </a:solidFill>
            </a:ln>
          </p:spPr>
          <p:style>
            <a:lnRef idx="1">
              <a:schemeClr val="accent1"/>
            </a:lnRef>
            <a:fillRef idx="0">
              <a:schemeClr val="accent1"/>
            </a:fillRef>
            <a:effectRef idx="0">
              <a:schemeClr val="accent1"/>
            </a:effectRef>
            <a:fontRef idx="minor">
              <a:schemeClr val="tx1"/>
            </a:fontRef>
          </p:style>
        </p:cxnSp>
        <p:grpSp>
          <p:nvGrpSpPr>
            <p:cNvPr id="489" name="组合 488"/>
            <p:cNvGrpSpPr/>
            <p:nvPr/>
          </p:nvGrpSpPr>
          <p:grpSpPr>
            <a:xfrm>
              <a:off x="2440430" y="1932960"/>
              <a:ext cx="275141" cy="260688"/>
              <a:chOff x="2430829" y="2019625"/>
              <a:chExt cx="294890" cy="279400"/>
            </a:xfrm>
          </p:grpSpPr>
          <p:sp>
            <p:nvSpPr>
              <p:cNvPr id="532" name="椭圆 531"/>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atin charset="-122" panose="02010600040101010101" pitchFamily="2" typeface="华文细黑"/>
                  <a:ea charset="-122" panose="02010600040101010101" pitchFamily="2" typeface="华文细黑"/>
                </a:endParaRPr>
              </a:p>
            </p:txBody>
          </p:sp>
          <p:sp>
            <p:nvSpPr>
              <p:cNvPr id="533" name="矩形 532"/>
              <p:cNvSpPr/>
              <p:nvPr/>
            </p:nvSpPr>
            <p:spPr>
              <a:xfrm>
                <a:off x="2432184" y="2048424"/>
                <a:ext cx="277493" cy="234501"/>
              </a:xfrm>
              <a:prstGeom prst="rect">
                <a:avLst/>
              </a:prstGeom>
            </p:spPr>
            <p:txBody>
              <a:bodyPr anchor="ctr" wrap="none">
                <a:spAutoFit/>
              </a:bodyPr>
              <a:lstStyle/>
              <a:p>
                <a:pPr algn="ctr"/>
                <a:r>
                  <a:rPr altLang="en-US" b="1" lang="zh-CN" smtClean="0" sz="1400">
                    <a:solidFill>
                      <a:srgbClr val="28333C"/>
                    </a:solidFill>
                    <a:latin charset="-122" panose="02010600040101010101" pitchFamily="2" typeface="华文细黑"/>
                    <a:ea charset="-122" panose="02010600040101010101" pitchFamily="2" typeface="华文细黑"/>
                    <a:cs charset="0" panose="020b0604020202020204" pitchFamily="34" typeface="Arial"/>
                  </a:rPr>
                  <a:t>√</a:t>
                </a:r>
              </a:p>
            </p:txBody>
          </p:sp>
        </p:grpSp>
        <p:grpSp>
          <p:nvGrpSpPr>
            <p:cNvPr id="490" name="组合 489"/>
            <p:cNvGrpSpPr/>
            <p:nvPr/>
          </p:nvGrpSpPr>
          <p:grpSpPr>
            <a:xfrm>
              <a:off x="2440430" y="2492933"/>
              <a:ext cx="275141" cy="260688"/>
              <a:chOff x="2430829" y="2019625"/>
              <a:chExt cx="294890" cy="279400"/>
            </a:xfrm>
          </p:grpSpPr>
          <p:sp>
            <p:nvSpPr>
              <p:cNvPr id="530" name="椭圆 529"/>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atin charset="-122" panose="02010600040101010101" pitchFamily="2" typeface="华文细黑"/>
                  <a:ea charset="-122" panose="02010600040101010101" pitchFamily="2" typeface="华文细黑"/>
                </a:endParaRPr>
              </a:p>
            </p:txBody>
          </p:sp>
          <p:sp>
            <p:nvSpPr>
              <p:cNvPr id="531" name="矩形 530"/>
              <p:cNvSpPr/>
              <p:nvPr/>
            </p:nvSpPr>
            <p:spPr>
              <a:xfrm>
                <a:off x="2432184" y="2048424"/>
                <a:ext cx="277493" cy="234501"/>
              </a:xfrm>
              <a:prstGeom prst="rect">
                <a:avLst/>
              </a:prstGeom>
            </p:spPr>
            <p:txBody>
              <a:bodyPr anchor="ctr" wrap="none">
                <a:spAutoFit/>
              </a:bodyPr>
              <a:lstStyle/>
              <a:p>
                <a:pPr algn="ctr"/>
                <a:r>
                  <a:rPr altLang="en-US" b="1" lang="zh-CN" smtClean="0" sz="1400">
                    <a:solidFill>
                      <a:srgbClr val="28333C"/>
                    </a:solidFill>
                    <a:latin charset="-122" panose="02010600040101010101" pitchFamily="2" typeface="华文细黑"/>
                    <a:ea charset="-122" panose="02010600040101010101" pitchFamily="2" typeface="华文细黑"/>
                    <a:cs charset="0" panose="020b0604020202020204" pitchFamily="34" typeface="Arial"/>
                  </a:rPr>
                  <a:t>√</a:t>
                </a:r>
              </a:p>
            </p:txBody>
          </p:sp>
        </p:grpSp>
        <p:grpSp>
          <p:nvGrpSpPr>
            <p:cNvPr id="491" name="组合 490"/>
            <p:cNvGrpSpPr/>
            <p:nvPr/>
          </p:nvGrpSpPr>
          <p:grpSpPr>
            <a:xfrm>
              <a:off x="2440430" y="3052583"/>
              <a:ext cx="275141" cy="260688"/>
              <a:chOff x="2430829" y="2019625"/>
              <a:chExt cx="294890" cy="279400"/>
            </a:xfrm>
          </p:grpSpPr>
          <p:sp>
            <p:nvSpPr>
              <p:cNvPr id="528" name="椭圆 527"/>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atin charset="-122" panose="02010600040101010101" pitchFamily="2" typeface="华文细黑"/>
                  <a:ea charset="-122" panose="02010600040101010101" pitchFamily="2" typeface="华文细黑"/>
                </a:endParaRPr>
              </a:p>
            </p:txBody>
          </p:sp>
          <p:sp>
            <p:nvSpPr>
              <p:cNvPr id="529" name="矩形 528"/>
              <p:cNvSpPr/>
              <p:nvPr/>
            </p:nvSpPr>
            <p:spPr>
              <a:xfrm>
                <a:off x="2432184" y="2048424"/>
                <a:ext cx="277493" cy="234501"/>
              </a:xfrm>
              <a:prstGeom prst="rect">
                <a:avLst/>
              </a:prstGeom>
            </p:spPr>
            <p:txBody>
              <a:bodyPr anchor="ctr" wrap="none">
                <a:spAutoFit/>
              </a:bodyPr>
              <a:lstStyle/>
              <a:p>
                <a:pPr algn="ctr"/>
                <a:r>
                  <a:rPr altLang="en-US" b="1" lang="zh-CN" smtClean="0" sz="1400">
                    <a:solidFill>
                      <a:srgbClr val="28333C"/>
                    </a:solidFill>
                    <a:latin charset="-122" panose="02010600040101010101" pitchFamily="2" typeface="华文细黑"/>
                    <a:ea charset="-122" panose="02010600040101010101" pitchFamily="2" typeface="华文细黑"/>
                    <a:cs charset="0" panose="020b0604020202020204" pitchFamily="34" typeface="Arial"/>
                  </a:rPr>
                  <a:t>√</a:t>
                </a:r>
              </a:p>
            </p:txBody>
          </p:sp>
        </p:grpSp>
        <p:grpSp>
          <p:nvGrpSpPr>
            <p:cNvPr id="492" name="组合 491"/>
            <p:cNvGrpSpPr/>
            <p:nvPr/>
          </p:nvGrpSpPr>
          <p:grpSpPr>
            <a:xfrm>
              <a:off x="2440430" y="3612233"/>
              <a:ext cx="275141" cy="260688"/>
              <a:chOff x="2430829" y="2019625"/>
              <a:chExt cx="294890" cy="279400"/>
            </a:xfrm>
          </p:grpSpPr>
          <p:sp>
            <p:nvSpPr>
              <p:cNvPr id="526" name="椭圆 525"/>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atin charset="-122" panose="02010600040101010101" pitchFamily="2" typeface="华文细黑"/>
                  <a:ea charset="-122" panose="02010600040101010101" pitchFamily="2" typeface="华文细黑"/>
                </a:endParaRPr>
              </a:p>
            </p:txBody>
          </p:sp>
          <p:sp>
            <p:nvSpPr>
              <p:cNvPr id="527" name="矩形 526"/>
              <p:cNvSpPr/>
              <p:nvPr/>
            </p:nvSpPr>
            <p:spPr>
              <a:xfrm>
                <a:off x="2432184" y="2048424"/>
                <a:ext cx="277493" cy="234501"/>
              </a:xfrm>
              <a:prstGeom prst="rect">
                <a:avLst/>
              </a:prstGeom>
            </p:spPr>
            <p:txBody>
              <a:bodyPr anchor="ctr" wrap="none">
                <a:spAutoFit/>
              </a:bodyPr>
              <a:lstStyle/>
              <a:p>
                <a:pPr algn="ctr"/>
                <a:r>
                  <a:rPr altLang="en-US" b="1" lang="zh-CN" smtClean="0" sz="1400">
                    <a:solidFill>
                      <a:srgbClr val="28333C"/>
                    </a:solidFill>
                    <a:latin charset="-122" panose="02010600040101010101" pitchFamily="2" typeface="华文细黑"/>
                    <a:ea charset="-122" panose="02010600040101010101" pitchFamily="2" typeface="华文细黑"/>
                    <a:cs charset="0" panose="020b0604020202020204" pitchFamily="34" typeface="Arial"/>
                  </a:rPr>
                  <a:t>√</a:t>
                </a:r>
              </a:p>
            </p:txBody>
          </p:sp>
        </p:grpSp>
        <p:grpSp>
          <p:nvGrpSpPr>
            <p:cNvPr id="493" name="组合 492"/>
            <p:cNvGrpSpPr/>
            <p:nvPr/>
          </p:nvGrpSpPr>
          <p:grpSpPr>
            <a:xfrm>
              <a:off x="2440430" y="4171883"/>
              <a:ext cx="275141" cy="260688"/>
              <a:chOff x="2430829" y="2019625"/>
              <a:chExt cx="294890" cy="279400"/>
            </a:xfrm>
          </p:grpSpPr>
          <p:sp>
            <p:nvSpPr>
              <p:cNvPr id="524" name="椭圆 523"/>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atin charset="-122" panose="02010600040101010101" pitchFamily="2" typeface="华文细黑"/>
                  <a:ea charset="-122" panose="02010600040101010101" pitchFamily="2" typeface="华文细黑"/>
                </a:endParaRPr>
              </a:p>
            </p:txBody>
          </p:sp>
          <p:sp>
            <p:nvSpPr>
              <p:cNvPr id="525" name="矩形 524"/>
              <p:cNvSpPr/>
              <p:nvPr/>
            </p:nvSpPr>
            <p:spPr>
              <a:xfrm>
                <a:off x="2432184" y="2048425"/>
                <a:ext cx="277493" cy="234501"/>
              </a:xfrm>
              <a:prstGeom prst="rect">
                <a:avLst/>
              </a:prstGeom>
            </p:spPr>
            <p:txBody>
              <a:bodyPr anchor="ctr" wrap="none">
                <a:spAutoFit/>
              </a:bodyPr>
              <a:lstStyle/>
              <a:p>
                <a:pPr algn="ctr"/>
                <a:r>
                  <a:rPr altLang="en-US" b="1" lang="zh-CN" smtClean="0" sz="1400">
                    <a:solidFill>
                      <a:srgbClr val="28333C"/>
                    </a:solidFill>
                    <a:latin charset="-122" panose="02010600040101010101" pitchFamily="2" typeface="华文细黑"/>
                    <a:ea charset="-122" panose="02010600040101010101" pitchFamily="2" typeface="华文细黑"/>
                    <a:cs charset="0" panose="020b0604020202020204" pitchFamily="34" typeface="Arial"/>
                  </a:rPr>
                  <a:t>√</a:t>
                </a:r>
              </a:p>
            </p:txBody>
          </p:sp>
        </p:grpSp>
        <p:grpSp>
          <p:nvGrpSpPr>
            <p:cNvPr id="494" name="组合 493"/>
            <p:cNvGrpSpPr/>
            <p:nvPr/>
          </p:nvGrpSpPr>
          <p:grpSpPr>
            <a:xfrm>
              <a:off x="4221493" y="2492933"/>
              <a:ext cx="275141" cy="260688"/>
              <a:chOff x="2430829" y="2019625"/>
              <a:chExt cx="294890" cy="279400"/>
            </a:xfrm>
          </p:grpSpPr>
          <p:sp>
            <p:nvSpPr>
              <p:cNvPr id="522" name="椭圆 521"/>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atin charset="-122" panose="02010600040101010101" pitchFamily="2" typeface="华文细黑"/>
                  <a:ea charset="-122" panose="02010600040101010101" pitchFamily="2" typeface="华文细黑"/>
                </a:endParaRPr>
              </a:p>
            </p:txBody>
          </p:sp>
          <p:sp>
            <p:nvSpPr>
              <p:cNvPr id="523" name="矩形 522"/>
              <p:cNvSpPr/>
              <p:nvPr/>
            </p:nvSpPr>
            <p:spPr>
              <a:xfrm>
                <a:off x="2432184" y="2048424"/>
                <a:ext cx="277493" cy="234501"/>
              </a:xfrm>
              <a:prstGeom prst="rect">
                <a:avLst/>
              </a:prstGeom>
            </p:spPr>
            <p:txBody>
              <a:bodyPr anchor="ctr" wrap="none">
                <a:spAutoFit/>
              </a:bodyPr>
              <a:lstStyle/>
              <a:p>
                <a:pPr algn="ctr"/>
                <a:r>
                  <a:rPr altLang="en-US" b="1" lang="zh-CN" smtClean="0" sz="1400">
                    <a:solidFill>
                      <a:srgbClr val="28333C"/>
                    </a:solidFill>
                    <a:latin charset="-122" panose="02010600040101010101" pitchFamily="2" typeface="华文细黑"/>
                    <a:ea charset="-122" panose="02010600040101010101" pitchFamily="2" typeface="华文细黑"/>
                    <a:cs charset="0" panose="020b0604020202020204" pitchFamily="34" typeface="Arial"/>
                  </a:rPr>
                  <a:t>√</a:t>
                </a:r>
              </a:p>
            </p:txBody>
          </p:sp>
        </p:grpSp>
        <p:grpSp>
          <p:nvGrpSpPr>
            <p:cNvPr id="495" name="组合 494"/>
            <p:cNvGrpSpPr/>
            <p:nvPr/>
          </p:nvGrpSpPr>
          <p:grpSpPr>
            <a:xfrm>
              <a:off x="4221493" y="3612233"/>
              <a:ext cx="275141" cy="260688"/>
              <a:chOff x="2430829" y="2019625"/>
              <a:chExt cx="294890" cy="279400"/>
            </a:xfrm>
          </p:grpSpPr>
          <p:sp>
            <p:nvSpPr>
              <p:cNvPr id="520" name="椭圆 519"/>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atin charset="-122" panose="02010600040101010101" pitchFamily="2" typeface="华文细黑"/>
                  <a:ea charset="-122" panose="02010600040101010101" pitchFamily="2" typeface="华文细黑"/>
                </a:endParaRPr>
              </a:p>
            </p:txBody>
          </p:sp>
          <p:sp>
            <p:nvSpPr>
              <p:cNvPr id="521" name="矩形 520"/>
              <p:cNvSpPr/>
              <p:nvPr/>
            </p:nvSpPr>
            <p:spPr>
              <a:xfrm>
                <a:off x="2432184" y="2048424"/>
                <a:ext cx="277493" cy="234501"/>
              </a:xfrm>
              <a:prstGeom prst="rect">
                <a:avLst/>
              </a:prstGeom>
            </p:spPr>
            <p:txBody>
              <a:bodyPr anchor="ctr" wrap="none">
                <a:spAutoFit/>
              </a:bodyPr>
              <a:lstStyle/>
              <a:p>
                <a:pPr algn="ctr"/>
                <a:r>
                  <a:rPr altLang="en-US" b="1" lang="zh-CN" smtClean="0" sz="1400">
                    <a:solidFill>
                      <a:srgbClr val="28333C"/>
                    </a:solidFill>
                    <a:latin charset="-122" panose="02010600040101010101" pitchFamily="2" typeface="华文细黑"/>
                    <a:ea charset="-122" panose="02010600040101010101" pitchFamily="2" typeface="华文细黑"/>
                    <a:cs charset="0" panose="020b0604020202020204" pitchFamily="34" typeface="Arial"/>
                  </a:rPr>
                  <a:t>√</a:t>
                </a:r>
              </a:p>
            </p:txBody>
          </p:sp>
        </p:grpSp>
        <p:grpSp>
          <p:nvGrpSpPr>
            <p:cNvPr id="496" name="组合 495"/>
            <p:cNvGrpSpPr/>
            <p:nvPr/>
          </p:nvGrpSpPr>
          <p:grpSpPr>
            <a:xfrm>
              <a:off x="4221493" y="4171883"/>
              <a:ext cx="275141" cy="260688"/>
              <a:chOff x="2430829" y="2019625"/>
              <a:chExt cx="294890" cy="279400"/>
            </a:xfrm>
          </p:grpSpPr>
          <p:sp>
            <p:nvSpPr>
              <p:cNvPr id="518" name="椭圆 517"/>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atin charset="-122" panose="02010600040101010101" pitchFamily="2" typeface="华文细黑"/>
                  <a:ea charset="-122" panose="02010600040101010101" pitchFamily="2" typeface="华文细黑"/>
                </a:endParaRPr>
              </a:p>
            </p:txBody>
          </p:sp>
          <p:sp>
            <p:nvSpPr>
              <p:cNvPr id="519" name="矩形 518"/>
              <p:cNvSpPr/>
              <p:nvPr/>
            </p:nvSpPr>
            <p:spPr>
              <a:xfrm>
                <a:off x="2432184" y="2048425"/>
                <a:ext cx="277493" cy="234501"/>
              </a:xfrm>
              <a:prstGeom prst="rect">
                <a:avLst/>
              </a:prstGeom>
            </p:spPr>
            <p:txBody>
              <a:bodyPr anchor="ctr" wrap="none">
                <a:spAutoFit/>
              </a:bodyPr>
              <a:lstStyle/>
              <a:p>
                <a:pPr algn="ctr"/>
                <a:r>
                  <a:rPr altLang="en-US" b="1" lang="zh-CN" smtClean="0" sz="1400">
                    <a:solidFill>
                      <a:srgbClr val="28333C"/>
                    </a:solidFill>
                    <a:latin charset="-122" panose="02010600040101010101" pitchFamily="2" typeface="华文细黑"/>
                    <a:ea charset="-122" panose="02010600040101010101" pitchFamily="2" typeface="华文细黑"/>
                    <a:cs charset="0" panose="020b0604020202020204" pitchFamily="34" typeface="Arial"/>
                  </a:rPr>
                  <a:t>√</a:t>
                </a:r>
              </a:p>
            </p:txBody>
          </p:sp>
        </p:grpSp>
        <p:grpSp>
          <p:nvGrpSpPr>
            <p:cNvPr id="497" name="组合 496"/>
            <p:cNvGrpSpPr/>
            <p:nvPr/>
          </p:nvGrpSpPr>
          <p:grpSpPr>
            <a:xfrm>
              <a:off x="5971458" y="1932960"/>
              <a:ext cx="275141" cy="260688"/>
              <a:chOff x="2430829" y="2019625"/>
              <a:chExt cx="294890" cy="279400"/>
            </a:xfrm>
          </p:grpSpPr>
          <p:sp>
            <p:nvSpPr>
              <p:cNvPr id="516" name="椭圆 515"/>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atin charset="-122" panose="02010600040101010101" pitchFamily="2" typeface="华文细黑"/>
                  <a:ea charset="-122" panose="02010600040101010101" pitchFamily="2" typeface="华文细黑"/>
                </a:endParaRPr>
              </a:p>
            </p:txBody>
          </p:sp>
          <p:sp>
            <p:nvSpPr>
              <p:cNvPr id="517" name="矩形 516"/>
              <p:cNvSpPr/>
              <p:nvPr/>
            </p:nvSpPr>
            <p:spPr>
              <a:xfrm>
                <a:off x="2432185" y="2048424"/>
                <a:ext cx="277493" cy="234501"/>
              </a:xfrm>
              <a:prstGeom prst="rect">
                <a:avLst/>
              </a:prstGeom>
            </p:spPr>
            <p:txBody>
              <a:bodyPr anchor="ctr" wrap="none">
                <a:spAutoFit/>
              </a:bodyPr>
              <a:lstStyle/>
              <a:p>
                <a:pPr algn="ctr"/>
                <a:r>
                  <a:rPr altLang="en-US" b="1" lang="zh-CN" smtClean="0" sz="1400">
                    <a:solidFill>
                      <a:srgbClr val="28333C"/>
                    </a:solidFill>
                    <a:latin charset="-122" panose="02010600040101010101" pitchFamily="2" typeface="华文细黑"/>
                    <a:ea charset="-122" panose="02010600040101010101" pitchFamily="2" typeface="华文细黑"/>
                    <a:cs charset="0" panose="020b0604020202020204" pitchFamily="34" typeface="Arial"/>
                  </a:rPr>
                  <a:t>√</a:t>
                </a:r>
              </a:p>
            </p:txBody>
          </p:sp>
        </p:grpSp>
        <p:grpSp>
          <p:nvGrpSpPr>
            <p:cNvPr id="498" name="组合 497"/>
            <p:cNvGrpSpPr/>
            <p:nvPr/>
          </p:nvGrpSpPr>
          <p:grpSpPr>
            <a:xfrm>
              <a:off x="5971458" y="3052583"/>
              <a:ext cx="275141" cy="260688"/>
              <a:chOff x="2430829" y="2019625"/>
              <a:chExt cx="294890" cy="279400"/>
            </a:xfrm>
          </p:grpSpPr>
          <p:sp>
            <p:nvSpPr>
              <p:cNvPr id="514" name="椭圆 513"/>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atin charset="-122" panose="02010600040101010101" pitchFamily="2" typeface="华文细黑"/>
                  <a:ea charset="-122" panose="02010600040101010101" pitchFamily="2" typeface="华文细黑"/>
                </a:endParaRPr>
              </a:p>
            </p:txBody>
          </p:sp>
          <p:sp>
            <p:nvSpPr>
              <p:cNvPr id="515" name="矩形 514"/>
              <p:cNvSpPr/>
              <p:nvPr/>
            </p:nvSpPr>
            <p:spPr>
              <a:xfrm>
                <a:off x="2432185" y="2048424"/>
                <a:ext cx="277493" cy="234501"/>
              </a:xfrm>
              <a:prstGeom prst="rect">
                <a:avLst/>
              </a:prstGeom>
            </p:spPr>
            <p:txBody>
              <a:bodyPr anchor="ctr" wrap="none">
                <a:spAutoFit/>
              </a:bodyPr>
              <a:lstStyle/>
              <a:p>
                <a:pPr algn="ctr"/>
                <a:r>
                  <a:rPr altLang="en-US" b="1" lang="zh-CN" smtClean="0" sz="1400">
                    <a:solidFill>
                      <a:srgbClr val="28333C"/>
                    </a:solidFill>
                    <a:latin charset="-122" panose="02010600040101010101" pitchFamily="2" typeface="华文细黑"/>
                    <a:ea charset="-122" panose="02010600040101010101" pitchFamily="2" typeface="华文细黑"/>
                    <a:cs charset="0" panose="020b0604020202020204" pitchFamily="34" typeface="Arial"/>
                  </a:rPr>
                  <a:t>√</a:t>
                </a:r>
              </a:p>
            </p:txBody>
          </p:sp>
        </p:grpSp>
        <p:grpSp>
          <p:nvGrpSpPr>
            <p:cNvPr id="499" name="组合 498"/>
            <p:cNvGrpSpPr/>
            <p:nvPr/>
          </p:nvGrpSpPr>
          <p:grpSpPr>
            <a:xfrm>
              <a:off x="5971458" y="4171883"/>
              <a:ext cx="275141" cy="260688"/>
              <a:chOff x="2430829" y="2019625"/>
              <a:chExt cx="294890" cy="279400"/>
            </a:xfrm>
          </p:grpSpPr>
          <p:sp>
            <p:nvSpPr>
              <p:cNvPr id="512" name="椭圆 511"/>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atin charset="-122" panose="02010600040101010101" pitchFamily="2" typeface="华文细黑"/>
                  <a:ea charset="-122" panose="02010600040101010101" pitchFamily="2" typeface="华文细黑"/>
                </a:endParaRPr>
              </a:p>
            </p:txBody>
          </p:sp>
          <p:sp>
            <p:nvSpPr>
              <p:cNvPr id="513" name="矩形 512"/>
              <p:cNvSpPr/>
              <p:nvPr/>
            </p:nvSpPr>
            <p:spPr>
              <a:xfrm>
                <a:off x="2432185" y="2048425"/>
                <a:ext cx="277493" cy="234501"/>
              </a:xfrm>
              <a:prstGeom prst="rect">
                <a:avLst/>
              </a:prstGeom>
            </p:spPr>
            <p:txBody>
              <a:bodyPr anchor="ctr" wrap="none">
                <a:spAutoFit/>
              </a:bodyPr>
              <a:lstStyle/>
              <a:p>
                <a:pPr algn="ctr"/>
                <a:r>
                  <a:rPr altLang="en-US" b="1" lang="zh-CN" smtClean="0" sz="1400">
                    <a:solidFill>
                      <a:srgbClr val="28333C"/>
                    </a:solidFill>
                    <a:latin charset="-122" panose="02010600040101010101" pitchFamily="2" typeface="华文细黑"/>
                    <a:ea charset="-122" panose="02010600040101010101" pitchFamily="2" typeface="华文细黑"/>
                    <a:cs charset="0" panose="020b0604020202020204" pitchFamily="34" typeface="Arial"/>
                  </a:rPr>
                  <a:t>√</a:t>
                </a:r>
              </a:p>
            </p:txBody>
          </p:sp>
        </p:grpSp>
        <p:grpSp>
          <p:nvGrpSpPr>
            <p:cNvPr id="500" name="组合 499"/>
            <p:cNvGrpSpPr/>
            <p:nvPr/>
          </p:nvGrpSpPr>
          <p:grpSpPr>
            <a:xfrm>
              <a:off x="7770315" y="2492933"/>
              <a:ext cx="275141" cy="260688"/>
              <a:chOff x="2430829" y="2019625"/>
              <a:chExt cx="294890" cy="279400"/>
            </a:xfrm>
          </p:grpSpPr>
          <p:sp>
            <p:nvSpPr>
              <p:cNvPr id="510" name="椭圆 509"/>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atin charset="-122" panose="02010600040101010101" pitchFamily="2" typeface="华文细黑"/>
                  <a:ea charset="-122" panose="02010600040101010101" pitchFamily="2" typeface="华文细黑"/>
                </a:endParaRPr>
              </a:p>
            </p:txBody>
          </p:sp>
          <p:sp>
            <p:nvSpPr>
              <p:cNvPr id="511" name="矩形 510"/>
              <p:cNvSpPr/>
              <p:nvPr/>
            </p:nvSpPr>
            <p:spPr>
              <a:xfrm>
                <a:off x="2432185" y="2048424"/>
                <a:ext cx="277493" cy="234501"/>
              </a:xfrm>
              <a:prstGeom prst="rect">
                <a:avLst/>
              </a:prstGeom>
            </p:spPr>
            <p:txBody>
              <a:bodyPr anchor="ctr" wrap="none">
                <a:spAutoFit/>
              </a:bodyPr>
              <a:lstStyle/>
              <a:p>
                <a:pPr algn="ctr"/>
                <a:r>
                  <a:rPr altLang="en-US" b="1" lang="zh-CN" smtClean="0" sz="1400">
                    <a:solidFill>
                      <a:srgbClr val="28333C"/>
                    </a:solidFill>
                    <a:latin charset="-122" panose="02010600040101010101" pitchFamily="2" typeface="华文细黑"/>
                    <a:ea charset="-122" panose="02010600040101010101" pitchFamily="2" typeface="华文细黑"/>
                    <a:cs charset="0" panose="020b0604020202020204" pitchFamily="34" typeface="Arial"/>
                  </a:rPr>
                  <a:t>√</a:t>
                </a:r>
              </a:p>
            </p:txBody>
          </p:sp>
        </p:grpSp>
        <p:grpSp>
          <p:nvGrpSpPr>
            <p:cNvPr id="501" name="组合 500"/>
            <p:cNvGrpSpPr/>
            <p:nvPr/>
          </p:nvGrpSpPr>
          <p:grpSpPr>
            <a:xfrm>
              <a:off x="7770315" y="3052583"/>
              <a:ext cx="275141" cy="260688"/>
              <a:chOff x="2430829" y="2019625"/>
              <a:chExt cx="294890" cy="279400"/>
            </a:xfrm>
          </p:grpSpPr>
          <p:sp>
            <p:nvSpPr>
              <p:cNvPr id="508" name="椭圆 507"/>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atin charset="-122" panose="02010600040101010101" pitchFamily="2" typeface="华文细黑"/>
                  <a:ea charset="-122" panose="02010600040101010101" pitchFamily="2" typeface="华文细黑"/>
                </a:endParaRPr>
              </a:p>
            </p:txBody>
          </p:sp>
          <p:sp>
            <p:nvSpPr>
              <p:cNvPr id="509" name="矩形 508"/>
              <p:cNvSpPr/>
              <p:nvPr/>
            </p:nvSpPr>
            <p:spPr>
              <a:xfrm>
                <a:off x="2432185" y="2048424"/>
                <a:ext cx="277493" cy="234501"/>
              </a:xfrm>
              <a:prstGeom prst="rect">
                <a:avLst/>
              </a:prstGeom>
            </p:spPr>
            <p:txBody>
              <a:bodyPr anchor="ctr" wrap="none">
                <a:spAutoFit/>
              </a:bodyPr>
              <a:lstStyle/>
              <a:p>
                <a:pPr algn="ctr"/>
                <a:r>
                  <a:rPr altLang="en-US" b="1" lang="zh-CN" smtClean="0" sz="1400">
                    <a:solidFill>
                      <a:srgbClr val="28333C"/>
                    </a:solidFill>
                    <a:latin charset="-122" panose="02010600040101010101" pitchFamily="2" typeface="华文细黑"/>
                    <a:ea charset="-122" panose="02010600040101010101" pitchFamily="2" typeface="华文细黑"/>
                    <a:cs charset="0" panose="020b0604020202020204" pitchFamily="34" typeface="Arial"/>
                  </a:rPr>
                  <a:t>√</a:t>
                </a:r>
              </a:p>
            </p:txBody>
          </p:sp>
        </p:grpSp>
        <p:grpSp>
          <p:nvGrpSpPr>
            <p:cNvPr id="502" name="组合 501"/>
            <p:cNvGrpSpPr/>
            <p:nvPr/>
          </p:nvGrpSpPr>
          <p:grpSpPr>
            <a:xfrm>
              <a:off x="7770315" y="3612233"/>
              <a:ext cx="275141" cy="260688"/>
              <a:chOff x="2430829" y="2019625"/>
              <a:chExt cx="294890" cy="279400"/>
            </a:xfrm>
          </p:grpSpPr>
          <p:sp>
            <p:nvSpPr>
              <p:cNvPr id="506" name="椭圆 505"/>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atin charset="-122" panose="02010600040101010101" pitchFamily="2" typeface="华文细黑"/>
                  <a:ea charset="-122" panose="02010600040101010101" pitchFamily="2" typeface="华文细黑"/>
                </a:endParaRPr>
              </a:p>
            </p:txBody>
          </p:sp>
          <p:sp>
            <p:nvSpPr>
              <p:cNvPr id="507" name="矩形 506"/>
              <p:cNvSpPr/>
              <p:nvPr/>
            </p:nvSpPr>
            <p:spPr>
              <a:xfrm>
                <a:off x="2432185" y="2048424"/>
                <a:ext cx="277493" cy="234501"/>
              </a:xfrm>
              <a:prstGeom prst="rect">
                <a:avLst/>
              </a:prstGeom>
            </p:spPr>
            <p:txBody>
              <a:bodyPr anchor="ctr" wrap="none">
                <a:spAutoFit/>
              </a:bodyPr>
              <a:lstStyle/>
              <a:p>
                <a:pPr algn="ctr"/>
                <a:r>
                  <a:rPr altLang="en-US" b="1" lang="zh-CN" smtClean="0" sz="1400">
                    <a:solidFill>
                      <a:srgbClr val="28333C"/>
                    </a:solidFill>
                    <a:latin charset="-122" panose="02010600040101010101" pitchFamily="2" typeface="华文细黑"/>
                    <a:ea charset="-122" panose="02010600040101010101" pitchFamily="2" typeface="华文细黑"/>
                    <a:cs charset="0" panose="020b0604020202020204" pitchFamily="34" typeface="Arial"/>
                  </a:rPr>
                  <a:t>√</a:t>
                </a:r>
              </a:p>
            </p:txBody>
          </p:sp>
        </p:grpSp>
        <p:grpSp>
          <p:nvGrpSpPr>
            <p:cNvPr id="503" name="组合 502"/>
            <p:cNvGrpSpPr/>
            <p:nvPr/>
          </p:nvGrpSpPr>
          <p:grpSpPr>
            <a:xfrm>
              <a:off x="7770315" y="4171883"/>
              <a:ext cx="275141" cy="260688"/>
              <a:chOff x="2430829" y="2019625"/>
              <a:chExt cx="294890" cy="279400"/>
            </a:xfrm>
          </p:grpSpPr>
          <p:sp>
            <p:nvSpPr>
              <p:cNvPr id="504" name="椭圆 503"/>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atin charset="-122" panose="02010600040101010101" pitchFamily="2" typeface="华文细黑"/>
                  <a:ea charset="-122" panose="02010600040101010101" pitchFamily="2" typeface="华文细黑"/>
                </a:endParaRPr>
              </a:p>
            </p:txBody>
          </p:sp>
          <p:sp>
            <p:nvSpPr>
              <p:cNvPr id="505" name="矩形 504"/>
              <p:cNvSpPr/>
              <p:nvPr/>
            </p:nvSpPr>
            <p:spPr>
              <a:xfrm>
                <a:off x="2432185" y="2048425"/>
                <a:ext cx="277493" cy="234501"/>
              </a:xfrm>
              <a:prstGeom prst="rect">
                <a:avLst/>
              </a:prstGeom>
            </p:spPr>
            <p:txBody>
              <a:bodyPr anchor="ctr" wrap="none">
                <a:spAutoFit/>
              </a:bodyPr>
              <a:lstStyle/>
              <a:p>
                <a:pPr algn="ctr"/>
                <a:r>
                  <a:rPr altLang="en-US" b="1" lang="zh-CN" smtClean="0" sz="1400">
                    <a:solidFill>
                      <a:srgbClr val="28333C"/>
                    </a:solidFill>
                    <a:latin charset="-122" panose="02010600040101010101" pitchFamily="2" typeface="华文细黑"/>
                    <a:ea charset="-122" panose="02010600040101010101" pitchFamily="2" typeface="华文细黑"/>
                    <a:cs charset="0" panose="020b0604020202020204" pitchFamily="34" typeface="Arial"/>
                  </a:rPr>
                  <a:t>√</a:t>
                </a:r>
              </a:p>
            </p:txBody>
          </p:sp>
        </p:grpSp>
      </p:grpSp>
    </p:spTree>
    <p:extLst>
      <p:ext uri="{BB962C8B-B14F-4D97-AF65-F5344CB8AC3E}">
        <p14:creationId val="1668961474"/>
      </p:ext>
    </p:extLst>
  </p:cSld>
  <p:clrMapOvr>
    <a:masterClrMapping/>
  </p:clrMapOvr>
  <p:transition spd="slow">
    <p:push dir="u"/>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文本框 42"/>
          <p:cNvSpPr txBox="1"/>
          <p:nvPr/>
        </p:nvSpPr>
        <p:spPr>
          <a:xfrm>
            <a:off x="4315461" y="284396"/>
            <a:ext cx="3561080" cy="518160"/>
          </a:xfrm>
          <a:prstGeom prst="rect">
            <a:avLst/>
          </a:prstGeom>
          <a:noFill/>
        </p:spPr>
        <p:txBody>
          <a:bodyPr anchor="ctr" rtlCol="0" wrap="none">
            <a:spAutoFit/>
          </a:bodyPr>
          <a:lstStyle/>
          <a:p>
            <a:pPr algn="ctr"/>
            <a:r>
              <a:rPr altLang="zh-CN" lang="en-US" smtClean="0" sz="2800">
                <a:solidFill>
                  <a:srgbClr val="53BAE9"/>
                </a:solidFill>
                <a:latin charset="-122" panose="02010600040101010101" pitchFamily="2" typeface="华文细黑"/>
                <a:ea charset="-122" panose="02010600040101010101" pitchFamily="2" typeface="华文细黑"/>
              </a:rPr>
              <a:t>ADD YOUR TITLE HERE</a:t>
            </a:r>
          </a:p>
        </p:txBody>
      </p:sp>
      <p:grpSp>
        <p:nvGrpSpPr>
          <p:cNvPr id="74" name="组合 73"/>
          <p:cNvGrpSpPr/>
          <p:nvPr/>
        </p:nvGrpSpPr>
        <p:grpSpPr>
          <a:xfrm>
            <a:off x="1822341" y="1727670"/>
            <a:ext cx="4096328" cy="792401"/>
            <a:chOff x="1740584" y="1618441"/>
            <a:chExt cx="4096328" cy="792401"/>
          </a:xfrm>
        </p:grpSpPr>
        <p:sp>
          <p:nvSpPr>
            <p:cNvPr id="75" name="文本框 74"/>
            <p:cNvSpPr txBox="1"/>
            <p:nvPr/>
          </p:nvSpPr>
          <p:spPr>
            <a:xfrm>
              <a:off x="1740584" y="1618441"/>
              <a:ext cx="2163084" cy="3962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kern="0" kumimoji="0" lang="en-US" noProof="0" normalizeH="0" smtClean="0" spc="0" strike="noStrike" sz="2000" u="none">
                  <a:ln>
                    <a:noFill/>
                  </a:ln>
                  <a:solidFill>
                    <a:srgbClr val="53BAE9"/>
                  </a:solidFill>
                  <a:effectLst/>
                  <a:uLnTx/>
                  <a:uFillTx/>
                  <a:latin charset="0" panose="020b0702040204020203" pitchFamily="34" typeface="Segoe UI Semibold"/>
                  <a:cs charset="0" panose="020b0702040204020203" pitchFamily="34" typeface="Segoe UI Semibold"/>
                </a:rPr>
                <a:t>Cloud automatic</a:t>
              </a:r>
            </a:p>
          </p:txBody>
        </p:sp>
        <p:sp>
          <p:nvSpPr>
            <p:cNvPr id="76" name="文本框 75"/>
            <p:cNvSpPr txBox="1"/>
            <p:nvPr/>
          </p:nvSpPr>
          <p:spPr>
            <a:xfrm>
              <a:off x="1747457" y="1979955"/>
              <a:ext cx="4089455" cy="426720"/>
            </a:xfrm>
            <a:prstGeom prst="rect">
              <a:avLst/>
            </a:prstGeom>
            <a:noFill/>
          </p:spPr>
          <p:txBody>
            <a:bodyPr rtlCol="0" wrap="square">
              <a:spAutoFit/>
            </a:bodyPr>
            <a:lstStyle/>
            <a:p>
              <a:pPr lvl="0"/>
              <a:r>
                <a:rPr altLang="zh-CN" lang="en-US" sz="1100">
                  <a:latin charset="-122" panose="02010600040101010101" pitchFamily="2" typeface="华文细黑"/>
                  <a:ea charset="-122" panose="02010600040101010101" pitchFamily="2" typeface="华文细黑"/>
                  <a:cs charset="0" panose="020b0606030504020204" pitchFamily="34" typeface="Open Sans"/>
                </a:rPr>
                <a:t>This is an example text. example text. go ahead and replace it.</a:t>
              </a:r>
            </a:p>
          </p:txBody>
        </p:sp>
      </p:grpSp>
      <p:grpSp>
        <p:nvGrpSpPr>
          <p:cNvPr id="77" name="组合 76"/>
          <p:cNvGrpSpPr/>
          <p:nvPr/>
        </p:nvGrpSpPr>
        <p:grpSpPr>
          <a:xfrm>
            <a:off x="617423" y="1744046"/>
            <a:ext cx="759650" cy="759649"/>
            <a:chOff x="3424768" y="1611109"/>
            <a:chExt cx="759650" cy="759649"/>
          </a:xfrm>
        </p:grpSpPr>
        <p:sp>
          <p:nvSpPr>
            <p:cNvPr id="78" name="椭圆 77"/>
            <p:cNvSpPr/>
            <p:nvPr/>
          </p:nvSpPr>
          <p:spPr>
            <a:xfrm>
              <a:off x="3424768" y="1611109"/>
              <a:ext cx="759650" cy="759649"/>
            </a:xfrm>
            <a:prstGeom prst="ellipse">
              <a:avLst/>
            </a:prstGeom>
            <a:solidFill>
              <a:srgbClr val="53BAE9"/>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FFFFFF"/>
                </a:solidFill>
                <a:effectLst/>
                <a:uLnTx/>
                <a:uFillTx/>
                <a:latin typeface="Calibri"/>
                <a:ea charset="-122" panose="02010600030101010101" pitchFamily="2" typeface="宋体"/>
                <a:cs typeface="+mn-cs"/>
              </a:endParaRPr>
            </a:p>
          </p:txBody>
        </p:sp>
        <p:sp>
          <p:nvSpPr>
            <p:cNvPr id="79" name="Freeform 5"/>
            <p:cNvSpPr>
              <a:spLocks noEditPoints="1"/>
            </p:cNvSpPr>
            <p:nvPr/>
          </p:nvSpPr>
          <p:spPr bwMode="auto">
            <a:xfrm>
              <a:off x="3524311" y="1805900"/>
              <a:ext cx="555723" cy="348110"/>
            </a:xfrm>
            <a:custGeom>
              <a:gdLst>
                <a:gd fmla="*/ 211 w 260" name="T0"/>
                <a:gd fmla="*/ 65 h 162" name="T1"/>
                <a:gd fmla="*/ 146 w 260" name="T2"/>
                <a:gd fmla="*/ 0 h 162" name="T3"/>
                <a:gd fmla="*/ 90 w 260" name="T4"/>
                <a:gd fmla="*/ 33 h 162" name="T5"/>
                <a:gd fmla="*/ 81 w 260" name="T6"/>
                <a:gd fmla="*/ 32 h 162" name="T7"/>
                <a:gd fmla="*/ 35 w 260" name="T8"/>
                <a:gd fmla="*/ 67 h 162" name="T9"/>
                <a:gd fmla="*/ 0 w 260" name="T10"/>
                <a:gd fmla="*/ 114 h 162" name="T11"/>
                <a:gd fmla="*/ 49 w 260" name="T12"/>
                <a:gd fmla="*/ 162 h 162" name="T13"/>
                <a:gd fmla="*/ 211 w 260" name="T14"/>
                <a:gd fmla="*/ 162 h 162" name="T15"/>
                <a:gd fmla="*/ 260 w 260" name="T16"/>
                <a:gd fmla="*/ 114 h 162" name="T17"/>
                <a:gd fmla="*/ 211 w 260" name="T18"/>
                <a:gd fmla="*/ 65 h 162" name="T19"/>
                <a:gd fmla="*/ 130 w 260" name="T20"/>
                <a:gd fmla="*/ 146 h 162" name="T21"/>
                <a:gd fmla="*/ 81 w 260" name="T22"/>
                <a:gd fmla="*/ 81 h 162" name="T23"/>
                <a:gd fmla="*/ 114 w 260" name="T24"/>
                <a:gd fmla="*/ 81 h 162" name="T25"/>
                <a:gd fmla="*/ 114 w 260" name="T26"/>
                <a:gd fmla="*/ 32 h 162" name="T27"/>
                <a:gd fmla="*/ 146 w 260" name="T28"/>
                <a:gd fmla="*/ 32 h 162" name="T29"/>
                <a:gd fmla="*/ 146 w 260" name="T30"/>
                <a:gd fmla="*/ 81 h 162" name="T31"/>
                <a:gd fmla="*/ 179 w 260" name="T32"/>
                <a:gd fmla="*/ 81 h 162" name="T33"/>
                <a:gd fmla="*/ 130 w 260" name="T34"/>
                <a:gd fmla="*/ 146 h 16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2" w="260">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000000"/>
                </a:solidFill>
                <a:effectLst/>
                <a:uLnTx/>
                <a:uFillTx/>
              </a:endParaRPr>
            </a:p>
          </p:txBody>
        </p:sp>
      </p:grpSp>
      <p:grpSp>
        <p:nvGrpSpPr>
          <p:cNvPr id="80" name="组合 79"/>
          <p:cNvGrpSpPr/>
          <p:nvPr/>
        </p:nvGrpSpPr>
        <p:grpSpPr>
          <a:xfrm>
            <a:off x="1822341" y="4983480"/>
            <a:ext cx="4102614" cy="795992"/>
            <a:chOff x="945667" y="3120446"/>
            <a:chExt cx="4102614" cy="795992"/>
          </a:xfrm>
        </p:grpSpPr>
        <p:sp>
          <p:nvSpPr>
            <p:cNvPr id="81" name="文本框 80"/>
            <p:cNvSpPr txBox="1"/>
            <p:nvPr/>
          </p:nvSpPr>
          <p:spPr>
            <a:xfrm>
              <a:off x="945667" y="3120446"/>
              <a:ext cx="2163084" cy="3962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kern="0" kumimoji="0" lang="en-US" noProof="0" normalizeH="0" smtClean="0" spc="0" strike="noStrike" sz="2000" u="none">
                  <a:ln>
                    <a:noFill/>
                  </a:ln>
                  <a:solidFill>
                    <a:srgbClr val="53BAE9"/>
                  </a:solidFill>
                  <a:effectLst/>
                  <a:uLnTx/>
                  <a:uFillTx/>
                  <a:latin charset="0" panose="020b0702040204020203" pitchFamily="34" typeface="Segoe UI Semibold"/>
                  <a:cs charset="0" panose="020b0702040204020203" pitchFamily="34" typeface="Segoe UI Semibold"/>
                </a:rPr>
                <a:t>Visual graphic</a:t>
              </a:r>
            </a:p>
          </p:txBody>
        </p:sp>
        <p:sp>
          <p:nvSpPr>
            <p:cNvPr id="82" name="文本框 81"/>
            <p:cNvSpPr txBox="1"/>
            <p:nvPr/>
          </p:nvSpPr>
          <p:spPr>
            <a:xfrm>
              <a:off x="990456" y="3485550"/>
              <a:ext cx="4057825" cy="426720"/>
            </a:xfrm>
            <a:prstGeom prst="rect">
              <a:avLst/>
            </a:prstGeom>
            <a:noFill/>
          </p:spPr>
          <p:txBody>
            <a:bodyPr rtlCol="0" wrap="square">
              <a:spAutoFit/>
            </a:bodyPr>
            <a:lstStyle/>
            <a:p>
              <a:pPr lvl="0"/>
              <a:r>
                <a:rPr altLang="zh-CN" lang="en-US" sz="1100">
                  <a:latin charset="-122" panose="02010600040101010101" pitchFamily="2" typeface="华文细黑"/>
                  <a:ea charset="-122" panose="02010600040101010101" pitchFamily="2" typeface="华文细黑"/>
                  <a:cs charset="0" panose="020b0606030504020204" pitchFamily="34" typeface="Open Sans"/>
                </a:rPr>
                <a:t>This is an example text. example text. go ahead and replace it.</a:t>
              </a:r>
            </a:p>
          </p:txBody>
        </p:sp>
      </p:grpSp>
      <p:grpSp>
        <p:nvGrpSpPr>
          <p:cNvPr id="83" name="组合 82"/>
          <p:cNvGrpSpPr/>
          <p:nvPr/>
        </p:nvGrpSpPr>
        <p:grpSpPr>
          <a:xfrm>
            <a:off x="617423" y="5001652"/>
            <a:ext cx="759650" cy="759649"/>
            <a:chOff x="617423" y="4931143"/>
            <a:chExt cx="759650" cy="759649"/>
          </a:xfrm>
        </p:grpSpPr>
        <p:sp>
          <p:nvSpPr>
            <p:cNvPr id="84" name="椭圆 83"/>
            <p:cNvSpPr/>
            <p:nvPr/>
          </p:nvSpPr>
          <p:spPr>
            <a:xfrm>
              <a:off x="617423" y="4931143"/>
              <a:ext cx="759650" cy="759649"/>
            </a:xfrm>
            <a:prstGeom prst="ellipse">
              <a:avLst/>
            </a:prstGeom>
            <a:solidFill>
              <a:srgbClr val="53BAE9"/>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FFFFFF"/>
                </a:solidFill>
                <a:effectLst/>
                <a:uLnTx/>
                <a:uFillTx/>
                <a:latin typeface="Calibri"/>
                <a:ea charset="-122" panose="02010600030101010101" pitchFamily="2" typeface="宋体"/>
                <a:cs typeface="+mn-cs"/>
              </a:endParaRPr>
            </a:p>
          </p:txBody>
        </p:sp>
        <p:grpSp>
          <p:nvGrpSpPr>
            <p:cNvPr id="85" name="组合 84"/>
            <p:cNvGrpSpPr/>
            <p:nvPr/>
          </p:nvGrpSpPr>
          <p:grpSpPr>
            <a:xfrm>
              <a:off x="778568" y="5104701"/>
              <a:ext cx="437360" cy="412532"/>
              <a:chOff x="244475" y="2743200"/>
              <a:chExt cx="727075" cy="685800"/>
            </a:xfrm>
            <a:solidFill>
              <a:schemeClr val="bg1"/>
            </a:solidFill>
          </p:grpSpPr>
          <p:sp>
            <p:nvSpPr>
              <p:cNvPr id="86" name="Freeform 15"/>
              <p:cNvSpPr>
                <a:spLocks noEditPoints="1"/>
              </p:cNvSpPr>
              <p:nvPr/>
            </p:nvSpPr>
            <p:spPr bwMode="auto">
              <a:xfrm>
                <a:off x="244475" y="3013075"/>
                <a:ext cx="204788" cy="415925"/>
              </a:xfrm>
              <a:custGeom>
                <a:gdLst>
                  <a:gd fmla="*/ 41 w 54" name="T0"/>
                  <a:gd fmla="*/ 13 h 109" name="T1"/>
                  <a:gd fmla="*/ 41 w 54" name="T2"/>
                  <a:gd fmla="*/ 47 h 109" name="T3"/>
                  <a:gd fmla="*/ 13 w 54" name="T4"/>
                  <a:gd fmla="*/ 47 h 109" name="T5"/>
                  <a:gd fmla="*/ 13 w 54" name="T6"/>
                  <a:gd fmla="*/ 13 h 109" name="T7"/>
                  <a:gd fmla="*/ 41 w 54" name="T8"/>
                  <a:gd fmla="*/ 13 h 109" name="T9"/>
                  <a:gd fmla="*/ 50 w 54" name="T10"/>
                  <a:gd fmla="*/ 0 h 109" name="T11"/>
                  <a:gd fmla="*/ 4 w 54" name="T12"/>
                  <a:gd fmla="*/ 0 h 109" name="T13"/>
                  <a:gd fmla="*/ 0 w 54" name="T14"/>
                  <a:gd fmla="*/ 5 h 109" name="T15"/>
                  <a:gd fmla="*/ 0 w 54" name="T16"/>
                  <a:gd fmla="*/ 105 h 109" name="T17"/>
                  <a:gd fmla="*/ 4 w 54" name="T18"/>
                  <a:gd fmla="*/ 109 h 109" name="T19"/>
                  <a:gd fmla="*/ 50 w 54" name="T20"/>
                  <a:gd fmla="*/ 109 h 109" name="T21"/>
                  <a:gd fmla="*/ 54 w 54" name="T22"/>
                  <a:gd fmla="*/ 105 h 109" name="T23"/>
                  <a:gd fmla="*/ 54 w 54" name="T24"/>
                  <a:gd fmla="*/ 5 h 109" name="T25"/>
                  <a:gd fmla="*/ 50 w 54" name="T26"/>
                  <a:gd fmla="*/ 0 h 10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9" w="54">
                    <a:moveTo>
                      <a:pt x="41" y="13"/>
                    </a:moveTo>
                    <a:cubicBezTo>
                      <a:pt x="41" y="47"/>
                      <a:pt x="41" y="47"/>
                      <a:pt x="41" y="47"/>
                    </a:cubicBezTo>
                    <a:cubicBezTo>
                      <a:pt x="13" y="47"/>
                      <a:pt x="13" y="47"/>
                      <a:pt x="13" y="47"/>
                    </a:cubicBezTo>
                    <a:cubicBezTo>
                      <a:pt x="13" y="13"/>
                      <a:pt x="13" y="13"/>
                      <a:pt x="13" y="13"/>
                    </a:cubicBezTo>
                    <a:cubicBezTo>
                      <a:pt x="41" y="13"/>
                      <a:pt x="41" y="13"/>
                      <a:pt x="41" y="13"/>
                    </a:cubicBezTo>
                    <a:moveTo>
                      <a:pt x="50" y="0"/>
                    </a:moveTo>
                    <a:cubicBezTo>
                      <a:pt x="4" y="0"/>
                      <a:pt x="4" y="0"/>
                      <a:pt x="4" y="0"/>
                    </a:cubicBezTo>
                    <a:cubicBezTo>
                      <a:pt x="2" y="0"/>
                      <a:pt x="0" y="2"/>
                      <a:pt x="0" y="5"/>
                    </a:cubicBezTo>
                    <a:cubicBezTo>
                      <a:pt x="0" y="105"/>
                      <a:pt x="0" y="105"/>
                      <a:pt x="0" y="105"/>
                    </a:cubicBezTo>
                    <a:cubicBezTo>
                      <a:pt x="0" y="107"/>
                      <a:pt x="2" y="109"/>
                      <a:pt x="4" y="109"/>
                    </a:cubicBezTo>
                    <a:cubicBezTo>
                      <a:pt x="50" y="109"/>
                      <a:pt x="50" y="109"/>
                      <a:pt x="50" y="109"/>
                    </a:cubicBezTo>
                    <a:cubicBezTo>
                      <a:pt x="52" y="109"/>
                      <a:pt x="54" y="107"/>
                      <a:pt x="54" y="105"/>
                    </a:cubicBezTo>
                    <a:cubicBezTo>
                      <a:pt x="54" y="5"/>
                      <a:pt x="54" y="5"/>
                      <a:pt x="54" y="5"/>
                    </a:cubicBezTo>
                    <a:cubicBezTo>
                      <a:pt x="54" y="2"/>
                      <a:pt x="52" y="0"/>
                      <a:pt x="5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000000"/>
                  </a:solidFill>
                  <a:effectLst/>
                  <a:uLnTx/>
                  <a:uFillTx/>
                </a:endParaRPr>
              </a:p>
            </p:txBody>
          </p:sp>
          <p:sp>
            <p:nvSpPr>
              <p:cNvPr id="87" name="Freeform 16"/>
              <p:cNvSpPr>
                <a:spLocks noEditPoints="1"/>
              </p:cNvSpPr>
              <p:nvPr/>
            </p:nvSpPr>
            <p:spPr bwMode="auto">
              <a:xfrm>
                <a:off x="500063" y="2914650"/>
                <a:ext cx="207963" cy="514350"/>
              </a:xfrm>
              <a:custGeom>
                <a:gdLst>
                  <a:gd fmla="*/ 42 w 55" name="T0"/>
                  <a:gd fmla="*/ 13 h 135" name="T1"/>
                  <a:gd fmla="*/ 42 w 55" name="T2"/>
                  <a:gd fmla="*/ 81 h 135" name="T3"/>
                  <a:gd fmla="*/ 13 w 55" name="T4"/>
                  <a:gd fmla="*/ 81 h 135" name="T5"/>
                  <a:gd fmla="*/ 13 w 55" name="T6"/>
                  <a:gd fmla="*/ 13 h 135" name="T7"/>
                  <a:gd fmla="*/ 42 w 55" name="T8"/>
                  <a:gd fmla="*/ 13 h 135" name="T9"/>
                  <a:gd fmla="*/ 51 w 55" name="T10"/>
                  <a:gd fmla="*/ 0 h 135" name="T11"/>
                  <a:gd fmla="*/ 5 w 55" name="T12"/>
                  <a:gd fmla="*/ 0 h 135" name="T13"/>
                  <a:gd fmla="*/ 0 w 55" name="T14"/>
                  <a:gd fmla="*/ 5 h 135" name="T15"/>
                  <a:gd fmla="*/ 0 w 55" name="T16"/>
                  <a:gd fmla="*/ 131 h 135" name="T17"/>
                  <a:gd fmla="*/ 5 w 55" name="T18"/>
                  <a:gd fmla="*/ 135 h 135" name="T19"/>
                  <a:gd fmla="*/ 51 w 55" name="T20"/>
                  <a:gd fmla="*/ 135 h 135" name="T21"/>
                  <a:gd fmla="*/ 55 w 55" name="T22"/>
                  <a:gd fmla="*/ 131 h 135" name="T23"/>
                  <a:gd fmla="*/ 55 w 55" name="T24"/>
                  <a:gd fmla="*/ 5 h 135" name="T25"/>
                  <a:gd fmla="*/ 51 w 55" name="T26"/>
                  <a:gd fmla="*/ 0 h 13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35" w="55">
                    <a:moveTo>
                      <a:pt x="42" y="13"/>
                    </a:moveTo>
                    <a:cubicBezTo>
                      <a:pt x="42" y="81"/>
                      <a:pt x="42" y="81"/>
                      <a:pt x="42" y="81"/>
                    </a:cubicBezTo>
                    <a:cubicBezTo>
                      <a:pt x="13" y="81"/>
                      <a:pt x="13" y="81"/>
                      <a:pt x="13" y="81"/>
                    </a:cubicBezTo>
                    <a:cubicBezTo>
                      <a:pt x="13" y="13"/>
                      <a:pt x="13" y="13"/>
                      <a:pt x="13" y="13"/>
                    </a:cubicBezTo>
                    <a:cubicBezTo>
                      <a:pt x="42" y="13"/>
                      <a:pt x="42" y="13"/>
                      <a:pt x="42" y="13"/>
                    </a:cubicBezTo>
                    <a:moveTo>
                      <a:pt x="51" y="0"/>
                    </a:moveTo>
                    <a:cubicBezTo>
                      <a:pt x="5" y="0"/>
                      <a:pt x="5" y="0"/>
                      <a:pt x="5" y="0"/>
                    </a:cubicBezTo>
                    <a:cubicBezTo>
                      <a:pt x="2" y="0"/>
                      <a:pt x="0" y="2"/>
                      <a:pt x="0" y="5"/>
                    </a:cubicBezTo>
                    <a:cubicBezTo>
                      <a:pt x="0" y="131"/>
                      <a:pt x="0" y="131"/>
                      <a:pt x="0" y="131"/>
                    </a:cubicBezTo>
                    <a:cubicBezTo>
                      <a:pt x="0" y="133"/>
                      <a:pt x="2" y="135"/>
                      <a:pt x="5" y="135"/>
                    </a:cubicBezTo>
                    <a:cubicBezTo>
                      <a:pt x="51" y="135"/>
                      <a:pt x="51" y="135"/>
                      <a:pt x="51" y="135"/>
                    </a:cubicBezTo>
                    <a:cubicBezTo>
                      <a:pt x="53" y="135"/>
                      <a:pt x="55" y="133"/>
                      <a:pt x="55" y="131"/>
                    </a:cubicBezTo>
                    <a:cubicBezTo>
                      <a:pt x="55" y="5"/>
                      <a:pt x="55" y="5"/>
                      <a:pt x="55" y="5"/>
                    </a:cubicBezTo>
                    <a:cubicBezTo>
                      <a:pt x="55" y="2"/>
                      <a:pt x="53" y="0"/>
                      <a:pt x="5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000000"/>
                  </a:solidFill>
                  <a:effectLst/>
                  <a:uLnTx/>
                  <a:uFillTx/>
                </a:endParaRPr>
              </a:p>
            </p:txBody>
          </p:sp>
          <p:sp>
            <p:nvSpPr>
              <p:cNvPr id="88" name="Freeform 17"/>
              <p:cNvSpPr>
                <a:spLocks noEditPoints="1"/>
              </p:cNvSpPr>
              <p:nvPr/>
            </p:nvSpPr>
            <p:spPr bwMode="auto">
              <a:xfrm>
                <a:off x="762000" y="2743200"/>
                <a:ext cx="209550" cy="685800"/>
              </a:xfrm>
              <a:custGeom>
                <a:gdLst>
                  <a:gd fmla="*/ 42 w 55" name="T0"/>
                  <a:gd fmla="*/ 13 h 180" name="T1"/>
                  <a:gd fmla="*/ 42 w 55" name="T2"/>
                  <a:gd fmla="*/ 96 h 180" name="T3"/>
                  <a:gd fmla="*/ 13 w 55" name="T4"/>
                  <a:gd fmla="*/ 96 h 180" name="T5"/>
                  <a:gd fmla="*/ 13 w 55" name="T6"/>
                  <a:gd fmla="*/ 13 h 180" name="T7"/>
                  <a:gd fmla="*/ 42 w 55" name="T8"/>
                  <a:gd fmla="*/ 13 h 180" name="T9"/>
                  <a:gd fmla="*/ 50 w 55" name="T10"/>
                  <a:gd fmla="*/ 0 h 180" name="T11"/>
                  <a:gd fmla="*/ 4 w 55" name="T12"/>
                  <a:gd fmla="*/ 0 h 180" name="T13"/>
                  <a:gd fmla="*/ 0 w 55" name="T14"/>
                  <a:gd fmla="*/ 4 h 180" name="T15"/>
                  <a:gd fmla="*/ 0 w 55" name="T16"/>
                  <a:gd fmla="*/ 176 h 180" name="T17"/>
                  <a:gd fmla="*/ 4 w 55" name="T18"/>
                  <a:gd fmla="*/ 180 h 180" name="T19"/>
                  <a:gd fmla="*/ 50 w 55" name="T20"/>
                  <a:gd fmla="*/ 180 h 180" name="T21"/>
                  <a:gd fmla="*/ 55 w 55" name="T22"/>
                  <a:gd fmla="*/ 176 h 180" name="T23"/>
                  <a:gd fmla="*/ 55 w 55" name="T24"/>
                  <a:gd fmla="*/ 4 h 180" name="T25"/>
                  <a:gd fmla="*/ 50 w 55" name="T26"/>
                  <a:gd fmla="*/ 0 h 18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80" w="55">
                    <a:moveTo>
                      <a:pt x="42" y="13"/>
                    </a:moveTo>
                    <a:cubicBezTo>
                      <a:pt x="42" y="96"/>
                      <a:pt x="42" y="96"/>
                      <a:pt x="42" y="96"/>
                    </a:cubicBezTo>
                    <a:cubicBezTo>
                      <a:pt x="13" y="96"/>
                      <a:pt x="13" y="96"/>
                      <a:pt x="13" y="96"/>
                    </a:cubicBezTo>
                    <a:cubicBezTo>
                      <a:pt x="13" y="13"/>
                      <a:pt x="13" y="13"/>
                      <a:pt x="13" y="13"/>
                    </a:cubicBezTo>
                    <a:cubicBezTo>
                      <a:pt x="42" y="13"/>
                      <a:pt x="42" y="13"/>
                      <a:pt x="42" y="13"/>
                    </a:cubicBezTo>
                    <a:moveTo>
                      <a:pt x="50" y="0"/>
                    </a:moveTo>
                    <a:cubicBezTo>
                      <a:pt x="4" y="0"/>
                      <a:pt x="4" y="0"/>
                      <a:pt x="4" y="0"/>
                    </a:cubicBezTo>
                    <a:cubicBezTo>
                      <a:pt x="2" y="0"/>
                      <a:pt x="0" y="2"/>
                      <a:pt x="0" y="4"/>
                    </a:cubicBezTo>
                    <a:cubicBezTo>
                      <a:pt x="0" y="176"/>
                      <a:pt x="0" y="176"/>
                      <a:pt x="0" y="176"/>
                    </a:cubicBezTo>
                    <a:cubicBezTo>
                      <a:pt x="0" y="178"/>
                      <a:pt x="2" y="180"/>
                      <a:pt x="4" y="180"/>
                    </a:cubicBezTo>
                    <a:cubicBezTo>
                      <a:pt x="50" y="180"/>
                      <a:pt x="50" y="180"/>
                      <a:pt x="50" y="180"/>
                    </a:cubicBezTo>
                    <a:cubicBezTo>
                      <a:pt x="53" y="180"/>
                      <a:pt x="55" y="178"/>
                      <a:pt x="55" y="176"/>
                    </a:cubicBezTo>
                    <a:cubicBezTo>
                      <a:pt x="55" y="4"/>
                      <a:pt x="55" y="4"/>
                      <a:pt x="55" y="4"/>
                    </a:cubicBezTo>
                    <a:cubicBezTo>
                      <a:pt x="55" y="2"/>
                      <a:pt x="53" y="0"/>
                      <a:pt x="5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000000"/>
                  </a:solidFill>
                  <a:effectLst/>
                  <a:uLnTx/>
                  <a:uFillTx/>
                </a:endParaRPr>
              </a:p>
            </p:txBody>
          </p:sp>
        </p:grpSp>
      </p:grpSp>
      <p:grpSp>
        <p:nvGrpSpPr>
          <p:cNvPr id="89" name="组合 88"/>
          <p:cNvGrpSpPr/>
          <p:nvPr/>
        </p:nvGrpSpPr>
        <p:grpSpPr>
          <a:xfrm>
            <a:off x="1822341" y="3321088"/>
            <a:ext cx="3975963" cy="849632"/>
            <a:chOff x="998341" y="3119210"/>
            <a:chExt cx="3975963" cy="849632"/>
          </a:xfrm>
        </p:grpSpPr>
        <p:sp>
          <p:nvSpPr>
            <p:cNvPr id="90" name="文本框 89"/>
            <p:cNvSpPr txBox="1"/>
            <p:nvPr/>
          </p:nvSpPr>
          <p:spPr>
            <a:xfrm>
              <a:off x="998341" y="3119210"/>
              <a:ext cx="2163084" cy="3962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kern="0" kumimoji="0" lang="en-US" noProof="0" normalizeH="0" smtClean="0" spc="0" strike="noStrike" sz="2000" u="none">
                  <a:ln>
                    <a:noFill/>
                  </a:ln>
                  <a:solidFill>
                    <a:srgbClr val="53BAE9"/>
                  </a:solidFill>
                  <a:effectLst/>
                  <a:uLnTx/>
                  <a:uFillTx/>
                  <a:latin charset="0" panose="020b0702040204020203" pitchFamily="34" typeface="Segoe UI Semibold"/>
                  <a:cs charset="0" panose="020b0702040204020203" pitchFamily="34" typeface="Segoe UI Semibold"/>
                </a:rPr>
                <a:t>Date reliable</a:t>
              </a:r>
            </a:p>
          </p:txBody>
        </p:sp>
        <p:sp>
          <p:nvSpPr>
            <p:cNvPr id="91" name="文本框 90"/>
            <p:cNvSpPr txBox="1"/>
            <p:nvPr/>
          </p:nvSpPr>
          <p:spPr>
            <a:xfrm>
              <a:off x="1026999" y="3537955"/>
              <a:ext cx="3947305" cy="426720"/>
            </a:xfrm>
            <a:prstGeom prst="rect">
              <a:avLst/>
            </a:prstGeom>
            <a:noFill/>
          </p:spPr>
          <p:txBody>
            <a:bodyPr rtlCol="0" wrap="square">
              <a:spAutoFit/>
            </a:bodyPr>
            <a:lstStyle/>
            <a:p>
              <a:r>
                <a:rPr altLang="zh-CN" lang="en-US" sz="1100">
                  <a:latin charset="-122" panose="02010600040101010101" pitchFamily="2" typeface="华文细黑"/>
                  <a:ea charset="-122" panose="02010600040101010101" pitchFamily="2" typeface="华文细黑"/>
                  <a:cs charset="0" panose="020b0606030504020204" pitchFamily="34" typeface="Open Sans"/>
                </a:rPr>
                <a:t>This is an example text. example text. go ahead and replace it.</a:t>
              </a:r>
            </a:p>
          </p:txBody>
        </p:sp>
      </p:grpSp>
      <p:grpSp>
        <p:nvGrpSpPr>
          <p:cNvPr id="92" name="组合 91"/>
          <p:cNvGrpSpPr/>
          <p:nvPr/>
        </p:nvGrpSpPr>
        <p:grpSpPr>
          <a:xfrm>
            <a:off x="617423" y="3366080"/>
            <a:ext cx="759650" cy="759649"/>
            <a:chOff x="617423" y="3306571"/>
            <a:chExt cx="759650" cy="759649"/>
          </a:xfrm>
        </p:grpSpPr>
        <p:sp>
          <p:nvSpPr>
            <p:cNvPr id="93" name="椭圆 92"/>
            <p:cNvSpPr/>
            <p:nvPr/>
          </p:nvSpPr>
          <p:spPr>
            <a:xfrm>
              <a:off x="617423" y="3306571"/>
              <a:ext cx="759650" cy="759649"/>
            </a:xfrm>
            <a:prstGeom prst="ellipse">
              <a:avLst/>
            </a:prstGeom>
            <a:solidFill>
              <a:srgbClr val="53BAE9"/>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FFFFFF"/>
                </a:solidFill>
                <a:effectLst/>
                <a:uLnTx/>
                <a:uFillTx/>
                <a:latin typeface="Calibri"/>
                <a:ea charset="-122" panose="02010600030101010101" pitchFamily="2" typeface="宋体"/>
                <a:cs typeface="+mn-cs"/>
              </a:endParaRPr>
            </a:p>
          </p:txBody>
        </p:sp>
        <p:grpSp>
          <p:nvGrpSpPr>
            <p:cNvPr id="94" name="组合 93"/>
            <p:cNvGrpSpPr/>
            <p:nvPr/>
          </p:nvGrpSpPr>
          <p:grpSpPr>
            <a:xfrm>
              <a:off x="794575" y="3445057"/>
              <a:ext cx="405347" cy="482677"/>
              <a:chOff x="10787673" y="2508217"/>
              <a:chExt cx="478426" cy="569698"/>
            </a:xfrm>
            <a:solidFill>
              <a:schemeClr val="bg1"/>
            </a:solidFill>
          </p:grpSpPr>
          <p:sp>
            <p:nvSpPr>
              <p:cNvPr id="95" name="Freeform 25"/>
              <p:cNvSpPr>
                <a:spLocks noEditPoints="1"/>
              </p:cNvSpPr>
              <p:nvPr/>
            </p:nvSpPr>
            <p:spPr bwMode="auto">
              <a:xfrm>
                <a:off x="10787673" y="2508217"/>
                <a:ext cx="478426" cy="569698"/>
              </a:xfrm>
              <a:custGeom>
                <a:gdLst>
                  <a:gd fmla="*/ 145 w 156" name="T0"/>
                  <a:gd fmla="*/ 22 h 178" name="T1"/>
                  <a:gd fmla="*/ 134 w 156" name="T2"/>
                  <a:gd fmla="*/ 22 h 178" name="T3"/>
                  <a:gd fmla="*/ 134 w 156" name="T4"/>
                  <a:gd fmla="*/ 11 h 178" name="T5"/>
                  <a:gd fmla="*/ 123 w 156" name="T6"/>
                  <a:gd fmla="*/ 0 h 178" name="T7"/>
                  <a:gd fmla="*/ 11 w 156" name="T8"/>
                  <a:gd fmla="*/ 0 h 178" name="T9"/>
                  <a:gd fmla="*/ 0 w 156" name="T10"/>
                  <a:gd fmla="*/ 11 h 178" name="T11"/>
                  <a:gd fmla="*/ 0 w 156" name="T12"/>
                  <a:gd fmla="*/ 145 h 178" name="T13"/>
                  <a:gd fmla="*/ 11 w 156" name="T14"/>
                  <a:gd fmla="*/ 156 h 178" name="T15"/>
                  <a:gd fmla="*/ 22 w 156" name="T16"/>
                  <a:gd fmla="*/ 156 h 178" name="T17"/>
                  <a:gd fmla="*/ 22 w 156" name="T18"/>
                  <a:gd fmla="*/ 167 h 178" name="T19"/>
                  <a:gd fmla="*/ 33 w 156" name="T20"/>
                  <a:gd fmla="*/ 178 h 178" name="T21"/>
                  <a:gd fmla="*/ 145 w 156" name="T22"/>
                  <a:gd fmla="*/ 178 h 178" name="T23"/>
                  <a:gd fmla="*/ 156 w 156" name="T24"/>
                  <a:gd fmla="*/ 167 h 178" name="T25"/>
                  <a:gd fmla="*/ 156 w 156" name="T26"/>
                  <a:gd fmla="*/ 33 h 178" name="T27"/>
                  <a:gd fmla="*/ 145 w 156" name="T28"/>
                  <a:gd fmla="*/ 22 h 178" name="T29"/>
                  <a:gd fmla="*/ 11 w 156" name="T30"/>
                  <a:gd fmla="*/ 145 h 178" name="T31"/>
                  <a:gd fmla="*/ 11 w 156" name="T32"/>
                  <a:gd fmla="*/ 11 h 178" name="T33"/>
                  <a:gd fmla="*/ 123 w 156" name="T34"/>
                  <a:gd fmla="*/ 11 h 178" name="T35"/>
                  <a:gd fmla="*/ 123 w 156" name="T36"/>
                  <a:gd fmla="*/ 145 h 178" name="T37"/>
                  <a:gd fmla="*/ 11 w 156" name="T38"/>
                  <a:gd fmla="*/ 145 h 178" name="T39"/>
                  <a:gd fmla="*/ 145 w 156" name="T40"/>
                  <a:gd fmla="*/ 167 h 178" name="T41"/>
                  <a:gd fmla="*/ 33 w 156" name="T42"/>
                  <a:gd fmla="*/ 167 h 178" name="T43"/>
                  <a:gd fmla="*/ 33 w 156" name="T44"/>
                  <a:gd fmla="*/ 156 h 178" name="T45"/>
                  <a:gd fmla="*/ 123 w 156" name="T46"/>
                  <a:gd fmla="*/ 156 h 178" name="T47"/>
                  <a:gd fmla="*/ 134 w 156" name="T48"/>
                  <a:gd fmla="*/ 145 h 178" name="T49"/>
                  <a:gd fmla="*/ 134 w 156" name="T50"/>
                  <a:gd fmla="*/ 33 h 178" name="T51"/>
                  <a:gd fmla="*/ 145 w 156" name="T52"/>
                  <a:gd fmla="*/ 33 h 178" name="T53"/>
                  <a:gd fmla="*/ 145 w 156" name="T54"/>
                  <a:gd fmla="*/ 167 h 17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78" w="156">
                    <a:moveTo>
                      <a:pt x="145" y="22"/>
                    </a:moveTo>
                    <a:cubicBezTo>
                      <a:pt x="134" y="22"/>
                      <a:pt x="134" y="22"/>
                      <a:pt x="134" y="22"/>
                    </a:cubicBezTo>
                    <a:cubicBezTo>
                      <a:pt x="134" y="11"/>
                      <a:pt x="134" y="11"/>
                      <a:pt x="134" y="11"/>
                    </a:cubicBezTo>
                    <a:cubicBezTo>
                      <a:pt x="134" y="5"/>
                      <a:pt x="129" y="0"/>
                      <a:pt x="123" y="0"/>
                    </a:cubicBezTo>
                    <a:cubicBezTo>
                      <a:pt x="11" y="0"/>
                      <a:pt x="11" y="0"/>
                      <a:pt x="11" y="0"/>
                    </a:cubicBezTo>
                    <a:cubicBezTo>
                      <a:pt x="5" y="0"/>
                      <a:pt x="0" y="5"/>
                      <a:pt x="0" y="11"/>
                    </a:cubicBezTo>
                    <a:cubicBezTo>
                      <a:pt x="0" y="145"/>
                      <a:pt x="0" y="145"/>
                      <a:pt x="0" y="145"/>
                    </a:cubicBezTo>
                    <a:cubicBezTo>
                      <a:pt x="0" y="151"/>
                      <a:pt x="5" y="156"/>
                      <a:pt x="11" y="156"/>
                    </a:cubicBezTo>
                    <a:cubicBezTo>
                      <a:pt x="22" y="156"/>
                      <a:pt x="22" y="156"/>
                      <a:pt x="22" y="156"/>
                    </a:cubicBezTo>
                    <a:cubicBezTo>
                      <a:pt x="22" y="167"/>
                      <a:pt x="22" y="167"/>
                      <a:pt x="22" y="167"/>
                    </a:cubicBezTo>
                    <a:cubicBezTo>
                      <a:pt x="22" y="173"/>
                      <a:pt x="27" y="178"/>
                      <a:pt x="33" y="178"/>
                    </a:cubicBezTo>
                    <a:cubicBezTo>
                      <a:pt x="145" y="178"/>
                      <a:pt x="145" y="178"/>
                      <a:pt x="145" y="178"/>
                    </a:cubicBezTo>
                    <a:cubicBezTo>
                      <a:pt x="151" y="178"/>
                      <a:pt x="156" y="173"/>
                      <a:pt x="156" y="167"/>
                    </a:cubicBezTo>
                    <a:cubicBezTo>
                      <a:pt x="156" y="33"/>
                      <a:pt x="156" y="33"/>
                      <a:pt x="156" y="33"/>
                    </a:cubicBezTo>
                    <a:cubicBezTo>
                      <a:pt x="156" y="27"/>
                      <a:pt x="151" y="22"/>
                      <a:pt x="145" y="22"/>
                    </a:cubicBezTo>
                    <a:close/>
                    <a:moveTo>
                      <a:pt x="11" y="145"/>
                    </a:moveTo>
                    <a:cubicBezTo>
                      <a:pt x="11" y="11"/>
                      <a:pt x="11" y="11"/>
                      <a:pt x="11" y="11"/>
                    </a:cubicBezTo>
                    <a:cubicBezTo>
                      <a:pt x="123" y="11"/>
                      <a:pt x="123" y="11"/>
                      <a:pt x="123" y="11"/>
                    </a:cubicBezTo>
                    <a:cubicBezTo>
                      <a:pt x="123" y="145"/>
                      <a:pt x="123" y="145"/>
                      <a:pt x="123" y="145"/>
                    </a:cubicBezTo>
                    <a:lnTo>
                      <a:pt x="11" y="145"/>
                    </a:lnTo>
                    <a:close/>
                    <a:moveTo>
                      <a:pt x="145" y="167"/>
                    </a:moveTo>
                    <a:cubicBezTo>
                      <a:pt x="33" y="167"/>
                      <a:pt x="33" y="167"/>
                      <a:pt x="33" y="167"/>
                    </a:cubicBezTo>
                    <a:cubicBezTo>
                      <a:pt x="33" y="156"/>
                      <a:pt x="33" y="156"/>
                      <a:pt x="33" y="156"/>
                    </a:cubicBezTo>
                    <a:cubicBezTo>
                      <a:pt x="123" y="156"/>
                      <a:pt x="123" y="156"/>
                      <a:pt x="123" y="156"/>
                    </a:cubicBezTo>
                    <a:cubicBezTo>
                      <a:pt x="129" y="156"/>
                      <a:pt x="134" y="151"/>
                      <a:pt x="134" y="145"/>
                    </a:cubicBezTo>
                    <a:cubicBezTo>
                      <a:pt x="134" y="33"/>
                      <a:pt x="134" y="33"/>
                      <a:pt x="134" y="33"/>
                    </a:cubicBezTo>
                    <a:cubicBezTo>
                      <a:pt x="145" y="33"/>
                      <a:pt x="145" y="33"/>
                      <a:pt x="145" y="33"/>
                    </a:cubicBezTo>
                    <a:lnTo>
                      <a:pt x="145" y="16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000000"/>
                  </a:solidFill>
                  <a:effectLst/>
                  <a:uLnTx/>
                  <a:uFillTx/>
                </a:endParaRPr>
              </a:p>
            </p:txBody>
          </p:sp>
          <p:sp>
            <p:nvSpPr>
              <p:cNvPr id="96" name="Freeform 26"/>
              <p:cNvSpPr/>
              <p:nvPr/>
            </p:nvSpPr>
            <p:spPr bwMode="auto">
              <a:xfrm>
                <a:off x="10925460" y="2614454"/>
                <a:ext cx="205404" cy="34527"/>
              </a:xfrm>
              <a:custGeom>
                <a:gdLst>
                  <a:gd fmla="*/ 61 w 67" name="T0"/>
                  <a:gd fmla="*/ 0 h 11" name="T1"/>
                  <a:gd fmla="*/ 5 w 67" name="T2"/>
                  <a:gd fmla="*/ 0 h 11" name="T3"/>
                  <a:gd fmla="*/ 0 w 67" name="T4"/>
                  <a:gd fmla="*/ 6 h 11" name="T5"/>
                  <a:gd fmla="*/ 5 w 67" name="T6"/>
                  <a:gd fmla="*/ 11 h 11" name="T7"/>
                  <a:gd fmla="*/ 61 w 67" name="T8"/>
                  <a:gd fmla="*/ 11 h 11" name="T9"/>
                  <a:gd fmla="*/ 67 w 67" name="T10"/>
                  <a:gd fmla="*/ 6 h 11" name="T11"/>
                  <a:gd fmla="*/ 61 w 67" name="T12"/>
                  <a:gd fmla="*/ 0 h 11" name="T13"/>
                </a:gdLst>
                <a:cxnLst>
                  <a:cxn ang="0">
                    <a:pos x="T0" y="T1"/>
                  </a:cxn>
                  <a:cxn ang="0">
                    <a:pos x="T2" y="T3"/>
                  </a:cxn>
                  <a:cxn ang="0">
                    <a:pos x="T4" y="T5"/>
                  </a:cxn>
                  <a:cxn ang="0">
                    <a:pos x="T6" y="T7"/>
                  </a:cxn>
                  <a:cxn ang="0">
                    <a:pos x="T8" y="T9"/>
                  </a:cxn>
                  <a:cxn ang="0">
                    <a:pos x="T10" y="T11"/>
                  </a:cxn>
                  <a:cxn ang="0">
                    <a:pos x="T12" y="T13"/>
                  </a:cxn>
                </a:cxnLst>
                <a:rect b="b" l="0" r="r" t="0"/>
                <a:pathLst>
                  <a:path h="11" w="67">
                    <a:moveTo>
                      <a:pt x="61" y="0"/>
                    </a:moveTo>
                    <a:cubicBezTo>
                      <a:pt x="5" y="0"/>
                      <a:pt x="5" y="0"/>
                      <a:pt x="5" y="0"/>
                    </a:cubicBezTo>
                    <a:cubicBezTo>
                      <a:pt x="2" y="0"/>
                      <a:pt x="0" y="3"/>
                      <a:pt x="0" y="6"/>
                    </a:cubicBezTo>
                    <a:cubicBezTo>
                      <a:pt x="0" y="9"/>
                      <a:pt x="2" y="11"/>
                      <a:pt x="5" y="11"/>
                    </a:cubicBezTo>
                    <a:cubicBezTo>
                      <a:pt x="61" y="11"/>
                      <a:pt x="61" y="11"/>
                      <a:pt x="61" y="11"/>
                    </a:cubicBezTo>
                    <a:cubicBezTo>
                      <a:pt x="64" y="11"/>
                      <a:pt x="67" y="9"/>
                      <a:pt x="67" y="6"/>
                    </a:cubicBezTo>
                    <a:cubicBezTo>
                      <a:pt x="67" y="3"/>
                      <a:pt x="64" y="0"/>
                      <a:pt x="6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000000"/>
                  </a:solidFill>
                  <a:effectLst/>
                  <a:uLnTx/>
                  <a:uFillTx/>
                </a:endParaRPr>
              </a:p>
            </p:txBody>
          </p:sp>
          <p:sp>
            <p:nvSpPr>
              <p:cNvPr id="97" name="Freeform 27"/>
              <p:cNvSpPr/>
              <p:nvPr/>
            </p:nvSpPr>
            <p:spPr bwMode="auto">
              <a:xfrm>
                <a:off x="10854015" y="2723348"/>
                <a:ext cx="276849" cy="34527"/>
              </a:xfrm>
              <a:custGeom>
                <a:gdLst>
                  <a:gd fmla="*/ 84 w 90" name="T0"/>
                  <a:gd fmla="*/ 0 h 11" name="T1"/>
                  <a:gd fmla="*/ 6 w 90" name="T2"/>
                  <a:gd fmla="*/ 0 h 11" name="T3"/>
                  <a:gd fmla="*/ 0 w 90" name="T4"/>
                  <a:gd fmla="*/ 5 h 11" name="T5"/>
                  <a:gd fmla="*/ 6 w 90" name="T6"/>
                  <a:gd fmla="*/ 11 h 11" name="T7"/>
                  <a:gd fmla="*/ 84 w 90" name="T8"/>
                  <a:gd fmla="*/ 11 h 11" name="T9"/>
                  <a:gd fmla="*/ 90 w 90" name="T10"/>
                  <a:gd fmla="*/ 5 h 11" name="T11"/>
                  <a:gd fmla="*/ 84 w 90" name="T12"/>
                  <a:gd fmla="*/ 0 h 11" name="T13"/>
                </a:gdLst>
                <a:cxnLst>
                  <a:cxn ang="0">
                    <a:pos x="T0" y="T1"/>
                  </a:cxn>
                  <a:cxn ang="0">
                    <a:pos x="T2" y="T3"/>
                  </a:cxn>
                  <a:cxn ang="0">
                    <a:pos x="T4" y="T5"/>
                  </a:cxn>
                  <a:cxn ang="0">
                    <a:pos x="T6" y="T7"/>
                  </a:cxn>
                  <a:cxn ang="0">
                    <a:pos x="T8" y="T9"/>
                  </a:cxn>
                  <a:cxn ang="0">
                    <a:pos x="T10" y="T11"/>
                  </a:cxn>
                  <a:cxn ang="0">
                    <a:pos x="T12" y="T13"/>
                  </a:cxn>
                </a:cxnLst>
                <a:rect b="b" l="0" r="r" t="0"/>
                <a:pathLst>
                  <a:path h="11" w="90">
                    <a:moveTo>
                      <a:pt x="84" y="0"/>
                    </a:moveTo>
                    <a:cubicBezTo>
                      <a:pt x="6" y="0"/>
                      <a:pt x="6" y="0"/>
                      <a:pt x="6" y="0"/>
                    </a:cubicBezTo>
                    <a:cubicBezTo>
                      <a:pt x="3" y="0"/>
                      <a:pt x="0" y="2"/>
                      <a:pt x="0" y="5"/>
                    </a:cubicBezTo>
                    <a:cubicBezTo>
                      <a:pt x="0" y="8"/>
                      <a:pt x="3" y="11"/>
                      <a:pt x="6" y="11"/>
                    </a:cubicBezTo>
                    <a:cubicBezTo>
                      <a:pt x="84" y="11"/>
                      <a:pt x="84" y="11"/>
                      <a:pt x="84" y="11"/>
                    </a:cubicBezTo>
                    <a:cubicBezTo>
                      <a:pt x="87" y="11"/>
                      <a:pt x="90" y="8"/>
                      <a:pt x="90" y="5"/>
                    </a:cubicBezTo>
                    <a:cubicBezTo>
                      <a:pt x="90" y="2"/>
                      <a:pt x="87" y="0"/>
                      <a:pt x="8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000000"/>
                  </a:solidFill>
                  <a:effectLst/>
                  <a:uLnTx/>
                  <a:uFillTx/>
                </a:endParaRPr>
              </a:p>
            </p:txBody>
          </p:sp>
          <p:sp>
            <p:nvSpPr>
              <p:cNvPr id="98" name="Freeform 28"/>
              <p:cNvSpPr/>
              <p:nvPr/>
            </p:nvSpPr>
            <p:spPr bwMode="auto">
              <a:xfrm>
                <a:off x="10854015" y="2793730"/>
                <a:ext cx="276849" cy="34527"/>
              </a:xfrm>
              <a:custGeom>
                <a:gdLst>
                  <a:gd fmla="*/ 84 w 90" name="T0"/>
                  <a:gd fmla="*/ 0 h 11" name="T1"/>
                  <a:gd fmla="*/ 6 w 90" name="T2"/>
                  <a:gd fmla="*/ 0 h 11" name="T3"/>
                  <a:gd fmla="*/ 0 w 90" name="T4"/>
                  <a:gd fmla="*/ 6 h 11" name="T5"/>
                  <a:gd fmla="*/ 6 w 90" name="T6"/>
                  <a:gd fmla="*/ 11 h 11" name="T7"/>
                  <a:gd fmla="*/ 84 w 90" name="T8"/>
                  <a:gd fmla="*/ 11 h 11" name="T9"/>
                  <a:gd fmla="*/ 90 w 90" name="T10"/>
                  <a:gd fmla="*/ 6 h 11" name="T11"/>
                  <a:gd fmla="*/ 84 w 90" name="T12"/>
                  <a:gd fmla="*/ 0 h 11" name="T13"/>
                </a:gdLst>
                <a:cxnLst>
                  <a:cxn ang="0">
                    <a:pos x="T0" y="T1"/>
                  </a:cxn>
                  <a:cxn ang="0">
                    <a:pos x="T2" y="T3"/>
                  </a:cxn>
                  <a:cxn ang="0">
                    <a:pos x="T4" y="T5"/>
                  </a:cxn>
                  <a:cxn ang="0">
                    <a:pos x="T6" y="T7"/>
                  </a:cxn>
                  <a:cxn ang="0">
                    <a:pos x="T8" y="T9"/>
                  </a:cxn>
                  <a:cxn ang="0">
                    <a:pos x="T10" y="T11"/>
                  </a:cxn>
                  <a:cxn ang="0">
                    <a:pos x="T12" y="T13"/>
                  </a:cxn>
                </a:cxnLst>
                <a:rect b="b" l="0" r="r" t="0"/>
                <a:pathLst>
                  <a:path h="11" w="90">
                    <a:moveTo>
                      <a:pt x="84" y="0"/>
                    </a:moveTo>
                    <a:cubicBezTo>
                      <a:pt x="6" y="0"/>
                      <a:pt x="6" y="0"/>
                      <a:pt x="6" y="0"/>
                    </a:cubicBezTo>
                    <a:cubicBezTo>
                      <a:pt x="3" y="0"/>
                      <a:pt x="0" y="3"/>
                      <a:pt x="0" y="6"/>
                    </a:cubicBezTo>
                    <a:cubicBezTo>
                      <a:pt x="0" y="9"/>
                      <a:pt x="3" y="11"/>
                      <a:pt x="6" y="11"/>
                    </a:cubicBezTo>
                    <a:cubicBezTo>
                      <a:pt x="84" y="11"/>
                      <a:pt x="84" y="11"/>
                      <a:pt x="84" y="11"/>
                    </a:cubicBezTo>
                    <a:cubicBezTo>
                      <a:pt x="87" y="11"/>
                      <a:pt x="90" y="9"/>
                      <a:pt x="90" y="6"/>
                    </a:cubicBezTo>
                    <a:cubicBezTo>
                      <a:pt x="90" y="3"/>
                      <a:pt x="87" y="0"/>
                      <a:pt x="8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000000"/>
                  </a:solidFill>
                  <a:effectLst/>
                  <a:uLnTx/>
                  <a:uFillTx/>
                </a:endParaRPr>
              </a:p>
            </p:txBody>
          </p:sp>
          <p:sp>
            <p:nvSpPr>
              <p:cNvPr id="99" name="Freeform 29"/>
              <p:cNvSpPr/>
              <p:nvPr/>
            </p:nvSpPr>
            <p:spPr bwMode="auto">
              <a:xfrm>
                <a:off x="10854015" y="2862784"/>
                <a:ext cx="276849" cy="38511"/>
              </a:xfrm>
              <a:custGeom>
                <a:gdLst>
                  <a:gd fmla="*/ 84 w 90" name="T0"/>
                  <a:gd fmla="*/ 0 h 12" name="T1"/>
                  <a:gd fmla="*/ 6 w 90" name="T2"/>
                  <a:gd fmla="*/ 0 h 12" name="T3"/>
                  <a:gd fmla="*/ 0 w 90" name="T4"/>
                  <a:gd fmla="*/ 6 h 12" name="T5"/>
                  <a:gd fmla="*/ 6 w 90" name="T6"/>
                  <a:gd fmla="*/ 12 h 12" name="T7"/>
                  <a:gd fmla="*/ 84 w 90" name="T8"/>
                  <a:gd fmla="*/ 12 h 12" name="T9"/>
                  <a:gd fmla="*/ 90 w 90" name="T10"/>
                  <a:gd fmla="*/ 6 h 12" name="T11"/>
                  <a:gd fmla="*/ 84 w 90" name="T12"/>
                  <a:gd fmla="*/ 0 h 12" name="T13"/>
                </a:gdLst>
                <a:cxnLst>
                  <a:cxn ang="0">
                    <a:pos x="T0" y="T1"/>
                  </a:cxn>
                  <a:cxn ang="0">
                    <a:pos x="T2" y="T3"/>
                  </a:cxn>
                  <a:cxn ang="0">
                    <a:pos x="T4" y="T5"/>
                  </a:cxn>
                  <a:cxn ang="0">
                    <a:pos x="T6" y="T7"/>
                  </a:cxn>
                  <a:cxn ang="0">
                    <a:pos x="T8" y="T9"/>
                  </a:cxn>
                  <a:cxn ang="0">
                    <a:pos x="T10" y="T11"/>
                  </a:cxn>
                  <a:cxn ang="0">
                    <a:pos x="T12" y="T13"/>
                  </a:cxn>
                </a:cxnLst>
                <a:rect b="b" l="0" r="r" t="0"/>
                <a:pathLst>
                  <a:path h="12" w="90">
                    <a:moveTo>
                      <a:pt x="84" y="0"/>
                    </a:moveTo>
                    <a:cubicBezTo>
                      <a:pt x="6" y="0"/>
                      <a:pt x="6" y="0"/>
                      <a:pt x="6" y="0"/>
                    </a:cubicBezTo>
                    <a:cubicBezTo>
                      <a:pt x="3" y="0"/>
                      <a:pt x="0" y="3"/>
                      <a:pt x="0" y="6"/>
                    </a:cubicBezTo>
                    <a:cubicBezTo>
                      <a:pt x="0" y="9"/>
                      <a:pt x="3" y="12"/>
                      <a:pt x="6" y="12"/>
                    </a:cubicBezTo>
                    <a:cubicBezTo>
                      <a:pt x="84" y="12"/>
                      <a:pt x="84" y="12"/>
                      <a:pt x="84" y="12"/>
                    </a:cubicBezTo>
                    <a:cubicBezTo>
                      <a:pt x="87" y="12"/>
                      <a:pt x="90" y="9"/>
                      <a:pt x="90" y="6"/>
                    </a:cubicBezTo>
                    <a:cubicBezTo>
                      <a:pt x="90" y="3"/>
                      <a:pt x="87" y="0"/>
                      <a:pt x="8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000000"/>
                  </a:solidFill>
                  <a:effectLst/>
                  <a:uLnTx/>
                  <a:uFillTx/>
                </a:endParaRPr>
              </a:p>
            </p:txBody>
          </p:sp>
        </p:grpSp>
      </p:grpSp>
      <p:grpSp>
        <p:nvGrpSpPr>
          <p:cNvPr id="100" name="组合 99"/>
          <p:cNvGrpSpPr/>
          <p:nvPr/>
        </p:nvGrpSpPr>
        <p:grpSpPr>
          <a:xfrm>
            <a:off x="6408726" y="1748276"/>
            <a:ext cx="751188" cy="751188"/>
            <a:chOff x="6443245" y="1611109"/>
            <a:chExt cx="751188" cy="751188"/>
          </a:xfrm>
        </p:grpSpPr>
        <p:sp>
          <p:nvSpPr>
            <p:cNvPr id="101" name="椭圆 100"/>
            <p:cNvSpPr/>
            <p:nvPr/>
          </p:nvSpPr>
          <p:spPr>
            <a:xfrm>
              <a:off x="6443245" y="1611109"/>
              <a:ext cx="751188" cy="751188"/>
            </a:xfrm>
            <a:prstGeom prst="ellipse">
              <a:avLst/>
            </a:prstGeom>
            <a:solidFill>
              <a:srgbClr val="53BAE9"/>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FFFFFF"/>
                </a:solidFill>
                <a:effectLst/>
                <a:uLnTx/>
                <a:uFillTx/>
                <a:latin typeface="Calibri"/>
                <a:ea charset="-122" panose="02010600030101010101" pitchFamily="2" typeface="宋体"/>
                <a:cs typeface="+mn-cs"/>
              </a:endParaRPr>
            </a:p>
          </p:txBody>
        </p:sp>
        <p:sp>
          <p:nvSpPr>
            <p:cNvPr id="102" name="Freeform 21"/>
            <p:cNvSpPr>
              <a:spLocks noEditPoints="1"/>
            </p:cNvSpPr>
            <p:nvPr/>
          </p:nvSpPr>
          <p:spPr bwMode="auto">
            <a:xfrm>
              <a:off x="6602953" y="1780982"/>
              <a:ext cx="425755" cy="418061"/>
            </a:xfrm>
            <a:custGeom>
              <a:gdLst>
                <a:gd fmla="*/ 179 w 208" name="T0"/>
                <a:gd fmla="*/ 79 h 204" name="T1"/>
                <a:gd fmla="*/ 174 w 208" name="T2"/>
                <a:gd fmla="*/ 66 h 204" name="T3"/>
                <a:gd fmla="*/ 185 w 208" name="T4"/>
                <a:gd fmla="*/ 38 h 204" name="T5"/>
                <a:gd fmla="*/ 169 w 208" name="T6"/>
                <a:gd fmla="*/ 22 h 204" name="T7"/>
                <a:gd fmla="*/ 140 w 208" name="T8"/>
                <a:gd fmla="*/ 33 h 204" name="T9"/>
                <a:gd fmla="*/ 128 w 208" name="T10"/>
                <a:gd fmla="*/ 28 h 204" name="T11"/>
                <a:gd fmla="*/ 115 w 208" name="T12"/>
                <a:gd fmla="*/ 0 h 204" name="T13"/>
                <a:gd fmla="*/ 92 w 208" name="T14"/>
                <a:gd fmla="*/ 0 h 204" name="T15"/>
                <a:gd fmla="*/ 80 w 208" name="T16"/>
                <a:gd fmla="*/ 28 h 204" name="T17"/>
                <a:gd fmla="*/ 67 w 208" name="T18"/>
                <a:gd fmla="*/ 33 h 204" name="T19"/>
                <a:gd fmla="*/ 38 w 208" name="T20"/>
                <a:gd fmla="*/ 22 h 204" name="T21"/>
                <a:gd fmla="*/ 22 w 208" name="T22"/>
                <a:gd fmla="*/ 38 h 204" name="T23"/>
                <a:gd fmla="*/ 34 w 208" name="T24"/>
                <a:gd fmla="*/ 66 h 204" name="T25"/>
                <a:gd fmla="*/ 28 w 208" name="T26"/>
                <a:gd fmla="*/ 79 h 204" name="T27"/>
                <a:gd fmla="*/ 0 w 208" name="T28"/>
                <a:gd fmla="*/ 91 h 204" name="T29"/>
                <a:gd fmla="*/ 0 w 208" name="T30"/>
                <a:gd fmla="*/ 114 h 204" name="T31"/>
                <a:gd fmla="*/ 28 w 208" name="T32"/>
                <a:gd fmla="*/ 126 h 204" name="T33"/>
                <a:gd fmla="*/ 34 w 208" name="T34"/>
                <a:gd fmla="*/ 138 h 204" name="T35"/>
                <a:gd fmla="*/ 23 w 208" name="T36"/>
                <a:gd fmla="*/ 167 h 204" name="T37"/>
                <a:gd fmla="*/ 39 w 208" name="T38"/>
                <a:gd fmla="*/ 182 h 204" name="T39"/>
                <a:gd fmla="*/ 67 w 208" name="T40"/>
                <a:gd fmla="*/ 171 h 204" name="T41"/>
                <a:gd fmla="*/ 80 w 208" name="T42"/>
                <a:gd fmla="*/ 176 h 204" name="T43"/>
                <a:gd fmla="*/ 93 w 208" name="T44"/>
                <a:gd fmla="*/ 204 h 204" name="T45"/>
                <a:gd fmla="*/ 116 w 208" name="T46"/>
                <a:gd fmla="*/ 204 h 204" name="T47"/>
                <a:gd fmla="*/ 128 w 208" name="T48"/>
                <a:gd fmla="*/ 176 h 204" name="T49"/>
                <a:gd fmla="*/ 141 w 208" name="T50"/>
                <a:gd fmla="*/ 171 h 204" name="T51"/>
                <a:gd fmla="*/ 170 w 208" name="T52"/>
                <a:gd fmla="*/ 182 h 204" name="T53"/>
                <a:gd fmla="*/ 186 w 208" name="T54"/>
                <a:gd fmla="*/ 166 h 204" name="T55"/>
                <a:gd fmla="*/ 174 w 208" name="T56"/>
                <a:gd fmla="*/ 138 h 204" name="T57"/>
                <a:gd fmla="*/ 179 w 208" name="T58"/>
                <a:gd fmla="*/ 125 h 204" name="T59"/>
                <a:gd fmla="*/ 208 w 208" name="T60"/>
                <a:gd fmla="*/ 113 h 204" name="T61"/>
                <a:gd fmla="*/ 208 w 208" name="T62"/>
                <a:gd fmla="*/ 90 h 204" name="T63"/>
                <a:gd fmla="*/ 179 w 208" name="T64"/>
                <a:gd fmla="*/ 79 h 204" name="T65"/>
                <a:gd fmla="*/ 137 w 208" name="T66"/>
                <a:gd fmla="*/ 102 h 204" name="T67"/>
                <a:gd fmla="*/ 104 w 208" name="T68"/>
                <a:gd fmla="*/ 135 h 204" name="T69"/>
                <a:gd fmla="*/ 71 w 208" name="T70"/>
                <a:gd fmla="*/ 102 h 204" name="T71"/>
                <a:gd fmla="*/ 104 w 208" name="T72"/>
                <a:gd fmla="*/ 69 h 204" name="T73"/>
                <a:gd fmla="*/ 137 w 208" name="T74"/>
                <a:gd fmla="*/ 102 h 20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04" w="208">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6"/>
                    <a:pt x="28" y="126"/>
                  </a:cubicBezTo>
                  <a:cubicBezTo>
                    <a:pt x="34" y="138"/>
                    <a:pt x="34" y="138"/>
                    <a:pt x="34" y="138"/>
                  </a:cubicBezTo>
                  <a:cubicBezTo>
                    <a:pt x="34" y="138"/>
                    <a:pt x="21" y="166"/>
                    <a:pt x="23" y="167"/>
                  </a:cubicBezTo>
                  <a:cubicBezTo>
                    <a:pt x="39" y="182"/>
                    <a:pt x="39" y="182"/>
                    <a:pt x="39" y="182"/>
                  </a:cubicBezTo>
                  <a:cubicBezTo>
                    <a:pt x="40" y="184"/>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close/>
                  <a:moveTo>
                    <a:pt x="137" y="102"/>
                  </a:moveTo>
                  <a:cubicBezTo>
                    <a:pt x="137" y="120"/>
                    <a:pt x="122" y="135"/>
                    <a:pt x="104" y="135"/>
                  </a:cubicBezTo>
                  <a:cubicBezTo>
                    <a:pt x="86" y="135"/>
                    <a:pt x="71" y="120"/>
                    <a:pt x="71" y="102"/>
                  </a:cubicBezTo>
                  <a:cubicBezTo>
                    <a:pt x="71" y="84"/>
                    <a:pt x="86" y="69"/>
                    <a:pt x="104" y="69"/>
                  </a:cubicBezTo>
                  <a:cubicBezTo>
                    <a:pt x="122" y="69"/>
                    <a:pt x="137" y="84"/>
                    <a:pt x="137" y="10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000000"/>
                </a:solidFill>
                <a:effectLst/>
                <a:uLnTx/>
                <a:uFillTx/>
              </a:endParaRPr>
            </a:p>
          </p:txBody>
        </p:sp>
      </p:grpSp>
      <p:grpSp>
        <p:nvGrpSpPr>
          <p:cNvPr id="103" name="组合 102"/>
          <p:cNvGrpSpPr/>
          <p:nvPr/>
        </p:nvGrpSpPr>
        <p:grpSpPr>
          <a:xfrm>
            <a:off x="7609413" y="1709286"/>
            <a:ext cx="3965165" cy="829168"/>
            <a:chOff x="7421701" y="1550774"/>
            <a:chExt cx="3965165" cy="829168"/>
          </a:xfrm>
        </p:grpSpPr>
        <p:sp>
          <p:nvSpPr>
            <p:cNvPr id="104" name="文本框 103"/>
            <p:cNvSpPr txBox="1"/>
            <p:nvPr/>
          </p:nvSpPr>
          <p:spPr>
            <a:xfrm>
              <a:off x="7421700" y="1550774"/>
              <a:ext cx="2163084" cy="3962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kern="0" kumimoji="0" lang="en-US" noProof="0" normalizeH="0" smtClean="0" spc="0" strike="noStrike" sz="2000" u="none">
                  <a:ln>
                    <a:noFill/>
                  </a:ln>
                  <a:solidFill>
                    <a:srgbClr val="53BAE9"/>
                  </a:solidFill>
                  <a:effectLst/>
                  <a:uLnTx/>
                  <a:uFillTx/>
                  <a:latin charset="0" panose="020b0702040204020203" pitchFamily="34" typeface="Segoe UI Semibold"/>
                  <a:cs charset="0" panose="020b0702040204020203" pitchFamily="34" typeface="Segoe UI Semibold"/>
                </a:rPr>
                <a:t>Coordinate</a:t>
              </a:r>
            </a:p>
          </p:txBody>
        </p:sp>
        <p:sp>
          <p:nvSpPr>
            <p:cNvPr id="105" name="文本框 104"/>
            <p:cNvSpPr txBox="1"/>
            <p:nvPr/>
          </p:nvSpPr>
          <p:spPr>
            <a:xfrm>
              <a:off x="7456508" y="1949055"/>
              <a:ext cx="3930361" cy="426720"/>
            </a:xfrm>
            <a:prstGeom prst="rect">
              <a:avLst/>
            </a:prstGeom>
            <a:noFill/>
          </p:spPr>
          <p:txBody>
            <a:bodyPr rtlCol="0" wrap="square">
              <a:spAutoFit/>
            </a:bodyPr>
            <a:lstStyle/>
            <a:p>
              <a:r>
                <a:rPr altLang="zh-CN" lang="en-US" sz="1100">
                  <a:latin charset="-122" panose="02010600040101010101" pitchFamily="2" typeface="华文细黑"/>
                  <a:ea charset="-122" panose="02010600040101010101" pitchFamily="2" typeface="华文细黑"/>
                  <a:cs charset="0" panose="020b0606030504020204" pitchFamily="34" typeface="Open Sans"/>
                </a:rPr>
                <a:t>This is an example text. example text. go ahead and replace it.</a:t>
              </a:r>
            </a:p>
          </p:txBody>
        </p:sp>
      </p:grpSp>
      <p:grpSp>
        <p:nvGrpSpPr>
          <p:cNvPr id="106" name="组合 105"/>
          <p:cNvGrpSpPr/>
          <p:nvPr/>
        </p:nvGrpSpPr>
        <p:grpSpPr>
          <a:xfrm>
            <a:off x="6408726" y="3370310"/>
            <a:ext cx="751188" cy="751188"/>
            <a:chOff x="6443245" y="3204483"/>
            <a:chExt cx="751188" cy="751188"/>
          </a:xfrm>
        </p:grpSpPr>
        <p:sp>
          <p:nvSpPr>
            <p:cNvPr id="107" name="椭圆 106"/>
            <p:cNvSpPr/>
            <p:nvPr/>
          </p:nvSpPr>
          <p:spPr>
            <a:xfrm>
              <a:off x="6443245" y="3204483"/>
              <a:ext cx="751188" cy="751188"/>
            </a:xfrm>
            <a:prstGeom prst="ellipse">
              <a:avLst/>
            </a:prstGeom>
            <a:solidFill>
              <a:srgbClr val="53BAE9"/>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FFFFFF"/>
                </a:solidFill>
                <a:effectLst/>
                <a:uLnTx/>
                <a:uFillTx/>
                <a:latin typeface="Calibri"/>
                <a:ea charset="-122" panose="02010600030101010101" pitchFamily="2" typeface="宋体"/>
                <a:cs typeface="+mn-cs"/>
              </a:endParaRPr>
            </a:p>
          </p:txBody>
        </p:sp>
        <p:sp>
          <p:nvSpPr>
            <p:cNvPr id="108" name="Freeform 33"/>
            <p:cNvSpPr>
              <a:spLocks noEditPoints="1"/>
            </p:cNvSpPr>
            <p:nvPr/>
          </p:nvSpPr>
          <p:spPr bwMode="auto">
            <a:xfrm>
              <a:off x="6534210" y="3329085"/>
              <a:ext cx="554928" cy="455936"/>
            </a:xfrm>
            <a:custGeom>
              <a:gdLst>
                <a:gd fmla="*/ 221 w 244" name="T0"/>
                <a:gd fmla="*/ 66 h 200" name="T1"/>
                <a:gd fmla="*/ 207 w 244" name="T2"/>
                <a:gd fmla="*/ 80 h 200" name="T3"/>
                <a:gd fmla="*/ 221 w 244" name="T4"/>
                <a:gd fmla="*/ 93 h 200" name="T5"/>
                <a:gd fmla="*/ 235 w 244" name="T6"/>
                <a:gd fmla="*/ 80 h 200" name="T7"/>
                <a:gd fmla="*/ 221 w 244" name="T8"/>
                <a:gd fmla="*/ 66 h 200" name="T9"/>
                <a:gd fmla="*/ 23 w 244" name="T10"/>
                <a:gd fmla="*/ 66 h 200" name="T11"/>
                <a:gd fmla="*/ 9 w 244" name="T12"/>
                <a:gd fmla="*/ 80 h 200" name="T13"/>
                <a:gd fmla="*/ 23 w 244" name="T14"/>
                <a:gd fmla="*/ 93 h 200" name="T15"/>
                <a:gd fmla="*/ 37 w 244" name="T16"/>
                <a:gd fmla="*/ 80 h 200" name="T17"/>
                <a:gd fmla="*/ 23 w 244" name="T18"/>
                <a:gd fmla="*/ 66 h 200" name="T19"/>
                <a:gd fmla="*/ 180 w 244" name="T20"/>
                <a:gd fmla="*/ 41 h 200" name="T21"/>
                <a:gd fmla="*/ 160 w 244" name="T22"/>
                <a:gd fmla="*/ 61 h 200" name="T23"/>
                <a:gd fmla="*/ 180 w 244" name="T24"/>
                <a:gd fmla="*/ 82 h 200" name="T25"/>
                <a:gd fmla="*/ 201 w 244" name="T26"/>
                <a:gd fmla="*/ 61 h 200" name="T27"/>
                <a:gd fmla="*/ 180 w 244" name="T28"/>
                <a:gd fmla="*/ 41 h 200" name="T29"/>
                <a:gd fmla="*/ 244 w 244" name="T30"/>
                <a:gd fmla="*/ 166 h 200" name="T31"/>
                <a:gd fmla="*/ 220 w 244" name="T32"/>
                <a:gd fmla="*/ 166 h 200" name="T33"/>
                <a:gd fmla="*/ 220 w 244" name="T34"/>
                <a:gd fmla="*/ 123 h 200" name="T35"/>
                <a:gd fmla="*/ 215 w 244" name="T36"/>
                <a:gd fmla="*/ 102 h 200" name="T37"/>
                <a:gd fmla="*/ 221 w 244" name="T38"/>
                <a:gd fmla="*/ 101 h 200" name="T39"/>
                <a:gd fmla="*/ 244 w 244" name="T40"/>
                <a:gd fmla="*/ 124 h 200" name="T41"/>
                <a:gd fmla="*/ 244 w 244" name="T42"/>
                <a:gd fmla="*/ 166 h 200" name="T43"/>
                <a:gd fmla="*/ 64 w 244" name="T44"/>
                <a:gd fmla="*/ 41 h 200" name="T45"/>
                <a:gd fmla="*/ 43 w 244" name="T46"/>
                <a:gd fmla="*/ 61 h 200" name="T47"/>
                <a:gd fmla="*/ 64 w 244" name="T48"/>
                <a:gd fmla="*/ 82 h 200" name="T49"/>
                <a:gd fmla="*/ 84 w 244" name="T50"/>
                <a:gd fmla="*/ 61 h 200" name="T51"/>
                <a:gd fmla="*/ 64 w 244" name="T52"/>
                <a:gd fmla="*/ 41 h 200" name="T53"/>
                <a:gd fmla="*/ 23 w 244" name="T54"/>
                <a:gd fmla="*/ 101 h 200" name="T55"/>
                <a:gd fmla="*/ 29 w 244" name="T56"/>
                <a:gd fmla="*/ 102 h 200" name="T57"/>
                <a:gd fmla="*/ 24 w 244" name="T58"/>
                <a:gd fmla="*/ 123 h 200" name="T59"/>
                <a:gd fmla="*/ 24 w 244" name="T60"/>
                <a:gd fmla="*/ 166 h 200" name="T61"/>
                <a:gd fmla="*/ 0 w 244" name="T62"/>
                <a:gd fmla="*/ 166 h 200" name="T63"/>
                <a:gd fmla="*/ 0 w 244" name="T64"/>
                <a:gd fmla="*/ 124 h 200" name="T65"/>
                <a:gd fmla="*/ 23 w 244" name="T66"/>
                <a:gd fmla="*/ 101 h 200" name="T67"/>
                <a:gd fmla="*/ 122 w 244" name="T68"/>
                <a:gd fmla="*/ 0 h 200" name="T69"/>
                <a:gd fmla="*/ 92 w 244" name="T70"/>
                <a:gd fmla="*/ 30 h 200" name="T71"/>
                <a:gd fmla="*/ 122 w 244" name="T72"/>
                <a:gd fmla="*/ 60 h 200" name="T73"/>
                <a:gd fmla="*/ 152 w 244" name="T74"/>
                <a:gd fmla="*/ 30 h 200" name="T75"/>
                <a:gd fmla="*/ 122 w 244" name="T76"/>
                <a:gd fmla="*/ 0 h 200" name="T77"/>
                <a:gd fmla="*/ 213 w 244" name="T78"/>
                <a:gd fmla="*/ 182 h 200" name="T79"/>
                <a:gd fmla="*/ 177 w 244" name="T80"/>
                <a:gd fmla="*/ 182 h 200" name="T81"/>
                <a:gd fmla="*/ 177 w 244" name="T82"/>
                <a:gd fmla="*/ 116 h 200" name="T83"/>
                <a:gd fmla="*/ 171 w 244" name="T84"/>
                <a:gd fmla="*/ 91 h 200" name="T85"/>
                <a:gd fmla="*/ 180 w 244" name="T86"/>
                <a:gd fmla="*/ 90 h 200" name="T87"/>
                <a:gd fmla="*/ 213 w 244" name="T88"/>
                <a:gd fmla="*/ 123 h 200" name="T89"/>
                <a:gd fmla="*/ 213 w 244" name="T90"/>
                <a:gd fmla="*/ 182 h 200" name="T91"/>
                <a:gd fmla="*/ 67 w 244" name="T92"/>
                <a:gd fmla="*/ 116 h 200" name="T93"/>
                <a:gd fmla="*/ 67 w 244" name="T94"/>
                <a:gd fmla="*/ 182 h 200" name="T95"/>
                <a:gd fmla="*/ 31 w 244" name="T96"/>
                <a:gd fmla="*/ 182 h 200" name="T97"/>
                <a:gd fmla="*/ 31 w 244" name="T98"/>
                <a:gd fmla="*/ 123 h 200" name="T99"/>
                <a:gd fmla="*/ 64 w 244" name="T100"/>
                <a:gd fmla="*/ 90 h 200" name="T101"/>
                <a:gd fmla="*/ 73 w 244" name="T102"/>
                <a:gd fmla="*/ 91 h 200" name="T103"/>
                <a:gd fmla="*/ 67 w 244" name="T104"/>
                <a:gd fmla="*/ 116 h 200" name="T105"/>
                <a:gd fmla="*/ 74 w 244" name="T106"/>
                <a:gd fmla="*/ 200 h 200" name="T107"/>
                <a:gd fmla="*/ 170 w 244" name="T108"/>
                <a:gd fmla="*/ 200 h 200" name="T109"/>
                <a:gd fmla="*/ 170 w 244" name="T110"/>
                <a:gd fmla="*/ 116 h 200" name="T111"/>
                <a:gd fmla="*/ 122 w 244" name="T112"/>
                <a:gd fmla="*/ 69 h 200" name="T113"/>
                <a:gd fmla="*/ 74 w 244" name="T114"/>
                <a:gd fmla="*/ 116 h 200" name="T115"/>
                <a:gd fmla="*/ 74 w 244" name="T116"/>
                <a:gd fmla="*/ 200 h 20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00" w="244">
                  <a:moveTo>
                    <a:pt x="221" y="66"/>
                  </a:moveTo>
                  <a:cubicBezTo>
                    <a:pt x="214" y="66"/>
                    <a:pt x="207" y="72"/>
                    <a:pt x="207" y="80"/>
                  </a:cubicBezTo>
                  <a:cubicBezTo>
                    <a:pt x="207" y="87"/>
                    <a:pt x="214"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6"/>
                  </a:moveTo>
                  <a:cubicBezTo>
                    <a:pt x="220" y="166"/>
                    <a:pt x="220" y="166"/>
                    <a:pt x="220" y="166"/>
                  </a:cubicBezTo>
                  <a:cubicBezTo>
                    <a:pt x="220" y="123"/>
                    <a:pt x="220" y="123"/>
                    <a:pt x="220" y="123"/>
                  </a:cubicBezTo>
                  <a:cubicBezTo>
                    <a:pt x="220" y="115"/>
                    <a:pt x="218" y="108"/>
                    <a:pt x="215" y="102"/>
                  </a:cubicBezTo>
                  <a:cubicBezTo>
                    <a:pt x="217" y="102"/>
                    <a:pt x="219" y="101"/>
                    <a:pt x="221" y="101"/>
                  </a:cubicBezTo>
                  <a:cubicBezTo>
                    <a:pt x="234" y="101"/>
                    <a:pt x="244" y="111"/>
                    <a:pt x="244" y="124"/>
                  </a:cubicBezTo>
                  <a:lnTo>
                    <a:pt x="244" y="166"/>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3"/>
                  </a:cubicBezTo>
                  <a:cubicBezTo>
                    <a:pt x="24" y="166"/>
                    <a:pt x="24" y="166"/>
                    <a:pt x="24" y="166"/>
                  </a:cubicBezTo>
                  <a:cubicBezTo>
                    <a:pt x="0" y="166"/>
                    <a:pt x="0" y="166"/>
                    <a:pt x="0" y="166"/>
                  </a:cubicBezTo>
                  <a:cubicBezTo>
                    <a:pt x="0" y="124"/>
                    <a:pt x="0" y="124"/>
                    <a:pt x="0" y="124"/>
                  </a:cubicBezTo>
                  <a:cubicBezTo>
                    <a:pt x="0" y="111"/>
                    <a:pt x="11"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2"/>
                  </a:moveTo>
                  <a:cubicBezTo>
                    <a:pt x="177" y="182"/>
                    <a:pt x="177" y="182"/>
                    <a:pt x="177" y="182"/>
                  </a:cubicBezTo>
                  <a:cubicBezTo>
                    <a:pt x="177" y="116"/>
                    <a:pt x="177" y="116"/>
                    <a:pt x="177" y="116"/>
                  </a:cubicBezTo>
                  <a:cubicBezTo>
                    <a:pt x="177" y="107"/>
                    <a:pt x="175" y="99"/>
                    <a:pt x="171" y="91"/>
                  </a:cubicBezTo>
                  <a:cubicBezTo>
                    <a:pt x="174" y="90"/>
                    <a:pt x="177" y="90"/>
                    <a:pt x="180" y="90"/>
                  </a:cubicBezTo>
                  <a:cubicBezTo>
                    <a:pt x="198" y="90"/>
                    <a:pt x="213" y="104"/>
                    <a:pt x="213" y="123"/>
                  </a:cubicBezTo>
                  <a:lnTo>
                    <a:pt x="213" y="182"/>
                  </a:lnTo>
                  <a:close/>
                  <a:moveTo>
                    <a:pt x="67" y="116"/>
                  </a:moveTo>
                  <a:cubicBezTo>
                    <a:pt x="67" y="182"/>
                    <a:pt x="67" y="182"/>
                    <a:pt x="67" y="182"/>
                  </a:cubicBezTo>
                  <a:cubicBezTo>
                    <a:pt x="31" y="182"/>
                    <a:pt x="31" y="182"/>
                    <a:pt x="31" y="182"/>
                  </a:cubicBezTo>
                  <a:cubicBezTo>
                    <a:pt x="31" y="123"/>
                    <a:pt x="31" y="123"/>
                    <a:pt x="31" y="123"/>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9"/>
                    <a:pt x="122" y="69"/>
                  </a:cubicBezTo>
                  <a:cubicBezTo>
                    <a:pt x="96" y="69"/>
                    <a:pt x="74" y="90"/>
                    <a:pt x="74" y="116"/>
                  </a:cubicBezTo>
                  <a:lnTo>
                    <a:pt x="74" y="20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000000"/>
                </a:solidFill>
                <a:effectLst/>
                <a:uLnTx/>
                <a:uFillTx/>
              </a:endParaRPr>
            </a:p>
          </p:txBody>
        </p:sp>
      </p:grpSp>
      <p:grpSp>
        <p:nvGrpSpPr>
          <p:cNvPr id="109" name="组合 108"/>
          <p:cNvGrpSpPr/>
          <p:nvPr/>
        </p:nvGrpSpPr>
        <p:grpSpPr>
          <a:xfrm>
            <a:off x="7609413" y="3325906"/>
            <a:ext cx="3965164" cy="839996"/>
            <a:chOff x="7421701" y="3170968"/>
            <a:chExt cx="3965164" cy="839996"/>
          </a:xfrm>
        </p:grpSpPr>
        <p:sp>
          <p:nvSpPr>
            <p:cNvPr id="110" name="文本框 109"/>
            <p:cNvSpPr txBox="1"/>
            <p:nvPr/>
          </p:nvSpPr>
          <p:spPr>
            <a:xfrm>
              <a:off x="7421700" y="3170968"/>
              <a:ext cx="2163084" cy="3962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kern="0" kumimoji="0" lang="en-US" noProof="0" normalizeH="0" smtClean="0" spc="0" strike="noStrike" sz="2000" u="none">
                  <a:ln>
                    <a:noFill/>
                  </a:ln>
                  <a:solidFill>
                    <a:srgbClr val="53BAE9"/>
                  </a:solidFill>
                  <a:effectLst/>
                  <a:uLnTx/>
                  <a:uFillTx/>
                  <a:latin charset="0" panose="020b0702040204020203" pitchFamily="34" typeface="Segoe UI Semibold"/>
                  <a:cs charset="0" panose="020b0702040204020203" pitchFamily="34" typeface="Segoe UI Semibold"/>
                </a:rPr>
                <a:t>Team work</a:t>
              </a:r>
            </a:p>
          </p:txBody>
        </p:sp>
        <p:sp>
          <p:nvSpPr>
            <p:cNvPr id="111" name="文本框 110"/>
            <p:cNvSpPr txBox="1"/>
            <p:nvPr/>
          </p:nvSpPr>
          <p:spPr>
            <a:xfrm>
              <a:off x="7456506" y="3580076"/>
              <a:ext cx="3930361" cy="426720"/>
            </a:xfrm>
            <a:prstGeom prst="rect">
              <a:avLst/>
            </a:prstGeom>
            <a:noFill/>
          </p:spPr>
          <p:txBody>
            <a:bodyPr rtlCol="0" wrap="square">
              <a:spAutoFit/>
            </a:bodyPr>
            <a:lstStyle/>
            <a:p>
              <a:pPr lvl="0"/>
              <a:r>
                <a:rPr altLang="zh-CN" lang="en-US" sz="1100">
                  <a:latin charset="-122" panose="02010600040101010101" pitchFamily="2" typeface="华文细黑"/>
                  <a:ea charset="-122" panose="02010600040101010101" pitchFamily="2" typeface="华文细黑"/>
                  <a:cs charset="0" panose="020b0606030504020204" pitchFamily="34" typeface="Open Sans"/>
                </a:rPr>
                <a:t>This is an example text. example text. go ahead and replace it.</a:t>
              </a:r>
            </a:p>
          </p:txBody>
        </p:sp>
      </p:grpSp>
      <p:grpSp>
        <p:nvGrpSpPr>
          <p:cNvPr id="112" name="组合 111"/>
          <p:cNvGrpSpPr/>
          <p:nvPr/>
        </p:nvGrpSpPr>
        <p:grpSpPr>
          <a:xfrm>
            <a:off x="6408726" y="5005882"/>
            <a:ext cx="751188" cy="751188"/>
            <a:chOff x="6408726" y="4948938"/>
            <a:chExt cx="751188" cy="751188"/>
          </a:xfrm>
        </p:grpSpPr>
        <p:sp>
          <p:nvSpPr>
            <p:cNvPr id="113" name="椭圆 112"/>
            <p:cNvSpPr/>
            <p:nvPr/>
          </p:nvSpPr>
          <p:spPr>
            <a:xfrm>
              <a:off x="6408726" y="4948938"/>
              <a:ext cx="751188" cy="751188"/>
            </a:xfrm>
            <a:prstGeom prst="ellipse">
              <a:avLst/>
            </a:prstGeom>
            <a:solidFill>
              <a:srgbClr val="53BAE9"/>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FFFFFF"/>
                </a:solidFill>
                <a:effectLst/>
                <a:uLnTx/>
                <a:uFillTx/>
                <a:latin typeface="Calibri"/>
                <a:ea charset="-122" panose="02010600030101010101" pitchFamily="2" typeface="宋体"/>
                <a:cs typeface="+mn-cs"/>
              </a:endParaRPr>
            </a:p>
          </p:txBody>
        </p:sp>
        <p:grpSp>
          <p:nvGrpSpPr>
            <p:cNvPr id="114" name="组合 113"/>
            <p:cNvGrpSpPr/>
            <p:nvPr/>
          </p:nvGrpSpPr>
          <p:grpSpPr>
            <a:xfrm>
              <a:off x="6542859" y="5083605"/>
              <a:ext cx="482923" cy="481855"/>
              <a:chOff x="3175" y="4763"/>
              <a:chExt cx="717550" cy="715963"/>
            </a:xfrm>
            <a:solidFill>
              <a:schemeClr val="bg1"/>
            </a:solidFill>
          </p:grpSpPr>
          <p:sp>
            <p:nvSpPr>
              <p:cNvPr id="115" name="Freeform 9"/>
              <p:cNvSpPr/>
              <p:nvPr/>
            </p:nvSpPr>
            <p:spPr bwMode="auto">
              <a:xfrm>
                <a:off x="434975" y="439738"/>
                <a:ext cx="285750" cy="280988"/>
              </a:xfrm>
              <a:custGeom>
                <a:gdLst>
                  <a:gd fmla="*/ 68 w 75" name="T0"/>
                  <a:gd fmla="*/ 42 h 74" name="T1"/>
                  <a:gd fmla="*/ 25 w 75" name="T2"/>
                  <a:gd fmla="*/ 0 h 74" name="T3"/>
                  <a:gd fmla="*/ 0 w 75" name="T4"/>
                  <a:gd fmla="*/ 24 h 74" name="T5"/>
                  <a:gd fmla="*/ 43 w 75" name="T6"/>
                  <a:gd fmla="*/ 67 h 74" name="T7"/>
                  <a:gd fmla="*/ 68 w 75" name="T8"/>
                  <a:gd fmla="*/ 67 h 74" name="T9"/>
                  <a:gd fmla="*/ 68 w 75" name="T10"/>
                  <a:gd fmla="*/ 42 h 74" name="T11"/>
                </a:gdLst>
                <a:cxnLst>
                  <a:cxn ang="0">
                    <a:pos x="T0" y="T1"/>
                  </a:cxn>
                  <a:cxn ang="0">
                    <a:pos x="T2" y="T3"/>
                  </a:cxn>
                  <a:cxn ang="0">
                    <a:pos x="T4" y="T5"/>
                  </a:cxn>
                  <a:cxn ang="0">
                    <a:pos x="T6" y="T7"/>
                  </a:cxn>
                  <a:cxn ang="0">
                    <a:pos x="T8" y="T9"/>
                  </a:cxn>
                  <a:cxn ang="0">
                    <a:pos x="T10" y="T11"/>
                  </a:cxn>
                </a:cxnLst>
                <a:rect b="b" l="0" r="r" t="0"/>
                <a:pathLst>
                  <a:path h="74" w="75">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000000"/>
                  </a:solidFill>
                  <a:effectLst/>
                  <a:uLnTx/>
                  <a:uFillTx/>
                </a:endParaRPr>
              </a:p>
            </p:txBody>
          </p:sp>
          <p:sp>
            <p:nvSpPr>
              <p:cNvPr id="116" name="Freeform 10"/>
              <p:cNvSpPr>
                <a:spLocks noEditPoints="1"/>
              </p:cNvSpPr>
              <p:nvPr/>
            </p:nvSpPr>
            <p:spPr bwMode="auto">
              <a:xfrm>
                <a:off x="3175" y="4763"/>
                <a:ext cx="530225" cy="533400"/>
              </a:xfrm>
              <a:custGeom>
                <a:gdLst>
                  <a:gd fmla="*/ 139 w 139" name="T0"/>
                  <a:gd fmla="*/ 70 h 140" name="T1"/>
                  <a:gd fmla="*/ 70 w 139" name="T2"/>
                  <a:gd fmla="*/ 0 h 140" name="T3"/>
                  <a:gd fmla="*/ 0 w 139" name="T4"/>
                  <a:gd fmla="*/ 70 h 140" name="T5"/>
                  <a:gd fmla="*/ 70 w 139" name="T6"/>
                  <a:gd fmla="*/ 140 h 140" name="T7"/>
                  <a:gd fmla="*/ 139 w 139" name="T8"/>
                  <a:gd fmla="*/ 70 h 140" name="T9"/>
                  <a:gd fmla="*/ 70 w 139" name="T10"/>
                  <a:gd fmla="*/ 122 h 140" name="T11"/>
                  <a:gd fmla="*/ 17 w 139" name="T12"/>
                  <a:gd fmla="*/ 70 h 140" name="T13"/>
                  <a:gd fmla="*/ 70 w 139" name="T14"/>
                  <a:gd fmla="*/ 17 h 140" name="T15"/>
                  <a:gd fmla="*/ 122 w 139" name="T16"/>
                  <a:gd fmla="*/ 70 h 140" name="T17"/>
                  <a:gd fmla="*/ 70 w 139" name="T18"/>
                  <a:gd fmla="*/ 122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39">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000000"/>
                  </a:solidFill>
                  <a:effectLst/>
                  <a:uLnTx/>
                  <a:uFillTx/>
                </a:endParaRPr>
              </a:p>
            </p:txBody>
          </p:sp>
          <p:sp>
            <p:nvSpPr>
              <p:cNvPr id="117" name="Freeform 11"/>
              <p:cNvSpPr/>
              <p:nvPr/>
            </p:nvSpPr>
            <p:spPr bwMode="auto">
              <a:xfrm>
                <a:off x="114300" y="115888"/>
                <a:ext cx="157163" cy="155575"/>
              </a:xfrm>
              <a:custGeom>
                <a:gdLst>
                  <a:gd fmla="*/ 0 w 41" name="T0"/>
                  <a:gd fmla="*/ 41 h 41" name="T1"/>
                  <a:gd fmla="*/ 12 w 41" name="T2"/>
                  <a:gd fmla="*/ 41 h 41" name="T3"/>
                  <a:gd fmla="*/ 41 w 41" name="T4"/>
                  <a:gd fmla="*/ 12 h 41" name="T5"/>
                  <a:gd fmla="*/ 41 w 41" name="T6"/>
                  <a:gd fmla="*/ 0 h 41" name="T7"/>
                  <a:gd fmla="*/ 0 w 41" name="T8"/>
                  <a:gd fmla="*/ 41 h 41" name="T9"/>
                </a:gdLst>
                <a:cxnLst>
                  <a:cxn ang="0">
                    <a:pos x="T0" y="T1"/>
                  </a:cxn>
                  <a:cxn ang="0">
                    <a:pos x="T2" y="T3"/>
                  </a:cxn>
                  <a:cxn ang="0">
                    <a:pos x="T4" y="T5"/>
                  </a:cxn>
                  <a:cxn ang="0">
                    <a:pos x="T6" y="T7"/>
                  </a:cxn>
                  <a:cxn ang="0">
                    <a:pos x="T8" y="T9"/>
                  </a:cxn>
                </a:cxnLst>
                <a:rect b="b" l="0" r="r" t="0"/>
                <a:pathLst>
                  <a:path h="41" w="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000000"/>
                  </a:solidFill>
                  <a:effectLst/>
                  <a:uLnTx/>
                  <a:uFillTx/>
                </a:endParaRPr>
              </a:p>
            </p:txBody>
          </p:sp>
        </p:grpSp>
      </p:grpSp>
      <p:grpSp>
        <p:nvGrpSpPr>
          <p:cNvPr id="118" name="组合 117"/>
          <p:cNvGrpSpPr/>
          <p:nvPr/>
        </p:nvGrpSpPr>
        <p:grpSpPr>
          <a:xfrm>
            <a:off x="7609413" y="4983481"/>
            <a:ext cx="3930361" cy="795991"/>
            <a:chOff x="7405758" y="4791094"/>
            <a:chExt cx="3930361" cy="795991"/>
          </a:xfrm>
        </p:grpSpPr>
        <p:sp>
          <p:nvSpPr>
            <p:cNvPr id="119" name="文本框 118"/>
            <p:cNvSpPr txBox="1"/>
            <p:nvPr/>
          </p:nvSpPr>
          <p:spPr>
            <a:xfrm>
              <a:off x="7421699" y="4791094"/>
              <a:ext cx="2163084" cy="3962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kern="0" kumimoji="0" lang="en-US" noProof="0" normalizeH="0" smtClean="0" spc="0" strike="noStrike" sz="2000" u="none">
                  <a:ln>
                    <a:noFill/>
                  </a:ln>
                  <a:solidFill>
                    <a:srgbClr val="53BAE9"/>
                  </a:solidFill>
                  <a:effectLst/>
                  <a:uLnTx/>
                  <a:uFillTx/>
                  <a:latin charset="0" panose="020b0702040204020203" pitchFamily="34" typeface="Segoe UI Semibold"/>
                  <a:cs charset="0" panose="020b0702040204020203" pitchFamily="34" typeface="Segoe UI Semibold"/>
                </a:rPr>
                <a:t>Rigorous</a:t>
              </a:r>
            </a:p>
          </p:txBody>
        </p:sp>
        <p:sp>
          <p:nvSpPr>
            <p:cNvPr id="120" name="文本框 119"/>
            <p:cNvSpPr txBox="1"/>
            <p:nvPr/>
          </p:nvSpPr>
          <p:spPr>
            <a:xfrm>
              <a:off x="7405757" y="5156198"/>
              <a:ext cx="3930361" cy="426720"/>
            </a:xfrm>
            <a:prstGeom prst="rect">
              <a:avLst/>
            </a:prstGeom>
            <a:noFill/>
          </p:spPr>
          <p:txBody>
            <a:bodyPr rtlCol="0" wrap="square">
              <a:spAutoFit/>
            </a:bodyPr>
            <a:lstStyle/>
            <a:p>
              <a:r>
                <a:rPr altLang="zh-CN" lang="en-US" sz="1100">
                  <a:latin charset="-122" panose="02010600040101010101" pitchFamily="2" typeface="华文细黑"/>
                  <a:ea charset="-122" panose="02010600040101010101" pitchFamily="2" typeface="华文细黑"/>
                  <a:cs charset="0" panose="020b0606030504020204" pitchFamily="34" typeface="Open Sans"/>
                </a:rPr>
                <a:t>This is an example text. example text. go ahead and replace it.</a:t>
              </a:r>
            </a:p>
          </p:txBody>
        </p:sp>
      </p:grpSp>
    </p:spTree>
    <p:extLst>
      <p:ext uri="{BB962C8B-B14F-4D97-AF65-F5344CB8AC3E}">
        <p14:creationId val="1764221692"/>
      </p:ext>
    </p:extLst>
  </p:cSld>
  <p:clrMapOvr>
    <a:masterClrMapping/>
  </p:clrMapOvr>
  <p:transition spd="slow">
    <p:push dir="u"/>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文本框 42"/>
          <p:cNvSpPr txBox="1"/>
          <p:nvPr/>
        </p:nvSpPr>
        <p:spPr>
          <a:xfrm>
            <a:off x="4315461" y="284396"/>
            <a:ext cx="3561080" cy="518160"/>
          </a:xfrm>
          <a:prstGeom prst="rect">
            <a:avLst/>
          </a:prstGeom>
          <a:noFill/>
        </p:spPr>
        <p:txBody>
          <a:bodyPr anchor="ctr" rtlCol="0" wrap="none">
            <a:spAutoFit/>
          </a:bodyPr>
          <a:lstStyle/>
          <a:p>
            <a:pPr algn="ctr"/>
            <a:r>
              <a:rPr altLang="zh-CN" lang="en-US" smtClean="0" sz="2800">
                <a:solidFill>
                  <a:srgbClr val="53BAE9"/>
                </a:solidFill>
                <a:latin charset="-122" panose="02010600040101010101" pitchFamily="2" typeface="华文细黑"/>
                <a:ea charset="-122" panose="02010600040101010101" pitchFamily="2" typeface="华文细黑"/>
              </a:rPr>
              <a:t>ADD YOUR TITLE HERE</a:t>
            </a:r>
          </a:p>
        </p:txBody>
      </p:sp>
      <p:grpSp>
        <p:nvGrpSpPr>
          <p:cNvPr id="59" name="Group 81"/>
          <p:cNvGrpSpPr/>
          <p:nvPr/>
        </p:nvGrpSpPr>
        <p:grpSpPr>
          <a:xfrm>
            <a:off x="8016234" y="4120212"/>
            <a:ext cx="980017" cy="1134534"/>
            <a:chOff x="5028984" y="2913471"/>
            <a:chExt cx="735013" cy="850900"/>
          </a:xfrm>
        </p:grpSpPr>
        <p:sp>
          <p:nvSpPr>
            <p:cNvPr id="60" name="Rectangle 6"/>
            <p:cNvSpPr>
              <a:spLocks noChangeArrowheads="1"/>
            </p:cNvSpPr>
            <p:nvPr/>
          </p:nvSpPr>
          <p:spPr bwMode="auto">
            <a:xfrm>
              <a:off x="5451259" y="3251609"/>
              <a:ext cx="50800" cy="512762"/>
            </a:xfrm>
            <a:prstGeom prst="rect">
              <a:avLst/>
            </a:prstGeom>
            <a:solidFill>
              <a:srgbClr val="6F5839"/>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61" name="Oval 7"/>
            <p:cNvSpPr>
              <a:spLocks noChangeArrowheads="1"/>
            </p:cNvSpPr>
            <p:nvPr/>
          </p:nvSpPr>
          <p:spPr bwMode="auto">
            <a:xfrm>
              <a:off x="5198847" y="3107146"/>
              <a:ext cx="565150" cy="566737"/>
            </a:xfrm>
            <a:prstGeom prst="ellipse">
              <a:avLst/>
            </a:prstGeom>
            <a:solidFill>
              <a:srgbClr val="ABDEF4"/>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62" name="Rectangle 13"/>
            <p:cNvSpPr>
              <a:spLocks noChangeArrowheads="1"/>
            </p:cNvSpPr>
            <p:nvPr/>
          </p:nvSpPr>
          <p:spPr bwMode="auto">
            <a:xfrm>
              <a:off x="5208372" y="3251609"/>
              <a:ext cx="38100" cy="512762"/>
            </a:xfrm>
            <a:prstGeom prst="rect">
              <a:avLst/>
            </a:prstGeom>
            <a:solidFill>
              <a:srgbClr val="6F5839"/>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63" name="Oval 14"/>
            <p:cNvSpPr>
              <a:spLocks noChangeArrowheads="1"/>
            </p:cNvSpPr>
            <p:nvPr/>
          </p:nvSpPr>
          <p:spPr bwMode="auto">
            <a:xfrm>
              <a:off x="5028984" y="2913471"/>
              <a:ext cx="406400" cy="636587"/>
            </a:xfrm>
            <a:prstGeom prst="ellipse">
              <a:avLst/>
            </a:prstGeom>
            <a:solidFill>
              <a:srgbClr val="53BAE9"/>
            </a:solidFill>
            <a:ln w="9525">
              <a:noFill/>
              <a:round/>
            </a:ln>
          </p:spPr>
          <p:txBody>
            <a:bodyPr anchor="t" anchorCtr="0" bIns="45720" compatLnSpc="1" lIns="91440" numCol="1" rIns="91440" tIns="45720" vert="horz" wrap="square">
              <a:prstTxWarp prst="textNoShape">
                <a:avLst/>
              </a:prstTxWarp>
            </a:bodyPr>
            <a:lstStyle/>
            <a:p>
              <a:endParaRPr lang="en-US"/>
            </a:p>
          </p:txBody>
        </p:sp>
      </p:grpSp>
      <p:grpSp>
        <p:nvGrpSpPr>
          <p:cNvPr id="64" name="Group 78"/>
          <p:cNvGrpSpPr/>
          <p:nvPr/>
        </p:nvGrpSpPr>
        <p:grpSpPr>
          <a:xfrm>
            <a:off x="3375666" y="4061555"/>
            <a:ext cx="800100" cy="1270000"/>
            <a:chOff x="2122272" y="2869478"/>
            <a:chExt cx="600075" cy="952500"/>
          </a:xfrm>
        </p:grpSpPr>
        <p:sp>
          <p:nvSpPr>
            <p:cNvPr id="65" name="Rectangle 10"/>
            <p:cNvSpPr>
              <a:spLocks noChangeArrowheads="1"/>
            </p:cNvSpPr>
            <p:nvPr/>
          </p:nvSpPr>
          <p:spPr bwMode="auto">
            <a:xfrm>
              <a:off x="2242922" y="3667991"/>
              <a:ext cx="50800" cy="153987"/>
            </a:xfrm>
            <a:prstGeom prst="rect">
              <a:avLst/>
            </a:prstGeom>
            <a:solidFill>
              <a:srgbClr val="6F5839"/>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66" name="Rectangle 11"/>
            <p:cNvSpPr>
              <a:spLocks noChangeArrowheads="1"/>
            </p:cNvSpPr>
            <p:nvPr/>
          </p:nvSpPr>
          <p:spPr bwMode="auto">
            <a:xfrm>
              <a:off x="2498509" y="3251609"/>
              <a:ext cx="50800" cy="512762"/>
            </a:xfrm>
            <a:prstGeom prst="rect">
              <a:avLst/>
            </a:prstGeom>
            <a:solidFill>
              <a:srgbClr val="6F5839"/>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67" name="Oval 12"/>
            <p:cNvSpPr>
              <a:spLocks noChangeArrowheads="1"/>
            </p:cNvSpPr>
            <p:nvPr/>
          </p:nvSpPr>
          <p:spPr bwMode="auto">
            <a:xfrm>
              <a:off x="2312772" y="2949984"/>
              <a:ext cx="409575" cy="635000"/>
            </a:xfrm>
            <a:prstGeom prst="ellipse">
              <a:avLst/>
            </a:prstGeom>
            <a:solidFill>
              <a:srgbClr val="ABDEF4"/>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68" name="Oval 20"/>
            <p:cNvSpPr>
              <a:spLocks noChangeArrowheads="1"/>
            </p:cNvSpPr>
            <p:nvPr/>
          </p:nvSpPr>
          <p:spPr bwMode="auto">
            <a:xfrm>
              <a:off x="2122272" y="2869478"/>
              <a:ext cx="293688" cy="830262"/>
            </a:xfrm>
            <a:prstGeom prst="ellipse">
              <a:avLst/>
            </a:prstGeom>
            <a:solidFill>
              <a:srgbClr val="53BAE9"/>
            </a:solidFill>
            <a:ln w="9525">
              <a:noFill/>
              <a:round/>
            </a:ln>
          </p:spPr>
          <p:txBody>
            <a:bodyPr anchor="t" anchorCtr="0" bIns="45720" compatLnSpc="1" lIns="91440" numCol="1" rIns="91440" tIns="45720" vert="horz" wrap="square">
              <a:prstTxWarp prst="textNoShape">
                <a:avLst/>
              </a:prstTxWarp>
            </a:bodyPr>
            <a:lstStyle/>
            <a:p>
              <a:endParaRPr lang="en-US"/>
            </a:p>
          </p:txBody>
        </p:sp>
      </p:grpSp>
      <p:grpSp>
        <p:nvGrpSpPr>
          <p:cNvPr id="69" name="Group 77"/>
          <p:cNvGrpSpPr/>
          <p:nvPr/>
        </p:nvGrpSpPr>
        <p:grpSpPr>
          <a:xfrm>
            <a:off x="1655330" y="4291373"/>
            <a:ext cx="984250" cy="1193800"/>
            <a:chOff x="942759" y="2869021"/>
            <a:chExt cx="738188" cy="895350"/>
          </a:xfrm>
        </p:grpSpPr>
        <p:sp>
          <p:nvSpPr>
            <p:cNvPr id="70" name="Rectangle 8"/>
            <p:cNvSpPr>
              <a:spLocks noChangeArrowheads="1"/>
            </p:cNvSpPr>
            <p:nvPr/>
          </p:nvSpPr>
          <p:spPr bwMode="auto">
            <a:xfrm>
              <a:off x="1182472" y="3251609"/>
              <a:ext cx="50800" cy="512762"/>
            </a:xfrm>
            <a:prstGeom prst="rect">
              <a:avLst/>
            </a:prstGeom>
            <a:solidFill>
              <a:srgbClr val="6F5839"/>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71" name="Rectangle 9"/>
            <p:cNvSpPr>
              <a:spLocks noChangeArrowheads="1"/>
            </p:cNvSpPr>
            <p:nvPr/>
          </p:nvSpPr>
          <p:spPr bwMode="auto">
            <a:xfrm>
              <a:off x="1450759" y="3384237"/>
              <a:ext cx="38100" cy="346075"/>
            </a:xfrm>
            <a:prstGeom prst="rect">
              <a:avLst/>
            </a:prstGeom>
            <a:solidFill>
              <a:srgbClr val="6F5839"/>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72" name="Oval 17"/>
            <p:cNvSpPr>
              <a:spLocks noChangeArrowheads="1"/>
            </p:cNvSpPr>
            <p:nvPr/>
          </p:nvSpPr>
          <p:spPr bwMode="auto">
            <a:xfrm>
              <a:off x="942759" y="2869021"/>
              <a:ext cx="520700" cy="523875"/>
            </a:xfrm>
            <a:prstGeom prst="ellipse">
              <a:avLst/>
            </a:prstGeom>
            <a:solidFill>
              <a:srgbClr val="53BAE9"/>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73" name="Oval 29"/>
            <p:cNvSpPr>
              <a:spLocks noChangeArrowheads="1"/>
            </p:cNvSpPr>
            <p:nvPr/>
          </p:nvSpPr>
          <p:spPr bwMode="auto">
            <a:xfrm>
              <a:off x="1271372" y="3073087"/>
              <a:ext cx="409575" cy="409575"/>
            </a:xfrm>
            <a:prstGeom prst="ellipse">
              <a:avLst/>
            </a:prstGeom>
            <a:solidFill>
              <a:srgbClr val="ABDEF4"/>
            </a:solidFill>
            <a:ln w="9525">
              <a:noFill/>
              <a:round/>
            </a:ln>
          </p:spPr>
          <p:txBody>
            <a:bodyPr anchor="t" anchorCtr="0" bIns="45720" compatLnSpc="1" lIns="91440" numCol="1" rIns="91440" tIns="45720" vert="horz" wrap="square">
              <a:prstTxWarp prst="textNoShape">
                <a:avLst/>
              </a:prstTxWarp>
            </a:bodyPr>
            <a:lstStyle/>
            <a:p>
              <a:endParaRPr lang="en-US"/>
            </a:p>
          </p:txBody>
        </p:sp>
      </p:grpSp>
      <p:grpSp>
        <p:nvGrpSpPr>
          <p:cNvPr id="121" name="Group 82"/>
          <p:cNvGrpSpPr/>
          <p:nvPr/>
        </p:nvGrpSpPr>
        <p:grpSpPr>
          <a:xfrm>
            <a:off x="9345370" y="4604640"/>
            <a:ext cx="898334" cy="880533"/>
            <a:chOff x="6224853" y="3161578"/>
            <a:chExt cx="673750" cy="660400"/>
          </a:xfrm>
        </p:grpSpPr>
        <p:sp>
          <p:nvSpPr>
            <p:cNvPr id="122" name="Rectangle 24"/>
            <p:cNvSpPr>
              <a:spLocks noChangeArrowheads="1"/>
            </p:cNvSpPr>
            <p:nvPr/>
          </p:nvSpPr>
          <p:spPr bwMode="auto">
            <a:xfrm>
              <a:off x="6397891" y="3327809"/>
              <a:ext cx="50800" cy="436562"/>
            </a:xfrm>
            <a:prstGeom prst="rect">
              <a:avLst/>
            </a:prstGeom>
            <a:solidFill>
              <a:srgbClr val="6F5839"/>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23" name="Oval 25"/>
            <p:cNvSpPr>
              <a:spLocks noChangeArrowheads="1"/>
            </p:cNvSpPr>
            <p:nvPr/>
          </p:nvSpPr>
          <p:spPr bwMode="auto">
            <a:xfrm>
              <a:off x="6224853" y="3254784"/>
              <a:ext cx="406400" cy="409575"/>
            </a:xfrm>
            <a:prstGeom prst="ellipse">
              <a:avLst/>
            </a:prstGeom>
            <a:solidFill>
              <a:srgbClr val="ABDEF4"/>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24" name="Rectangle 30"/>
            <p:cNvSpPr>
              <a:spLocks noChangeArrowheads="1"/>
            </p:cNvSpPr>
            <p:nvPr/>
          </p:nvSpPr>
          <p:spPr bwMode="auto">
            <a:xfrm>
              <a:off x="6633490" y="3475903"/>
              <a:ext cx="38100" cy="346075"/>
            </a:xfrm>
            <a:prstGeom prst="rect">
              <a:avLst/>
            </a:prstGeom>
            <a:solidFill>
              <a:srgbClr val="6F5839"/>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25" name="Oval 31"/>
            <p:cNvSpPr>
              <a:spLocks noChangeArrowheads="1"/>
            </p:cNvSpPr>
            <p:nvPr/>
          </p:nvSpPr>
          <p:spPr bwMode="auto">
            <a:xfrm>
              <a:off x="6412828" y="3161578"/>
              <a:ext cx="485775" cy="484187"/>
            </a:xfrm>
            <a:prstGeom prst="ellipse">
              <a:avLst/>
            </a:prstGeom>
            <a:solidFill>
              <a:srgbClr val="53BAE9"/>
            </a:solidFill>
            <a:ln w="9525">
              <a:noFill/>
              <a:round/>
            </a:ln>
          </p:spPr>
          <p:txBody>
            <a:bodyPr anchor="t" anchorCtr="0" bIns="45720" compatLnSpc="1" lIns="91440" numCol="1" rIns="91440" tIns="45720" vert="horz" wrap="square">
              <a:prstTxWarp prst="textNoShape">
                <a:avLst/>
              </a:prstTxWarp>
            </a:bodyPr>
            <a:lstStyle/>
            <a:p>
              <a:endParaRPr lang="en-US"/>
            </a:p>
          </p:txBody>
        </p:sp>
      </p:grpSp>
      <p:sp>
        <p:nvSpPr>
          <p:cNvPr id="126" name="Oval 13"/>
          <p:cNvSpPr/>
          <p:nvPr/>
        </p:nvSpPr>
        <p:spPr>
          <a:xfrm>
            <a:off x="6710475" y="1613860"/>
            <a:ext cx="1113973" cy="1113971"/>
          </a:xfrm>
          <a:prstGeom prst="ellipse">
            <a:avLst/>
          </a:prstGeom>
          <a:solidFill>
            <a:srgbClr val="ABDEF4"/>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accent1"/>
              </a:solidFill>
              <a:latin charset="0" pitchFamily="2" typeface="FontAwesome"/>
            </a:endParaRPr>
          </a:p>
        </p:txBody>
      </p:sp>
      <p:sp>
        <p:nvSpPr>
          <p:cNvPr id="127" name="Oval 14"/>
          <p:cNvSpPr/>
          <p:nvPr/>
        </p:nvSpPr>
        <p:spPr>
          <a:xfrm>
            <a:off x="4367552" y="1613860"/>
            <a:ext cx="1113973" cy="1113971"/>
          </a:xfrm>
          <a:prstGeom prst="ellipse">
            <a:avLst/>
          </a:prstGeom>
          <a:solidFill>
            <a:srgbClr val="ABDEF4"/>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accent1"/>
              </a:solidFill>
              <a:latin charset="0" pitchFamily="2" typeface="FontAwesome"/>
            </a:endParaRPr>
          </a:p>
        </p:txBody>
      </p:sp>
      <p:sp>
        <p:nvSpPr>
          <p:cNvPr id="128" name="Freeform 5"/>
          <p:cNvSpPr/>
          <p:nvPr/>
        </p:nvSpPr>
        <p:spPr bwMode="auto">
          <a:xfrm>
            <a:off x="5173137" y="2190165"/>
            <a:ext cx="1845725" cy="3371817"/>
          </a:xfrm>
          <a:custGeom>
            <a:cxnLst>
              <a:cxn ang="0">
                <a:pos x="173" y="908"/>
              </a:cxn>
              <a:cxn ang="0">
                <a:pos x="187" y="613"/>
              </a:cxn>
              <a:cxn ang="0">
                <a:pos x="0" y="357"/>
              </a:cxn>
              <a:cxn ang="0">
                <a:pos x="0" y="357"/>
              </a:cxn>
              <a:cxn ang="0">
                <a:pos x="203" y="547"/>
              </a:cxn>
              <a:cxn ang="0">
                <a:pos x="230" y="0"/>
              </a:cxn>
              <a:cxn ang="0">
                <a:pos x="255" y="237"/>
              </a:cxn>
              <a:cxn ang="0">
                <a:pos x="271" y="439"/>
              </a:cxn>
              <a:cxn ang="0">
                <a:pos x="496" y="295"/>
              </a:cxn>
              <a:cxn ang="0">
                <a:pos x="496" y="295"/>
              </a:cxn>
              <a:cxn ang="0">
                <a:pos x="291" y="500"/>
              </a:cxn>
              <a:cxn ang="0">
                <a:pos x="282" y="660"/>
              </a:cxn>
              <a:cxn ang="0">
                <a:pos x="307" y="905"/>
              </a:cxn>
              <a:cxn ang="0">
                <a:pos x="173" y="908"/>
              </a:cxn>
            </a:cxnLst>
            <a:rect b="b" l="0" r="r" t="0"/>
            <a:pathLst>
              <a:path h="907" w="496">
                <a:moveTo>
                  <a:pt x="173" y="908"/>
                </a:moveTo>
                <a:cubicBezTo>
                  <a:pt x="173" y="908"/>
                  <a:pt x="208" y="680"/>
                  <a:pt x="187" y="613"/>
                </a:cubicBezTo>
                <a:cubicBezTo>
                  <a:pt x="0" y="357"/>
                  <a:pt x="0" y="357"/>
                  <a:pt x="0" y="357"/>
                </a:cubicBezTo>
                <a:cubicBezTo>
                  <a:pt x="0" y="357"/>
                  <a:pt x="0" y="357"/>
                  <a:pt x="0" y="357"/>
                </a:cubicBezTo>
                <a:cubicBezTo>
                  <a:pt x="203" y="547"/>
                  <a:pt x="203" y="547"/>
                  <a:pt x="203" y="547"/>
                </a:cubicBezTo>
                <a:cubicBezTo>
                  <a:pt x="230" y="0"/>
                  <a:pt x="230" y="0"/>
                  <a:pt x="230" y="0"/>
                </a:cubicBezTo>
                <a:cubicBezTo>
                  <a:pt x="255" y="237"/>
                  <a:pt x="255" y="237"/>
                  <a:pt x="255" y="237"/>
                </a:cubicBezTo>
                <a:cubicBezTo>
                  <a:pt x="271" y="439"/>
                  <a:pt x="271" y="439"/>
                  <a:pt x="271" y="439"/>
                </a:cubicBezTo>
                <a:cubicBezTo>
                  <a:pt x="496" y="295"/>
                  <a:pt x="496" y="295"/>
                  <a:pt x="496" y="295"/>
                </a:cubicBezTo>
                <a:cubicBezTo>
                  <a:pt x="496" y="295"/>
                  <a:pt x="496" y="295"/>
                  <a:pt x="496" y="295"/>
                </a:cubicBezTo>
                <a:cubicBezTo>
                  <a:pt x="291" y="500"/>
                  <a:pt x="291" y="500"/>
                  <a:pt x="291" y="500"/>
                </a:cubicBezTo>
                <a:cubicBezTo>
                  <a:pt x="291" y="500"/>
                  <a:pt x="268" y="500"/>
                  <a:pt x="282" y="660"/>
                </a:cubicBezTo>
                <a:cubicBezTo>
                  <a:pt x="295" y="819"/>
                  <a:pt x="307" y="905"/>
                  <a:pt x="307" y="905"/>
                </a:cubicBezTo>
                <a:lnTo>
                  <a:pt x="173" y="908"/>
                </a:lnTo>
                <a:close/>
              </a:path>
            </a:pathLst>
          </a:custGeom>
          <a:solidFill>
            <a:srgbClr val="ABDEF4"/>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29" name="Freeform 5"/>
          <p:cNvSpPr/>
          <p:nvPr/>
        </p:nvSpPr>
        <p:spPr bwMode="auto">
          <a:xfrm>
            <a:off x="0" y="5151966"/>
            <a:ext cx="12192000" cy="1706034"/>
          </a:xfrm>
          <a:custGeom>
            <a:cxnLst>
              <a:cxn ang="0">
                <a:pos x="0" y="1489"/>
              </a:cxn>
              <a:cxn ang="0">
                <a:pos x="0" y="700"/>
              </a:cxn>
              <a:cxn ang="0">
                <a:pos x="940" y="320"/>
              </a:cxn>
              <a:cxn ang="0">
                <a:pos x="3842" y="0"/>
              </a:cxn>
              <a:cxn ang="0">
                <a:pos x="6745" y="320"/>
              </a:cxn>
              <a:cxn ang="0">
                <a:pos x="7680" y="696"/>
              </a:cxn>
              <a:cxn ang="0">
                <a:pos x="7680" y="1492"/>
              </a:cxn>
              <a:cxn ang="0">
                <a:pos x="7659" y="1506"/>
              </a:cxn>
              <a:cxn ang="0">
                <a:pos x="25" y="1506"/>
              </a:cxn>
              <a:cxn ang="0">
                <a:pos x="0" y="1489"/>
              </a:cxn>
            </a:cxnLst>
            <a:rect b="b" l="0" r="r" t="0"/>
            <a:pathLst>
              <a:path h="1506" w="7680">
                <a:moveTo>
                  <a:pt x="0" y="1489"/>
                </a:moveTo>
                <a:cubicBezTo>
                  <a:pt x="0" y="700"/>
                  <a:pt x="0" y="700"/>
                  <a:pt x="0" y="700"/>
                </a:cubicBezTo>
                <a:cubicBezTo>
                  <a:pt x="199" y="561"/>
                  <a:pt x="512" y="434"/>
                  <a:pt x="940" y="320"/>
                </a:cubicBezTo>
                <a:cubicBezTo>
                  <a:pt x="1741" y="107"/>
                  <a:pt x="2709" y="0"/>
                  <a:pt x="3842" y="0"/>
                </a:cubicBezTo>
                <a:cubicBezTo>
                  <a:pt x="4976" y="0"/>
                  <a:pt x="5943" y="107"/>
                  <a:pt x="6745" y="320"/>
                </a:cubicBezTo>
                <a:cubicBezTo>
                  <a:pt x="7168" y="433"/>
                  <a:pt x="7480" y="559"/>
                  <a:pt x="7680" y="696"/>
                </a:cubicBezTo>
                <a:cubicBezTo>
                  <a:pt x="7680" y="1492"/>
                  <a:pt x="7680" y="1492"/>
                  <a:pt x="7680" y="1492"/>
                </a:cubicBezTo>
                <a:cubicBezTo>
                  <a:pt x="7673" y="1497"/>
                  <a:pt x="7666" y="1501"/>
                  <a:pt x="7659" y="1506"/>
                </a:cubicBezTo>
                <a:cubicBezTo>
                  <a:pt x="25" y="1506"/>
                  <a:pt x="25" y="1506"/>
                  <a:pt x="25" y="1506"/>
                </a:cubicBezTo>
                <a:cubicBezTo>
                  <a:pt x="16" y="1500"/>
                  <a:pt x="8" y="1494"/>
                  <a:pt x="0" y="1489"/>
                </a:cubicBezTo>
                <a:close/>
              </a:path>
            </a:pathLst>
          </a:custGeom>
          <a:solidFill>
            <a:srgbClr val="53BAE9"/>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30" name="TextBox 9"/>
          <p:cNvSpPr txBox="1"/>
          <p:nvPr/>
        </p:nvSpPr>
        <p:spPr>
          <a:xfrm>
            <a:off x="1034779" y="5816577"/>
            <a:ext cx="10122442" cy="729691"/>
          </a:xfrm>
          <a:prstGeom prst="rect">
            <a:avLst/>
          </a:prstGeom>
          <a:noFill/>
        </p:spPr>
        <p:txBody>
          <a:bodyPr bIns="0" lIns="0" rIns="0" rtlCol="0" tIns="0" wrap="square">
            <a:spAutoFit/>
          </a:bodyPr>
          <a:lstStyle/>
          <a:p>
            <a:pPr algn="ctr" lvl="0">
              <a:lnSpc>
                <a:spcPct val="114000"/>
              </a:lnSpc>
            </a:pPr>
            <a:r>
              <a:rPr altLang="zh-CN" lang="en-US" sz="1400">
                <a:solidFill>
                  <a:schemeClr val="bg1"/>
                </a:solidFill>
                <a:latin charset="0" panose="020b0502040204020203" pitchFamily="34" typeface="Segoe UI Light"/>
                <a:cs charset="0" panose="020b0502040204020203" pitchFamily="34" typeface="Segoe UI Light"/>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sp>
        <p:nvSpPr>
          <p:cNvPr id="131" name="Oval 11"/>
          <p:cNvSpPr/>
          <p:nvPr/>
        </p:nvSpPr>
        <p:spPr>
          <a:xfrm>
            <a:off x="5173137" y="1048536"/>
            <a:ext cx="1788893" cy="1788891"/>
          </a:xfrm>
          <a:prstGeom prst="ellipse">
            <a:avLst/>
          </a:prstGeom>
          <a:solidFill>
            <a:srgbClr val="53BAE9"/>
          </a:solidFill>
          <a:ln cmpd="sng"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accent1"/>
              </a:solidFill>
              <a:latin charset="0" pitchFamily="2" typeface="FontAwesome"/>
            </a:endParaRPr>
          </a:p>
        </p:txBody>
      </p:sp>
      <p:sp>
        <p:nvSpPr>
          <p:cNvPr id="132" name="Oval 12"/>
          <p:cNvSpPr/>
          <p:nvPr/>
        </p:nvSpPr>
        <p:spPr>
          <a:xfrm>
            <a:off x="6339022" y="2482025"/>
            <a:ext cx="1459644" cy="1459644"/>
          </a:xfrm>
          <a:prstGeom prst="ellipse">
            <a:avLst/>
          </a:prstGeom>
          <a:solidFill>
            <a:srgbClr val="53BAE9"/>
          </a:solidFill>
          <a:ln cmpd="sng"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accent1"/>
              </a:solidFill>
              <a:latin charset="0" pitchFamily="2" typeface="FontAwesome"/>
            </a:endParaRPr>
          </a:p>
        </p:txBody>
      </p:sp>
      <p:sp>
        <p:nvSpPr>
          <p:cNvPr id="133" name="Oval 15"/>
          <p:cNvSpPr/>
          <p:nvPr/>
        </p:nvSpPr>
        <p:spPr>
          <a:xfrm>
            <a:off x="4379102" y="2482025"/>
            <a:ext cx="1459644" cy="1459644"/>
          </a:xfrm>
          <a:prstGeom prst="ellipse">
            <a:avLst/>
          </a:prstGeom>
          <a:solidFill>
            <a:srgbClr val="53BAE9"/>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accent1"/>
              </a:solidFill>
              <a:latin charset="0" pitchFamily="2" typeface="FontAwesome"/>
            </a:endParaRPr>
          </a:p>
        </p:txBody>
      </p:sp>
      <p:sp>
        <p:nvSpPr>
          <p:cNvPr id="134" name="Text Placeholder 3"/>
          <p:cNvSpPr txBox="1"/>
          <p:nvPr/>
        </p:nvSpPr>
        <p:spPr>
          <a:xfrm>
            <a:off x="8048626" y="1766048"/>
            <a:ext cx="1338262" cy="21336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r>
              <a:rPr altLang="zh-CN" b="1" lang="en-US">
                <a:solidFill>
                  <a:srgbClr val="53BAE9"/>
                </a:solidFill>
                <a:latin charset="0" panose="020b0a02040204020203" pitchFamily="34" typeface="Segoe UI Black"/>
                <a:ea charset="0" panose="020b0a02040204020203" pitchFamily="34" typeface="Segoe UI Black"/>
                <a:cs charset="0" panose="020b0a02040204020203" pitchFamily="34" typeface="Segoe UI Black"/>
              </a:rPr>
              <a:t>ADD THE TITLE</a:t>
            </a:r>
          </a:p>
        </p:txBody>
      </p:sp>
      <p:sp>
        <p:nvSpPr>
          <p:cNvPr id="135" name="Text Placeholder 3"/>
          <p:cNvSpPr txBox="1"/>
          <p:nvPr/>
        </p:nvSpPr>
        <p:spPr>
          <a:xfrm>
            <a:off x="8048624" y="2096138"/>
            <a:ext cx="2824410" cy="382219"/>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lnSpc>
                <a:spcPct val="114000"/>
              </a:lnSpc>
            </a:pPr>
            <a:r>
              <a:rPr altLang="zh-CN" lang="en-US" sz="1100">
                <a:solidFill>
                  <a:schemeClr val="tx1"/>
                </a:solidFill>
                <a:latin charset="-122" panose="02010600040101010101" pitchFamily="2" typeface="华文细黑"/>
                <a:ea charset="-122" panose="02010600040101010101" pitchFamily="2" typeface="华文细黑"/>
                <a:cs charset="0" panose="020b0606030504020204" pitchFamily="34" typeface="Open Sans"/>
              </a:rPr>
              <a:t>The concepts national income and national product have roughly </a:t>
            </a:r>
          </a:p>
        </p:txBody>
      </p:sp>
      <p:sp>
        <p:nvSpPr>
          <p:cNvPr id="136" name="Text Placeholder 3"/>
          <p:cNvSpPr txBox="1"/>
          <p:nvPr/>
        </p:nvSpPr>
        <p:spPr>
          <a:xfrm>
            <a:off x="8048626" y="2858966"/>
            <a:ext cx="1338262" cy="21336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r>
              <a:rPr altLang="zh-CN" b="1" lang="en-US">
                <a:solidFill>
                  <a:srgbClr val="53BAE9"/>
                </a:solidFill>
                <a:latin charset="0" panose="020b0a02040204020203" pitchFamily="34" typeface="Segoe UI Black"/>
                <a:ea charset="0" panose="020b0a02040204020203" pitchFamily="34" typeface="Segoe UI Black"/>
                <a:cs charset="0" panose="020b0a02040204020203" pitchFamily="34" typeface="Segoe UI Black"/>
              </a:rPr>
              <a:t>ADD THE TITLE</a:t>
            </a:r>
          </a:p>
        </p:txBody>
      </p:sp>
      <p:sp>
        <p:nvSpPr>
          <p:cNvPr id="137" name="Text Placeholder 3"/>
          <p:cNvSpPr txBox="1"/>
          <p:nvPr/>
        </p:nvSpPr>
        <p:spPr>
          <a:xfrm>
            <a:off x="8048624" y="3189055"/>
            <a:ext cx="2824410" cy="382219"/>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a:lnSpc>
                <a:spcPct val="114000"/>
              </a:lnSpc>
            </a:pPr>
            <a:r>
              <a:rPr altLang="zh-CN" lang="en-US" sz="1100">
                <a:solidFill>
                  <a:schemeClr val="tx1"/>
                </a:solidFill>
                <a:latin charset="-122" panose="02010600040101010101" pitchFamily="2" typeface="华文细黑"/>
                <a:ea charset="-122" panose="02010600040101010101" pitchFamily="2" typeface="华文细黑"/>
                <a:cs charset="0" panose="020b0606030504020204" pitchFamily="34" typeface="Open Sans"/>
              </a:rPr>
              <a:t>The concepts national income and national product have roughly </a:t>
            </a:r>
          </a:p>
        </p:txBody>
      </p:sp>
      <p:sp>
        <p:nvSpPr>
          <p:cNvPr id="138" name="Text Placeholder 3"/>
          <p:cNvSpPr txBox="1"/>
          <p:nvPr/>
        </p:nvSpPr>
        <p:spPr>
          <a:xfrm>
            <a:off x="2805113" y="1766048"/>
            <a:ext cx="1338262" cy="21336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lvl="0"/>
            <a:r>
              <a:rPr altLang="zh-CN" b="1" lang="en-US">
                <a:solidFill>
                  <a:srgbClr val="53BAE9"/>
                </a:solidFill>
                <a:latin charset="0" panose="020b0a02040204020203" pitchFamily="34" typeface="Segoe UI Black"/>
                <a:ea charset="0" panose="020b0a02040204020203" pitchFamily="34" typeface="Segoe UI Black"/>
                <a:cs charset="0" panose="020b0a02040204020203" pitchFamily="34" typeface="Segoe UI Black"/>
              </a:rPr>
              <a:t>ADD THE TITLE</a:t>
            </a:r>
          </a:p>
        </p:txBody>
      </p:sp>
      <p:sp>
        <p:nvSpPr>
          <p:cNvPr id="139" name="Text Placeholder 3"/>
          <p:cNvSpPr txBox="1"/>
          <p:nvPr/>
        </p:nvSpPr>
        <p:spPr>
          <a:xfrm>
            <a:off x="1318965" y="2096138"/>
            <a:ext cx="2824410" cy="382219"/>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a:lnSpc>
                <a:spcPct val="114000"/>
              </a:lnSpc>
            </a:pPr>
            <a:r>
              <a:rPr altLang="zh-CN" lang="en-US" sz="1100">
                <a:solidFill>
                  <a:schemeClr val="tx1"/>
                </a:solidFill>
                <a:latin charset="-122" panose="02010600040101010101" pitchFamily="2" typeface="华文细黑"/>
                <a:ea charset="-122" panose="02010600040101010101" pitchFamily="2" typeface="华文细黑"/>
                <a:cs charset="0" panose="020b0606030504020204" pitchFamily="34" typeface="Open Sans"/>
              </a:rPr>
              <a:t>The concepts national income and national product have roughly </a:t>
            </a:r>
          </a:p>
        </p:txBody>
      </p:sp>
      <p:sp>
        <p:nvSpPr>
          <p:cNvPr id="140" name="Text Placeholder 3"/>
          <p:cNvSpPr txBox="1"/>
          <p:nvPr/>
        </p:nvSpPr>
        <p:spPr>
          <a:xfrm>
            <a:off x="2805113" y="2858966"/>
            <a:ext cx="1338262" cy="21336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lvl="0"/>
            <a:r>
              <a:rPr altLang="zh-CN" b="1" lang="en-US">
                <a:solidFill>
                  <a:srgbClr val="53BAE9"/>
                </a:solidFill>
                <a:latin charset="0" panose="020b0a02040204020203" pitchFamily="34" typeface="Segoe UI Black"/>
                <a:ea charset="0" panose="020b0a02040204020203" pitchFamily="34" typeface="Segoe UI Black"/>
                <a:cs charset="0" panose="020b0a02040204020203" pitchFamily="34" typeface="Segoe UI Black"/>
              </a:rPr>
              <a:t>ADD THE TITLE</a:t>
            </a:r>
          </a:p>
        </p:txBody>
      </p:sp>
      <p:sp>
        <p:nvSpPr>
          <p:cNvPr id="141" name="Text Placeholder 3"/>
          <p:cNvSpPr txBox="1"/>
          <p:nvPr/>
        </p:nvSpPr>
        <p:spPr>
          <a:xfrm>
            <a:off x="1318965" y="3189055"/>
            <a:ext cx="2824410" cy="382219"/>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lvl="0">
              <a:lnSpc>
                <a:spcPct val="114000"/>
              </a:lnSpc>
            </a:pPr>
            <a:r>
              <a:rPr altLang="zh-CN" lang="en-US" sz="1100">
                <a:solidFill>
                  <a:schemeClr val="tx1"/>
                </a:solidFill>
                <a:latin charset="-122" panose="02010600040101010101" pitchFamily="2" typeface="华文细黑"/>
                <a:ea charset="-122" panose="02010600040101010101" pitchFamily="2" typeface="华文细黑"/>
                <a:cs charset="0" panose="020b0606030504020204" pitchFamily="34" typeface="Open Sans"/>
              </a:rPr>
              <a:t>The concepts national income and national product have roughly </a:t>
            </a:r>
          </a:p>
        </p:txBody>
      </p:sp>
    </p:spTree>
    <p:extLst>
      <p:ext uri="{BB962C8B-B14F-4D97-AF65-F5344CB8AC3E}">
        <p14:creationId val="3597857692"/>
      </p:ext>
    </p:extLst>
  </p:cSld>
  <p:clrMapOvr>
    <a:masterClrMapping/>
  </p:clrMapOvr>
  <p:transition spd="slow">
    <p:push dir="u"/>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53BAE9"/>
        </a:solidFill>
        <a:effectLst/>
      </p:bgPr>
    </p:bg>
    <p:spTree>
      <p:nvGrpSpPr>
        <p:cNvPr id="1" name=""/>
        <p:cNvGrpSpPr/>
        <p:nvPr/>
      </p:nvGrpSpPr>
      <p:grpSpPr>
        <a:xfrm>
          <a:off x="0" y="0"/>
          <a:ext cx="0" cy="0"/>
        </a:xfrm>
      </p:grpSpPr>
      <p:sp>
        <p:nvSpPr>
          <p:cNvPr id="4" name="椭圆 3"/>
          <p:cNvSpPr/>
          <p:nvPr/>
        </p:nvSpPr>
        <p:spPr>
          <a:xfrm rot="10800000">
            <a:off x="2551641" y="3295381"/>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rot="10800000">
            <a:off x="1913518" y="3328786"/>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rot="10800000">
            <a:off x="1342205" y="3362190"/>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rot="10800000">
            <a:off x="837701"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9373122" y="3295382"/>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10078054" y="3328787"/>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10716176" y="3362191"/>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11287490"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3245822" y="2834640"/>
            <a:ext cx="1097280" cy="1188720"/>
          </a:xfrm>
          <a:prstGeom prst="rect">
            <a:avLst/>
          </a:prstGeom>
          <a:noFill/>
        </p:spPr>
        <p:txBody>
          <a:bodyPr anchor="ctr" rtlCol="0" wrap="none">
            <a:spAutoFit/>
          </a:bodyPr>
          <a:lstStyle/>
          <a:p>
            <a:pPr algn="ctr"/>
            <a:r>
              <a:rPr altLang="zh-CN" lang="en-US" smtClean="0" sz="7200">
                <a:solidFill>
                  <a:schemeClr val="bg1"/>
                </a:solidFill>
                <a:latin charset="-122" panose="02010600040101010101" pitchFamily="2" typeface="华文细黑"/>
                <a:ea charset="-122" panose="02010600040101010101" pitchFamily="2" typeface="华文细黑"/>
              </a:rPr>
              <a:t>04</a:t>
            </a:r>
          </a:p>
        </p:txBody>
      </p:sp>
      <p:grpSp>
        <p:nvGrpSpPr>
          <p:cNvPr id="13" name="组合 12"/>
          <p:cNvGrpSpPr/>
          <p:nvPr/>
        </p:nvGrpSpPr>
        <p:grpSpPr>
          <a:xfrm>
            <a:off x="4560528" y="2811246"/>
            <a:ext cx="4440700" cy="1235508"/>
            <a:chOff x="4494727" y="2895096"/>
            <a:chExt cx="4440700" cy="1235508"/>
          </a:xfrm>
        </p:grpSpPr>
        <p:sp>
          <p:nvSpPr>
            <p:cNvPr id="14" name="文本框 13"/>
            <p:cNvSpPr txBox="1"/>
            <p:nvPr/>
          </p:nvSpPr>
          <p:spPr>
            <a:xfrm>
              <a:off x="4494727" y="2897924"/>
              <a:ext cx="4440700" cy="579120"/>
            </a:xfrm>
            <a:prstGeom prst="rect">
              <a:avLst/>
            </a:prstGeom>
            <a:noFill/>
          </p:spPr>
          <p:txBody>
            <a:bodyPr anchor="ctr" rtlCol="0" wrap="square">
              <a:spAutoFit/>
            </a:bodyPr>
            <a:lstStyle/>
            <a:p>
              <a:r>
                <a:rPr altLang="zh-CN" lang="en-US" sz="3200">
                  <a:solidFill>
                    <a:schemeClr val="bg1"/>
                  </a:solidFill>
                  <a:latin charset="-122" panose="020b0503020204020204" pitchFamily="34" typeface="微软雅黑"/>
                  <a:ea charset="-122" panose="020b0503020204020204" pitchFamily="34" typeface="微软雅黑"/>
                  <a:cs charset="0" panose="020b0604020202020204" pitchFamily="34" typeface="Arial"/>
                </a:rPr>
                <a:t>HEADLINE HERE</a:t>
              </a:r>
            </a:p>
          </p:txBody>
        </p:sp>
        <p:sp>
          <p:nvSpPr>
            <p:cNvPr id="15" name="矩形 14"/>
            <p:cNvSpPr/>
            <p:nvPr/>
          </p:nvSpPr>
          <p:spPr>
            <a:xfrm>
              <a:off x="4494726" y="3607384"/>
              <a:ext cx="4404574" cy="518160"/>
            </a:xfrm>
            <a:prstGeom prst="rect">
              <a:avLst/>
            </a:prstGeom>
          </p:spPr>
          <p:txBody>
            <a:bodyPr wrap="square">
              <a:spAutoFit/>
            </a:bodyPr>
            <a:lstStyle/>
            <a:p>
              <a:r>
                <a:rPr altLang="zh-CN" lang="en-US" sz="1400">
                  <a:solidFill>
                    <a:schemeClr val="bg1"/>
                  </a:solidFill>
                  <a:latin charset="-122" panose="02010600040101010101" pitchFamily="2" typeface="华文细黑"/>
                  <a:ea charset="-122" panose="02010600040101010101" pitchFamily="2" typeface="华文细黑"/>
                  <a:cs charset="0" panose="020b0604020202020204" pitchFamily="34" typeface="Arial"/>
                </a:rPr>
                <a:t>Thought for customer service "is the sacred mission of hi design.</a:t>
              </a:r>
            </a:p>
          </p:txBody>
        </p:sp>
        <p:cxnSp>
          <p:nvCxnSpPr>
            <p:cNvPr id="16" name="直接连接符 15"/>
            <p:cNvCxnSpPr/>
            <p:nvPr/>
          </p:nvCxnSpPr>
          <p:spPr>
            <a:xfrm>
              <a:off x="4494727" y="3504543"/>
              <a:ext cx="44045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a:xfrm>
            <a:off x="-1" y="4882636"/>
            <a:ext cx="12192001" cy="1975365"/>
          </a:xfrm>
          <a:custGeom>
            <a:gdLst>
              <a:gd fmla="*/ 4353340 w 12192001" name="connsiteX0"/>
              <a:gd fmla="*/ 0 h 1975365" name="connsiteY0"/>
              <a:gd fmla="*/ 5522941 w 12192001" name="connsiteX1"/>
              <a:gd fmla="*/ 551581 h 1975365" name="connsiteY1"/>
              <a:gd fmla="*/ 5532197 w 12192001" name="connsiteX2"/>
              <a:gd fmla="*/ 563959 h 1975365" name="connsiteY2"/>
              <a:gd fmla="*/ 5553053 w 12192001" name="connsiteX3"/>
              <a:gd fmla="*/ 553912 h 1975365" name="connsiteY3"/>
              <a:gd fmla="*/ 6143039 w 12192001" name="connsiteX4"/>
              <a:gd fmla="*/ 434799 h 1975365" name="connsiteY4"/>
              <a:gd fmla="*/ 7214812 w 12192001" name="connsiteX5"/>
              <a:gd fmla="*/ 878743 h 1975365" name="connsiteY5"/>
              <a:gd fmla="*/ 7274619 w 12192001" name="connsiteX6"/>
              <a:gd fmla="*/ 944547 h 1975365" name="connsiteY6"/>
              <a:gd fmla="*/ 7300992 w 12192001" name="connsiteX7"/>
              <a:gd fmla="*/ 901137 h 1975365" name="connsiteY7"/>
              <a:gd fmla="*/ 8776254 w 12192001" name="connsiteX8"/>
              <a:gd fmla="*/ 116746 h 1975365" name="connsiteY8"/>
              <a:gd fmla="*/ 10251516 w 12192001" name="connsiteX9"/>
              <a:gd fmla="*/ 901137 h 1975365" name="connsiteY9"/>
              <a:gd fmla="*/ 10255993 w 12192001" name="connsiteX10"/>
              <a:gd fmla="*/ 908506 h 1975365" name="connsiteY10"/>
              <a:gd fmla="*/ 10332727 w 12192001" name="connsiteX11"/>
              <a:gd fmla="*/ 824077 h 1975365" name="connsiteY11"/>
              <a:gd fmla="*/ 11404501 w 12192001" name="connsiteX12"/>
              <a:gd fmla="*/ 380133 h 1975365" name="connsiteY12"/>
              <a:gd fmla="*/ 12126982 w 12192001" name="connsiteX13"/>
              <a:gd fmla="*/ 563072 h 1975365" name="connsiteY13"/>
              <a:gd fmla="*/ 12192001 w 12192001" name="connsiteX14"/>
              <a:gd fmla="*/ 602572 h 1975365" name="connsiteY14"/>
              <a:gd fmla="*/ 12192001 w 12192001" name="connsiteX15"/>
              <a:gd fmla="*/ 1975365 h 1975365" name="connsiteY15"/>
              <a:gd fmla="*/ 0 w 12192001" name="connsiteX16"/>
              <a:gd fmla="*/ 1975365 h 1975365" name="connsiteY16"/>
              <a:gd fmla="*/ 0 w 12192001" name="connsiteX17"/>
              <a:gd fmla="*/ 204727 h 1975365" name="connsiteY17"/>
              <a:gd fmla="*/ 55205 w 12192001" name="connsiteX18"/>
              <a:gd fmla="*/ 207862 h 1975365" name="connsiteY18"/>
              <a:gd fmla="*/ 1223759 w 12192001" name="connsiteX19"/>
              <a:gd fmla="*/ 843689 h 1975365" name="connsiteY19"/>
              <a:gd fmla="*/ 1311523 w 12192001" name="connsiteX20"/>
              <a:gd fmla="*/ 961054 h 1975365" name="connsiteY20"/>
              <a:gd fmla="*/ 1316220 w 12192001" name="connsiteX21"/>
              <a:gd fmla="*/ 955887 h 1975365" name="connsiteY21"/>
              <a:gd fmla="*/ 2574237 w 12192001" name="connsiteX22"/>
              <a:gd fmla="*/ 434799 h 1975365" name="connsiteY22"/>
              <a:gd fmla="*/ 3103288 w 12192001" name="connsiteX23"/>
              <a:gd fmla="*/ 514784 h 1975365" name="connsiteY23"/>
              <a:gd fmla="*/ 3188753 w 12192001" name="connsiteX24"/>
              <a:gd fmla="*/ 546065 h 1975365" name="connsiteY24"/>
              <a:gd fmla="*/ 3281567 w 12192001" name="connsiteX25"/>
              <a:gd fmla="*/ 443944 h 1975365" name="connsiteY25"/>
              <a:gd fmla="*/ 4353340 w 12192001" name="connsiteX26"/>
              <a:gd fmla="*/ 0 h 197536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975365" w="12192001">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任意多边形 17"/>
          <p:cNvSpPr/>
          <p:nvPr/>
        </p:nvSpPr>
        <p:spPr>
          <a:xfrm>
            <a:off x="-1" y="5412809"/>
            <a:ext cx="12192000" cy="1445191"/>
          </a:xfrm>
          <a:custGeom>
            <a:gdLst>
              <a:gd fmla="*/ 3397688 w 12192000" name="connsiteX0"/>
              <a:gd fmla="*/ 0 h 1445191" name="connsiteY0"/>
              <a:gd fmla="*/ 4028686 w 12192000" name="connsiteX1"/>
              <a:gd fmla="*/ 335498 h 1445191" name="connsiteY1"/>
              <a:gd fmla="*/ 4064859 w 12192000" name="connsiteX2"/>
              <a:gd fmla="*/ 402142 h 1445191" name="connsiteY2"/>
              <a:gd fmla="*/ 4184991 w 12192000" name="connsiteX3"/>
              <a:gd fmla="*/ 336937 h 1445191" name="connsiteY3"/>
              <a:gd fmla="*/ 4481190 w 12192000" name="connsiteX4"/>
              <a:gd fmla="*/ 277137 h 1445191" name="connsiteY4"/>
              <a:gd fmla="*/ 5112188 w 12192000" name="connsiteX5"/>
              <a:gd fmla="*/ 612635 h 1445191" name="connsiteY5"/>
              <a:gd fmla="*/ 5112268 w 12192000" name="connsiteX6"/>
              <a:gd fmla="*/ 612785 h 1445191" name="connsiteY6"/>
              <a:gd fmla="*/ 5138627 w 12192000" name="connsiteX7"/>
              <a:gd fmla="*/ 564223 h 1445191" name="connsiteY7"/>
              <a:gd fmla="*/ 5943603 w 12192000" name="connsiteX8"/>
              <a:gd fmla="*/ 136221 h 1445191" name="connsiteY8"/>
              <a:gd fmla="*/ 6406326 w 12192000" name="connsiteX9"/>
              <a:gd fmla="*/ 253387 h 1445191" name="connsiteY9"/>
              <a:gd fmla="*/ 6446733 w 12192000" name="connsiteX10"/>
              <a:gd fmla="*/ 277935 h 1445191" name="connsiteY10"/>
              <a:gd fmla="*/ 6492158 w 12192000" name="connsiteX11"/>
              <a:gd fmla="*/ 222879 h 1445191" name="connsiteY11"/>
              <a:gd fmla="*/ 7030236 w 12192000" name="connsiteX12"/>
              <a:gd fmla="*/ 0 h 1445191" name="connsiteY12"/>
              <a:gd fmla="*/ 7568314 w 12192000" name="connsiteX13"/>
              <a:gd fmla="*/ 222879 h 1445191" name="connsiteY13"/>
              <a:gd fmla="*/ 7608074 w 12192000" name="connsiteX14"/>
              <a:gd fmla="*/ 271069 h 1445191" name="connsiteY14"/>
              <a:gd fmla="*/ 7616564 w 12192000" name="connsiteX15"/>
              <a:gd fmla="*/ 265911 h 1445191" name="connsiteY15"/>
              <a:gd fmla="*/ 8079289 w 12192000" name="connsiteX16"/>
              <a:gd fmla="*/ 148745 h 1445191" name="connsiteY16"/>
              <a:gd fmla="*/ 8813332 w 12192000" name="connsiteX17"/>
              <a:gd fmla="*/ 484217 h 1445191" name="connsiteY17"/>
              <a:gd fmla="*/ 8909108 w 12192000" name="connsiteX18"/>
              <a:gd fmla="*/ 615575 h 1445191" name="connsiteY18"/>
              <a:gd fmla="*/ 8910704 w 12192000" name="connsiteX19"/>
              <a:gd fmla="*/ 612634 h 1445191" name="connsiteY19"/>
              <a:gd fmla="*/ 9541702 w 12192000" name="connsiteX20"/>
              <a:gd fmla="*/ 277136 h 1445191" name="connsiteY20"/>
              <a:gd fmla="*/ 9967160 w 12192000" name="connsiteX21"/>
              <a:gd fmla="*/ 407095 h 1445191" name="connsiteY21"/>
              <a:gd fmla="*/ 9976306 w 12192000" name="connsiteX22"/>
              <a:gd fmla="*/ 414641 h 1445191" name="connsiteY22"/>
              <a:gd fmla="*/ 10019263 w 12192000" name="connsiteX23"/>
              <a:gd fmla="*/ 335498 h 1445191" name="connsiteY23"/>
              <a:gd fmla="*/ 10650261 w 12192000" name="connsiteX24"/>
              <a:gd fmla="*/ 0 h 1445191" name="connsiteY24"/>
              <a:gd fmla="*/ 11281259 w 12192000" name="connsiteX25"/>
              <a:gd fmla="*/ 335498 h 1445191" name="connsiteY25"/>
              <a:gd fmla="*/ 11306422 w 12192000" name="connsiteX26"/>
              <a:gd fmla="*/ 381858 h 1445191" name="connsiteY26"/>
              <a:gd fmla="*/ 11321378 w 12192000" name="connsiteX27"/>
              <a:gd fmla="*/ 369518 h 1445191" name="connsiteY27"/>
              <a:gd fmla="*/ 11746836 w 12192000" name="connsiteX28"/>
              <a:gd fmla="*/ 239559 h 1445191" name="connsiteY28"/>
              <a:gd fmla="*/ 12172294 w 12192000" name="connsiteX29"/>
              <a:gd fmla="*/ 369518 h 1445191" name="connsiteY29"/>
              <a:gd fmla="*/ 12192000 w 12192000" name="connsiteX30"/>
              <a:gd fmla="*/ 385777 h 1445191" name="connsiteY30"/>
              <a:gd fmla="*/ 12192000 w 12192000" name="connsiteX31"/>
              <a:gd fmla="*/ 1445191 h 1445191" name="connsiteY31"/>
              <a:gd fmla="*/ 0 w 12192000" name="connsiteX32"/>
              <a:gd fmla="*/ 1445191 h 1445191" name="connsiteY32"/>
              <a:gd fmla="*/ 0 w 12192000" name="connsiteX33"/>
              <a:gd fmla="*/ 52120 h 1445191" name="connsiteY33"/>
              <a:gd fmla="*/ 68550 w 12192000" name="connsiteX34"/>
              <a:gd fmla="*/ 79738 h 1445191" name="connsiteY34"/>
              <a:gd fmla="*/ 247175 w 12192000" name="connsiteX35"/>
              <a:gd fmla="*/ 184935 h 1445191" name="connsiteY35"/>
              <a:gd fmla="*/ 338186 w 12192000" name="connsiteX36"/>
              <a:gd fmla="*/ 253847 h 1445191" name="connsiteY36"/>
              <a:gd fmla="*/ 338943 w 12192000" name="connsiteX37"/>
              <a:gd fmla="*/ 253387 h 1445191" name="connsiteY37"/>
              <a:gd fmla="*/ 801669 w 12192000" name="connsiteX38"/>
              <a:gd fmla="*/ 136221 h 1445191" name="connsiteY38"/>
              <a:gd fmla="*/ 1631894 w 12192000" name="connsiteX39"/>
              <a:gd fmla="*/ 603610 h 1445191" name="connsiteY39"/>
              <a:gd fmla="*/ 1638578 w 12192000" name="connsiteX40"/>
              <a:gd fmla="*/ 617070 h 1445191" name="connsiteY40"/>
              <a:gd fmla="*/ 1711200 w 12192000" name="connsiteX41"/>
              <a:gd fmla="*/ 529051 h 1445191" name="connsiteY41"/>
              <a:gd fmla="*/ 2289136 w 12192000" name="connsiteX42"/>
              <a:gd fmla="*/ 289663 h 1445191" name="connsiteY42"/>
              <a:gd fmla="*/ 2695964 w 12192000" name="connsiteX43"/>
              <a:gd fmla="*/ 397949 h 1445191" name="connsiteY43"/>
              <a:gd fmla="*/ 2722727 w 12192000" name="connsiteX44"/>
              <a:gd fmla="*/ 416495 h 1445191" name="connsiteY44"/>
              <a:gd fmla="*/ 2766691 w 12192000" name="connsiteX45"/>
              <a:gd fmla="*/ 335498 h 1445191" name="connsiteY45"/>
              <a:gd fmla="*/ 3397688 w 12192000" name="connsiteX46"/>
              <a:gd fmla="*/ 0 h 1445191" name="connsiteY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b="b" l="l" r="r" t="t"/>
            <a:pathLst>
              <a:path h="1445191" w="12192000">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任意多边形 18"/>
          <p:cNvSpPr/>
          <p:nvPr/>
        </p:nvSpPr>
        <p:spPr>
          <a:xfrm>
            <a:off x="1" y="5724661"/>
            <a:ext cx="12191999" cy="1133339"/>
          </a:xfrm>
          <a:custGeom>
            <a:gdLst>
              <a:gd fmla="*/ 4324187 w 12191999" name="connsiteX0"/>
              <a:gd fmla="*/ 0 h 1133339" name="connsiteY0"/>
              <a:gd fmla="*/ 4828786 w 12191999" name="connsiteX1"/>
              <a:gd fmla="*/ 268294 h 1133339" name="connsiteY1"/>
              <a:gd fmla="*/ 4852161 w 12191999" name="connsiteX2"/>
              <a:gd fmla="*/ 311359 h 1133339" name="connsiteY2"/>
              <a:gd fmla="*/ 4874652 w 12191999" name="connsiteX3"/>
              <a:gd fmla="*/ 309092 h 1133339" name="connsiteY3"/>
              <a:gd fmla="*/ 5307165 w 12191999" name="connsiteX4"/>
              <a:gd fmla="*/ 539058 h 1133339" name="connsiteY4"/>
              <a:gd fmla="*/ 5334082 w 12191999" name="connsiteX5"/>
              <a:gd fmla="*/ 588645 h 1133339" name="connsiteY5"/>
              <a:gd fmla="*/ 5405825 w 12191999" name="connsiteX6"/>
              <a:gd fmla="*/ 549703 h 1133339" name="connsiteY6"/>
              <a:gd fmla="*/ 5608854 w 12191999" name="connsiteX7"/>
              <a:gd fmla="*/ 508714 h 1133339" name="connsiteY7"/>
              <a:gd fmla="*/ 5653102 w 12191999" name="connsiteX8"/>
              <a:gd fmla="*/ 512618 h 1133339" name="connsiteY8"/>
              <a:gd fmla="*/ 5684350 w 12191999" name="connsiteX9"/>
              <a:gd fmla="*/ 474742 h 1133339" name="connsiteY9"/>
              <a:gd fmla="*/ 6053173 w 12191999" name="connsiteX10"/>
              <a:gd fmla="*/ 321971 h 1133339" name="connsiteY10"/>
              <a:gd fmla="*/ 6256201 w 12191999" name="connsiteX11"/>
              <a:gd fmla="*/ 362960 h 1133339" name="connsiteY11"/>
              <a:gd fmla="*/ 6335091 w 12191999" name="connsiteX12"/>
              <a:gd fmla="*/ 405780 h 1133339" name="connsiteY12"/>
              <a:gd fmla="*/ 6344312 w 12191999" name="connsiteX13"/>
              <a:gd fmla="*/ 398172 h 1133339" name="connsiteY13"/>
              <a:gd fmla="*/ 6635938 w 12191999" name="connsiteX14"/>
              <a:gd fmla="*/ 309092 h 1133339" name="connsiteY14"/>
              <a:gd fmla="*/ 7004761 w 12191999" name="connsiteX15"/>
              <a:gd fmla="*/ 461863 h 1133339" name="connsiteY15"/>
              <a:gd fmla="*/ 7041595 w 12191999" name="connsiteX16"/>
              <a:gd fmla="*/ 506507 h 1133339" name="connsiteY16"/>
              <a:gd fmla="*/ 7048024 w 12191999" name="connsiteX17"/>
              <a:gd fmla="*/ 501203 h 1133339" name="connsiteY17"/>
              <a:gd fmla="*/ 7339652 w 12191999" name="connsiteX18"/>
              <a:gd fmla="*/ 412123 h 1133339" name="connsiteY18"/>
              <a:gd fmla="*/ 7820257 w 12191999" name="connsiteX19"/>
              <a:gd fmla="*/ 730689 h 1133339" name="connsiteY19"/>
              <a:gd fmla="*/ 7823882 w 12191999" name="connsiteX20"/>
              <a:gd fmla="*/ 742369 h 1133339" name="connsiteY20"/>
              <a:gd fmla="*/ 7829379 w 12191999" name="connsiteX21"/>
              <a:gd fmla="*/ 732242 h 1133339" name="connsiteY21"/>
              <a:gd fmla="*/ 8261893 w 12191999" name="connsiteX22"/>
              <a:gd fmla="*/ 502276 h 1133339" name="connsiteY22"/>
              <a:gd fmla="*/ 8441234 w 12191999" name="connsiteX23"/>
              <a:gd fmla="*/ 533926 h 1133339" name="connsiteY23"/>
              <a:gd fmla="*/ 8512634 w 12191999" name="connsiteX24"/>
              <a:gd fmla="*/ 567236 h 1133339" name="connsiteY24"/>
              <a:gd fmla="*/ 8534598 w 12191999" name="connsiteX25"/>
              <a:gd fmla="*/ 526771 h 1133339" name="connsiteY25"/>
              <a:gd fmla="*/ 8840079 w 12191999" name="connsiteX26"/>
              <a:gd fmla="*/ 364348 h 1133339" name="connsiteY26"/>
              <a:gd fmla="*/ 9145560 w 12191999" name="connsiteX27"/>
              <a:gd fmla="*/ 526771 h 1133339" name="connsiteY27"/>
              <a:gd fmla="*/ 9164773 w 12191999" name="connsiteX28"/>
              <a:gd fmla="*/ 562169 h 1133339" name="connsiteY28"/>
              <a:gd fmla="*/ 9187740 w 12191999" name="connsiteX29"/>
              <a:gd fmla="*/ 549703 h 1133339" name="connsiteY29"/>
              <a:gd fmla="*/ 9390768 w 12191999" name="connsiteX30"/>
              <a:gd fmla="*/ 508714 h 1133339" name="connsiteY30"/>
              <a:gd fmla="*/ 9836849 w 12191999" name="connsiteX31"/>
              <a:gd fmla="*/ 759843 h 1133339" name="connsiteY31"/>
              <a:gd fmla="*/ 9846695 w 12191999" name="connsiteX32"/>
              <a:gd fmla="*/ 779672 h 1133339" name="connsiteY32"/>
              <a:gd fmla="*/ 9859902 w 12191999" name="connsiteX33"/>
              <a:gd fmla="*/ 737128 h 1133339" name="connsiteY33"/>
              <a:gd fmla="*/ 10340506 w 12191999" name="connsiteX34"/>
              <a:gd fmla="*/ 418562 h 1133339" name="connsiteY34"/>
              <a:gd fmla="*/ 10543534 w 12191999" name="connsiteX35"/>
              <a:gd fmla="*/ 459551 h 1133339" name="connsiteY35"/>
              <a:gd fmla="*/ 10626367 w 12191999" name="connsiteX36"/>
              <a:gd fmla="*/ 504512 h 1133339" name="connsiteY36"/>
              <a:gd fmla="*/ 10672181 w 12191999" name="connsiteX37"/>
              <a:gd fmla="*/ 448985 h 1133339" name="connsiteY37"/>
              <a:gd fmla="*/ 11041003 w 12191999" name="connsiteX38"/>
              <a:gd fmla="*/ 296214 h 1133339" name="connsiteY38"/>
              <a:gd fmla="*/ 11332631 w 12191999" name="connsiteX39"/>
              <a:gd fmla="*/ 385294 h 1133339" name="connsiteY39"/>
              <a:gd fmla="*/ 11371408 w 12191999" name="connsiteX40"/>
              <a:gd fmla="*/ 417288 h 1133339" name="connsiteY40"/>
              <a:gd fmla="*/ 11406247 w 12191999" name="connsiteX41"/>
              <a:gd fmla="*/ 398377 h 1133339" name="connsiteY41"/>
              <a:gd fmla="*/ 11609275 w 12191999" name="connsiteX42"/>
              <a:gd fmla="*/ 357388 h 1133339" name="connsiteY42"/>
              <a:gd fmla="*/ 12089879 w 12191999" name="connsiteX43"/>
              <a:gd fmla="*/ 675954 h 1133339" name="connsiteY43"/>
              <a:gd fmla="*/ 12109865 w 12191999" name="connsiteX44"/>
              <a:gd fmla="*/ 740336 h 1133339" name="connsiteY44"/>
              <a:gd fmla="*/ 12187741 w 12191999" name="connsiteX45"/>
              <a:gd fmla="*/ 732486 h 1133339" name="connsiteY45"/>
              <a:gd fmla="*/ 12191999 w 12191999" name="connsiteX46"/>
              <a:gd fmla="*/ 732755 h 1133339" name="connsiteY46"/>
              <a:gd fmla="*/ 12191999 w 12191999" name="connsiteX47"/>
              <a:gd fmla="*/ 1133339 h 1133339" name="connsiteY47"/>
              <a:gd fmla="*/ 0 w 12191999" name="connsiteX48"/>
              <a:gd fmla="*/ 1133339 h 1133339" name="connsiteY48"/>
              <a:gd fmla="*/ 0 w 12191999" name="connsiteX49"/>
              <a:gd fmla="*/ 662259 h 1133339" name="connsiteY49"/>
              <a:gd fmla="*/ 35270 w 12191999" name="connsiteX50"/>
              <a:gd fmla="*/ 627821 h 1133339" name="connsiteY50"/>
              <a:gd fmla="*/ 367052 w 12191999" name="connsiteX51"/>
              <a:gd fmla="*/ 508714 h 1133339" name="connsiteY51"/>
              <a:gd fmla="*/ 761454 w 12191999" name="connsiteX52"/>
              <a:gd fmla="*/ 688964 h 1133339" name="connsiteY52"/>
              <a:gd fmla="*/ 765322 w 12191999" name="connsiteX53"/>
              <a:gd fmla="*/ 694269 h 1133339" name="connsiteY53"/>
              <a:gd fmla="*/ 779363 w 12191999" name="connsiteX54"/>
              <a:gd fmla="*/ 668401 h 1133339" name="connsiteY54"/>
              <a:gd fmla="*/ 1249255 w 12191999" name="connsiteX55"/>
              <a:gd fmla="*/ 418562 h 1133339" name="connsiteY55"/>
              <a:gd fmla="*/ 1469828 w 12191999" name="connsiteX56"/>
              <a:gd fmla="*/ 463094 h 1133339" name="connsiteY56"/>
              <a:gd fmla="*/ 1529039 w 12191999" name="connsiteX57"/>
              <a:gd fmla="*/ 495232 h 1133339" name="connsiteY57"/>
              <a:gd fmla="*/ 1556571 w 12191999" name="connsiteX58"/>
              <a:gd fmla="*/ 461863 h 1133339" name="connsiteY58"/>
              <a:gd fmla="*/ 1925393 w 12191999" name="connsiteX59"/>
              <a:gd fmla="*/ 309092 h 1133339" name="connsiteY59"/>
              <a:gd fmla="*/ 2128421 w 12191999" name="connsiteX60"/>
              <a:gd fmla="*/ 350081 h 1133339" name="connsiteY60"/>
              <a:gd fmla="*/ 2211864 w 12191999" name="connsiteX61"/>
              <a:gd fmla="*/ 395372 h 1133339" name="connsiteY61"/>
              <a:gd fmla="*/ 2265051 w 12191999" name="connsiteX62"/>
              <a:gd fmla="*/ 366503 h 1133339" name="connsiteY62"/>
              <a:gd fmla="*/ 2485624 w 12191999" name="connsiteX63"/>
              <a:gd fmla="*/ 321971 h 1133339" name="connsiteY63"/>
              <a:gd fmla="*/ 3007763 w 12191999" name="connsiteX64"/>
              <a:gd fmla="*/ 668067 h 1133339" name="connsiteY64"/>
              <a:gd fmla="*/ 3028976 w 12191999" name="connsiteX65"/>
              <a:gd fmla="*/ 736404 h 1133339" name="connsiteY65"/>
              <a:gd fmla="*/ 3043766 w 12191999" name="connsiteX66"/>
              <a:gd fmla="*/ 731813 h 1133339" name="connsiteY66"/>
              <a:gd fmla="*/ 3148886 w 12191999" name="connsiteX67"/>
              <a:gd fmla="*/ 721216 h 1133339" name="connsiteY67"/>
              <a:gd fmla="*/ 3166919 w 12191999" name="connsiteX68"/>
              <a:gd fmla="*/ 722353 h 1133339" name="connsiteY68"/>
              <a:gd fmla="*/ 3196314 w 12191999" name="connsiteX69"/>
              <a:gd fmla="*/ 627658 h 1133339" name="connsiteY69"/>
              <a:gd fmla="*/ 3676918 w 12191999" name="connsiteX70"/>
              <a:gd fmla="*/ 309092 h 1133339" name="connsiteY70"/>
              <a:gd fmla="*/ 3782038 w 12191999" name="connsiteX71"/>
              <a:gd fmla="*/ 319689 h 1133339" name="connsiteY71"/>
              <a:gd fmla="*/ 3790298 w 12191999" name="connsiteX72"/>
              <a:gd fmla="*/ 322253 h 1133339" name="connsiteY72"/>
              <a:gd fmla="*/ 3819586 w 12191999" name="connsiteX73"/>
              <a:gd fmla="*/ 268294 h 1133339" name="connsiteY73"/>
              <a:gd fmla="*/ 4324187 w 12191999" name="connsiteX74"/>
              <a:gd fmla="*/ 0 h 1133339" name="connsiteY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b="b" l="l" r="r" t="t"/>
            <a:pathLst>
              <a:path h="1133339" w="1219199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任意多边形 19"/>
          <p:cNvSpPr/>
          <p:nvPr/>
        </p:nvSpPr>
        <p:spPr>
          <a:xfrm rot="900000">
            <a:off x="8239736" y="1178883"/>
            <a:ext cx="636415" cy="440024"/>
          </a:xfrm>
          <a:custGeom>
            <a:gdLst>
              <a:gd fmla="*/ 811844 w 815110" name="connsiteX0"/>
              <a:gd fmla="*/ 0 h 753851" name="connsiteY0"/>
              <a:gd fmla="*/ 811221 w 815110" name="connsiteX1"/>
              <a:gd fmla="*/ 3357 h 753851" name="connsiteY1"/>
              <a:gd fmla="*/ 815110 w 815110" name="connsiteX2"/>
              <a:gd fmla="*/ 1718 h 753851" name="connsiteY2"/>
              <a:gd fmla="*/ 810512 w 815110" name="connsiteX3"/>
              <a:gd fmla="*/ 7176 h 753851" name="connsiteY3"/>
              <a:gd fmla="*/ 674407 w 815110" name="connsiteX4"/>
              <a:gd fmla="*/ 740510 h 753851" name="connsiteY4"/>
              <a:gd fmla="*/ 421276 w 815110" name="connsiteX5"/>
              <a:gd fmla="*/ 621270 h 753851" name="connsiteY5"/>
              <a:gd fmla="*/ 293771 w 815110" name="connsiteX6"/>
              <a:gd fmla="*/ 753851 h 753851" name="connsiteY6"/>
              <a:gd fmla="*/ 336279 w 815110" name="connsiteX7"/>
              <a:gd fmla="*/ 581231 h 753851" name="connsiteY7"/>
              <a:gd fmla="*/ 335005 w 815110" name="connsiteX8"/>
              <a:gd fmla="*/ 580631 h 753851" name="connsiteY8"/>
              <a:gd fmla="*/ 337035 w 815110" name="connsiteX9"/>
              <a:gd fmla="*/ 578159 h 753851" name="connsiteY9"/>
              <a:gd fmla="*/ 337278 w 815110" name="connsiteX10"/>
              <a:gd fmla="*/ 577173 h 753851" name="connsiteY10"/>
              <a:gd fmla="*/ 337691 w 815110" name="connsiteX11"/>
              <a:gd fmla="*/ 577360 h 753851" name="connsiteY11"/>
              <a:gd fmla="*/ 628627 w 815110" name="connsiteX12"/>
              <a:gd fmla="*/ 223097 h 753851" name="connsiteY12"/>
              <a:gd fmla="*/ 609342 w 815110" name="connsiteX13"/>
              <a:gd fmla="*/ 245991 h 753851" name="connsiteY13"/>
              <a:gd fmla="*/ 266398 w 815110" name="connsiteX14"/>
              <a:gd fmla="*/ 517542 h 753851" name="connsiteY14"/>
              <a:gd fmla="*/ 0 w 815110" name="connsiteX15"/>
              <a:gd fmla="*/ 345175 h 753851" name="connsiteY15"/>
              <a:gd fmla="*/ 807958 w 815110" name="connsiteX16"/>
              <a:gd fmla="*/ 4731 h 753851"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753851" w="815110">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961354899"/>
      </p:ext>
    </p:extLst>
  </p:cSld>
  <p:clrMapOvr>
    <a:masterClrMapping/>
  </p:clrMapOvr>
  <p:transition spd="slow">
    <p:push dir="u"/>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文本框 42"/>
          <p:cNvSpPr txBox="1"/>
          <p:nvPr/>
        </p:nvSpPr>
        <p:spPr>
          <a:xfrm>
            <a:off x="4315461" y="284396"/>
            <a:ext cx="3561080" cy="518160"/>
          </a:xfrm>
          <a:prstGeom prst="rect">
            <a:avLst/>
          </a:prstGeom>
          <a:noFill/>
        </p:spPr>
        <p:txBody>
          <a:bodyPr anchor="ctr" rtlCol="0" wrap="none">
            <a:spAutoFit/>
          </a:bodyPr>
          <a:lstStyle/>
          <a:p>
            <a:pPr algn="ctr"/>
            <a:r>
              <a:rPr altLang="zh-CN" lang="en-US" smtClean="0" sz="2800">
                <a:solidFill>
                  <a:srgbClr val="53BAE9"/>
                </a:solidFill>
                <a:latin charset="-122" panose="02010600040101010101" pitchFamily="2" typeface="华文细黑"/>
                <a:ea charset="-122" panose="02010600040101010101" pitchFamily="2" typeface="华文细黑"/>
              </a:rPr>
              <a:t>ADD YOUR TITLE HERE</a:t>
            </a:r>
          </a:p>
        </p:txBody>
      </p:sp>
      <p:sp>
        <p:nvSpPr>
          <p:cNvPr id="48" name="空心弧 47"/>
          <p:cNvSpPr/>
          <p:nvPr/>
        </p:nvSpPr>
        <p:spPr>
          <a:xfrm>
            <a:off x="798971" y="1841134"/>
            <a:ext cx="2146861" cy="2146861"/>
          </a:xfrm>
          <a:prstGeom prst="blockArc">
            <a:avLst>
              <a:gd fmla="val 13517990" name="adj1"/>
              <a:gd fmla="val 10691500" name="adj2"/>
              <a:gd fmla="val 6227" name="adj3"/>
            </a:avLst>
          </a:prstGeom>
          <a:solidFill>
            <a:srgbClr val="53BAE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502040204020203" pitchFamily="34" typeface="Segoe UI Light"/>
              <a:cs charset="0" panose="020b0502040204020203" pitchFamily="34" typeface="Segoe UI Light"/>
            </a:endParaRPr>
          </a:p>
        </p:txBody>
      </p:sp>
      <p:sp>
        <p:nvSpPr>
          <p:cNvPr id="49" name="矩形 48"/>
          <p:cNvSpPr/>
          <p:nvPr/>
        </p:nvSpPr>
        <p:spPr>
          <a:xfrm>
            <a:off x="1227717" y="2503084"/>
            <a:ext cx="1289367" cy="822960"/>
          </a:xfrm>
          <a:prstGeom prst="rect">
            <a:avLst/>
          </a:prstGeom>
        </p:spPr>
        <p:txBody>
          <a:bodyPr anchor="ctr" wrap="none">
            <a:spAutoFit/>
          </a:bodyPr>
          <a:lstStyle/>
          <a:p>
            <a:pPr algn="ctr" lvl="0"/>
            <a:r>
              <a:rPr altLang="zh-CN" lang="en-US" smtClean="0" sz="4800">
                <a:solidFill>
                  <a:srgbClr val="394A57"/>
                </a:solidFill>
                <a:latin charset="0" panose="020b0502040204020203" pitchFamily="34" typeface="Segoe UI Light"/>
                <a:cs charset="0" panose="020b0502040204020203" pitchFamily="34" typeface="Segoe UI Light"/>
              </a:rPr>
              <a:t>82%</a:t>
            </a:r>
          </a:p>
        </p:txBody>
      </p:sp>
      <p:sp>
        <p:nvSpPr>
          <p:cNvPr id="50" name="矩形 49"/>
          <p:cNvSpPr/>
          <p:nvPr/>
        </p:nvSpPr>
        <p:spPr>
          <a:xfrm>
            <a:off x="684784" y="4813228"/>
            <a:ext cx="2375234" cy="821131"/>
          </a:xfrm>
          <a:prstGeom prst="rect">
            <a:avLst/>
          </a:prstGeom>
        </p:spPr>
        <p:txBody>
          <a:bodyPr wrap="square">
            <a:spAutoFit/>
          </a:bodyPr>
          <a:lstStyle/>
          <a:p>
            <a:pPr algn="ctr">
              <a:lnSpc>
                <a:spcPct val="114000"/>
              </a:lnSpc>
            </a:pPr>
            <a:r>
              <a:rPr altLang="zh-CN" lang="en-US" sz="1400">
                <a:latin charset="0" panose="020b0502040204020203" pitchFamily="34" typeface="Segoe UI Light"/>
                <a:cs charset="0" panose="020b0502040204020203" pitchFamily="34" typeface="Segoe UI Light"/>
              </a:rPr>
              <a:t>The concepts national income and national product have roughly </a:t>
            </a:r>
          </a:p>
        </p:txBody>
      </p:sp>
      <p:sp>
        <p:nvSpPr>
          <p:cNvPr id="51" name="矩形 50"/>
          <p:cNvSpPr/>
          <p:nvPr/>
        </p:nvSpPr>
        <p:spPr>
          <a:xfrm>
            <a:off x="1105480" y="4415296"/>
            <a:ext cx="1533842" cy="365760"/>
          </a:xfrm>
          <a:prstGeom prst="rect">
            <a:avLst/>
          </a:prstGeom>
        </p:spPr>
        <p:txBody>
          <a:bodyPr wrap="none">
            <a:spAutoFit/>
          </a:bodyPr>
          <a:lstStyle/>
          <a:p>
            <a:pPr algn="ctr"/>
            <a:r>
              <a:rPr altLang="zh-CN" lang="en-US">
                <a:solidFill>
                  <a:srgbClr val="53BAE9"/>
                </a:solidFill>
                <a:latin charset="0" panose="020b0a02040204020203" pitchFamily="34" typeface="Segoe UI Black"/>
                <a:ea charset="0" panose="020b0a02040204020203" pitchFamily="34" typeface="Segoe UI Black"/>
                <a:cs charset="0" panose="020b0a02040204020203" pitchFamily="34" typeface="Segoe UI Black"/>
              </a:rPr>
              <a:t>+17,356,123</a:t>
            </a:r>
          </a:p>
        </p:txBody>
      </p:sp>
      <p:sp>
        <p:nvSpPr>
          <p:cNvPr id="52" name="空心弧 51"/>
          <p:cNvSpPr/>
          <p:nvPr/>
        </p:nvSpPr>
        <p:spPr>
          <a:xfrm>
            <a:off x="3614704" y="1841134"/>
            <a:ext cx="2146861" cy="2146861"/>
          </a:xfrm>
          <a:prstGeom prst="blockArc">
            <a:avLst>
              <a:gd fmla="val 15650879" name="adj1"/>
              <a:gd fmla="val 10691500" name="adj2"/>
              <a:gd fmla="val 6227" name="adj3"/>
            </a:avLst>
          </a:prstGeom>
          <a:solidFill>
            <a:srgbClr val="53BAE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502040204020203" pitchFamily="34" typeface="Segoe UI Light"/>
              <a:cs charset="0" panose="020b0502040204020203" pitchFamily="34" typeface="Segoe UI Light"/>
            </a:endParaRPr>
          </a:p>
        </p:txBody>
      </p:sp>
      <p:sp>
        <p:nvSpPr>
          <p:cNvPr id="53" name="矩形 52"/>
          <p:cNvSpPr/>
          <p:nvPr/>
        </p:nvSpPr>
        <p:spPr>
          <a:xfrm>
            <a:off x="4048213" y="2503084"/>
            <a:ext cx="1279842" cy="822960"/>
          </a:xfrm>
          <a:prstGeom prst="rect">
            <a:avLst/>
          </a:prstGeom>
        </p:spPr>
        <p:txBody>
          <a:bodyPr anchor="ctr" wrap="none">
            <a:spAutoFit/>
          </a:bodyPr>
          <a:lstStyle/>
          <a:p>
            <a:pPr algn="ctr" lvl="0"/>
            <a:r>
              <a:rPr altLang="zh-CN" lang="en-US" smtClean="0" sz="4800">
                <a:solidFill>
                  <a:srgbClr val="394A57"/>
                </a:solidFill>
                <a:latin charset="0" panose="020b0502040204020203" pitchFamily="34" typeface="Segoe UI Light"/>
                <a:cs charset="0" panose="020b0502040204020203" pitchFamily="34" typeface="Segoe UI Light"/>
              </a:rPr>
              <a:t>76%</a:t>
            </a:r>
          </a:p>
        </p:txBody>
      </p:sp>
      <p:sp>
        <p:nvSpPr>
          <p:cNvPr id="54" name="矩形 53"/>
          <p:cNvSpPr/>
          <p:nvPr/>
        </p:nvSpPr>
        <p:spPr>
          <a:xfrm>
            <a:off x="3500517" y="4813228"/>
            <a:ext cx="2375234" cy="821131"/>
          </a:xfrm>
          <a:prstGeom prst="rect">
            <a:avLst/>
          </a:prstGeom>
        </p:spPr>
        <p:txBody>
          <a:bodyPr wrap="square">
            <a:spAutoFit/>
          </a:bodyPr>
          <a:lstStyle/>
          <a:p>
            <a:pPr algn="ctr">
              <a:lnSpc>
                <a:spcPct val="114000"/>
              </a:lnSpc>
            </a:pPr>
            <a:r>
              <a:rPr altLang="zh-CN" lang="en-US" sz="1400">
                <a:latin charset="0" panose="020b0502040204020203" pitchFamily="34" typeface="Segoe UI Light"/>
                <a:cs charset="0" panose="020b0502040204020203" pitchFamily="34" typeface="Segoe UI Light"/>
              </a:rPr>
              <a:t>The concepts national income and national product have roughly </a:t>
            </a:r>
          </a:p>
        </p:txBody>
      </p:sp>
      <p:sp>
        <p:nvSpPr>
          <p:cNvPr id="55" name="矩形 54"/>
          <p:cNvSpPr/>
          <p:nvPr/>
        </p:nvSpPr>
        <p:spPr>
          <a:xfrm>
            <a:off x="3921213" y="4415296"/>
            <a:ext cx="1533842" cy="365760"/>
          </a:xfrm>
          <a:prstGeom prst="rect">
            <a:avLst/>
          </a:prstGeom>
        </p:spPr>
        <p:txBody>
          <a:bodyPr wrap="none">
            <a:spAutoFit/>
          </a:bodyPr>
          <a:lstStyle/>
          <a:p>
            <a:pPr algn="ctr"/>
            <a:r>
              <a:rPr altLang="zh-CN" lang="en-US">
                <a:solidFill>
                  <a:srgbClr val="53BAE9"/>
                </a:solidFill>
                <a:latin charset="0" panose="020b0a02040204020203" pitchFamily="34" typeface="Segoe UI Black"/>
                <a:ea charset="0" panose="020b0a02040204020203" pitchFamily="34" typeface="Segoe UI Black"/>
                <a:cs charset="0" panose="020b0a02040204020203" pitchFamily="34" typeface="Segoe UI Black"/>
              </a:rPr>
              <a:t>+17,356,123</a:t>
            </a:r>
          </a:p>
        </p:txBody>
      </p:sp>
      <p:sp>
        <p:nvSpPr>
          <p:cNvPr id="56" name="空心弧 55"/>
          <p:cNvSpPr/>
          <p:nvPr/>
        </p:nvSpPr>
        <p:spPr>
          <a:xfrm>
            <a:off x="6430437" y="1841134"/>
            <a:ext cx="2146861" cy="2146861"/>
          </a:xfrm>
          <a:prstGeom prst="blockArc">
            <a:avLst>
              <a:gd fmla="val 11922043" name="adj1"/>
              <a:gd fmla="val 10691500" name="adj2"/>
              <a:gd fmla="val 6227" name="adj3"/>
            </a:avLst>
          </a:prstGeom>
          <a:solidFill>
            <a:srgbClr val="53BAE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502040204020203" pitchFamily="34" typeface="Segoe UI Light"/>
              <a:cs charset="0" panose="020b0502040204020203" pitchFamily="34" typeface="Segoe UI Light"/>
            </a:endParaRPr>
          </a:p>
        </p:txBody>
      </p:sp>
      <p:sp>
        <p:nvSpPr>
          <p:cNvPr id="57" name="矩形 56"/>
          <p:cNvSpPr/>
          <p:nvPr/>
        </p:nvSpPr>
        <p:spPr>
          <a:xfrm>
            <a:off x="6859183" y="2503084"/>
            <a:ext cx="1289367" cy="822960"/>
          </a:xfrm>
          <a:prstGeom prst="rect">
            <a:avLst/>
          </a:prstGeom>
        </p:spPr>
        <p:txBody>
          <a:bodyPr anchor="ctr" wrap="none">
            <a:spAutoFit/>
          </a:bodyPr>
          <a:lstStyle/>
          <a:p>
            <a:pPr algn="ctr" lvl="0"/>
            <a:r>
              <a:rPr altLang="zh-CN" lang="en-US" smtClean="0" sz="4800">
                <a:solidFill>
                  <a:srgbClr val="394A57"/>
                </a:solidFill>
                <a:latin charset="0" panose="020b0502040204020203" pitchFamily="34" typeface="Segoe UI Light"/>
                <a:cs charset="0" panose="020b0502040204020203" pitchFamily="34" typeface="Segoe UI Light"/>
              </a:rPr>
              <a:t>92%</a:t>
            </a:r>
          </a:p>
        </p:txBody>
      </p:sp>
      <p:sp>
        <p:nvSpPr>
          <p:cNvPr id="58" name="矩形 57"/>
          <p:cNvSpPr/>
          <p:nvPr/>
        </p:nvSpPr>
        <p:spPr>
          <a:xfrm>
            <a:off x="6316251" y="4813228"/>
            <a:ext cx="2375234" cy="821131"/>
          </a:xfrm>
          <a:prstGeom prst="rect">
            <a:avLst/>
          </a:prstGeom>
        </p:spPr>
        <p:txBody>
          <a:bodyPr wrap="square">
            <a:spAutoFit/>
          </a:bodyPr>
          <a:lstStyle/>
          <a:p>
            <a:pPr algn="ctr">
              <a:lnSpc>
                <a:spcPct val="114000"/>
              </a:lnSpc>
            </a:pPr>
            <a:r>
              <a:rPr altLang="zh-CN" lang="en-US" sz="1400">
                <a:latin charset="0" panose="020b0502040204020203" pitchFamily="34" typeface="Segoe UI Light"/>
                <a:cs charset="0" panose="020b0502040204020203" pitchFamily="34" typeface="Segoe UI Light"/>
              </a:rPr>
              <a:t>The concepts national income and national product have roughly </a:t>
            </a:r>
          </a:p>
        </p:txBody>
      </p:sp>
      <p:sp>
        <p:nvSpPr>
          <p:cNvPr id="74" name="矩形 73"/>
          <p:cNvSpPr/>
          <p:nvPr/>
        </p:nvSpPr>
        <p:spPr>
          <a:xfrm>
            <a:off x="6736945" y="4415296"/>
            <a:ext cx="1533842" cy="365760"/>
          </a:xfrm>
          <a:prstGeom prst="rect">
            <a:avLst/>
          </a:prstGeom>
        </p:spPr>
        <p:txBody>
          <a:bodyPr wrap="none">
            <a:spAutoFit/>
          </a:bodyPr>
          <a:lstStyle/>
          <a:p>
            <a:pPr algn="ctr"/>
            <a:r>
              <a:rPr altLang="zh-CN" lang="en-US">
                <a:solidFill>
                  <a:srgbClr val="53BAE9"/>
                </a:solidFill>
                <a:latin charset="0" panose="020b0a02040204020203" pitchFamily="34" typeface="Segoe UI Black"/>
                <a:ea charset="0" panose="020b0a02040204020203" pitchFamily="34" typeface="Segoe UI Black"/>
                <a:cs charset="0" panose="020b0a02040204020203" pitchFamily="34" typeface="Segoe UI Black"/>
              </a:rPr>
              <a:t>+17,356,123</a:t>
            </a:r>
          </a:p>
        </p:txBody>
      </p:sp>
      <p:sp>
        <p:nvSpPr>
          <p:cNvPr id="75" name="空心弧 74"/>
          <p:cNvSpPr/>
          <p:nvPr/>
        </p:nvSpPr>
        <p:spPr>
          <a:xfrm>
            <a:off x="9246171" y="1841134"/>
            <a:ext cx="2146861" cy="2146861"/>
          </a:xfrm>
          <a:prstGeom prst="blockArc">
            <a:avLst>
              <a:gd fmla="val 19498456" name="adj1"/>
              <a:gd fmla="val 10691500" name="adj2"/>
              <a:gd fmla="val 6227" name="adj3"/>
            </a:avLst>
          </a:prstGeom>
          <a:solidFill>
            <a:srgbClr val="53BAE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502040204020203" pitchFamily="34" typeface="Segoe UI Light"/>
              <a:cs charset="0" panose="020b0502040204020203" pitchFamily="34" typeface="Segoe UI Light"/>
            </a:endParaRPr>
          </a:p>
        </p:txBody>
      </p:sp>
      <p:sp>
        <p:nvSpPr>
          <p:cNvPr id="76" name="矩形 75"/>
          <p:cNvSpPr/>
          <p:nvPr/>
        </p:nvSpPr>
        <p:spPr>
          <a:xfrm>
            <a:off x="9670155" y="2503084"/>
            <a:ext cx="1298892" cy="822960"/>
          </a:xfrm>
          <a:prstGeom prst="rect">
            <a:avLst/>
          </a:prstGeom>
        </p:spPr>
        <p:txBody>
          <a:bodyPr anchor="ctr" wrap="none">
            <a:spAutoFit/>
          </a:bodyPr>
          <a:lstStyle/>
          <a:p>
            <a:pPr algn="ctr" lvl="0"/>
            <a:r>
              <a:rPr altLang="zh-CN" lang="en-US" smtClean="0" sz="4800">
                <a:solidFill>
                  <a:srgbClr val="394A57"/>
                </a:solidFill>
                <a:latin charset="0" panose="020b0502040204020203" pitchFamily="34" typeface="Segoe UI Light"/>
                <a:cs charset="0" panose="020b0502040204020203" pitchFamily="34" typeface="Segoe UI Light"/>
              </a:rPr>
              <a:t>54%</a:t>
            </a:r>
          </a:p>
        </p:txBody>
      </p:sp>
      <p:sp>
        <p:nvSpPr>
          <p:cNvPr id="77" name="矩形 76"/>
          <p:cNvSpPr/>
          <p:nvPr/>
        </p:nvSpPr>
        <p:spPr>
          <a:xfrm>
            <a:off x="9131984" y="4813228"/>
            <a:ext cx="2375234" cy="821131"/>
          </a:xfrm>
          <a:prstGeom prst="rect">
            <a:avLst/>
          </a:prstGeom>
        </p:spPr>
        <p:txBody>
          <a:bodyPr wrap="square">
            <a:spAutoFit/>
          </a:bodyPr>
          <a:lstStyle/>
          <a:p>
            <a:pPr algn="ctr">
              <a:lnSpc>
                <a:spcPct val="114000"/>
              </a:lnSpc>
            </a:pPr>
            <a:r>
              <a:rPr altLang="zh-CN" lang="en-US" sz="1400">
                <a:latin charset="0" panose="020b0502040204020203" pitchFamily="34" typeface="Segoe UI Light"/>
                <a:cs charset="0" panose="020b0502040204020203" pitchFamily="34" typeface="Segoe UI Light"/>
              </a:rPr>
              <a:t>The concepts national income and national product have roughly </a:t>
            </a:r>
          </a:p>
        </p:txBody>
      </p:sp>
      <p:sp>
        <p:nvSpPr>
          <p:cNvPr id="78" name="矩形 77"/>
          <p:cNvSpPr/>
          <p:nvPr/>
        </p:nvSpPr>
        <p:spPr>
          <a:xfrm>
            <a:off x="9552680" y="4415296"/>
            <a:ext cx="1533842" cy="365760"/>
          </a:xfrm>
          <a:prstGeom prst="rect">
            <a:avLst/>
          </a:prstGeom>
        </p:spPr>
        <p:txBody>
          <a:bodyPr wrap="none">
            <a:spAutoFit/>
          </a:bodyPr>
          <a:lstStyle/>
          <a:p>
            <a:pPr algn="ctr"/>
            <a:r>
              <a:rPr altLang="zh-CN" lang="en-US">
                <a:solidFill>
                  <a:srgbClr val="53BAE9"/>
                </a:solidFill>
                <a:latin charset="0" panose="020b0a02040204020203" pitchFamily="34" typeface="Segoe UI Black"/>
                <a:ea charset="0" panose="020b0a02040204020203" pitchFamily="34" typeface="Segoe UI Black"/>
                <a:cs charset="0" panose="020b0a02040204020203" pitchFamily="34" typeface="Segoe UI Black"/>
              </a:rPr>
              <a:t>+17,356,123</a:t>
            </a:r>
          </a:p>
        </p:txBody>
      </p:sp>
    </p:spTree>
    <p:extLst>
      <p:ext uri="{BB962C8B-B14F-4D97-AF65-F5344CB8AC3E}">
        <p14:creationId val="3089506452"/>
      </p:ext>
    </p:extLst>
  </p:cSld>
  <p:clrMapOvr>
    <a:masterClrMapping/>
  </p:clrMapOvr>
  <p:transition spd="slow">
    <p:push dir="u"/>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文本框 42"/>
          <p:cNvSpPr txBox="1"/>
          <p:nvPr/>
        </p:nvSpPr>
        <p:spPr>
          <a:xfrm>
            <a:off x="4315461" y="284396"/>
            <a:ext cx="3561080" cy="518160"/>
          </a:xfrm>
          <a:prstGeom prst="rect">
            <a:avLst/>
          </a:prstGeom>
          <a:noFill/>
        </p:spPr>
        <p:txBody>
          <a:bodyPr anchor="ctr" rtlCol="0" wrap="none">
            <a:spAutoFit/>
          </a:bodyPr>
          <a:lstStyle/>
          <a:p>
            <a:pPr algn="ctr"/>
            <a:r>
              <a:rPr altLang="zh-CN" lang="en-US" smtClean="0" sz="2800">
                <a:solidFill>
                  <a:srgbClr val="53BAE9"/>
                </a:solidFill>
                <a:latin charset="-122" panose="02010600040101010101" pitchFamily="2" typeface="华文细黑"/>
                <a:ea charset="-122" panose="02010600040101010101" pitchFamily="2" typeface="华文细黑"/>
              </a:rPr>
              <a:t>ADD YOUR TITLE HERE</a:t>
            </a:r>
          </a:p>
        </p:txBody>
      </p:sp>
      <p:sp>
        <p:nvSpPr>
          <p:cNvPr id="28" name="矩形 27"/>
          <p:cNvSpPr/>
          <p:nvPr/>
        </p:nvSpPr>
        <p:spPr>
          <a:xfrm>
            <a:off x="619358" y="2191992"/>
            <a:ext cx="1600605" cy="731803"/>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lvl="0"/>
            <a:r>
              <a:rPr altLang="zh-CN" lang="en-US" sz="2800">
                <a:solidFill>
                  <a:schemeClr val="tx1"/>
                </a:solidFill>
                <a:latin charset="0" panose="020b0502040204020203" pitchFamily="34" typeface="Segoe UI Light"/>
                <a:cs charset="0" panose="020b0502040204020203" pitchFamily="34" typeface="Segoe UI Light"/>
              </a:rPr>
              <a:t>20%</a:t>
            </a:r>
          </a:p>
        </p:txBody>
      </p:sp>
      <p:sp>
        <p:nvSpPr>
          <p:cNvPr id="29" name="矩形 28"/>
          <p:cNvSpPr/>
          <p:nvPr/>
        </p:nvSpPr>
        <p:spPr>
          <a:xfrm>
            <a:off x="2219963" y="2191992"/>
            <a:ext cx="5479433" cy="731803"/>
          </a:xfrm>
          <a:prstGeom prst="rect">
            <a:avLst/>
          </a:prstGeom>
          <a:solidFill>
            <a:srgbClr val="53BAE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lvl="0"/>
            <a:r>
              <a:rPr altLang="zh-CN" lang="en-US" sz="2800">
                <a:solidFill>
                  <a:schemeClr val="tx1"/>
                </a:solidFill>
                <a:latin charset="0" panose="020b0502040204020203" pitchFamily="34" typeface="Segoe UI Light"/>
                <a:cs charset="0" panose="020b0502040204020203" pitchFamily="34" typeface="Segoe UI Light"/>
              </a:rPr>
              <a:t>50%</a:t>
            </a:r>
          </a:p>
        </p:txBody>
      </p:sp>
      <p:sp>
        <p:nvSpPr>
          <p:cNvPr id="30" name="矩形 29"/>
          <p:cNvSpPr/>
          <p:nvPr/>
        </p:nvSpPr>
        <p:spPr>
          <a:xfrm>
            <a:off x="7699396" y="2191992"/>
            <a:ext cx="3873249" cy="731803"/>
          </a:xfrm>
          <a:prstGeom prst="rect">
            <a:avLst/>
          </a:prstGeom>
          <a:solidFill>
            <a:srgbClr val="53BAE9">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lvl="0"/>
            <a:r>
              <a:rPr altLang="zh-CN" lang="en-US" sz="2800">
                <a:solidFill>
                  <a:schemeClr val="tx1"/>
                </a:solidFill>
                <a:latin charset="0" panose="020b0502040204020203" pitchFamily="34" typeface="Segoe UI Light"/>
                <a:cs charset="0" panose="020b0502040204020203" pitchFamily="34" typeface="Segoe UI Light"/>
              </a:rPr>
              <a:t>30%</a:t>
            </a:r>
          </a:p>
        </p:txBody>
      </p:sp>
      <p:sp>
        <p:nvSpPr>
          <p:cNvPr id="31" name="矩形 30"/>
          <p:cNvSpPr/>
          <p:nvPr/>
        </p:nvSpPr>
        <p:spPr>
          <a:xfrm>
            <a:off x="619358" y="4213754"/>
            <a:ext cx="3464154" cy="577901"/>
          </a:xfrm>
          <a:prstGeom prst="rect">
            <a:avLst/>
          </a:prstGeom>
        </p:spPr>
        <p:txBody>
          <a:bodyPr wrap="square">
            <a:spAutoFit/>
          </a:bodyPr>
          <a:lstStyle/>
          <a:p>
            <a:pPr indent="-171450" marL="171450">
              <a:lnSpc>
                <a:spcPct val="114000"/>
              </a:lnSpc>
              <a:buFont charset="2" panose="05000000000000000000" pitchFamily="2" typeface="Wingdings"/>
              <a:buChar char="ü"/>
            </a:pPr>
            <a:r>
              <a:rPr altLang="zh-CN" lang="en-US" sz="1400">
                <a:latin charset="0" panose="020b0502040204020203" pitchFamily="34" typeface="Segoe UI Light"/>
                <a:cs charset="0" panose="020b0502040204020203" pitchFamily="34" typeface="Segoe UI Light"/>
              </a:rPr>
              <a:t>The concepts national income and national product have roughly</a:t>
            </a:r>
          </a:p>
        </p:txBody>
      </p:sp>
      <p:sp>
        <p:nvSpPr>
          <p:cNvPr id="32" name="矩形 31"/>
          <p:cNvSpPr/>
          <p:nvPr/>
        </p:nvSpPr>
        <p:spPr>
          <a:xfrm>
            <a:off x="619358" y="3627301"/>
            <a:ext cx="1903730" cy="365760"/>
          </a:xfrm>
          <a:prstGeom prst="rect">
            <a:avLst/>
          </a:prstGeom>
        </p:spPr>
        <p:txBody>
          <a:bodyPr wrap="none">
            <a:spAutoFit/>
          </a:bodyPr>
          <a:lstStyle/>
          <a:p>
            <a:r>
              <a:rPr altLang="zh-CN" lang="en-US">
                <a:solidFill>
                  <a:srgbClr val="53BAE9"/>
                </a:solidFill>
                <a:latin charset="0" panose="020b0a02040204020203" pitchFamily="34" typeface="Segoe UI Black"/>
                <a:ea charset="0" panose="020b0a02040204020203" pitchFamily="34" typeface="Segoe UI Black"/>
                <a:cs charset="0" panose="020b0a02040204020203" pitchFamily="34" typeface="Segoe UI Black"/>
              </a:rPr>
              <a:t>ADD THE TITLE</a:t>
            </a:r>
          </a:p>
        </p:txBody>
      </p:sp>
      <p:sp>
        <p:nvSpPr>
          <p:cNvPr id="33" name="矩形 32"/>
          <p:cNvSpPr/>
          <p:nvPr/>
        </p:nvSpPr>
        <p:spPr>
          <a:xfrm>
            <a:off x="619358" y="5046380"/>
            <a:ext cx="3464154" cy="577901"/>
          </a:xfrm>
          <a:prstGeom prst="rect">
            <a:avLst/>
          </a:prstGeom>
        </p:spPr>
        <p:txBody>
          <a:bodyPr wrap="square">
            <a:spAutoFit/>
          </a:bodyPr>
          <a:lstStyle/>
          <a:p>
            <a:pPr indent="-171450" marL="171450">
              <a:lnSpc>
                <a:spcPct val="114000"/>
              </a:lnSpc>
              <a:buFont charset="2" panose="05000000000000000000" pitchFamily="2" typeface="Wingdings"/>
              <a:buChar char="ü"/>
            </a:pPr>
            <a:r>
              <a:rPr altLang="zh-CN" lang="en-US" sz="1400">
                <a:latin charset="0" panose="020b0502040204020203" pitchFamily="34" typeface="Segoe UI Light"/>
                <a:cs charset="0" panose="020b0502040204020203" pitchFamily="34" typeface="Segoe UI Light"/>
              </a:rPr>
              <a:t>The concepts national income and national product have roughly</a:t>
            </a:r>
          </a:p>
        </p:txBody>
      </p:sp>
      <p:sp>
        <p:nvSpPr>
          <p:cNvPr id="44" name="矩形 43"/>
          <p:cNvSpPr/>
          <p:nvPr/>
        </p:nvSpPr>
        <p:spPr>
          <a:xfrm>
            <a:off x="4363925" y="4213754"/>
            <a:ext cx="3464154" cy="577901"/>
          </a:xfrm>
          <a:prstGeom prst="rect">
            <a:avLst/>
          </a:prstGeom>
        </p:spPr>
        <p:txBody>
          <a:bodyPr wrap="square">
            <a:spAutoFit/>
          </a:bodyPr>
          <a:lstStyle/>
          <a:p>
            <a:pPr indent="-171450" marL="171450">
              <a:lnSpc>
                <a:spcPct val="114000"/>
              </a:lnSpc>
              <a:buFont charset="2" panose="05000000000000000000" pitchFamily="2" typeface="Wingdings"/>
              <a:buChar char="ü"/>
            </a:pPr>
            <a:r>
              <a:rPr altLang="zh-CN" lang="en-US" sz="1400">
                <a:latin charset="0" panose="020b0502040204020203" pitchFamily="34" typeface="Segoe UI Light"/>
                <a:cs charset="0" panose="020b0502040204020203" pitchFamily="34" typeface="Segoe UI Light"/>
              </a:rPr>
              <a:t>The concepts national income and national product have roughly</a:t>
            </a:r>
          </a:p>
        </p:txBody>
      </p:sp>
      <p:sp>
        <p:nvSpPr>
          <p:cNvPr id="45" name="矩形 44"/>
          <p:cNvSpPr/>
          <p:nvPr/>
        </p:nvSpPr>
        <p:spPr>
          <a:xfrm>
            <a:off x="4363925" y="3627301"/>
            <a:ext cx="1903730" cy="365760"/>
          </a:xfrm>
          <a:prstGeom prst="rect">
            <a:avLst/>
          </a:prstGeom>
        </p:spPr>
        <p:txBody>
          <a:bodyPr wrap="none">
            <a:spAutoFit/>
          </a:bodyPr>
          <a:lstStyle/>
          <a:p>
            <a:r>
              <a:rPr altLang="zh-CN" lang="en-US">
                <a:solidFill>
                  <a:srgbClr val="53BAE9"/>
                </a:solidFill>
                <a:latin charset="0" panose="020b0a02040204020203" pitchFamily="34" typeface="Segoe UI Black"/>
                <a:ea charset="0" panose="020b0a02040204020203" pitchFamily="34" typeface="Segoe UI Black"/>
                <a:cs charset="0" panose="020b0a02040204020203" pitchFamily="34" typeface="Segoe UI Black"/>
              </a:rPr>
              <a:t>ADD THE TITLE</a:t>
            </a:r>
          </a:p>
        </p:txBody>
      </p:sp>
      <p:sp>
        <p:nvSpPr>
          <p:cNvPr id="46" name="矩形 45"/>
          <p:cNvSpPr/>
          <p:nvPr/>
        </p:nvSpPr>
        <p:spPr>
          <a:xfrm>
            <a:off x="4363925" y="5046380"/>
            <a:ext cx="3464154" cy="577901"/>
          </a:xfrm>
          <a:prstGeom prst="rect">
            <a:avLst/>
          </a:prstGeom>
        </p:spPr>
        <p:txBody>
          <a:bodyPr wrap="square">
            <a:spAutoFit/>
          </a:bodyPr>
          <a:lstStyle/>
          <a:p>
            <a:pPr indent="-171450" marL="171450">
              <a:lnSpc>
                <a:spcPct val="114000"/>
              </a:lnSpc>
              <a:buFont charset="2" panose="05000000000000000000" pitchFamily="2" typeface="Wingdings"/>
              <a:buChar char="ü"/>
            </a:pPr>
            <a:r>
              <a:rPr altLang="zh-CN" lang="en-US" sz="1400">
                <a:latin charset="0" panose="020b0502040204020203" pitchFamily="34" typeface="Segoe UI Light"/>
                <a:cs charset="0" panose="020b0502040204020203" pitchFamily="34" typeface="Segoe UI Light"/>
              </a:rPr>
              <a:t>The concepts national income and national product have roughly</a:t>
            </a:r>
          </a:p>
        </p:txBody>
      </p:sp>
      <p:sp>
        <p:nvSpPr>
          <p:cNvPr id="47" name="矩形 46"/>
          <p:cNvSpPr/>
          <p:nvPr/>
        </p:nvSpPr>
        <p:spPr>
          <a:xfrm>
            <a:off x="8108490" y="4213754"/>
            <a:ext cx="3464154" cy="577901"/>
          </a:xfrm>
          <a:prstGeom prst="rect">
            <a:avLst/>
          </a:prstGeom>
        </p:spPr>
        <p:txBody>
          <a:bodyPr wrap="square">
            <a:spAutoFit/>
          </a:bodyPr>
          <a:lstStyle/>
          <a:p>
            <a:pPr indent="-171450" marL="171450">
              <a:lnSpc>
                <a:spcPct val="114000"/>
              </a:lnSpc>
              <a:buFont charset="2" panose="05000000000000000000" pitchFamily="2" typeface="Wingdings"/>
              <a:buChar char="ü"/>
            </a:pPr>
            <a:r>
              <a:rPr altLang="zh-CN" lang="en-US" sz="1400">
                <a:latin charset="0" panose="020b0502040204020203" pitchFamily="34" typeface="Segoe UI Light"/>
                <a:cs charset="0" panose="020b0502040204020203" pitchFamily="34" typeface="Segoe UI Light"/>
              </a:rPr>
              <a:t>The concepts national income and national product have roughly</a:t>
            </a:r>
          </a:p>
        </p:txBody>
      </p:sp>
      <p:sp>
        <p:nvSpPr>
          <p:cNvPr id="59" name="矩形 58"/>
          <p:cNvSpPr/>
          <p:nvPr/>
        </p:nvSpPr>
        <p:spPr>
          <a:xfrm>
            <a:off x="8108490" y="3627301"/>
            <a:ext cx="1903730" cy="365760"/>
          </a:xfrm>
          <a:prstGeom prst="rect">
            <a:avLst/>
          </a:prstGeom>
        </p:spPr>
        <p:txBody>
          <a:bodyPr wrap="none">
            <a:spAutoFit/>
          </a:bodyPr>
          <a:lstStyle/>
          <a:p>
            <a:r>
              <a:rPr altLang="zh-CN" lang="en-US">
                <a:solidFill>
                  <a:srgbClr val="53BAE9"/>
                </a:solidFill>
                <a:latin charset="0" panose="020b0a02040204020203" pitchFamily="34" typeface="Segoe UI Black"/>
                <a:ea charset="0" panose="020b0a02040204020203" pitchFamily="34" typeface="Segoe UI Black"/>
                <a:cs charset="0" panose="020b0a02040204020203" pitchFamily="34" typeface="Segoe UI Black"/>
              </a:rPr>
              <a:t>ADD THE TITLE</a:t>
            </a:r>
          </a:p>
        </p:txBody>
      </p:sp>
      <p:sp>
        <p:nvSpPr>
          <p:cNvPr id="60" name="矩形 59"/>
          <p:cNvSpPr/>
          <p:nvPr/>
        </p:nvSpPr>
        <p:spPr>
          <a:xfrm>
            <a:off x="8108490" y="5046380"/>
            <a:ext cx="3464154" cy="577901"/>
          </a:xfrm>
          <a:prstGeom prst="rect">
            <a:avLst/>
          </a:prstGeom>
        </p:spPr>
        <p:txBody>
          <a:bodyPr wrap="square">
            <a:spAutoFit/>
          </a:bodyPr>
          <a:lstStyle/>
          <a:p>
            <a:pPr indent="-171450" marL="171450">
              <a:lnSpc>
                <a:spcPct val="114000"/>
              </a:lnSpc>
              <a:buFont charset="2" panose="05000000000000000000" pitchFamily="2" typeface="Wingdings"/>
              <a:buChar char="ü"/>
            </a:pPr>
            <a:r>
              <a:rPr altLang="zh-CN" lang="en-US" sz="1400">
                <a:latin charset="0" panose="020b0502040204020203" pitchFamily="34" typeface="Segoe UI Light"/>
                <a:cs charset="0" panose="020b0502040204020203" pitchFamily="34" typeface="Segoe UI Light"/>
              </a:rPr>
              <a:t>The concepts national income and national product have roughly</a:t>
            </a:r>
          </a:p>
        </p:txBody>
      </p:sp>
    </p:spTree>
    <p:extLst>
      <p:ext uri="{BB962C8B-B14F-4D97-AF65-F5344CB8AC3E}">
        <p14:creationId val="1386324421"/>
      </p:ext>
    </p:extLst>
  </p:cSld>
  <p:clrMapOvr>
    <a:masterClrMapping/>
  </p:clrMapOvr>
  <p:transition spd="slow">
    <p:push dir="u"/>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矩形 28"/>
          <p:cNvSpPr/>
          <p:nvPr/>
        </p:nvSpPr>
        <p:spPr>
          <a:xfrm>
            <a:off x="4886961" y="241375"/>
            <a:ext cx="2418080" cy="1097280"/>
          </a:xfrm>
          <a:prstGeom prst="rect">
            <a:avLst/>
          </a:prstGeom>
        </p:spPr>
        <p:txBody>
          <a:bodyPr anchor="ctr" wrap="none">
            <a:spAutoFit/>
          </a:bodyPr>
          <a:lstStyle/>
          <a:p>
            <a:pPr algn="ctr">
              <a:lnSpc>
                <a:spcPct val="150000"/>
              </a:lnSpc>
            </a:pPr>
            <a:r>
              <a:rPr altLang="zh-CN" lang="en-US" sz="4400">
                <a:solidFill>
                  <a:srgbClr val="53BAE9"/>
                </a:solidFill>
                <a:latin charset="-122" panose="02010600040101010101" pitchFamily="2" typeface="华文细黑"/>
                <a:ea charset="-122" panose="02010600040101010101" pitchFamily="2" typeface="华文细黑"/>
                <a:cs charset="0" panose="020b0502040204020203" pitchFamily="34" typeface="Segoe UI Light"/>
              </a:rPr>
              <a:t>CONTENTS</a:t>
            </a:r>
          </a:p>
        </p:txBody>
      </p:sp>
      <p:sp>
        <p:nvSpPr>
          <p:cNvPr id="31" name="矩形 30"/>
          <p:cNvSpPr/>
          <p:nvPr/>
        </p:nvSpPr>
        <p:spPr>
          <a:xfrm>
            <a:off x="287434" y="1787093"/>
            <a:ext cx="2642591" cy="3512712"/>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nvGrpSpPr>
          <p:cNvPr id="32" name="组合 31"/>
          <p:cNvGrpSpPr/>
          <p:nvPr/>
        </p:nvGrpSpPr>
        <p:grpSpPr>
          <a:xfrm>
            <a:off x="308864" y="2161861"/>
            <a:ext cx="2599730" cy="2782360"/>
            <a:chOff x="1111832" y="2615227"/>
            <a:chExt cx="2077878" cy="2223848"/>
          </a:xfrm>
        </p:grpSpPr>
        <p:sp>
          <p:nvSpPr>
            <p:cNvPr id="33" name="文本框 32"/>
            <p:cNvSpPr txBox="1"/>
            <p:nvPr/>
          </p:nvSpPr>
          <p:spPr>
            <a:xfrm>
              <a:off x="1671658" y="2620342"/>
              <a:ext cx="958225" cy="1047551"/>
            </a:xfrm>
            <a:prstGeom prst="rect">
              <a:avLst/>
            </a:prstGeom>
            <a:noFill/>
          </p:spPr>
          <p:txBody>
            <a:bodyPr anchor="ctr" rtlCol="0" wrap="none">
              <a:spAutoFit/>
            </a:bodyPr>
            <a:lstStyle/>
            <a:p>
              <a:pPr algn="ctr"/>
              <a:r>
                <a:rPr altLang="zh-CN" lang="en-US" smtClean="0" sz="8000">
                  <a:solidFill>
                    <a:schemeClr val="bg1"/>
                  </a:solidFill>
                  <a:latin charset="-122" panose="02010600040101010101" pitchFamily="2" typeface="华文细黑"/>
                  <a:ea charset="-122" panose="02010600040101010101" pitchFamily="2" typeface="华文细黑"/>
                </a:rPr>
                <a:t>01</a:t>
              </a:r>
            </a:p>
          </p:txBody>
        </p:sp>
        <p:sp>
          <p:nvSpPr>
            <p:cNvPr id="34" name="文本框 33"/>
            <p:cNvSpPr txBox="1"/>
            <p:nvPr/>
          </p:nvSpPr>
          <p:spPr>
            <a:xfrm>
              <a:off x="1245965" y="3838132"/>
              <a:ext cx="1809614" cy="316701"/>
            </a:xfrm>
            <a:prstGeom prst="rect">
              <a:avLst/>
            </a:prstGeom>
            <a:noFill/>
          </p:spPr>
          <p:txBody>
            <a:bodyPr anchor="ctr" rtlCol="0" wrap="none">
              <a:spAutoFit/>
            </a:bodyPr>
            <a:lstStyle/>
            <a:p>
              <a:pPr algn="ctr"/>
              <a:r>
                <a:rPr altLang="zh-CN" b="1" lang="en-US" smtClean="0" sz="2000">
                  <a:solidFill>
                    <a:schemeClr val="bg1"/>
                  </a:solidFill>
                  <a:latin charset="-122" panose="020b0503020204020204" pitchFamily="34" typeface="微软雅黑"/>
                  <a:ea charset="-122" panose="020b0503020204020204" pitchFamily="34" typeface="微软雅黑"/>
                </a:rPr>
                <a:t>HEADLINE HERE</a:t>
              </a:r>
            </a:p>
          </p:txBody>
        </p:sp>
        <p:sp>
          <p:nvSpPr>
            <p:cNvPr id="35" name="矩形 34"/>
            <p:cNvSpPr/>
            <p:nvPr/>
          </p:nvSpPr>
          <p:spPr>
            <a:xfrm>
              <a:off x="1111832" y="4248685"/>
              <a:ext cx="2077878" cy="584680"/>
            </a:xfrm>
            <a:prstGeom prst="rect">
              <a:avLst/>
            </a:prstGeom>
          </p:spPr>
          <p:txBody>
            <a:bodyPr wrap="square">
              <a:spAutoFit/>
            </a:bodyPr>
            <a:lstStyle/>
            <a:p>
              <a:pPr algn="ctr"/>
              <a:r>
                <a:rPr altLang="zh-CN" lang="en-US" smtClean="0" sz="1400">
                  <a:solidFill>
                    <a:schemeClr val="bg1"/>
                  </a:solidFill>
                  <a:latin charset="-122" panose="02010600040101010101" pitchFamily="2" typeface="华文细黑"/>
                  <a:ea charset="-122" panose="02010600040101010101" pitchFamily="2" typeface="华文细黑"/>
                  <a:cs charset="0" panose="020b0604020202020204" pitchFamily="34" typeface="Arial"/>
                </a:rPr>
                <a:t>Thought for customer service "is the sacred mission of hi design.</a:t>
              </a:r>
            </a:p>
          </p:txBody>
        </p:sp>
      </p:grpSp>
      <p:sp>
        <p:nvSpPr>
          <p:cNvPr id="37" name="矩形 36"/>
          <p:cNvSpPr/>
          <p:nvPr/>
        </p:nvSpPr>
        <p:spPr>
          <a:xfrm>
            <a:off x="3260470" y="1787093"/>
            <a:ext cx="2642591" cy="3512712"/>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nvGrpSpPr>
          <p:cNvPr id="38" name="组合 37"/>
          <p:cNvGrpSpPr/>
          <p:nvPr/>
        </p:nvGrpSpPr>
        <p:grpSpPr>
          <a:xfrm>
            <a:off x="3281900" y="2161861"/>
            <a:ext cx="2599730" cy="2782360"/>
            <a:chOff x="1111832" y="2615227"/>
            <a:chExt cx="2077878" cy="2223848"/>
          </a:xfrm>
        </p:grpSpPr>
        <p:sp>
          <p:nvSpPr>
            <p:cNvPr id="40" name="文本框 39"/>
            <p:cNvSpPr txBox="1"/>
            <p:nvPr/>
          </p:nvSpPr>
          <p:spPr>
            <a:xfrm>
              <a:off x="1671657" y="2620342"/>
              <a:ext cx="958225" cy="1047551"/>
            </a:xfrm>
            <a:prstGeom prst="rect">
              <a:avLst/>
            </a:prstGeom>
            <a:noFill/>
          </p:spPr>
          <p:txBody>
            <a:bodyPr anchor="ctr" rtlCol="0" wrap="none">
              <a:spAutoFit/>
            </a:bodyPr>
            <a:lstStyle/>
            <a:p>
              <a:pPr algn="ctr"/>
              <a:r>
                <a:rPr altLang="zh-CN" lang="en-US" smtClean="0" sz="8000">
                  <a:solidFill>
                    <a:schemeClr val="bg1"/>
                  </a:solidFill>
                  <a:latin charset="-122" panose="02010600040101010101" pitchFamily="2" typeface="华文细黑"/>
                  <a:ea charset="-122" panose="02010600040101010101" pitchFamily="2" typeface="华文细黑"/>
                </a:rPr>
                <a:t>02</a:t>
              </a:r>
            </a:p>
          </p:txBody>
        </p:sp>
        <p:sp>
          <p:nvSpPr>
            <p:cNvPr id="42" name="文本框 41"/>
            <p:cNvSpPr txBox="1"/>
            <p:nvPr/>
          </p:nvSpPr>
          <p:spPr>
            <a:xfrm>
              <a:off x="1245964" y="3838132"/>
              <a:ext cx="1809614" cy="316701"/>
            </a:xfrm>
            <a:prstGeom prst="rect">
              <a:avLst/>
            </a:prstGeom>
            <a:noFill/>
          </p:spPr>
          <p:txBody>
            <a:bodyPr anchor="ctr" rtlCol="0" wrap="none">
              <a:spAutoFit/>
            </a:bodyPr>
            <a:lstStyle/>
            <a:p>
              <a:pPr algn="ctr"/>
              <a:r>
                <a:rPr altLang="zh-CN" b="1" lang="en-US" smtClean="0" sz="2000">
                  <a:solidFill>
                    <a:schemeClr val="bg1"/>
                  </a:solidFill>
                  <a:latin charset="-122" panose="020b0503020204020204" pitchFamily="34" typeface="微软雅黑"/>
                  <a:ea charset="-122" panose="020b0503020204020204" pitchFamily="34" typeface="微软雅黑"/>
                </a:rPr>
                <a:t>HEADLINE HERE</a:t>
              </a:r>
            </a:p>
          </p:txBody>
        </p:sp>
        <p:sp>
          <p:nvSpPr>
            <p:cNvPr id="45" name="矩形 44"/>
            <p:cNvSpPr/>
            <p:nvPr/>
          </p:nvSpPr>
          <p:spPr>
            <a:xfrm>
              <a:off x="1111832" y="4248685"/>
              <a:ext cx="2077878" cy="584680"/>
            </a:xfrm>
            <a:prstGeom prst="rect">
              <a:avLst/>
            </a:prstGeom>
          </p:spPr>
          <p:txBody>
            <a:bodyPr wrap="square">
              <a:spAutoFit/>
            </a:bodyPr>
            <a:lstStyle/>
            <a:p>
              <a:pPr algn="ctr"/>
              <a:r>
                <a:rPr altLang="zh-CN" lang="en-US" smtClean="0" sz="1400">
                  <a:solidFill>
                    <a:schemeClr val="bg1"/>
                  </a:solidFill>
                  <a:latin charset="-122" panose="02010600040101010101" pitchFamily="2" typeface="华文细黑"/>
                  <a:ea charset="-122" panose="02010600040101010101" pitchFamily="2" typeface="华文细黑"/>
                  <a:cs charset="0" panose="020b0604020202020204" pitchFamily="34" typeface="Arial"/>
                </a:rPr>
                <a:t>Thought for customer service "is the sacred mission of hi design.</a:t>
              </a:r>
            </a:p>
          </p:txBody>
        </p:sp>
      </p:grpSp>
      <p:sp>
        <p:nvSpPr>
          <p:cNvPr id="49" name="矩形 48"/>
          <p:cNvSpPr/>
          <p:nvPr/>
        </p:nvSpPr>
        <p:spPr>
          <a:xfrm>
            <a:off x="6233506" y="1787093"/>
            <a:ext cx="2642591" cy="3512712"/>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nvGrpSpPr>
          <p:cNvPr id="52" name="组合 51"/>
          <p:cNvGrpSpPr/>
          <p:nvPr/>
        </p:nvGrpSpPr>
        <p:grpSpPr>
          <a:xfrm>
            <a:off x="6254936" y="2161861"/>
            <a:ext cx="2599730" cy="2782360"/>
            <a:chOff x="1111832" y="2615227"/>
            <a:chExt cx="2077878" cy="2223848"/>
          </a:xfrm>
        </p:grpSpPr>
        <p:sp>
          <p:nvSpPr>
            <p:cNvPr id="54" name="文本框 53"/>
            <p:cNvSpPr txBox="1"/>
            <p:nvPr/>
          </p:nvSpPr>
          <p:spPr>
            <a:xfrm>
              <a:off x="1671657" y="2620342"/>
              <a:ext cx="958225" cy="1047551"/>
            </a:xfrm>
            <a:prstGeom prst="rect">
              <a:avLst/>
            </a:prstGeom>
            <a:noFill/>
          </p:spPr>
          <p:txBody>
            <a:bodyPr anchor="ctr" rtlCol="0" wrap="none">
              <a:spAutoFit/>
            </a:bodyPr>
            <a:lstStyle/>
            <a:p>
              <a:pPr algn="ctr"/>
              <a:r>
                <a:rPr altLang="zh-CN" lang="en-US" smtClean="0" sz="8000">
                  <a:solidFill>
                    <a:schemeClr val="bg1"/>
                  </a:solidFill>
                  <a:latin charset="-122" panose="02010600040101010101" pitchFamily="2" typeface="华文细黑"/>
                  <a:ea charset="-122" panose="02010600040101010101" pitchFamily="2" typeface="华文细黑"/>
                </a:rPr>
                <a:t>03</a:t>
              </a:r>
            </a:p>
          </p:txBody>
        </p:sp>
        <p:sp>
          <p:nvSpPr>
            <p:cNvPr id="56" name="文本框 55"/>
            <p:cNvSpPr txBox="1"/>
            <p:nvPr/>
          </p:nvSpPr>
          <p:spPr>
            <a:xfrm>
              <a:off x="1245965" y="3838132"/>
              <a:ext cx="1809614" cy="316701"/>
            </a:xfrm>
            <a:prstGeom prst="rect">
              <a:avLst/>
            </a:prstGeom>
            <a:noFill/>
          </p:spPr>
          <p:txBody>
            <a:bodyPr anchor="ctr" rtlCol="0" wrap="none">
              <a:spAutoFit/>
            </a:bodyPr>
            <a:lstStyle/>
            <a:p>
              <a:pPr algn="ctr"/>
              <a:r>
                <a:rPr altLang="zh-CN" b="1" lang="en-US" smtClean="0" sz="2000">
                  <a:solidFill>
                    <a:schemeClr val="bg1"/>
                  </a:solidFill>
                  <a:latin charset="-122" panose="020b0503020204020204" pitchFamily="34" typeface="微软雅黑"/>
                  <a:ea charset="-122" panose="020b0503020204020204" pitchFamily="34" typeface="微软雅黑"/>
                </a:rPr>
                <a:t>HEADLINE HERE</a:t>
              </a:r>
            </a:p>
          </p:txBody>
        </p:sp>
        <p:sp>
          <p:nvSpPr>
            <p:cNvPr id="59" name="矩形 58"/>
            <p:cNvSpPr/>
            <p:nvPr/>
          </p:nvSpPr>
          <p:spPr>
            <a:xfrm>
              <a:off x="1111831" y="4248685"/>
              <a:ext cx="2077878" cy="584680"/>
            </a:xfrm>
            <a:prstGeom prst="rect">
              <a:avLst/>
            </a:prstGeom>
          </p:spPr>
          <p:txBody>
            <a:bodyPr wrap="square">
              <a:spAutoFit/>
            </a:bodyPr>
            <a:lstStyle/>
            <a:p>
              <a:pPr algn="ctr"/>
              <a:r>
                <a:rPr altLang="zh-CN" lang="en-US" smtClean="0" sz="1400">
                  <a:solidFill>
                    <a:schemeClr val="bg1"/>
                  </a:solidFill>
                  <a:latin charset="-122" panose="02010600040101010101" pitchFamily="2" typeface="华文细黑"/>
                  <a:ea charset="-122" panose="02010600040101010101" pitchFamily="2" typeface="华文细黑"/>
                  <a:cs charset="0" panose="020b0604020202020204" pitchFamily="34" typeface="Arial"/>
                </a:rPr>
                <a:t>Thought for customer service "is the sacred mission of hi design.</a:t>
              </a:r>
            </a:p>
          </p:txBody>
        </p:sp>
      </p:grpSp>
      <p:sp>
        <p:nvSpPr>
          <p:cNvPr id="61" name="矩形 60"/>
          <p:cNvSpPr/>
          <p:nvPr/>
        </p:nvSpPr>
        <p:spPr>
          <a:xfrm>
            <a:off x="9206542" y="1787093"/>
            <a:ext cx="2642591" cy="3512712"/>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grpSp>
        <p:nvGrpSpPr>
          <p:cNvPr id="62" name="组合 61"/>
          <p:cNvGrpSpPr/>
          <p:nvPr/>
        </p:nvGrpSpPr>
        <p:grpSpPr>
          <a:xfrm>
            <a:off x="9227972" y="2161861"/>
            <a:ext cx="2599730" cy="2782360"/>
            <a:chOff x="1111832" y="2615227"/>
            <a:chExt cx="2077878" cy="2223848"/>
          </a:xfrm>
        </p:grpSpPr>
        <p:sp>
          <p:nvSpPr>
            <p:cNvPr id="63" name="文本框 62"/>
            <p:cNvSpPr txBox="1"/>
            <p:nvPr/>
          </p:nvSpPr>
          <p:spPr>
            <a:xfrm>
              <a:off x="1671658" y="2620342"/>
              <a:ext cx="958225" cy="1047551"/>
            </a:xfrm>
            <a:prstGeom prst="rect">
              <a:avLst/>
            </a:prstGeom>
            <a:noFill/>
          </p:spPr>
          <p:txBody>
            <a:bodyPr anchor="ctr" rtlCol="0" wrap="none">
              <a:spAutoFit/>
            </a:bodyPr>
            <a:lstStyle/>
            <a:p>
              <a:pPr algn="ctr"/>
              <a:r>
                <a:rPr altLang="zh-CN" lang="en-US" smtClean="0" sz="8000">
                  <a:solidFill>
                    <a:schemeClr val="bg1"/>
                  </a:solidFill>
                  <a:latin charset="-122" panose="02010600040101010101" pitchFamily="2" typeface="华文细黑"/>
                  <a:ea charset="-122" panose="02010600040101010101" pitchFamily="2" typeface="华文细黑"/>
                </a:rPr>
                <a:t>04</a:t>
              </a:r>
            </a:p>
          </p:txBody>
        </p:sp>
        <p:sp>
          <p:nvSpPr>
            <p:cNvPr id="66" name="文本框 65"/>
            <p:cNvSpPr txBox="1"/>
            <p:nvPr/>
          </p:nvSpPr>
          <p:spPr>
            <a:xfrm>
              <a:off x="1245965" y="3838132"/>
              <a:ext cx="1809614" cy="316701"/>
            </a:xfrm>
            <a:prstGeom prst="rect">
              <a:avLst/>
            </a:prstGeom>
            <a:noFill/>
          </p:spPr>
          <p:txBody>
            <a:bodyPr anchor="ctr" rtlCol="0" wrap="none">
              <a:spAutoFit/>
            </a:bodyPr>
            <a:lstStyle/>
            <a:p>
              <a:pPr algn="ctr"/>
              <a:r>
                <a:rPr altLang="zh-CN" b="1" lang="en-US" smtClean="0" sz="2000">
                  <a:solidFill>
                    <a:schemeClr val="bg1"/>
                  </a:solidFill>
                  <a:latin charset="-122" panose="020b0503020204020204" pitchFamily="34" typeface="微软雅黑"/>
                  <a:ea charset="-122" panose="020b0503020204020204" pitchFamily="34" typeface="微软雅黑"/>
                </a:rPr>
                <a:t>HEADLINE HERE</a:t>
              </a:r>
            </a:p>
          </p:txBody>
        </p:sp>
        <p:sp>
          <p:nvSpPr>
            <p:cNvPr id="69" name="矩形 68"/>
            <p:cNvSpPr/>
            <p:nvPr/>
          </p:nvSpPr>
          <p:spPr>
            <a:xfrm>
              <a:off x="1111833" y="4248685"/>
              <a:ext cx="2077878" cy="584680"/>
            </a:xfrm>
            <a:prstGeom prst="rect">
              <a:avLst/>
            </a:prstGeom>
          </p:spPr>
          <p:txBody>
            <a:bodyPr wrap="square">
              <a:spAutoFit/>
            </a:bodyPr>
            <a:lstStyle/>
            <a:p>
              <a:pPr algn="ctr"/>
              <a:r>
                <a:rPr altLang="zh-CN" lang="en-US" smtClean="0" sz="1400">
                  <a:solidFill>
                    <a:schemeClr val="bg1"/>
                  </a:solidFill>
                  <a:latin charset="-122" panose="02010600040101010101" pitchFamily="2" typeface="华文细黑"/>
                  <a:ea charset="-122" panose="02010600040101010101" pitchFamily="2" typeface="华文细黑"/>
                  <a:cs charset="0" panose="020b0604020202020204" pitchFamily="34" typeface="Arial"/>
                </a:rPr>
                <a:t>Thought for customer service "is the sacred mission of hi design.</a:t>
              </a:r>
            </a:p>
          </p:txBody>
        </p:sp>
      </p:grpSp>
      <p:sp>
        <p:nvSpPr>
          <p:cNvPr id="24" name="任意多边形 23"/>
          <p:cNvSpPr/>
          <p:nvPr/>
        </p:nvSpPr>
        <p:spPr>
          <a:xfrm rot="900000">
            <a:off x="5549532" y="5804600"/>
            <a:ext cx="1092937" cy="755668"/>
          </a:xfrm>
          <a:custGeom>
            <a:gdLst>
              <a:gd fmla="*/ 811844 w 815110" name="connsiteX0"/>
              <a:gd fmla="*/ 0 h 753851" name="connsiteY0"/>
              <a:gd fmla="*/ 811221 w 815110" name="connsiteX1"/>
              <a:gd fmla="*/ 3357 h 753851" name="connsiteY1"/>
              <a:gd fmla="*/ 815110 w 815110" name="connsiteX2"/>
              <a:gd fmla="*/ 1718 h 753851" name="connsiteY2"/>
              <a:gd fmla="*/ 810512 w 815110" name="connsiteX3"/>
              <a:gd fmla="*/ 7176 h 753851" name="connsiteY3"/>
              <a:gd fmla="*/ 674407 w 815110" name="connsiteX4"/>
              <a:gd fmla="*/ 740510 h 753851" name="connsiteY4"/>
              <a:gd fmla="*/ 421276 w 815110" name="connsiteX5"/>
              <a:gd fmla="*/ 621270 h 753851" name="connsiteY5"/>
              <a:gd fmla="*/ 293771 w 815110" name="connsiteX6"/>
              <a:gd fmla="*/ 753851 h 753851" name="connsiteY6"/>
              <a:gd fmla="*/ 336279 w 815110" name="connsiteX7"/>
              <a:gd fmla="*/ 581231 h 753851" name="connsiteY7"/>
              <a:gd fmla="*/ 335005 w 815110" name="connsiteX8"/>
              <a:gd fmla="*/ 580631 h 753851" name="connsiteY8"/>
              <a:gd fmla="*/ 337035 w 815110" name="connsiteX9"/>
              <a:gd fmla="*/ 578159 h 753851" name="connsiteY9"/>
              <a:gd fmla="*/ 337278 w 815110" name="connsiteX10"/>
              <a:gd fmla="*/ 577173 h 753851" name="connsiteY10"/>
              <a:gd fmla="*/ 337691 w 815110" name="connsiteX11"/>
              <a:gd fmla="*/ 577360 h 753851" name="connsiteY11"/>
              <a:gd fmla="*/ 628627 w 815110" name="connsiteX12"/>
              <a:gd fmla="*/ 223097 h 753851" name="connsiteY12"/>
              <a:gd fmla="*/ 609342 w 815110" name="connsiteX13"/>
              <a:gd fmla="*/ 245991 h 753851" name="connsiteY13"/>
              <a:gd fmla="*/ 266398 w 815110" name="connsiteX14"/>
              <a:gd fmla="*/ 517542 h 753851" name="connsiteY14"/>
              <a:gd fmla="*/ 0 w 815110" name="connsiteX15"/>
              <a:gd fmla="*/ 345175 h 753851" name="connsiteY15"/>
              <a:gd fmla="*/ 807958 w 815110" name="connsiteX16"/>
              <a:gd fmla="*/ 4731 h 753851"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753851" w="815110">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gradFill flip="none" rotWithShape="1">
            <a:gsLst>
              <a:gs pos="100000">
                <a:schemeClr val="bg1">
                  <a:alpha val="50000"/>
                </a:schemeClr>
              </a:gs>
              <a:gs pos="0">
                <a:schemeClr val="bg1"/>
              </a:gs>
            </a:gsLst>
            <a:lin ang="13500000" scaled="1"/>
          </a:gradFill>
          <a:ln>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010993056"/>
      </p:ext>
    </p:extLst>
  </p:cSld>
  <p:clrMapOvr>
    <a:masterClrMapping/>
  </p:clrMapOvr>
  <p:transition spd="slow">
    <p:push dir="u"/>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文本框 42"/>
          <p:cNvSpPr txBox="1"/>
          <p:nvPr/>
        </p:nvSpPr>
        <p:spPr>
          <a:xfrm>
            <a:off x="4315461" y="284396"/>
            <a:ext cx="3561080" cy="518160"/>
          </a:xfrm>
          <a:prstGeom prst="rect">
            <a:avLst/>
          </a:prstGeom>
          <a:noFill/>
        </p:spPr>
        <p:txBody>
          <a:bodyPr anchor="ctr" rtlCol="0" wrap="none">
            <a:spAutoFit/>
          </a:bodyPr>
          <a:lstStyle/>
          <a:p>
            <a:pPr algn="ctr"/>
            <a:r>
              <a:rPr altLang="zh-CN" lang="en-US" smtClean="0" sz="2800">
                <a:solidFill>
                  <a:srgbClr val="53BAE9"/>
                </a:solidFill>
                <a:latin charset="-122" panose="02010600040101010101" pitchFamily="2" typeface="华文细黑"/>
                <a:ea charset="-122" panose="02010600040101010101" pitchFamily="2" typeface="华文细黑"/>
              </a:rPr>
              <a:t>ADD YOUR TITLE HERE</a:t>
            </a:r>
          </a:p>
        </p:txBody>
      </p:sp>
      <p:grpSp>
        <p:nvGrpSpPr>
          <p:cNvPr id="24" name="组合 23"/>
          <p:cNvGrpSpPr/>
          <p:nvPr/>
        </p:nvGrpSpPr>
        <p:grpSpPr>
          <a:xfrm>
            <a:off x="503236" y="1961716"/>
            <a:ext cx="8049011" cy="3953187"/>
            <a:chOff x="1403350" y="2276475"/>
            <a:chExt cx="7416800" cy="3897371"/>
          </a:xfrm>
          <a:solidFill>
            <a:srgbClr val="ABDEF4"/>
          </a:solidFill>
        </p:grpSpPr>
        <p:sp>
          <p:nvSpPr>
            <p:cNvPr id="25" name="Freeform 243"/>
            <p:cNvSpPr/>
            <p:nvPr/>
          </p:nvSpPr>
          <p:spPr bwMode="auto">
            <a:xfrm>
              <a:off x="6232572" y="3027808"/>
              <a:ext cx="1199234" cy="947794"/>
            </a:xfrm>
            <a:custGeom>
              <a:gdLst>
                <a:gd fmla="*/ 2147483647 w 820" name="T0"/>
                <a:gd fmla="*/ 2147483647 h 600" name="T1"/>
                <a:gd fmla="*/ 2147483647 w 820" name="T2"/>
                <a:gd fmla="*/ 2147483647 h 600" name="T3"/>
                <a:gd fmla="*/ 2147483647 w 820" name="T4"/>
                <a:gd fmla="*/ 2147483647 h 600" name="T5"/>
                <a:gd fmla="*/ 2147483647 w 820" name="T6"/>
                <a:gd fmla="*/ 2147483647 h 600" name="T7"/>
                <a:gd fmla="*/ 2147483647 w 820" name="T8"/>
                <a:gd fmla="*/ 2147483647 h 600" name="T9"/>
                <a:gd fmla="*/ 2147483647 w 820" name="T10"/>
                <a:gd fmla="*/ 2147483647 h 600" name="T11"/>
                <a:gd fmla="*/ 2147483647 w 820" name="T12"/>
                <a:gd fmla="*/ 2147483647 h 600" name="T13"/>
                <a:gd fmla="*/ 2147483647 w 820" name="T14"/>
                <a:gd fmla="*/ 2147483647 h 600" name="T15"/>
                <a:gd fmla="*/ 2147483647 w 820" name="T16"/>
                <a:gd fmla="*/ 2147483647 h 600" name="T17"/>
                <a:gd fmla="*/ 2147483647 w 820" name="T18"/>
                <a:gd fmla="*/ 2147483647 h 600" name="T19"/>
                <a:gd fmla="*/ 2147483647 w 820" name="T20"/>
                <a:gd fmla="*/ 2147483647 h 600" name="T21"/>
                <a:gd fmla="*/ 2147483647 w 820" name="T22"/>
                <a:gd fmla="*/ 2147483647 h 600" name="T23"/>
                <a:gd fmla="*/ 2147483647 w 820" name="T24"/>
                <a:gd fmla="*/ 2147483647 h 600" name="T25"/>
                <a:gd fmla="*/ 2147483647 w 820" name="T26"/>
                <a:gd fmla="*/ 2147483647 h 600" name="T27"/>
                <a:gd fmla="*/ 2147483647 w 820" name="T28"/>
                <a:gd fmla="*/ 2147483647 h 600" name="T29"/>
                <a:gd fmla="*/ 2147483647 w 820" name="T30"/>
                <a:gd fmla="*/ 2147483647 h 600" name="T31"/>
                <a:gd fmla="*/ 2147483647 w 820" name="T32"/>
                <a:gd fmla="*/ 2147483647 h 600" name="T33"/>
                <a:gd fmla="*/ 2147483647 w 820" name="T34"/>
                <a:gd fmla="*/ 2147483647 h 600" name="T35"/>
                <a:gd fmla="*/ 2147483647 w 820" name="T36"/>
                <a:gd fmla="*/ 2147483647 h 600" name="T37"/>
                <a:gd fmla="*/ 2147483647 w 820" name="T38"/>
                <a:gd fmla="*/ 2147483647 h 600" name="T39"/>
                <a:gd fmla="*/ 2147483647 w 820" name="T40"/>
                <a:gd fmla="*/ 2147483647 h 600" name="T41"/>
                <a:gd fmla="*/ 2147483647 w 820" name="T42"/>
                <a:gd fmla="*/ 2147483647 h 600" name="T43"/>
                <a:gd fmla="*/ 2147483647 w 820" name="T44"/>
                <a:gd fmla="*/ 2147483647 h 600" name="T45"/>
                <a:gd fmla="*/ 2147483647 w 820" name="T46"/>
                <a:gd fmla="*/ 2147483647 h 600" name="T47"/>
                <a:gd fmla="*/ 2147483647 w 820" name="T48"/>
                <a:gd fmla="*/ 2147483647 h 600" name="T49"/>
                <a:gd fmla="*/ 2147483647 w 820" name="T50"/>
                <a:gd fmla="*/ 2147483647 h 600" name="T51"/>
                <a:gd fmla="*/ 2147483647 w 820" name="T52"/>
                <a:gd fmla="*/ 2147483647 h 600" name="T53"/>
                <a:gd fmla="*/ 2147483647 w 820" name="T54"/>
                <a:gd fmla="*/ 2147483647 h 600" name="T55"/>
                <a:gd fmla="*/ 2147483647 w 820" name="T56"/>
                <a:gd fmla="*/ 2147483647 h 600" name="T57"/>
                <a:gd fmla="*/ 2147483647 w 820" name="T58"/>
                <a:gd fmla="*/ 2147483647 h 600" name="T59"/>
                <a:gd fmla="*/ 2147483647 w 820" name="T60"/>
                <a:gd fmla="*/ 2147483647 h 600" name="T61"/>
                <a:gd fmla="*/ 2147483647 w 820" name="T62"/>
                <a:gd fmla="*/ 2147483647 h 600" name="T63"/>
                <a:gd fmla="*/ 2147483647 w 820" name="T64"/>
                <a:gd fmla="*/ 2147483647 h 600" name="T65"/>
                <a:gd fmla="*/ 2147483647 w 820" name="T66"/>
                <a:gd fmla="*/ 2147483647 h 600" name="T67"/>
                <a:gd fmla="*/ 2147483647 w 820" name="T68"/>
                <a:gd fmla="*/ 2147483647 h 600" name="T69"/>
                <a:gd fmla="*/ 2147483647 w 820" name="T70"/>
                <a:gd fmla="*/ 2147483647 h 600" name="T71"/>
                <a:gd fmla="*/ 2147483647 w 820" name="T72"/>
                <a:gd fmla="*/ 2147483647 h 600" name="T73"/>
                <a:gd fmla="*/ 2147483647 w 820" name="T74"/>
                <a:gd fmla="*/ 2147483647 h 600" name="T75"/>
                <a:gd fmla="*/ 2147483647 w 820" name="T76"/>
                <a:gd fmla="*/ 2147483647 h 600" name="T77"/>
                <a:gd fmla="*/ 2147483647 w 820" name="T78"/>
                <a:gd fmla="*/ 2147483647 h 600" name="T79"/>
                <a:gd fmla="*/ 2147483647 w 820" name="T80"/>
                <a:gd fmla="*/ 2147483647 h 600" name="T81"/>
                <a:gd fmla="*/ 2147483647 w 820" name="T82"/>
                <a:gd fmla="*/ 2147483647 h 600" name="T83"/>
                <a:gd fmla="*/ 2147483647 w 820" name="T84"/>
                <a:gd fmla="*/ 2147483647 h 600" name="T85"/>
                <a:gd fmla="*/ 2147483647 w 820" name="T86"/>
                <a:gd fmla="*/ 2147483647 h 600" name="T87"/>
                <a:gd fmla="*/ 0 w 820" name="T88"/>
                <a:gd fmla="*/ 2147483647 h 600" name="T89"/>
                <a:gd fmla="*/ 2147483647 w 820" name="T90"/>
                <a:gd fmla="*/ 2147483647 h 600" name="T91"/>
                <a:gd fmla="*/ 2147483647 w 820" name="T92"/>
                <a:gd fmla="*/ 2147483647 h 600" name="T93"/>
                <a:gd fmla="*/ 2147483647 w 820" name="T94"/>
                <a:gd fmla="*/ 2147483647 h 600" name="T95"/>
                <a:gd fmla="*/ 2147483647 w 820" name="T96"/>
                <a:gd fmla="*/ 2147483647 h 600" name="T97"/>
                <a:gd fmla="*/ 2147483647 w 820" name="T98"/>
                <a:gd fmla="*/ 2147483647 h 600" name="T99"/>
                <a:gd fmla="*/ 2147483647 w 820" name="T100"/>
                <a:gd fmla="*/ 2147483647 h 600" name="T101"/>
                <a:gd fmla="*/ 2147483647 w 820" name="T102"/>
                <a:gd fmla="*/ 2147483647 h 600" name="T103"/>
                <a:gd fmla="*/ 2147483647 w 820" name="T104"/>
                <a:gd fmla="*/ 2147483647 h 600" name="T105"/>
                <a:gd fmla="*/ 2147483647 w 820" name="T106"/>
                <a:gd fmla="*/ 2147483647 h 600" name="T107"/>
                <a:gd fmla="*/ 2147483647 w 820" name="T108"/>
                <a:gd fmla="*/ 2147483647 h 600" name="T109"/>
                <a:gd fmla="*/ 2147483647 w 820" name="T110"/>
                <a:gd fmla="*/ 2147483647 h 600" name="T111"/>
                <a:gd fmla="*/ 2147483647 w 820" name="T112"/>
                <a:gd fmla="*/ 2147483647 h 600" name="T113"/>
                <a:gd fmla="*/ 2147483647 w 820" name="T114"/>
                <a:gd fmla="*/ 2147483647 h 600" name="T115"/>
                <a:gd fmla="*/ 2147483647 w 820" name="T116"/>
                <a:gd fmla="*/ 2147483647 h 600" name="T117"/>
                <a:gd fmla="*/ 2147483647 w 820" name="T118"/>
                <a:gd fmla="*/ 2147483647 h 600"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820" name="T180"/>
                <a:gd fmla="*/ 0 h 600" name="T181"/>
                <a:gd fmla="*/ 820 w 820" name="T182"/>
                <a:gd fmla="*/ 600 h 600"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00" w="820">
                  <a:moveTo>
                    <a:pt x="414" y="452"/>
                  </a:moveTo>
                  <a:lnTo>
                    <a:pt x="420" y="452"/>
                  </a:lnTo>
                  <a:lnTo>
                    <a:pt x="424" y="454"/>
                  </a:lnTo>
                  <a:lnTo>
                    <a:pt x="426" y="456"/>
                  </a:lnTo>
                  <a:lnTo>
                    <a:pt x="430" y="462"/>
                  </a:lnTo>
                  <a:lnTo>
                    <a:pt x="430" y="464"/>
                  </a:lnTo>
                  <a:lnTo>
                    <a:pt x="434" y="466"/>
                  </a:lnTo>
                  <a:lnTo>
                    <a:pt x="438" y="466"/>
                  </a:lnTo>
                  <a:lnTo>
                    <a:pt x="440" y="470"/>
                  </a:lnTo>
                  <a:lnTo>
                    <a:pt x="442" y="480"/>
                  </a:lnTo>
                  <a:lnTo>
                    <a:pt x="446" y="496"/>
                  </a:lnTo>
                  <a:lnTo>
                    <a:pt x="444" y="500"/>
                  </a:lnTo>
                  <a:lnTo>
                    <a:pt x="446" y="502"/>
                  </a:lnTo>
                  <a:lnTo>
                    <a:pt x="440" y="504"/>
                  </a:lnTo>
                  <a:lnTo>
                    <a:pt x="436" y="510"/>
                  </a:lnTo>
                  <a:lnTo>
                    <a:pt x="434" y="516"/>
                  </a:lnTo>
                  <a:lnTo>
                    <a:pt x="434" y="520"/>
                  </a:lnTo>
                  <a:lnTo>
                    <a:pt x="436" y="528"/>
                  </a:lnTo>
                  <a:lnTo>
                    <a:pt x="438" y="532"/>
                  </a:lnTo>
                  <a:lnTo>
                    <a:pt x="442" y="534"/>
                  </a:lnTo>
                  <a:lnTo>
                    <a:pt x="448" y="534"/>
                  </a:lnTo>
                  <a:lnTo>
                    <a:pt x="452" y="534"/>
                  </a:lnTo>
                  <a:lnTo>
                    <a:pt x="454" y="536"/>
                  </a:lnTo>
                  <a:lnTo>
                    <a:pt x="456" y="542"/>
                  </a:lnTo>
                  <a:lnTo>
                    <a:pt x="458" y="546"/>
                  </a:lnTo>
                  <a:lnTo>
                    <a:pt x="462" y="548"/>
                  </a:lnTo>
                  <a:lnTo>
                    <a:pt x="466" y="550"/>
                  </a:lnTo>
                  <a:lnTo>
                    <a:pt x="468" y="554"/>
                  </a:lnTo>
                  <a:lnTo>
                    <a:pt x="468" y="558"/>
                  </a:lnTo>
                  <a:lnTo>
                    <a:pt x="466" y="568"/>
                  </a:lnTo>
                  <a:lnTo>
                    <a:pt x="472" y="570"/>
                  </a:lnTo>
                  <a:lnTo>
                    <a:pt x="478" y="574"/>
                  </a:lnTo>
                  <a:lnTo>
                    <a:pt x="484" y="578"/>
                  </a:lnTo>
                  <a:lnTo>
                    <a:pt x="490" y="580"/>
                  </a:lnTo>
                  <a:lnTo>
                    <a:pt x="492" y="582"/>
                  </a:lnTo>
                  <a:lnTo>
                    <a:pt x="496" y="578"/>
                  </a:lnTo>
                  <a:lnTo>
                    <a:pt x="500" y="582"/>
                  </a:lnTo>
                  <a:lnTo>
                    <a:pt x="502" y="582"/>
                  </a:lnTo>
                  <a:lnTo>
                    <a:pt x="506" y="580"/>
                  </a:lnTo>
                  <a:lnTo>
                    <a:pt x="502" y="574"/>
                  </a:lnTo>
                  <a:lnTo>
                    <a:pt x="500" y="568"/>
                  </a:lnTo>
                  <a:lnTo>
                    <a:pt x="500" y="566"/>
                  </a:lnTo>
                  <a:lnTo>
                    <a:pt x="502" y="562"/>
                  </a:lnTo>
                  <a:lnTo>
                    <a:pt x="506" y="560"/>
                  </a:lnTo>
                  <a:lnTo>
                    <a:pt x="518" y="560"/>
                  </a:lnTo>
                  <a:lnTo>
                    <a:pt x="524" y="560"/>
                  </a:lnTo>
                  <a:lnTo>
                    <a:pt x="534" y="558"/>
                  </a:lnTo>
                  <a:lnTo>
                    <a:pt x="542" y="552"/>
                  </a:lnTo>
                  <a:lnTo>
                    <a:pt x="550" y="548"/>
                  </a:lnTo>
                  <a:lnTo>
                    <a:pt x="558" y="546"/>
                  </a:lnTo>
                  <a:lnTo>
                    <a:pt x="564" y="548"/>
                  </a:lnTo>
                  <a:lnTo>
                    <a:pt x="568" y="550"/>
                  </a:lnTo>
                  <a:lnTo>
                    <a:pt x="574" y="552"/>
                  </a:lnTo>
                  <a:lnTo>
                    <a:pt x="578" y="552"/>
                  </a:lnTo>
                  <a:lnTo>
                    <a:pt x="580" y="558"/>
                  </a:lnTo>
                  <a:lnTo>
                    <a:pt x="582" y="562"/>
                  </a:lnTo>
                  <a:lnTo>
                    <a:pt x="590" y="570"/>
                  </a:lnTo>
                  <a:lnTo>
                    <a:pt x="598" y="574"/>
                  </a:lnTo>
                  <a:lnTo>
                    <a:pt x="606" y="576"/>
                  </a:lnTo>
                  <a:lnTo>
                    <a:pt x="620" y="576"/>
                  </a:lnTo>
                  <a:lnTo>
                    <a:pt x="626" y="576"/>
                  </a:lnTo>
                  <a:lnTo>
                    <a:pt x="630" y="578"/>
                  </a:lnTo>
                  <a:lnTo>
                    <a:pt x="638" y="582"/>
                  </a:lnTo>
                  <a:lnTo>
                    <a:pt x="638" y="588"/>
                  </a:lnTo>
                  <a:lnTo>
                    <a:pt x="638" y="594"/>
                  </a:lnTo>
                  <a:lnTo>
                    <a:pt x="640" y="598"/>
                  </a:lnTo>
                  <a:lnTo>
                    <a:pt x="646" y="600"/>
                  </a:lnTo>
                  <a:lnTo>
                    <a:pt x="650" y="596"/>
                  </a:lnTo>
                  <a:lnTo>
                    <a:pt x="648" y="594"/>
                  </a:lnTo>
                  <a:lnTo>
                    <a:pt x="648" y="590"/>
                  </a:lnTo>
                  <a:lnTo>
                    <a:pt x="646" y="584"/>
                  </a:lnTo>
                  <a:lnTo>
                    <a:pt x="662" y="580"/>
                  </a:lnTo>
                  <a:lnTo>
                    <a:pt x="674" y="572"/>
                  </a:lnTo>
                  <a:lnTo>
                    <a:pt x="696" y="558"/>
                  </a:lnTo>
                  <a:lnTo>
                    <a:pt x="696" y="568"/>
                  </a:lnTo>
                  <a:lnTo>
                    <a:pt x="708" y="568"/>
                  </a:lnTo>
                  <a:lnTo>
                    <a:pt x="712" y="562"/>
                  </a:lnTo>
                  <a:lnTo>
                    <a:pt x="714" y="560"/>
                  </a:lnTo>
                  <a:lnTo>
                    <a:pt x="724" y="556"/>
                  </a:lnTo>
                  <a:lnTo>
                    <a:pt x="734" y="554"/>
                  </a:lnTo>
                  <a:lnTo>
                    <a:pt x="738" y="552"/>
                  </a:lnTo>
                  <a:lnTo>
                    <a:pt x="742" y="548"/>
                  </a:lnTo>
                  <a:lnTo>
                    <a:pt x="742" y="550"/>
                  </a:lnTo>
                  <a:lnTo>
                    <a:pt x="746" y="540"/>
                  </a:lnTo>
                  <a:lnTo>
                    <a:pt x="752" y="532"/>
                  </a:lnTo>
                  <a:lnTo>
                    <a:pt x="770" y="518"/>
                  </a:lnTo>
                  <a:lnTo>
                    <a:pt x="772" y="514"/>
                  </a:lnTo>
                  <a:lnTo>
                    <a:pt x="774" y="508"/>
                  </a:lnTo>
                  <a:lnTo>
                    <a:pt x="774" y="498"/>
                  </a:lnTo>
                  <a:lnTo>
                    <a:pt x="774" y="488"/>
                  </a:lnTo>
                  <a:lnTo>
                    <a:pt x="778" y="478"/>
                  </a:lnTo>
                  <a:lnTo>
                    <a:pt x="786" y="466"/>
                  </a:lnTo>
                  <a:lnTo>
                    <a:pt x="792" y="454"/>
                  </a:lnTo>
                  <a:lnTo>
                    <a:pt x="794" y="448"/>
                  </a:lnTo>
                  <a:lnTo>
                    <a:pt x="794" y="442"/>
                  </a:lnTo>
                  <a:lnTo>
                    <a:pt x="792" y="432"/>
                  </a:lnTo>
                  <a:lnTo>
                    <a:pt x="790" y="426"/>
                  </a:lnTo>
                  <a:lnTo>
                    <a:pt x="782" y="420"/>
                  </a:lnTo>
                  <a:lnTo>
                    <a:pt x="772" y="418"/>
                  </a:lnTo>
                  <a:lnTo>
                    <a:pt x="778" y="410"/>
                  </a:lnTo>
                  <a:lnTo>
                    <a:pt x="786" y="406"/>
                  </a:lnTo>
                  <a:lnTo>
                    <a:pt x="778" y="400"/>
                  </a:lnTo>
                  <a:lnTo>
                    <a:pt x="774" y="396"/>
                  </a:lnTo>
                  <a:lnTo>
                    <a:pt x="772" y="392"/>
                  </a:lnTo>
                  <a:lnTo>
                    <a:pt x="776" y="392"/>
                  </a:lnTo>
                  <a:lnTo>
                    <a:pt x="768" y="378"/>
                  </a:lnTo>
                  <a:lnTo>
                    <a:pt x="760" y="366"/>
                  </a:lnTo>
                  <a:lnTo>
                    <a:pt x="750" y="352"/>
                  </a:lnTo>
                  <a:lnTo>
                    <a:pt x="738" y="342"/>
                  </a:lnTo>
                  <a:lnTo>
                    <a:pt x="726" y="338"/>
                  </a:lnTo>
                  <a:lnTo>
                    <a:pt x="720" y="334"/>
                  </a:lnTo>
                  <a:lnTo>
                    <a:pt x="718" y="332"/>
                  </a:lnTo>
                  <a:lnTo>
                    <a:pt x="718" y="328"/>
                  </a:lnTo>
                  <a:lnTo>
                    <a:pt x="718" y="324"/>
                  </a:lnTo>
                  <a:lnTo>
                    <a:pt x="720" y="316"/>
                  </a:lnTo>
                  <a:lnTo>
                    <a:pt x="724" y="312"/>
                  </a:lnTo>
                  <a:lnTo>
                    <a:pt x="728" y="308"/>
                  </a:lnTo>
                  <a:lnTo>
                    <a:pt x="748" y="294"/>
                  </a:lnTo>
                  <a:lnTo>
                    <a:pt x="734" y="286"/>
                  </a:lnTo>
                  <a:lnTo>
                    <a:pt x="726" y="282"/>
                  </a:lnTo>
                  <a:lnTo>
                    <a:pt x="718" y="280"/>
                  </a:lnTo>
                  <a:lnTo>
                    <a:pt x="714" y="282"/>
                  </a:lnTo>
                  <a:lnTo>
                    <a:pt x="710" y="286"/>
                  </a:lnTo>
                  <a:lnTo>
                    <a:pt x="706" y="290"/>
                  </a:lnTo>
                  <a:lnTo>
                    <a:pt x="702" y="290"/>
                  </a:lnTo>
                  <a:lnTo>
                    <a:pt x="662" y="266"/>
                  </a:lnTo>
                  <a:lnTo>
                    <a:pt x="662" y="262"/>
                  </a:lnTo>
                  <a:lnTo>
                    <a:pt x="666" y="260"/>
                  </a:lnTo>
                  <a:lnTo>
                    <a:pt x="670" y="256"/>
                  </a:lnTo>
                  <a:lnTo>
                    <a:pt x="676" y="254"/>
                  </a:lnTo>
                  <a:lnTo>
                    <a:pt x="682" y="250"/>
                  </a:lnTo>
                  <a:lnTo>
                    <a:pt x="686" y="240"/>
                  </a:lnTo>
                  <a:lnTo>
                    <a:pt x="694" y="228"/>
                  </a:lnTo>
                  <a:lnTo>
                    <a:pt x="698" y="224"/>
                  </a:lnTo>
                  <a:lnTo>
                    <a:pt x="704" y="224"/>
                  </a:lnTo>
                  <a:lnTo>
                    <a:pt x="708" y="224"/>
                  </a:lnTo>
                  <a:lnTo>
                    <a:pt x="712" y="228"/>
                  </a:lnTo>
                  <a:lnTo>
                    <a:pt x="714" y="236"/>
                  </a:lnTo>
                  <a:lnTo>
                    <a:pt x="714" y="262"/>
                  </a:lnTo>
                  <a:lnTo>
                    <a:pt x="718" y="262"/>
                  </a:lnTo>
                  <a:lnTo>
                    <a:pt x="724" y="258"/>
                  </a:lnTo>
                  <a:lnTo>
                    <a:pt x="732" y="250"/>
                  </a:lnTo>
                  <a:lnTo>
                    <a:pt x="740" y="242"/>
                  </a:lnTo>
                  <a:lnTo>
                    <a:pt x="742" y="242"/>
                  </a:lnTo>
                  <a:lnTo>
                    <a:pt x="748" y="242"/>
                  </a:lnTo>
                  <a:lnTo>
                    <a:pt x="752" y="234"/>
                  </a:lnTo>
                  <a:lnTo>
                    <a:pt x="760" y="222"/>
                  </a:lnTo>
                  <a:lnTo>
                    <a:pt x="770" y="210"/>
                  </a:lnTo>
                  <a:lnTo>
                    <a:pt x="774" y="212"/>
                  </a:lnTo>
                  <a:lnTo>
                    <a:pt x="780" y="214"/>
                  </a:lnTo>
                  <a:lnTo>
                    <a:pt x="792" y="214"/>
                  </a:lnTo>
                  <a:lnTo>
                    <a:pt x="790" y="208"/>
                  </a:lnTo>
                  <a:lnTo>
                    <a:pt x="792" y="204"/>
                  </a:lnTo>
                  <a:lnTo>
                    <a:pt x="796" y="198"/>
                  </a:lnTo>
                  <a:lnTo>
                    <a:pt x="802" y="188"/>
                  </a:lnTo>
                  <a:lnTo>
                    <a:pt x="806" y="190"/>
                  </a:lnTo>
                  <a:lnTo>
                    <a:pt x="810" y="192"/>
                  </a:lnTo>
                  <a:lnTo>
                    <a:pt x="814" y="190"/>
                  </a:lnTo>
                  <a:lnTo>
                    <a:pt x="818" y="188"/>
                  </a:lnTo>
                  <a:lnTo>
                    <a:pt x="818" y="186"/>
                  </a:lnTo>
                  <a:lnTo>
                    <a:pt x="820" y="188"/>
                  </a:lnTo>
                  <a:lnTo>
                    <a:pt x="814" y="172"/>
                  </a:lnTo>
                  <a:lnTo>
                    <a:pt x="808" y="164"/>
                  </a:lnTo>
                  <a:lnTo>
                    <a:pt x="800" y="158"/>
                  </a:lnTo>
                  <a:lnTo>
                    <a:pt x="800" y="142"/>
                  </a:lnTo>
                  <a:lnTo>
                    <a:pt x="812" y="146"/>
                  </a:lnTo>
                  <a:lnTo>
                    <a:pt x="820" y="152"/>
                  </a:lnTo>
                  <a:lnTo>
                    <a:pt x="820" y="142"/>
                  </a:lnTo>
                  <a:lnTo>
                    <a:pt x="820" y="136"/>
                  </a:lnTo>
                  <a:lnTo>
                    <a:pt x="820" y="124"/>
                  </a:lnTo>
                  <a:lnTo>
                    <a:pt x="818" y="110"/>
                  </a:lnTo>
                  <a:lnTo>
                    <a:pt x="814" y="100"/>
                  </a:lnTo>
                  <a:lnTo>
                    <a:pt x="806" y="86"/>
                  </a:lnTo>
                  <a:lnTo>
                    <a:pt x="798" y="92"/>
                  </a:lnTo>
                  <a:lnTo>
                    <a:pt x="792" y="98"/>
                  </a:lnTo>
                  <a:lnTo>
                    <a:pt x="786" y="102"/>
                  </a:lnTo>
                  <a:lnTo>
                    <a:pt x="774" y="104"/>
                  </a:lnTo>
                  <a:lnTo>
                    <a:pt x="770" y="104"/>
                  </a:lnTo>
                  <a:lnTo>
                    <a:pt x="764" y="102"/>
                  </a:lnTo>
                  <a:lnTo>
                    <a:pt x="756" y="96"/>
                  </a:lnTo>
                  <a:lnTo>
                    <a:pt x="750" y="88"/>
                  </a:lnTo>
                  <a:lnTo>
                    <a:pt x="744" y="80"/>
                  </a:lnTo>
                  <a:lnTo>
                    <a:pt x="732" y="76"/>
                  </a:lnTo>
                  <a:lnTo>
                    <a:pt x="718" y="72"/>
                  </a:lnTo>
                  <a:lnTo>
                    <a:pt x="704" y="68"/>
                  </a:lnTo>
                  <a:lnTo>
                    <a:pt x="690" y="62"/>
                  </a:lnTo>
                  <a:lnTo>
                    <a:pt x="680" y="54"/>
                  </a:lnTo>
                  <a:lnTo>
                    <a:pt x="668" y="46"/>
                  </a:lnTo>
                  <a:lnTo>
                    <a:pt x="646" y="24"/>
                  </a:lnTo>
                  <a:lnTo>
                    <a:pt x="634" y="16"/>
                  </a:lnTo>
                  <a:lnTo>
                    <a:pt x="622" y="8"/>
                  </a:lnTo>
                  <a:lnTo>
                    <a:pt x="606" y="2"/>
                  </a:lnTo>
                  <a:lnTo>
                    <a:pt x="584" y="0"/>
                  </a:lnTo>
                  <a:lnTo>
                    <a:pt x="572" y="0"/>
                  </a:lnTo>
                  <a:lnTo>
                    <a:pt x="562" y="2"/>
                  </a:lnTo>
                  <a:lnTo>
                    <a:pt x="556" y="4"/>
                  </a:lnTo>
                  <a:lnTo>
                    <a:pt x="552" y="8"/>
                  </a:lnTo>
                  <a:lnTo>
                    <a:pt x="550" y="12"/>
                  </a:lnTo>
                  <a:lnTo>
                    <a:pt x="550" y="18"/>
                  </a:lnTo>
                  <a:lnTo>
                    <a:pt x="552" y="20"/>
                  </a:lnTo>
                  <a:lnTo>
                    <a:pt x="556" y="24"/>
                  </a:lnTo>
                  <a:lnTo>
                    <a:pt x="562" y="30"/>
                  </a:lnTo>
                  <a:lnTo>
                    <a:pt x="564" y="40"/>
                  </a:lnTo>
                  <a:lnTo>
                    <a:pt x="566" y="50"/>
                  </a:lnTo>
                  <a:lnTo>
                    <a:pt x="566" y="56"/>
                  </a:lnTo>
                  <a:lnTo>
                    <a:pt x="566" y="62"/>
                  </a:lnTo>
                  <a:lnTo>
                    <a:pt x="562" y="66"/>
                  </a:lnTo>
                  <a:lnTo>
                    <a:pt x="560" y="68"/>
                  </a:lnTo>
                  <a:lnTo>
                    <a:pt x="550" y="68"/>
                  </a:lnTo>
                  <a:lnTo>
                    <a:pt x="536" y="66"/>
                  </a:lnTo>
                  <a:lnTo>
                    <a:pt x="538" y="88"/>
                  </a:lnTo>
                  <a:lnTo>
                    <a:pt x="538" y="94"/>
                  </a:lnTo>
                  <a:lnTo>
                    <a:pt x="542" y="98"/>
                  </a:lnTo>
                  <a:lnTo>
                    <a:pt x="544" y="102"/>
                  </a:lnTo>
                  <a:lnTo>
                    <a:pt x="550" y="102"/>
                  </a:lnTo>
                  <a:lnTo>
                    <a:pt x="568" y="102"/>
                  </a:lnTo>
                  <a:lnTo>
                    <a:pt x="576" y="100"/>
                  </a:lnTo>
                  <a:lnTo>
                    <a:pt x="582" y="98"/>
                  </a:lnTo>
                  <a:lnTo>
                    <a:pt x="592" y="100"/>
                  </a:lnTo>
                  <a:lnTo>
                    <a:pt x="602" y="106"/>
                  </a:lnTo>
                  <a:lnTo>
                    <a:pt x="610" y="112"/>
                  </a:lnTo>
                  <a:lnTo>
                    <a:pt x="616" y="120"/>
                  </a:lnTo>
                  <a:lnTo>
                    <a:pt x="596" y="122"/>
                  </a:lnTo>
                  <a:lnTo>
                    <a:pt x="578" y="124"/>
                  </a:lnTo>
                  <a:lnTo>
                    <a:pt x="576" y="128"/>
                  </a:lnTo>
                  <a:lnTo>
                    <a:pt x="576" y="132"/>
                  </a:lnTo>
                  <a:lnTo>
                    <a:pt x="574" y="134"/>
                  </a:lnTo>
                  <a:lnTo>
                    <a:pt x="574" y="140"/>
                  </a:lnTo>
                  <a:lnTo>
                    <a:pt x="570" y="142"/>
                  </a:lnTo>
                  <a:lnTo>
                    <a:pt x="566" y="142"/>
                  </a:lnTo>
                  <a:lnTo>
                    <a:pt x="556" y="144"/>
                  </a:lnTo>
                  <a:lnTo>
                    <a:pt x="552" y="146"/>
                  </a:lnTo>
                  <a:lnTo>
                    <a:pt x="550" y="150"/>
                  </a:lnTo>
                  <a:lnTo>
                    <a:pt x="544" y="152"/>
                  </a:lnTo>
                  <a:lnTo>
                    <a:pt x="538" y="154"/>
                  </a:lnTo>
                  <a:lnTo>
                    <a:pt x="532" y="154"/>
                  </a:lnTo>
                  <a:lnTo>
                    <a:pt x="528" y="152"/>
                  </a:lnTo>
                  <a:lnTo>
                    <a:pt x="524" y="150"/>
                  </a:lnTo>
                  <a:lnTo>
                    <a:pt x="522" y="150"/>
                  </a:lnTo>
                  <a:lnTo>
                    <a:pt x="518" y="152"/>
                  </a:lnTo>
                  <a:lnTo>
                    <a:pt x="516" y="156"/>
                  </a:lnTo>
                  <a:lnTo>
                    <a:pt x="516" y="160"/>
                  </a:lnTo>
                  <a:lnTo>
                    <a:pt x="518" y="160"/>
                  </a:lnTo>
                  <a:lnTo>
                    <a:pt x="524" y="164"/>
                  </a:lnTo>
                  <a:lnTo>
                    <a:pt x="528" y="166"/>
                  </a:lnTo>
                  <a:lnTo>
                    <a:pt x="530" y="168"/>
                  </a:lnTo>
                  <a:lnTo>
                    <a:pt x="530" y="172"/>
                  </a:lnTo>
                  <a:lnTo>
                    <a:pt x="530" y="176"/>
                  </a:lnTo>
                  <a:lnTo>
                    <a:pt x="526" y="182"/>
                  </a:lnTo>
                  <a:lnTo>
                    <a:pt x="518" y="188"/>
                  </a:lnTo>
                  <a:lnTo>
                    <a:pt x="508" y="194"/>
                  </a:lnTo>
                  <a:lnTo>
                    <a:pt x="496" y="198"/>
                  </a:lnTo>
                  <a:lnTo>
                    <a:pt x="468" y="198"/>
                  </a:lnTo>
                  <a:lnTo>
                    <a:pt x="458" y="206"/>
                  </a:lnTo>
                  <a:lnTo>
                    <a:pt x="452" y="210"/>
                  </a:lnTo>
                  <a:lnTo>
                    <a:pt x="444" y="212"/>
                  </a:lnTo>
                  <a:lnTo>
                    <a:pt x="430" y="210"/>
                  </a:lnTo>
                  <a:lnTo>
                    <a:pt x="414" y="206"/>
                  </a:lnTo>
                  <a:lnTo>
                    <a:pt x="402" y="200"/>
                  </a:lnTo>
                  <a:lnTo>
                    <a:pt x="392" y="194"/>
                  </a:lnTo>
                  <a:lnTo>
                    <a:pt x="348" y="194"/>
                  </a:lnTo>
                  <a:lnTo>
                    <a:pt x="348" y="192"/>
                  </a:lnTo>
                  <a:lnTo>
                    <a:pt x="314" y="192"/>
                  </a:lnTo>
                  <a:lnTo>
                    <a:pt x="306" y="188"/>
                  </a:lnTo>
                  <a:lnTo>
                    <a:pt x="298" y="180"/>
                  </a:lnTo>
                  <a:lnTo>
                    <a:pt x="290" y="172"/>
                  </a:lnTo>
                  <a:lnTo>
                    <a:pt x="280" y="166"/>
                  </a:lnTo>
                  <a:lnTo>
                    <a:pt x="272" y="160"/>
                  </a:lnTo>
                  <a:lnTo>
                    <a:pt x="262" y="160"/>
                  </a:lnTo>
                  <a:lnTo>
                    <a:pt x="252" y="156"/>
                  </a:lnTo>
                  <a:lnTo>
                    <a:pt x="244" y="152"/>
                  </a:lnTo>
                  <a:lnTo>
                    <a:pt x="214" y="152"/>
                  </a:lnTo>
                  <a:lnTo>
                    <a:pt x="210" y="146"/>
                  </a:lnTo>
                  <a:lnTo>
                    <a:pt x="206" y="140"/>
                  </a:lnTo>
                  <a:lnTo>
                    <a:pt x="202" y="126"/>
                  </a:lnTo>
                  <a:lnTo>
                    <a:pt x="198" y="118"/>
                  </a:lnTo>
                  <a:lnTo>
                    <a:pt x="194" y="112"/>
                  </a:lnTo>
                  <a:lnTo>
                    <a:pt x="182" y="104"/>
                  </a:lnTo>
                  <a:lnTo>
                    <a:pt x="174" y="100"/>
                  </a:lnTo>
                  <a:lnTo>
                    <a:pt x="168" y="98"/>
                  </a:lnTo>
                  <a:lnTo>
                    <a:pt x="154" y="92"/>
                  </a:lnTo>
                  <a:lnTo>
                    <a:pt x="146" y="90"/>
                  </a:lnTo>
                  <a:lnTo>
                    <a:pt x="140" y="86"/>
                  </a:lnTo>
                  <a:lnTo>
                    <a:pt x="138" y="82"/>
                  </a:lnTo>
                  <a:lnTo>
                    <a:pt x="134" y="76"/>
                  </a:lnTo>
                  <a:lnTo>
                    <a:pt x="134" y="78"/>
                  </a:lnTo>
                  <a:lnTo>
                    <a:pt x="122" y="86"/>
                  </a:lnTo>
                  <a:lnTo>
                    <a:pt x="114" y="94"/>
                  </a:lnTo>
                  <a:lnTo>
                    <a:pt x="126" y="108"/>
                  </a:lnTo>
                  <a:lnTo>
                    <a:pt x="116" y="116"/>
                  </a:lnTo>
                  <a:lnTo>
                    <a:pt x="110" y="118"/>
                  </a:lnTo>
                  <a:lnTo>
                    <a:pt x="100" y="116"/>
                  </a:lnTo>
                  <a:lnTo>
                    <a:pt x="88" y="112"/>
                  </a:lnTo>
                  <a:lnTo>
                    <a:pt x="92" y="130"/>
                  </a:lnTo>
                  <a:lnTo>
                    <a:pt x="92" y="140"/>
                  </a:lnTo>
                  <a:lnTo>
                    <a:pt x="90" y="148"/>
                  </a:lnTo>
                  <a:lnTo>
                    <a:pt x="86" y="150"/>
                  </a:lnTo>
                  <a:lnTo>
                    <a:pt x="84" y="150"/>
                  </a:lnTo>
                  <a:lnTo>
                    <a:pt x="78" y="150"/>
                  </a:lnTo>
                  <a:lnTo>
                    <a:pt x="68" y="146"/>
                  </a:lnTo>
                  <a:lnTo>
                    <a:pt x="70" y="156"/>
                  </a:lnTo>
                  <a:lnTo>
                    <a:pt x="76" y="164"/>
                  </a:lnTo>
                  <a:lnTo>
                    <a:pt x="80" y="176"/>
                  </a:lnTo>
                  <a:lnTo>
                    <a:pt x="82" y="188"/>
                  </a:lnTo>
                  <a:lnTo>
                    <a:pt x="78" y="194"/>
                  </a:lnTo>
                  <a:lnTo>
                    <a:pt x="74" y="200"/>
                  </a:lnTo>
                  <a:lnTo>
                    <a:pt x="64" y="214"/>
                  </a:lnTo>
                  <a:lnTo>
                    <a:pt x="50" y="228"/>
                  </a:lnTo>
                  <a:lnTo>
                    <a:pt x="38" y="236"/>
                  </a:lnTo>
                  <a:lnTo>
                    <a:pt x="28" y="238"/>
                  </a:lnTo>
                  <a:lnTo>
                    <a:pt x="14" y="240"/>
                  </a:lnTo>
                  <a:lnTo>
                    <a:pt x="8" y="242"/>
                  </a:lnTo>
                  <a:lnTo>
                    <a:pt x="4" y="244"/>
                  </a:lnTo>
                  <a:lnTo>
                    <a:pt x="2" y="248"/>
                  </a:lnTo>
                  <a:lnTo>
                    <a:pt x="0" y="254"/>
                  </a:lnTo>
                  <a:lnTo>
                    <a:pt x="2" y="258"/>
                  </a:lnTo>
                  <a:lnTo>
                    <a:pt x="4" y="262"/>
                  </a:lnTo>
                  <a:lnTo>
                    <a:pt x="14" y="268"/>
                  </a:lnTo>
                  <a:lnTo>
                    <a:pt x="24" y="276"/>
                  </a:lnTo>
                  <a:lnTo>
                    <a:pt x="26" y="280"/>
                  </a:lnTo>
                  <a:lnTo>
                    <a:pt x="26" y="286"/>
                  </a:lnTo>
                  <a:lnTo>
                    <a:pt x="20" y="288"/>
                  </a:lnTo>
                  <a:lnTo>
                    <a:pt x="14" y="290"/>
                  </a:lnTo>
                  <a:lnTo>
                    <a:pt x="18" y="292"/>
                  </a:lnTo>
                  <a:lnTo>
                    <a:pt x="20" y="294"/>
                  </a:lnTo>
                  <a:lnTo>
                    <a:pt x="28" y="296"/>
                  </a:lnTo>
                  <a:lnTo>
                    <a:pt x="28" y="298"/>
                  </a:lnTo>
                  <a:lnTo>
                    <a:pt x="36" y="298"/>
                  </a:lnTo>
                  <a:lnTo>
                    <a:pt x="44" y="302"/>
                  </a:lnTo>
                  <a:lnTo>
                    <a:pt x="50" y="308"/>
                  </a:lnTo>
                  <a:lnTo>
                    <a:pt x="54" y="316"/>
                  </a:lnTo>
                  <a:lnTo>
                    <a:pt x="58" y="320"/>
                  </a:lnTo>
                  <a:lnTo>
                    <a:pt x="62" y="322"/>
                  </a:lnTo>
                  <a:lnTo>
                    <a:pt x="68" y="322"/>
                  </a:lnTo>
                  <a:lnTo>
                    <a:pt x="74" y="324"/>
                  </a:lnTo>
                  <a:lnTo>
                    <a:pt x="78" y="324"/>
                  </a:lnTo>
                  <a:lnTo>
                    <a:pt x="82" y="326"/>
                  </a:lnTo>
                  <a:lnTo>
                    <a:pt x="84" y="326"/>
                  </a:lnTo>
                  <a:lnTo>
                    <a:pt x="86" y="324"/>
                  </a:lnTo>
                  <a:lnTo>
                    <a:pt x="90" y="322"/>
                  </a:lnTo>
                  <a:lnTo>
                    <a:pt x="94" y="320"/>
                  </a:lnTo>
                  <a:lnTo>
                    <a:pt x="100" y="320"/>
                  </a:lnTo>
                  <a:lnTo>
                    <a:pt x="108" y="320"/>
                  </a:lnTo>
                  <a:lnTo>
                    <a:pt x="114" y="324"/>
                  </a:lnTo>
                  <a:lnTo>
                    <a:pt x="116" y="324"/>
                  </a:lnTo>
                  <a:lnTo>
                    <a:pt x="122" y="326"/>
                  </a:lnTo>
                  <a:lnTo>
                    <a:pt x="122" y="332"/>
                  </a:lnTo>
                  <a:lnTo>
                    <a:pt x="120" y="336"/>
                  </a:lnTo>
                  <a:lnTo>
                    <a:pt x="114" y="344"/>
                  </a:lnTo>
                  <a:lnTo>
                    <a:pt x="112" y="352"/>
                  </a:lnTo>
                  <a:lnTo>
                    <a:pt x="110" y="358"/>
                  </a:lnTo>
                  <a:lnTo>
                    <a:pt x="112" y="362"/>
                  </a:lnTo>
                  <a:lnTo>
                    <a:pt x="114" y="368"/>
                  </a:lnTo>
                  <a:lnTo>
                    <a:pt x="122" y="376"/>
                  </a:lnTo>
                  <a:lnTo>
                    <a:pt x="120" y="378"/>
                  </a:lnTo>
                  <a:lnTo>
                    <a:pt x="118" y="378"/>
                  </a:lnTo>
                  <a:lnTo>
                    <a:pt x="112" y="380"/>
                  </a:lnTo>
                  <a:lnTo>
                    <a:pt x="114" y="388"/>
                  </a:lnTo>
                  <a:lnTo>
                    <a:pt x="114" y="392"/>
                  </a:lnTo>
                  <a:lnTo>
                    <a:pt x="116" y="396"/>
                  </a:lnTo>
                  <a:lnTo>
                    <a:pt x="118" y="400"/>
                  </a:lnTo>
                  <a:lnTo>
                    <a:pt x="126" y="404"/>
                  </a:lnTo>
                  <a:lnTo>
                    <a:pt x="136" y="408"/>
                  </a:lnTo>
                  <a:lnTo>
                    <a:pt x="144" y="416"/>
                  </a:lnTo>
                  <a:lnTo>
                    <a:pt x="152" y="424"/>
                  </a:lnTo>
                  <a:lnTo>
                    <a:pt x="158" y="424"/>
                  </a:lnTo>
                  <a:lnTo>
                    <a:pt x="162" y="424"/>
                  </a:lnTo>
                  <a:lnTo>
                    <a:pt x="164" y="422"/>
                  </a:lnTo>
                  <a:lnTo>
                    <a:pt x="166" y="420"/>
                  </a:lnTo>
                  <a:lnTo>
                    <a:pt x="168" y="420"/>
                  </a:lnTo>
                  <a:lnTo>
                    <a:pt x="180" y="428"/>
                  </a:lnTo>
                  <a:lnTo>
                    <a:pt x="190" y="436"/>
                  </a:lnTo>
                  <a:lnTo>
                    <a:pt x="198" y="442"/>
                  </a:lnTo>
                  <a:lnTo>
                    <a:pt x="208" y="446"/>
                  </a:lnTo>
                  <a:lnTo>
                    <a:pt x="220" y="450"/>
                  </a:lnTo>
                  <a:lnTo>
                    <a:pt x="222" y="452"/>
                  </a:lnTo>
                  <a:lnTo>
                    <a:pt x="226" y="456"/>
                  </a:lnTo>
                  <a:lnTo>
                    <a:pt x="230" y="458"/>
                  </a:lnTo>
                  <a:lnTo>
                    <a:pt x="236" y="460"/>
                  </a:lnTo>
                  <a:lnTo>
                    <a:pt x="240" y="460"/>
                  </a:lnTo>
                  <a:lnTo>
                    <a:pt x="242" y="460"/>
                  </a:lnTo>
                  <a:lnTo>
                    <a:pt x="244" y="460"/>
                  </a:lnTo>
                  <a:lnTo>
                    <a:pt x="250" y="464"/>
                  </a:lnTo>
                  <a:lnTo>
                    <a:pt x="256" y="466"/>
                  </a:lnTo>
                  <a:lnTo>
                    <a:pt x="274" y="466"/>
                  </a:lnTo>
                  <a:lnTo>
                    <a:pt x="274" y="468"/>
                  </a:lnTo>
                  <a:lnTo>
                    <a:pt x="274" y="464"/>
                  </a:lnTo>
                  <a:lnTo>
                    <a:pt x="278" y="462"/>
                  </a:lnTo>
                  <a:lnTo>
                    <a:pt x="284" y="460"/>
                  </a:lnTo>
                  <a:lnTo>
                    <a:pt x="288" y="472"/>
                  </a:lnTo>
                  <a:lnTo>
                    <a:pt x="290" y="468"/>
                  </a:lnTo>
                  <a:lnTo>
                    <a:pt x="294" y="462"/>
                  </a:lnTo>
                  <a:lnTo>
                    <a:pt x="298" y="460"/>
                  </a:lnTo>
                  <a:lnTo>
                    <a:pt x="302" y="458"/>
                  </a:lnTo>
                  <a:lnTo>
                    <a:pt x="312" y="460"/>
                  </a:lnTo>
                  <a:lnTo>
                    <a:pt x="322" y="464"/>
                  </a:lnTo>
                  <a:lnTo>
                    <a:pt x="332" y="472"/>
                  </a:lnTo>
                  <a:lnTo>
                    <a:pt x="336" y="478"/>
                  </a:lnTo>
                  <a:lnTo>
                    <a:pt x="336" y="480"/>
                  </a:lnTo>
                  <a:lnTo>
                    <a:pt x="338" y="478"/>
                  </a:lnTo>
                  <a:lnTo>
                    <a:pt x="340" y="470"/>
                  </a:lnTo>
                  <a:lnTo>
                    <a:pt x="344" y="460"/>
                  </a:lnTo>
                  <a:lnTo>
                    <a:pt x="348" y="454"/>
                  </a:lnTo>
                  <a:lnTo>
                    <a:pt x="356" y="446"/>
                  </a:lnTo>
                  <a:lnTo>
                    <a:pt x="362" y="442"/>
                  </a:lnTo>
                  <a:lnTo>
                    <a:pt x="372" y="438"/>
                  </a:lnTo>
                  <a:lnTo>
                    <a:pt x="374" y="440"/>
                  </a:lnTo>
                  <a:lnTo>
                    <a:pt x="376" y="440"/>
                  </a:lnTo>
                  <a:lnTo>
                    <a:pt x="380" y="442"/>
                  </a:lnTo>
                  <a:lnTo>
                    <a:pt x="382" y="440"/>
                  </a:lnTo>
                  <a:lnTo>
                    <a:pt x="386" y="438"/>
                  </a:lnTo>
                  <a:lnTo>
                    <a:pt x="386" y="436"/>
                  </a:lnTo>
                  <a:lnTo>
                    <a:pt x="392" y="436"/>
                  </a:lnTo>
                  <a:lnTo>
                    <a:pt x="400" y="444"/>
                  </a:lnTo>
                  <a:lnTo>
                    <a:pt x="400" y="448"/>
                  </a:lnTo>
                  <a:lnTo>
                    <a:pt x="400" y="450"/>
                  </a:lnTo>
                  <a:lnTo>
                    <a:pt x="404" y="454"/>
                  </a:lnTo>
                  <a:lnTo>
                    <a:pt x="410" y="456"/>
                  </a:lnTo>
                  <a:lnTo>
                    <a:pt x="414" y="456"/>
                  </a:lnTo>
                  <a:lnTo>
                    <a:pt x="414" y="45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6" name="Freeform 244"/>
            <p:cNvSpPr/>
            <p:nvPr/>
          </p:nvSpPr>
          <p:spPr bwMode="auto">
            <a:xfrm>
              <a:off x="7615150" y="3253473"/>
              <a:ext cx="121077" cy="111506"/>
            </a:xfrm>
            <a:custGeom>
              <a:gdLst>
                <a:gd fmla="*/ 2147483647 w 82" name="T0"/>
                <a:gd fmla="*/ 2147483647 h 70" name="T1"/>
                <a:gd fmla="*/ 2147483647 w 82" name="T2"/>
                <a:gd fmla="*/ 2147483647 h 70" name="T3"/>
                <a:gd fmla="*/ 2147483647 w 82" name="T4"/>
                <a:gd fmla="*/ 2147483647 h 70" name="T5"/>
                <a:gd fmla="*/ 2147483647 w 82" name="T6"/>
                <a:gd fmla="*/ 2147483647 h 70" name="T7"/>
                <a:gd fmla="*/ 2147483647 w 82" name="T8"/>
                <a:gd fmla="*/ 2147483647 h 70" name="T9"/>
                <a:gd fmla="*/ 2147483647 w 82" name="T10"/>
                <a:gd fmla="*/ 2147483647 h 70" name="T11"/>
                <a:gd fmla="*/ 2147483647 w 82" name="T12"/>
                <a:gd fmla="*/ 2147483647 h 70" name="T13"/>
                <a:gd fmla="*/ 2147483647 w 82" name="T14"/>
                <a:gd fmla="*/ 2147483647 h 70" name="T15"/>
                <a:gd fmla="*/ 2147483647 w 82" name="T16"/>
                <a:gd fmla="*/ 2147483647 h 70" name="T17"/>
                <a:gd fmla="*/ 2147483647 w 82" name="T18"/>
                <a:gd fmla="*/ 2147483647 h 70" name="T19"/>
                <a:gd fmla="*/ 2147483647 w 82" name="T20"/>
                <a:gd fmla="*/ 2147483647 h 70" name="T21"/>
                <a:gd fmla="*/ 2147483647 w 82" name="T22"/>
                <a:gd fmla="*/ 2147483647 h 70" name="T23"/>
                <a:gd fmla="*/ 2147483647 w 82" name="T24"/>
                <a:gd fmla="*/ 2147483647 h 70" name="T25"/>
                <a:gd fmla="*/ 2147483647 w 82" name="T26"/>
                <a:gd fmla="*/ 2147483647 h 70" name="T27"/>
                <a:gd fmla="*/ 2147483647 w 82" name="T28"/>
                <a:gd fmla="*/ 2147483647 h 70" name="T29"/>
                <a:gd fmla="*/ 2147483647 w 82" name="T30"/>
                <a:gd fmla="*/ 2147483647 h 70" name="T31"/>
                <a:gd fmla="*/ 2147483647 w 82" name="T32"/>
                <a:gd fmla="*/ 2147483647 h 70" name="T33"/>
                <a:gd fmla="*/ 2147483647 w 82" name="T34"/>
                <a:gd fmla="*/ 2147483647 h 70" name="T35"/>
                <a:gd fmla="*/ 2147483647 w 82" name="T36"/>
                <a:gd fmla="*/ 2147483647 h 70" name="T37"/>
                <a:gd fmla="*/ 2147483647 w 82" name="T38"/>
                <a:gd fmla="*/ 2147483647 h 70" name="T39"/>
                <a:gd fmla="*/ 2147483647 w 82" name="T40"/>
                <a:gd fmla="*/ 2147483647 h 70" name="T41"/>
                <a:gd fmla="*/ 0 w 82" name="T42"/>
                <a:gd fmla="*/ 0 h 70" name="T43"/>
                <a:gd fmla="*/ 2147483647 w 82" name="T44"/>
                <a:gd fmla="*/ 0 h 70" name="T45"/>
                <a:gd fmla="*/ 2147483647 w 82" name="T46"/>
                <a:gd fmla="*/ 2147483647 h 70" name="T47"/>
                <a:gd fmla="*/ 2147483647 w 82" name="T48"/>
                <a:gd fmla="*/ 2147483647 h 70" name="T49"/>
                <a:gd fmla="*/ 2147483647 w 82" name="T50"/>
                <a:gd fmla="*/ 2147483647 h 70" name="T51"/>
                <a:gd fmla="*/ 2147483647 w 82" name="T52"/>
                <a:gd fmla="*/ 2147483647 h 70" name="T53"/>
                <a:gd fmla="*/ 2147483647 w 82" name="T54"/>
                <a:gd fmla="*/ 2147483647 h 70" name="T55"/>
                <a:gd fmla="*/ 2147483647 w 82" name="T56"/>
                <a:gd fmla="*/ 2147483647 h 70" name="T57"/>
                <a:gd fmla="*/ 2147483647 w 82" name="T58"/>
                <a:gd fmla="*/ 2147483647 h 70" name="T59"/>
                <a:gd fmla="*/ 2147483647 w 82" name="T60"/>
                <a:gd fmla="*/ 2147483647 h 70" name="T61"/>
                <a:gd fmla="*/ 2147483647 w 82" name="T62"/>
                <a:gd fmla="*/ 2147483647 h 70" name="T63"/>
                <a:gd fmla="*/ 2147483647 w 82" name="T64"/>
                <a:gd fmla="*/ 2147483647 h 70" name="T65"/>
                <a:gd fmla="*/ 2147483647 w 82" name="T66"/>
                <a:gd fmla="*/ 2147483647 h 70" name="T67"/>
                <a:gd fmla="*/ 2147483647 w 82" name="T68"/>
                <a:gd fmla="*/ 2147483647 h 70" name="T69"/>
                <a:gd fmla="*/ 2147483647 w 82" name="T70"/>
                <a:gd fmla="*/ 2147483647 h 70" name="T71"/>
                <a:gd fmla="*/ 2147483647 w 82" name="T72"/>
                <a:gd fmla="*/ 2147483647 h 70" name="T73"/>
                <a:gd fmla="*/ 2147483647 w 82" name="T74"/>
                <a:gd fmla="*/ 2147483647 h 70" name="T75"/>
                <a:gd fmla="*/ 2147483647 w 82" name="T76"/>
                <a:gd fmla="*/ 2147483647 h 70" name="T77"/>
                <a:gd fmla="*/ 2147483647 w 82" name="T78"/>
                <a:gd fmla="*/ 2147483647 h 70" name="T79"/>
                <a:gd fmla="*/ 2147483647 w 82" name="T80"/>
                <a:gd fmla="*/ 2147483647 h 70" name="T81"/>
                <a:gd fmla="*/ 2147483647 w 82" name="T82"/>
                <a:gd fmla="*/ 2147483647 h 70" name="T83"/>
                <a:gd fmla="*/ 2147483647 w 82" name="T84"/>
                <a:gd fmla="*/ 2147483647 h 70"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82" name="T129"/>
                <a:gd fmla="*/ 0 h 70" name="T130"/>
                <a:gd fmla="*/ 82 w 82" name="T131"/>
                <a:gd fmla="*/ 70 h 70"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70" w="82">
                  <a:moveTo>
                    <a:pt x="28" y="52"/>
                  </a:moveTo>
                  <a:lnTo>
                    <a:pt x="20" y="54"/>
                  </a:lnTo>
                  <a:lnTo>
                    <a:pt x="14" y="56"/>
                  </a:lnTo>
                  <a:lnTo>
                    <a:pt x="26" y="62"/>
                  </a:lnTo>
                  <a:lnTo>
                    <a:pt x="30" y="64"/>
                  </a:lnTo>
                  <a:lnTo>
                    <a:pt x="36" y="70"/>
                  </a:lnTo>
                  <a:lnTo>
                    <a:pt x="20" y="70"/>
                  </a:lnTo>
                  <a:lnTo>
                    <a:pt x="14" y="62"/>
                  </a:lnTo>
                  <a:lnTo>
                    <a:pt x="12" y="58"/>
                  </a:lnTo>
                  <a:lnTo>
                    <a:pt x="8" y="56"/>
                  </a:lnTo>
                  <a:lnTo>
                    <a:pt x="10" y="50"/>
                  </a:lnTo>
                  <a:lnTo>
                    <a:pt x="14" y="46"/>
                  </a:lnTo>
                  <a:lnTo>
                    <a:pt x="12" y="44"/>
                  </a:lnTo>
                  <a:lnTo>
                    <a:pt x="10" y="40"/>
                  </a:lnTo>
                  <a:lnTo>
                    <a:pt x="18" y="40"/>
                  </a:lnTo>
                  <a:lnTo>
                    <a:pt x="16" y="34"/>
                  </a:lnTo>
                  <a:lnTo>
                    <a:pt x="14" y="28"/>
                  </a:lnTo>
                  <a:lnTo>
                    <a:pt x="14" y="16"/>
                  </a:lnTo>
                  <a:lnTo>
                    <a:pt x="10" y="12"/>
                  </a:lnTo>
                  <a:lnTo>
                    <a:pt x="6" y="8"/>
                  </a:lnTo>
                  <a:lnTo>
                    <a:pt x="2" y="4"/>
                  </a:lnTo>
                  <a:lnTo>
                    <a:pt x="0" y="0"/>
                  </a:lnTo>
                  <a:lnTo>
                    <a:pt x="4" y="0"/>
                  </a:lnTo>
                  <a:lnTo>
                    <a:pt x="12" y="4"/>
                  </a:lnTo>
                  <a:lnTo>
                    <a:pt x="24" y="14"/>
                  </a:lnTo>
                  <a:lnTo>
                    <a:pt x="40" y="22"/>
                  </a:lnTo>
                  <a:lnTo>
                    <a:pt x="46" y="24"/>
                  </a:lnTo>
                  <a:lnTo>
                    <a:pt x="54" y="26"/>
                  </a:lnTo>
                  <a:lnTo>
                    <a:pt x="60" y="26"/>
                  </a:lnTo>
                  <a:lnTo>
                    <a:pt x="66" y="24"/>
                  </a:lnTo>
                  <a:lnTo>
                    <a:pt x="74" y="20"/>
                  </a:lnTo>
                  <a:lnTo>
                    <a:pt x="74" y="30"/>
                  </a:lnTo>
                  <a:lnTo>
                    <a:pt x="74" y="34"/>
                  </a:lnTo>
                  <a:lnTo>
                    <a:pt x="76" y="36"/>
                  </a:lnTo>
                  <a:lnTo>
                    <a:pt x="82" y="42"/>
                  </a:lnTo>
                  <a:lnTo>
                    <a:pt x="78" y="44"/>
                  </a:lnTo>
                  <a:lnTo>
                    <a:pt x="72" y="44"/>
                  </a:lnTo>
                  <a:lnTo>
                    <a:pt x="60" y="46"/>
                  </a:lnTo>
                  <a:lnTo>
                    <a:pt x="60" y="62"/>
                  </a:lnTo>
                  <a:lnTo>
                    <a:pt x="52" y="60"/>
                  </a:lnTo>
                  <a:lnTo>
                    <a:pt x="44" y="56"/>
                  </a:lnTo>
                  <a:lnTo>
                    <a:pt x="38" y="54"/>
                  </a:lnTo>
                  <a:lnTo>
                    <a:pt x="28" y="5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7" name="Freeform 245"/>
            <p:cNvSpPr/>
            <p:nvPr/>
          </p:nvSpPr>
          <p:spPr bwMode="auto">
            <a:xfrm>
              <a:off x="7544810" y="3371615"/>
              <a:ext cx="199488" cy="233630"/>
            </a:xfrm>
            <a:custGeom>
              <a:gdLst>
                <a:gd fmla="*/ 2147483647 w 136" name="T0"/>
                <a:gd fmla="*/ 2147483647 h 148" name="T1"/>
                <a:gd fmla="*/ 2147483647 w 136" name="T2"/>
                <a:gd fmla="*/ 0 h 148" name="T3"/>
                <a:gd fmla="*/ 2147483647 w 136" name="T4"/>
                <a:gd fmla="*/ 2147483647 h 148" name="T5"/>
                <a:gd fmla="*/ 2147483647 w 136" name="T6"/>
                <a:gd fmla="*/ 2147483647 h 148" name="T7"/>
                <a:gd fmla="*/ 2147483647 w 136" name="T8"/>
                <a:gd fmla="*/ 2147483647 h 148" name="T9"/>
                <a:gd fmla="*/ 2147483647 w 136" name="T10"/>
                <a:gd fmla="*/ 2147483647 h 148" name="T11"/>
                <a:gd fmla="*/ 2147483647 w 136" name="T12"/>
                <a:gd fmla="*/ 2147483647 h 148" name="T13"/>
                <a:gd fmla="*/ 2147483647 w 136" name="T14"/>
                <a:gd fmla="*/ 2147483647 h 148" name="T15"/>
                <a:gd fmla="*/ 2147483647 w 136" name="T16"/>
                <a:gd fmla="*/ 2147483647 h 148" name="T17"/>
                <a:gd fmla="*/ 2147483647 w 136" name="T18"/>
                <a:gd fmla="*/ 2147483647 h 148" name="T19"/>
                <a:gd fmla="*/ 2147483647 w 136" name="T20"/>
                <a:gd fmla="*/ 2147483647 h 148" name="T21"/>
                <a:gd fmla="*/ 2147483647 w 136" name="T22"/>
                <a:gd fmla="*/ 2147483647 h 148" name="T23"/>
                <a:gd fmla="*/ 2147483647 w 136" name="T24"/>
                <a:gd fmla="*/ 2147483647 h 148" name="T25"/>
                <a:gd fmla="*/ 2147483647 w 136" name="T26"/>
                <a:gd fmla="*/ 2147483647 h 148" name="T27"/>
                <a:gd fmla="*/ 2147483647 w 136" name="T28"/>
                <a:gd fmla="*/ 2147483647 h 148" name="T29"/>
                <a:gd fmla="*/ 2147483647 w 136" name="T30"/>
                <a:gd fmla="*/ 2147483647 h 148" name="T31"/>
                <a:gd fmla="*/ 2147483647 w 136" name="T32"/>
                <a:gd fmla="*/ 2147483647 h 148" name="T33"/>
                <a:gd fmla="*/ 2147483647 w 136" name="T34"/>
                <a:gd fmla="*/ 2147483647 h 148" name="T35"/>
                <a:gd fmla="*/ 2147483647 w 136" name="T36"/>
                <a:gd fmla="*/ 2147483647 h 148" name="T37"/>
                <a:gd fmla="*/ 2147483647 w 136" name="T38"/>
                <a:gd fmla="*/ 2147483647 h 148" name="T39"/>
                <a:gd fmla="*/ 2147483647 w 136" name="T40"/>
                <a:gd fmla="*/ 2147483647 h 148" name="T41"/>
                <a:gd fmla="*/ 2147483647 w 136" name="T42"/>
                <a:gd fmla="*/ 2147483647 h 148" name="T43"/>
                <a:gd fmla="*/ 2147483647 w 136" name="T44"/>
                <a:gd fmla="*/ 2147483647 h 148" name="T45"/>
                <a:gd fmla="*/ 2147483647 w 136" name="T46"/>
                <a:gd fmla="*/ 2147483647 h 148" name="T47"/>
                <a:gd fmla="*/ 0 w 136" name="T48"/>
                <a:gd fmla="*/ 2147483647 h 148" name="T49"/>
                <a:gd fmla="*/ 2147483647 w 136" name="T50"/>
                <a:gd fmla="*/ 2147483647 h 148" name="T51"/>
                <a:gd fmla="*/ 2147483647 w 136" name="T52"/>
                <a:gd fmla="*/ 2147483647 h 148" name="T53"/>
                <a:gd fmla="*/ 2147483647 w 136" name="T54"/>
                <a:gd fmla="*/ 2147483647 h 148" name="T55"/>
                <a:gd fmla="*/ 2147483647 w 136" name="T56"/>
                <a:gd fmla="*/ 2147483647 h 148" name="T57"/>
                <a:gd fmla="*/ 2147483647 w 136" name="T58"/>
                <a:gd fmla="*/ 2147483647 h 148" name="T59"/>
                <a:gd fmla="*/ 2147483647 w 136" name="T60"/>
                <a:gd fmla="*/ 2147483647 h 148" name="T61"/>
                <a:gd fmla="*/ 2147483647 w 136" name="T62"/>
                <a:gd fmla="*/ 2147483647 h 148" name="T63"/>
                <a:gd fmla="*/ 2147483647 w 136" name="T64"/>
                <a:gd fmla="*/ 2147483647 h 148" name="T65"/>
                <a:gd fmla="*/ 2147483647 w 136" name="T66"/>
                <a:gd fmla="*/ 2147483647 h 148" name="T67"/>
                <a:gd fmla="*/ 2147483647 w 136" name="T68"/>
                <a:gd fmla="*/ 2147483647 h 148" name="T69"/>
                <a:gd fmla="*/ 2147483647 w 136" name="T70"/>
                <a:gd fmla="*/ 2147483647 h 148" name="T71"/>
                <a:gd fmla="*/ 2147483647 w 136" name="T72"/>
                <a:gd fmla="*/ 2147483647 h 148" name="T73"/>
                <a:gd fmla="*/ 2147483647 w 136" name="T74"/>
                <a:gd fmla="*/ 2147483647 h 148" name="T75"/>
                <a:gd fmla="*/ 2147483647 w 136" name="T76"/>
                <a:gd fmla="*/ 2147483647 h 148" name="T77"/>
                <a:gd fmla="*/ 2147483647 w 136" name="T78"/>
                <a:gd fmla="*/ 2147483647 h 148" name="T79"/>
                <a:gd fmla="*/ 2147483647 w 136" name="T80"/>
                <a:gd fmla="*/ 2147483647 h 148" name="T81"/>
                <a:gd fmla="*/ 2147483647 w 136" name="T82"/>
                <a:gd fmla="*/ 2147483647 h 148" name="T83"/>
                <a:gd fmla="*/ 2147483647 w 136" name="T84"/>
                <a:gd fmla="*/ 2147483647 h 148" name="T85"/>
                <a:gd fmla="*/ 2147483647 w 136" name="T86"/>
                <a:gd fmla="*/ 2147483647 h 148" name="T87"/>
                <a:gd fmla="*/ 2147483647 w 136" name="T88"/>
                <a:gd fmla="*/ 2147483647 h 148"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136" name="T135"/>
                <a:gd fmla="*/ 0 h 148" name="T136"/>
                <a:gd fmla="*/ 136 w 136" name="T137"/>
                <a:gd fmla="*/ 148 h 148"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148" w="136">
                  <a:moveTo>
                    <a:pt x="76" y="12"/>
                  </a:moveTo>
                  <a:lnTo>
                    <a:pt x="78" y="6"/>
                  </a:lnTo>
                  <a:lnTo>
                    <a:pt x="80" y="4"/>
                  </a:lnTo>
                  <a:lnTo>
                    <a:pt x="86" y="0"/>
                  </a:lnTo>
                  <a:lnTo>
                    <a:pt x="98" y="10"/>
                  </a:lnTo>
                  <a:lnTo>
                    <a:pt x="110" y="24"/>
                  </a:lnTo>
                  <a:lnTo>
                    <a:pt x="116" y="30"/>
                  </a:lnTo>
                  <a:lnTo>
                    <a:pt x="118" y="38"/>
                  </a:lnTo>
                  <a:lnTo>
                    <a:pt x="122" y="46"/>
                  </a:lnTo>
                  <a:lnTo>
                    <a:pt x="122" y="52"/>
                  </a:lnTo>
                  <a:lnTo>
                    <a:pt x="120" y="56"/>
                  </a:lnTo>
                  <a:lnTo>
                    <a:pt x="118" y="60"/>
                  </a:lnTo>
                  <a:lnTo>
                    <a:pt x="126" y="78"/>
                  </a:lnTo>
                  <a:lnTo>
                    <a:pt x="136" y="102"/>
                  </a:lnTo>
                  <a:lnTo>
                    <a:pt x="134" y="110"/>
                  </a:lnTo>
                  <a:lnTo>
                    <a:pt x="132" y="114"/>
                  </a:lnTo>
                  <a:lnTo>
                    <a:pt x="130" y="114"/>
                  </a:lnTo>
                  <a:lnTo>
                    <a:pt x="126" y="114"/>
                  </a:lnTo>
                  <a:lnTo>
                    <a:pt x="126" y="110"/>
                  </a:lnTo>
                  <a:lnTo>
                    <a:pt x="130" y="106"/>
                  </a:lnTo>
                  <a:lnTo>
                    <a:pt x="122" y="108"/>
                  </a:lnTo>
                  <a:lnTo>
                    <a:pt x="118" y="110"/>
                  </a:lnTo>
                  <a:lnTo>
                    <a:pt x="116" y="120"/>
                  </a:lnTo>
                  <a:lnTo>
                    <a:pt x="116" y="116"/>
                  </a:lnTo>
                  <a:lnTo>
                    <a:pt x="114" y="114"/>
                  </a:lnTo>
                  <a:lnTo>
                    <a:pt x="108" y="120"/>
                  </a:lnTo>
                  <a:lnTo>
                    <a:pt x="104" y="122"/>
                  </a:lnTo>
                  <a:lnTo>
                    <a:pt x="100" y="122"/>
                  </a:lnTo>
                  <a:lnTo>
                    <a:pt x="92" y="122"/>
                  </a:lnTo>
                  <a:lnTo>
                    <a:pt x="88" y="120"/>
                  </a:lnTo>
                  <a:lnTo>
                    <a:pt x="84" y="120"/>
                  </a:lnTo>
                  <a:lnTo>
                    <a:pt x="82" y="120"/>
                  </a:lnTo>
                  <a:lnTo>
                    <a:pt x="82" y="122"/>
                  </a:lnTo>
                  <a:lnTo>
                    <a:pt x="86" y="128"/>
                  </a:lnTo>
                  <a:lnTo>
                    <a:pt x="90" y="132"/>
                  </a:lnTo>
                  <a:lnTo>
                    <a:pt x="86" y="138"/>
                  </a:lnTo>
                  <a:lnTo>
                    <a:pt x="82" y="148"/>
                  </a:lnTo>
                  <a:lnTo>
                    <a:pt x="74" y="144"/>
                  </a:lnTo>
                  <a:lnTo>
                    <a:pt x="70" y="138"/>
                  </a:lnTo>
                  <a:lnTo>
                    <a:pt x="66" y="132"/>
                  </a:lnTo>
                  <a:lnTo>
                    <a:pt x="64" y="122"/>
                  </a:lnTo>
                  <a:lnTo>
                    <a:pt x="54" y="122"/>
                  </a:lnTo>
                  <a:lnTo>
                    <a:pt x="46" y="124"/>
                  </a:lnTo>
                  <a:lnTo>
                    <a:pt x="38" y="126"/>
                  </a:lnTo>
                  <a:lnTo>
                    <a:pt x="30" y="130"/>
                  </a:lnTo>
                  <a:lnTo>
                    <a:pt x="20" y="130"/>
                  </a:lnTo>
                  <a:lnTo>
                    <a:pt x="20" y="136"/>
                  </a:lnTo>
                  <a:lnTo>
                    <a:pt x="8" y="134"/>
                  </a:lnTo>
                  <a:lnTo>
                    <a:pt x="2" y="134"/>
                  </a:lnTo>
                  <a:lnTo>
                    <a:pt x="0" y="132"/>
                  </a:lnTo>
                  <a:lnTo>
                    <a:pt x="0" y="128"/>
                  </a:lnTo>
                  <a:lnTo>
                    <a:pt x="6" y="126"/>
                  </a:lnTo>
                  <a:lnTo>
                    <a:pt x="8" y="124"/>
                  </a:lnTo>
                  <a:lnTo>
                    <a:pt x="14" y="116"/>
                  </a:lnTo>
                  <a:lnTo>
                    <a:pt x="20" y="108"/>
                  </a:lnTo>
                  <a:lnTo>
                    <a:pt x="24" y="106"/>
                  </a:lnTo>
                  <a:lnTo>
                    <a:pt x="28" y="106"/>
                  </a:lnTo>
                  <a:lnTo>
                    <a:pt x="34" y="106"/>
                  </a:lnTo>
                  <a:lnTo>
                    <a:pt x="36" y="104"/>
                  </a:lnTo>
                  <a:lnTo>
                    <a:pt x="42" y="102"/>
                  </a:lnTo>
                  <a:lnTo>
                    <a:pt x="46" y="102"/>
                  </a:lnTo>
                  <a:lnTo>
                    <a:pt x="52" y="102"/>
                  </a:lnTo>
                  <a:lnTo>
                    <a:pt x="54" y="104"/>
                  </a:lnTo>
                  <a:lnTo>
                    <a:pt x="60" y="108"/>
                  </a:lnTo>
                  <a:lnTo>
                    <a:pt x="62" y="106"/>
                  </a:lnTo>
                  <a:lnTo>
                    <a:pt x="62" y="102"/>
                  </a:lnTo>
                  <a:lnTo>
                    <a:pt x="62" y="96"/>
                  </a:lnTo>
                  <a:lnTo>
                    <a:pt x="60" y="94"/>
                  </a:lnTo>
                  <a:lnTo>
                    <a:pt x="62" y="90"/>
                  </a:lnTo>
                  <a:lnTo>
                    <a:pt x="64" y="86"/>
                  </a:lnTo>
                  <a:lnTo>
                    <a:pt x="68" y="84"/>
                  </a:lnTo>
                  <a:lnTo>
                    <a:pt x="68" y="80"/>
                  </a:lnTo>
                  <a:lnTo>
                    <a:pt x="68" y="78"/>
                  </a:lnTo>
                  <a:lnTo>
                    <a:pt x="68" y="74"/>
                  </a:lnTo>
                  <a:lnTo>
                    <a:pt x="70" y="78"/>
                  </a:lnTo>
                  <a:lnTo>
                    <a:pt x="68" y="82"/>
                  </a:lnTo>
                  <a:lnTo>
                    <a:pt x="76" y="80"/>
                  </a:lnTo>
                  <a:lnTo>
                    <a:pt x="82" y="78"/>
                  </a:lnTo>
                  <a:lnTo>
                    <a:pt x="86" y="76"/>
                  </a:lnTo>
                  <a:lnTo>
                    <a:pt x="90" y="72"/>
                  </a:lnTo>
                  <a:lnTo>
                    <a:pt x="92" y="60"/>
                  </a:lnTo>
                  <a:lnTo>
                    <a:pt x="94" y="50"/>
                  </a:lnTo>
                  <a:lnTo>
                    <a:pt x="94" y="44"/>
                  </a:lnTo>
                  <a:lnTo>
                    <a:pt x="92" y="40"/>
                  </a:lnTo>
                  <a:lnTo>
                    <a:pt x="88" y="32"/>
                  </a:lnTo>
                  <a:lnTo>
                    <a:pt x="84" y="26"/>
                  </a:lnTo>
                  <a:lnTo>
                    <a:pt x="82" y="24"/>
                  </a:lnTo>
                  <a:lnTo>
                    <a:pt x="80" y="20"/>
                  </a:lnTo>
                  <a:lnTo>
                    <a:pt x="78" y="16"/>
                  </a:lnTo>
                  <a:lnTo>
                    <a:pt x="76" y="1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48" name="Freeform 246"/>
            <p:cNvSpPr/>
            <p:nvPr/>
          </p:nvSpPr>
          <p:spPr bwMode="auto">
            <a:xfrm>
              <a:off x="7590936" y="3578697"/>
              <a:ext cx="44971" cy="39823"/>
            </a:xfrm>
            <a:custGeom>
              <a:gdLst>
                <a:gd fmla="*/ 2147483647 w 32" name="T0"/>
                <a:gd fmla="*/ 2147483647 h 26" name="T1"/>
                <a:gd fmla="*/ 2147483647 w 32" name="T2"/>
                <a:gd fmla="*/ 2147483647 h 26" name="T3"/>
                <a:gd fmla="*/ 2147483647 w 32" name="T4"/>
                <a:gd fmla="*/ 0 h 26" name="T5"/>
                <a:gd fmla="*/ 2147483647 w 32" name="T6"/>
                <a:gd fmla="*/ 0 h 26" name="T7"/>
                <a:gd fmla="*/ 2147483647 w 32" name="T8"/>
                <a:gd fmla="*/ 2147483647 h 26" name="T9"/>
                <a:gd fmla="*/ 2147483647 w 32" name="T10"/>
                <a:gd fmla="*/ 2147483647 h 26" name="T11"/>
                <a:gd fmla="*/ 2147483647 w 32" name="T12"/>
                <a:gd fmla="*/ 2147483647 h 26" name="T13"/>
                <a:gd fmla="*/ 2147483647 w 32" name="T14"/>
                <a:gd fmla="*/ 2147483647 h 26" name="T15"/>
                <a:gd fmla="*/ 2147483647 w 32" name="T16"/>
                <a:gd fmla="*/ 2147483647 h 26" name="T17"/>
                <a:gd fmla="*/ 2147483647 w 32" name="T18"/>
                <a:gd fmla="*/ 2147483647 h 26" name="T19"/>
                <a:gd fmla="*/ 2147483647 w 32" name="T20"/>
                <a:gd fmla="*/ 2147483647 h 26" name="T21"/>
                <a:gd fmla="*/ 2147483647 w 32" name="T22"/>
                <a:gd fmla="*/ 2147483647 h 26" name="T23"/>
                <a:gd fmla="*/ 2147483647 w 32" name="T24"/>
                <a:gd fmla="*/ 2147483647 h 26" name="T25"/>
                <a:gd fmla="*/ 2147483647 w 32" name="T26"/>
                <a:gd fmla="*/ 2147483647 h 26" name="T27"/>
                <a:gd fmla="*/ 0 w 32" name="T28"/>
                <a:gd fmla="*/ 2147483647 h 26" name="T29"/>
                <a:gd fmla="*/ 0 w 32" name="T30"/>
                <a:gd fmla="*/ 2147483647 h 26" name="T31"/>
                <a:gd fmla="*/ 2147483647 w 32" name="T32"/>
                <a:gd fmla="*/ 2147483647 h 26" name="T33"/>
                <a:gd fmla="*/ 2147483647 w 32" name="T34"/>
                <a:gd fmla="*/ 2147483647 h 26" name="T35"/>
                <a:gd fmla="*/ 2147483647 w 32" name="T36"/>
                <a:gd fmla="*/ 2147483647 h 26" name="T37"/>
                <a:gd fmla="*/ 2147483647 w 32" name="T38"/>
                <a:gd fmla="*/ 2147483647 h 2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32" name="T60"/>
                <a:gd fmla="*/ 0 h 26" name="T61"/>
                <a:gd fmla="*/ 32 w 32" name="T62"/>
                <a:gd fmla="*/ 26 h 26"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26" w="32">
                  <a:moveTo>
                    <a:pt x="14" y="4"/>
                  </a:moveTo>
                  <a:lnTo>
                    <a:pt x="16" y="4"/>
                  </a:lnTo>
                  <a:lnTo>
                    <a:pt x="14" y="0"/>
                  </a:lnTo>
                  <a:lnTo>
                    <a:pt x="22" y="0"/>
                  </a:lnTo>
                  <a:lnTo>
                    <a:pt x="26" y="2"/>
                  </a:lnTo>
                  <a:lnTo>
                    <a:pt x="32" y="8"/>
                  </a:lnTo>
                  <a:lnTo>
                    <a:pt x="30" y="12"/>
                  </a:lnTo>
                  <a:lnTo>
                    <a:pt x="24" y="14"/>
                  </a:lnTo>
                  <a:lnTo>
                    <a:pt x="14" y="16"/>
                  </a:lnTo>
                  <a:lnTo>
                    <a:pt x="14" y="24"/>
                  </a:lnTo>
                  <a:lnTo>
                    <a:pt x="12" y="26"/>
                  </a:lnTo>
                  <a:lnTo>
                    <a:pt x="10" y="26"/>
                  </a:lnTo>
                  <a:lnTo>
                    <a:pt x="6" y="24"/>
                  </a:lnTo>
                  <a:lnTo>
                    <a:pt x="4" y="20"/>
                  </a:lnTo>
                  <a:lnTo>
                    <a:pt x="0" y="14"/>
                  </a:lnTo>
                  <a:lnTo>
                    <a:pt x="0" y="8"/>
                  </a:lnTo>
                  <a:lnTo>
                    <a:pt x="2" y="6"/>
                  </a:lnTo>
                  <a:lnTo>
                    <a:pt x="4" y="4"/>
                  </a:lnTo>
                  <a:lnTo>
                    <a:pt x="8" y="4"/>
                  </a:lnTo>
                  <a:lnTo>
                    <a:pt x="14" y="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49" name="Freeform 247"/>
            <p:cNvSpPr/>
            <p:nvPr/>
          </p:nvSpPr>
          <p:spPr bwMode="auto">
            <a:xfrm>
              <a:off x="7530973" y="3587988"/>
              <a:ext cx="59962" cy="79646"/>
            </a:xfrm>
            <a:custGeom>
              <a:gdLst>
                <a:gd fmla="*/ 2147483647 w 40" name="T0"/>
                <a:gd fmla="*/ 2147483647 h 52" name="T1"/>
                <a:gd fmla="*/ 2147483647 w 40" name="T2"/>
                <a:gd fmla="*/ 2147483647 h 52" name="T3"/>
                <a:gd fmla="*/ 2147483647 w 40" name="T4"/>
                <a:gd fmla="*/ 2147483647 h 52" name="T5"/>
                <a:gd fmla="*/ 0 w 40" name="T6"/>
                <a:gd fmla="*/ 2147483647 h 52" name="T7"/>
                <a:gd fmla="*/ 2147483647 w 40" name="T8"/>
                <a:gd fmla="*/ 2147483647 h 52" name="T9"/>
                <a:gd fmla="*/ 2147483647 w 40" name="T10"/>
                <a:gd fmla="*/ 2147483647 h 52" name="T11"/>
                <a:gd fmla="*/ 2147483647 w 40" name="T12"/>
                <a:gd fmla="*/ 0 h 52" name="T13"/>
                <a:gd fmla="*/ 2147483647 w 40" name="T14"/>
                <a:gd fmla="*/ 2147483647 h 52" name="T15"/>
                <a:gd fmla="*/ 2147483647 w 40" name="T16"/>
                <a:gd fmla="*/ 2147483647 h 52" name="T17"/>
                <a:gd fmla="*/ 2147483647 w 40" name="T18"/>
                <a:gd fmla="*/ 2147483647 h 52" name="T19"/>
                <a:gd fmla="*/ 2147483647 w 40" name="T20"/>
                <a:gd fmla="*/ 2147483647 h 52" name="T21"/>
                <a:gd fmla="*/ 2147483647 w 40" name="T22"/>
                <a:gd fmla="*/ 2147483647 h 52" name="T23"/>
                <a:gd fmla="*/ 2147483647 w 40" name="T24"/>
                <a:gd fmla="*/ 2147483647 h 52" name="T25"/>
                <a:gd fmla="*/ 2147483647 w 40" name="T26"/>
                <a:gd fmla="*/ 2147483647 h 52" name="T27"/>
                <a:gd fmla="*/ 2147483647 w 40" name="T28"/>
                <a:gd fmla="*/ 2147483647 h 52" name="T29"/>
                <a:gd fmla="*/ 2147483647 w 40" name="T30"/>
                <a:gd fmla="*/ 2147483647 h 52" name="T31"/>
                <a:gd fmla="*/ 2147483647 w 40" name="T32"/>
                <a:gd fmla="*/ 2147483647 h 52" name="T33"/>
                <a:gd fmla="*/ 2147483647 w 40" name="T34"/>
                <a:gd fmla="*/ 2147483647 h 52" name="T35"/>
                <a:gd fmla="*/ 2147483647 w 40" name="T36"/>
                <a:gd fmla="*/ 2147483647 h 52" name="T37"/>
                <a:gd fmla="*/ 2147483647 w 40" name="T38"/>
                <a:gd fmla="*/ 2147483647 h 52" name="T39"/>
                <a:gd fmla="*/ 2147483647 w 40" name="T40"/>
                <a:gd fmla="*/ 2147483647 h 52" name="T41"/>
                <a:gd fmla="*/ 2147483647 w 40" name="T42"/>
                <a:gd fmla="*/ 2147483647 h 52" name="T43"/>
                <a:gd fmla="*/ 2147483647 w 40" name="T44"/>
                <a:gd fmla="*/ 2147483647 h 52" name="T45"/>
                <a:gd fmla="*/ 2147483647 w 40" name="T46"/>
                <a:gd fmla="*/ 2147483647 h 52" name="T47"/>
                <a:gd fmla="*/ 2147483647 w 40" name="T48"/>
                <a:gd fmla="*/ 2147483647 h 52" name="T49"/>
                <a:gd fmla="*/ 2147483647 w 40" name="T50"/>
                <a:gd fmla="*/ 2147483647 h 52" name="T51"/>
                <a:gd fmla="*/ 2147483647 w 40" name="T52"/>
                <a:gd fmla="*/ 2147483647 h 52"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40" name="T81"/>
                <a:gd fmla="*/ 0 h 52" name="T82"/>
                <a:gd fmla="*/ 40 w 40" name="T83"/>
                <a:gd fmla="*/ 52 h 52"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52" w="40">
                  <a:moveTo>
                    <a:pt x="12" y="24"/>
                  </a:moveTo>
                  <a:lnTo>
                    <a:pt x="4" y="20"/>
                  </a:lnTo>
                  <a:lnTo>
                    <a:pt x="2" y="16"/>
                  </a:lnTo>
                  <a:lnTo>
                    <a:pt x="0" y="12"/>
                  </a:lnTo>
                  <a:lnTo>
                    <a:pt x="2" y="8"/>
                  </a:lnTo>
                  <a:lnTo>
                    <a:pt x="6" y="4"/>
                  </a:lnTo>
                  <a:lnTo>
                    <a:pt x="14" y="0"/>
                  </a:lnTo>
                  <a:lnTo>
                    <a:pt x="18" y="4"/>
                  </a:lnTo>
                  <a:lnTo>
                    <a:pt x="18" y="6"/>
                  </a:lnTo>
                  <a:lnTo>
                    <a:pt x="28" y="6"/>
                  </a:lnTo>
                  <a:lnTo>
                    <a:pt x="30" y="12"/>
                  </a:lnTo>
                  <a:lnTo>
                    <a:pt x="32" y="16"/>
                  </a:lnTo>
                  <a:lnTo>
                    <a:pt x="40" y="22"/>
                  </a:lnTo>
                  <a:lnTo>
                    <a:pt x="36" y="24"/>
                  </a:lnTo>
                  <a:lnTo>
                    <a:pt x="34" y="28"/>
                  </a:lnTo>
                  <a:lnTo>
                    <a:pt x="36" y="32"/>
                  </a:lnTo>
                  <a:lnTo>
                    <a:pt x="38" y="36"/>
                  </a:lnTo>
                  <a:lnTo>
                    <a:pt x="38" y="40"/>
                  </a:lnTo>
                  <a:lnTo>
                    <a:pt x="40" y="42"/>
                  </a:lnTo>
                  <a:lnTo>
                    <a:pt x="38" y="48"/>
                  </a:lnTo>
                  <a:lnTo>
                    <a:pt x="38" y="52"/>
                  </a:lnTo>
                  <a:lnTo>
                    <a:pt x="32" y="50"/>
                  </a:lnTo>
                  <a:lnTo>
                    <a:pt x="24" y="46"/>
                  </a:lnTo>
                  <a:lnTo>
                    <a:pt x="18" y="42"/>
                  </a:lnTo>
                  <a:lnTo>
                    <a:pt x="18" y="36"/>
                  </a:lnTo>
                  <a:lnTo>
                    <a:pt x="18" y="30"/>
                  </a:lnTo>
                  <a:lnTo>
                    <a:pt x="12" y="2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50" name="Freeform 248"/>
            <p:cNvSpPr/>
            <p:nvPr/>
          </p:nvSpPr>
          <p:spPr bwMode="auto">
            <a:xfrm>
              <a:off x="7390294" y="3836220"/>
              <a:ext cx="35746" cy="90266"/>
            </a:xfrm>
            <a:custGeom>
              <a:gdLst>
                <a:gd fmla="*/ 2147483647 w 24" name="T0"/>
                <a:gd fmla="*/ 0 h 56" name="T1"/>
                <a:gd fmla="*/ 2147483647 w 24" name="T2"/>
                <a:gd fmla="*/ 2147483647 h 56" name="T3"/>
                <a:gd fmla="*/ 2147483647 w 24" name="T4"/>
                <a:gd fmla="*/ 2147483647 h 56" name="T5"/>
                <a:gd fmla="*/ 2147483647 w 24" name="T6"/>
                <a:gd fmla="*/ 2147483647 h 56" name="T7"/>
                <a:gd fmla="*/ 2147483647 w 24" name="T8"/>
                <a:gd fmla="*/ 2147483647 h 56" name="T9"/>
                <a:gd fmla="*/ 2147483647 w 24" name="T10"/>
                <a:gd fmla="*/ 2147483647 h 56" name="T11"/>
                <a:gd fmla="*/ 0 w 24" name="T12"/>
                <a:gd fmla="*/ 2147483647 h 56" name="T13"/>
                <a:gd fmla="*/ 0 w 24" name="T14"/>
                <a:gd fmla="*/ 2147483647 h 56" name="T15"/>
                <a:gd fmla="*/ 2147483647 w 24" name="T16"/>
                <a:gd fmla="*/ 2147483647 h 56" name="T17"/>
                <a:gd fmla="*/ 2147483647 w 24" name="T18"/>
                <a:gd fmla="*/ 2147483647 h 56" name="T19"/>
                <a:gd fmla="*/ 2147483647 w 24" name="T20"/>
                <a:gd fmla="*/ 2147483647 h 56" name="T21"/>
                <a:gd fmla="*/ 2147483647 w 24" name="T22"/>
                <a:gd fmla="*/ 2147483647 h 56" name="T23"/>
                <a:gd fmla="*/ 2147483647 w 24" name="T24"/>
                <a:gd fmla="*/ 0 h 5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24" name="T39"/>
                <a:gd fmla="*/ 0 h 56" name="T40"/>
                <a:gd fmla="*/ 24 w 24" name="T41"/>
                <a:gd fmla="*/ 56 h 56"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56" w="24">
                  <a:moveTo>
                    <a:pt x="24" y="0"/>
                  </a:moveTo>
                  <a:lnTo>
                    <a:pt x="24" y="12"/>
                  </a:lnTo>
                  <a:lnTo>
                    <a:pt x="22" y="32"/>
                  </a:lnTo>
                  <a:lnTo>
                    <a:pt x="16" y="56"/>
                  </a:lnTo>
                  <a:lnTo>
                    <a:pt x="4" y="44"/>
                  </a:lnTo>
                  <a:lnTo>
                    <a:pt x="2" y="38"/>
                  </a:lnTo>
                  <a:lnTo>
                    <a:pt x="0" y="32"/>
                  </a:lnTo>
                  <a:lnTo>
                    <a:pt x="0" y="20"/>
                  </a:lnTo>
                  <a:lnTo>
                    <a:pt x="4" y="10"/>
                  </a:lnTo>
                  <a:lnTo>
                    <a:pt x="8" y="4"/>
                  </a:lnTo>
                  <a:lnTo>
                    <a:pt x="12" y="4"/>
                  </a:lnTo>
                  <a:lnTo>
                    <a:pt x="18" y="2"/>
                  </a:lnTo>
                  <a:lnTo>
                    <a:pt x="24"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51" name="Freeform 249"/>
            <p:cNvSpPr/>
            <p:nvPr/>
          </p:nvSpPr>
          <p:spPr bwMode="auto">
            <a:xfrm>
              <a:off x="7148141" y="3982239"/>
              <a:ext cx="48431" cy="54425"/>
            </a:xfrm>
            <a:custGeom>
              <a:gdLst>
                <a:gd fmla="*/ 2147483647 w 34" name="T0"/>
                <a:gd fmla="*/ 2147483647 h 36" name="T1"/>
                <a:gd fmla="*/ 2147483647 w 34" name="T2"/>
                <a:gd fmla="*/ 2147483647 h 36" name="T3"/>
                <a:gd fmla="*/ 2147483647 w 34" name="T4"/>
                <a:gd fmla="*/ 2147483647 h 36" name="T5"/>
                <a:gd fmla="*/ 2147483647 w 34" name="T6"/>
                <a:gd fmla="*/ 2147483647 h 36" name="T7"/>
                <a:gd fmla="*/ 0 w 34" name="T8"/>
                <a:gd fmla="*/ 2147483647 h 36" name="T9"/>
                <a:gd fmla="*/ 2147483647 w 34" name="T10"/>
                <a:gd fmla="*/ 2147483647 h 36" name="T11"/>
                <a:gd fmla="*/ 2147483647 w 34" name="T12"/>
                <a:gd fmla="*/ 2147483647 h 36" name="T13"/>
                <a:gd fmla="*/ 2147483647 w 34" name="T14"/>
                <a:gd fmla="*/ 2147483647 h 36" name="T15"/>
                <a:gd fmla="*/ 2147483647 w 34" name="T16"/>
                <a:gd fmla="*/ 2147483647 h 36" name="T17"/>
                <a:gd fmla="*/ 2147483647 w 34" name="T18"/>
                <a:gd fmla="*/ 0 h 36" name="T19"/>
                <a:gd fmla="*/ 2147483647 w 34" name="T20"/>
                <a:gd fmla="*/ 2147483647 h 36" name="T21"/>
                <a:gd fmla="*/ 2147483647 w 34" name="T22"/>
                <a:gd fmla="*/ 2147483647 h 36" name="T23"/>
                <a:gd fmla="*/ 2147483647 w 34" name="T24"/>
                <a:gd fmla="*/ 2147483647 h 36" name="T25"/>
                <a:gd fmla="*/ 2147483647 w 34" name="T26"/>
                <a:gd fmla="*/ 2147483647 h 36" name="T27"/>
                <a:gd fmla="*/ 2147483647 w 34" name="T28"/>
                <a:gd fmla="*/ 2147483647 h 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34" name="T45"/>
                <a:gd fmla="*/ 0 h 36" name="T46"/>
                <a:gd fmla="*/ 34 w 34" name="T47"/>
                <a:gd fmla="*/ 36 h 36"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36" w="34">
                  <a:moveTo>
                    <a:pt x="18" y="36"/>
                  </a:moveTo>
                  <a:lnTo>
                    <a:pt x="12" y="34"/>
                  </a:lnTo>
                  <a:lnTo>
                    <a:pt x="6" y="30"/>
                  </a:lnTo>
                  <a:lnTo>
                    <a:pt x="2" y="24"/>
                  </a:lnTo>
                  <a:lnTo>
                    <a:pt x="0" y="20"/>
                  </a:lnTo>
                  <a:lnTo>
                    <a:pt x="2" y="16"/>
                  </a:lnTo>
                  <a:lnTo>
                    <a:pt x="4" y="12"/>
                  </a:lnTo>
                  <a:lnTo>
                    <a:pt x="12" y="6"/>
                  </a:lnTo>
                  <a:lnTo>
                    <a:pt x="26" y="2"/>
                  </a:lnTo>
                  <a:lnTo>
                    <a:pt x="34" y="0"/>
                  </a:lnTo>
                  <a:lnTo>
                    <a:pt x="34" y="10"/>
                  </a:lnTo>
                  <a:lnTo>
                    <a:pt x="30" y="20"/>
                  </a:lnTo>
                  <a:lnTo>
                    <a:pt x="24" y="32"/>
                  </a:lnTo>
                  <a:lnTo>
                    <a:pt x="22" y="34"/>
                  </a:lnTo>
                  <a:lnTo>
                    <a:pt x="18" y="3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52" name="Freeform 250"/>
            <p:cNvSpPr/>
            <p:nvPr/>
          </p:nvSpPr>
          <p:spPr bwMode="auto">
            <a:xfrm>
              <a:off x="6497788" y="4283567"/>
              <a:ext cx="54196" cy="114160"/>
            </a:xfrm>
            <a:custGeom>
              <a:gdLst>
                <a:gd fmla="*/ 2147483647 w 36" name="T0"/>
                <a:gd fmla="*/ 2147483647 h 70" name="T1"/>
                <a:gd fmla="*/ 2147483647 w 36" name="T2"/>
                <a:gd fmla="*/ 2147483647 h 70" name="T3"/>
                <a:gd fmla="*/ 2147483647 w 36" name="T4"/>
                <a:gd fmla="*/ 2147483647 h 70" name="T5"/>
                <a:gd fmla="*/ 2147483647 w 36" name="T6"/>
                <a:gd fmla="*/ 2147483647 h 70" name="T7"/>
                <a:gd fmla="*/ 2147483647 w 36" name="T8"/>
                <a:gd fmla="*/ 2147483647 h 70" name="T9"/>
                <a:gd fmla="*/ 2147483647 w 36" name="T10"/>
                <a:gd fmla="*/ 2147483647 h 70" name="T11"/>
                <a:gd fmla="*/ 2147483647 w 36" name="T12"/>
                <a:gd fmla="*/ 2147483647 h 70" name="T13"/>
                <a:gd fmla="*/ 2147483647 w 36" name="T14"/>
                <a:gd fmla="*/ 2147483647 h 70" name="T15"/>
                <a:gd fmla="*/ 2147483647 w 36" name="T16"/>
                <a:gd fmla="*/ 2147483647 h 70" name="T17"/>
                <a:gd fmla="*/ 2147483647 w 36" name="T18"/>
                <a:gd fmla="*/ 2147483647 h 70" name="T19"/>
                <a:gd fmla="*/ 0 w 36" name="T20"/>
                <a:gd fmla="*/ 2147483647 h 70" name="T21"/>
                <a:gd fmla="*/ 2147483647 w 36" name="T22"/>
                <a:gd fmla="*/ 2147483647 h 70" name="T23"/>
                <a:gd fmla="*/ 2147483647 w 36" name="T24"/>
                <a:gd fmla="*/ 2147483647 h 70" name="T25"/>
                <a:gd fmla="*/ 2147483647 w 36" name="T26"/>
                <a:gd fmla="*/ 2147483647 h 70" name="T27"/>
                <a:gd fmla="*/ 2147483647 w 36" name="T28"/>
                <a:gd fmla="*/ 0 h 70" name="T29"/>
                <a:gd fmla="*/ 2147483647 w 36" name="T30"/>
                <a:gd fmla="*/ 2147483647 h 70" name="T31"/>
                <a:gd fmla="*/ 2147483647 w 36" name="T32"/>
                <a:gd fmla="*/ 2147483647 h 70" name="T33"/>
                <a:gd fmla="*/ 2147483647 w 36" name="T34"/>
                <a:gd fmla="*/ 2147483647 h 70" name="T35"/>
                <a:gd fmla="*/ 2147483647 w 36" name="T36"/>
                <a:gd fmla="*/ 2147483647 h 70" name="T37"/>
                <a:gd fmla="*/ 2147483647 w 36" name="T38"/>
                <a:gd fmla="*/ 2147483647 h 70" name="T39"/>
                <a:gd fmla="*/ 2147483647 w 36" name="T40"/>
                <a:gd fmla="*/ 2147483647 h 7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36" name="T63"/>
                <a:gd fmla="*/ 0 h 70" name="T64"/>
                <a:gd fmla="*/ 36 w 36" name="T65"/>
                <a:gd fmla="*/ 70 h 70"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70" w="36">
                  <a:moveTo>
                    <a:pt x="36" y="52"/>
                  </a:moveTo>
                  <a:lnTo>
                    <a:pt x="34" y="58"/>
                  </a:lnTo>
                  <a:lnTo>
                    <a:pt x="30" y="64"/>
                  </a:lnTo>
                  <a:lnTo>
                    <a:pt x="22" y="68"/>
                  </a:lnTo>
                  <a:lnTo>
                    <a:pt x="16" y="70"/>
                  </a:lnTo>
                  <a:lnTo>
                    <a:pt x="12" y="68"/>
                  </a:lnTo>
                  <a:lnTo>
                    <a:pt x="8" y="64"/>
                  </a:lnTo>
                  <a:lnTo>
                    <a:pt x="6" y="60"/>
                  </a:lnTo>
                  <a:lnTo>
                    <a:pt x="4" y="54"/>
                  </a:lnTo>
                  <a:lnTo>
                    <a:pt x="2" y="44"/>
                  </a:lnTo>
                  <a:lnTo>
                    <a:pt x="0" y="34"/>
                  </a:lnTo>
                  <a:lnTo>
                    <a:pt x="2" y="24"/>
                  </a:lnTo>
                  <a:lnTo>
                    <a:pt x="4" y="18"/>
                  </a:lnTo>
                  <a:lnTo>
                    <a:pt x="6" y="10"/>
                  </a:lnTo>
                  <a:lnTo>
                    <a:pt x="8" y="0"/>
                  </a:lnTo>
                  <a:lnTo>
                    <a:pt x="14" y="2"/>
                  </a:lnTo>
                  <a:lnTo>
                    <a:pt x="16" y="8"/>
                  </a:lnTo>
                  <a:lnTo>
                    <a:pt x="26" y="20"/>
                  </a:lnTo>
                  <a:lnTo>
                    <a:pt x="34" y="36"/>
                  </a:lnTo>
                  <a:lnTo>
                    <a:pt x="36" y="44"/>
                  </a:lnTo>
                  <a:lnTo>
                    <a:pt x="36" y="5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53" name="Freeform 251"/>
            <p:cNvSpPr/>
            <p:nvPr/>
          </p:nvSpPr>
          <p:spPr bwMode="auto">
            <a:xfrm>
              <a:off x="6975175" y="3889317"/>
              <a:ext cx="219091" cy="428763"/>
            </a:xfrm>
            <a:custGeom>
              <a:gdLst>
                <a:gd fmla="*/ 2147483647 w 150" name="T0"/>
                <a:gd fmla="*/ 2147483647 h 270" name="T1"/>
                <a:gd fmla="*/ 2147483647 w 150" name="T2"/>
                <a:gd fmla="*/ 2147483647 h 270" name="T3"/>
                <a:gd fmla="*/ 2147483647 w 150" name="T4"/>
                <a:gd fmla="*/ 2147483647 h 270" name="T5"/>
                <a:gd fmla="*/ 2147483647 w 150" name="T6"/>
                <a:gd fmla="*/ 2147483647 h 270" name="T7"/>
                <a:gd fmla="*/ 2147483647 w 150" name="T8"/>
                <a:gd fmla="*/ 2147483647 h 270" name="T9"/>
                <a:gd fmla="*/ 2147483647 w 150" name="T10"/>
                <a:gd fmla="*/ 2147483647 h 270" name="T11"/>
                <a:gd fmla="*/ 2147483647 w 150" name="T12"/>
                <a:gd fmla="*/ 2147483647 h 270" name="T13"/>
                <a:gd fmla="*/ 2147483647 w 150" name="T14"/>
                <a:gd fmla="*/ 2147483647 h 270" name="T15"/>
                <a:gd fmla="*/ 2147483647 w 150" name="T16"/>
                <a:gd fmla="*/ 2147483647 h 270" name="T17"/>
                <a:gd fmla="*/ 2147483647 w 150" name="T18"/>
                <a:gd fmla="*/ 2147483647 h 270" name="T19"/>
                <a:gd fmla="*/ 2147483647 w 150" name="T20"/>
                <a:gd fmla="*/ 2147483647 h 270" name="T21"/>
                <a:gd fmla="*/ 2147483647 w 150" name="T22"/>
                <a:gd fmla="*/ 2147483647 h 270" name="T23"/>
                <a:gd fmla="*/ 2147483647 w 150" name="T24"/>
                <a:gd fmla="*/ 2147483647 h 270" name="T25"/>
                <a:gd fmla="*/ 2147483647 w 150" name="T26"/>
                <a:gd fmla="*/ 2147483647 h 270" name="T27"/>
                <a:gd fmla="*/ 2147483647 w 150" name="T28"/>
                <a:gd fmla="*/ 2147483647 h 270" name="T29"/>
                <a:gd fmla="*/ 2147483647 w 150" name="T30"/>
                <a:gd fmla="*/ 2147483647 h 270" name="T31"/>
                <a:gd fmla="*/ 2147483647 w 150" name="T32"/>
                <a:gd fmla="*/ 2147483647 h 270" name="T33"/>
                <a:gd fmla="*/ 2147483647 w 150" name="T34"/>
                <a:gd fmla="*/ 2147483647 h 270" name="T35"/>
                <a:gd fmla="*/ 0 w 150" name="T36"/>
                <a:gd fmla="*/ 2147483647 h 270" name="T37"/>
                <a:gd fmla="*/ 2147483647 w 150" name="T38"/>
                <a:gd fmla="*/ 2147483647 h 270" name="T39"/>
                <a:gd fmla="*/ 2147483647 w 150" name="T40"/>
                <a:gd fmla="*/ 2147483647 h 270" name="T41"/>
                <a:gd fmla="*/ 2147483647 w 150" name="T42"/>
                <a:gd fmla="*/ 2147483647 h 270" name="T43"/>
                <a:gd fmla="*/ 2147483647 w 150" name="T44"/>
                <a:gd fmla="*/ 2147483647 h 270" name="T45"/>
                <a:gd fmla="*/ 2147483647 w 150" name="T46"/>
                <a:gd fmla="*/ 2147483647 h 270" name="T47"/>
                <a:gd fmla="*/ 2147483647 w 150" name="T48"/>
                <a:gd fmla="*/ 2147483647 h 270" name="T49"/>
                <a:gd fmla="*/ 2147483647 w 150" name="T50"/>
                <a:gd fmla="*/ 2147483647 h 270" name="T51"/>
                <a:gd fmla="*/ 2147483647 w 150" name="T52"/>
                <a:gd fmla="*/ 2147483647 h 270" name="T53"/>
                <a:gd fmla="*/ 2147483647 w 150" name="T54"/>
                <a:gd fmla="*/ 2147483647 h 270" name="T55"/>
                <a:gd fmla="*/ 2147483647 w 150" name="T56"/>
                <a:gd fmla="*/ 2147483647 h 270" name="T57"/>
                <a:gd fmla="*/ 2147483647 w 150" name="T58"/>
                <a:gd fmla="*/ 2147483647 h 270" name="T59"/>
                <a:gd fmla="*/ 2147483647 w 150" name="T60"/>
                <a:gd fmla="*/ 2147483647 h 270" name="T61"/>
                <a:gd fmla="*/ 2147483647 w 150" name="T62"/>
                <a:gd fmla="*/ 2147483647 h 270" name="T63"/>
                <a:gd fmla="*/ 2147483647 w 150" name="T64"/>
                <a:gd fmla="*/ 2147483647 h 270" name="T65"/>
                <a:gd fmla="*/ 2147483647 w 150" name="T66"/>
                <a:gd fmla="*/ 2147483647 h 270" name="T67"/>
                <a:gd fmla="*/ 2147483647 w 150" name="T68"/>
                <a:gd fmla="*/ 2147483647 h 270" name="T69"/>
                <a:gd fmla="*/ 2147483647 w 150" name="T70"/>
                <a:gd fmla="*/ 2147483647 h 270" name="T71"/>
                <a:gd fmla="*/ 2147483647 w 150" name="T72"/>
                <a:gd fmla="*/ 2147483647 h 270" name="T73"/>
                <a:gd fmla="*/ 2147483647 w 150" name="T74"/>
                <a:gd fmla="*/ 2147483647 h 270" name="T75"/>
                <a:gd fmla="*/ 2147483647 w 150" name="T76"/>
                <a:gd fmla="*/ 2147483647 h 270" name="T77"/>
                <a:gd fmla="*/ 2147483647 w 150" name="T78"/>
                <a:gd fmla="*/ 2147483647 h 270" name="T79"/>
                <a:gd fmla="*/ 2147483647 w 150" name="T80"/>
                <a:gd fmla="*/ 2147483647 h 270" name="T81"/>
                <a:gd fmla="*/ 2147483647 w 150" name="T82"/>
                <a:gd fmla="*/ 2147483647 h 270" name="T83"/>
                <a:gd fmla="*/ 2147483647 w 150" name="T84"/>
                <a:gd fmla="*/ 2147483647 h 270" name="T85"/>
                <a:gd fmla="*/ 2147483647 w 150" name="T86"/>
                <a:gd fmla="*/ 2147483647 h 270" name="T87"/>
                <a:gd fmla="*/ 2147483647 w 150" name="T88"/>
                <a:gd fmla="*/ 2147483647 h 270" name="T89"/>
                <a:gd fmla="*/ 2147483647 w 150" name="T90"/>
                <a:gd fmla="*/ 2147483647 h 270" name="T91"/>
                <a:gd fmla="*/ 2147483647 w 150" name="T92"/>
                <a:gd fmla="*/ 2147483647 h 270" name="T93"/>
                <a:gd fmla="*/ 2147483647 w 150" name="T94"/>
                <a:gd fmla="*/ 2147483647 h 270" name="T95"/>
                <a:gd fmla="*/ 2147483647 w 150" name="T96"/>
                <a:gd fmla="*/ 2147483647 h 270" name="T97"/>
                <a:gd fmla="*/ 2147483647 w 150" name="T98"/>
                <a:gd fmla="*/ 2147483647 h 270"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50" name="T150"/>
                <a:gd fmla="*/ 0 h 270" name="T151"/>
                <a:gd fmla="*/ 150 w 150" name="T152"/>
                <a:gd fmla="*/ 270 h 270"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270" w="150">
                  <a:moveTo>
                    <a:pt x="64" y="232"/>
                  </a:moveTo>
                  <a:lnTo>
                    <a:pt x="70" y="228"/>
                  </a:lnTo>
                  <a:lnTo>
                    <a:pt x="78" y="226"/>
                  </a:lnTo>
                  <a:lnTo>
                    <a:pt x="96" y="220"/>
                  </a:lnTo>
                  <a:lnTo>
                    <a:pt x="92" y="216"/>
                  </a:lnTo>
                  <a:lnTo>
                    <a:pt x="90" y="216"/>
                  </a:lnTo>
                  <a:lnTo>
                    <a:pt x="88" y="214"/>
                  </a:lnTo>
                  <a:lnTo>
                    <a:pt x="112" y="200"/>
                  </a:lnTo>
                  <a:lnTo>
                    <a:pt x="114" y="198"/>
                  </a:lnTo>
                  <a:lnTo>
                    <a:pt x="116" y="194"/>
                  </a:lnTo>
                  <a:lnTo>
                    <a:pt x="114" y="190"/>
                  </a:lnTo>
                  <a:lnTo>
                    <a:pt x="114" y="186"/>
                  </a:lnTo>
                  <a:lnTo>
                    <a:pt x="114" y="182"/>
                  </a:lnTo>
                  <a:lnTo>
                    <a:pt x="112" y="176"/>
                  </a:lnTo>
                  <a:lnTo>
                    <a:pt x="112" y="160"/>
                  </a:lnTo>
                  <a:lnTo>
                    <a:pt x="106" y="146"/>
                  </a:lnTo>
                  <a:lnTo>
                    <a:pt x="100" y="136"/>
                  </a:lnTo>
                  <a:lnTo>
                    <a:pt x="86" y="118"/>
                  </a:lnTo>
                  <a:lnTo>
                    <a:pt x="82" y="112"/>
                  </a:lnTo>
                  <a:lnTo>
                    <a:pt x="76" y="106"/>
                  </a:lnTo>
                  <a:lnTo>
                    <a:pt x="70" y="106"/>
                  </a:lnTo>
                  <a:lnTo>
                    <a:pt x="68" y="102"/>
                  </a:lnTo>
                  <a:lnTo>
                    <a:pt x="66" y="96"/>
                  </a:lnTo>
                  <a:lnTo>
                    <a:pt x="60" y="92"/>
                  </a:lnTo>
                  <a:lnTo>
                    <a:pt x="52" y="86"/>
                  </a:lnTo>
                  <a:lnTo>
                    <a:pt x="42" y="78"/>
                  </a:lnTo>
                  <a:lnTo>
                    <a:pt x="34" y="70"/>
                  </a:lnTo>
                  <a:lnTo>
                    <a:pt x="32" y="64"/>
                  </a:lnTo>
                  <a:lnTo>
                    <a:pt x="30" y="60"/>
                  </a:lnTo>
                  <a:lnTo>
                    <a:pt x="38" y="58"/>
                  </a:lnTo>
                  <a:lnTo>
                    <a:pt x="42" y="54"/>
                  </a:lnTo>
                  <a:lnTo>
                    <a:pt x="42" y="48"/>
                  </a:lnTo>
                  <a:lnTo>
                    <a:pt x="26" y="44"/>
                  </a:lnTo>
                  <a:lnTo>
                    <a:pt x="14" y="38"/>
                  </a:lnTo>
                  <a:lnTo>
                    <a:pt x="8" y="34"/>
                  </a:lnTo>
                  <a:lnTo>
                    <a:pt x="4" y="30"/>
                  </a:lnTo>
                  <a:lnTo>
                    <a:pt x="0" y="24"/>
                  </a:lnTo>
                  <a:lnTo>
                    <a:pt x="0" y="18"/>
                  </a:lnTo>
                  <a:lnTo>
                    <a:pt x="0" y="14"/>
                  </a:lnTo>
                  <a:lnTo>
                    <a:pt x="10" y="14"/>
                  </a:lnTo>
                  <a:lnTo>
                    <a:pt x="16" y="14"/>
                  </a:lnTo>
                  <a:lnTo>
                    <a:pt x="26" y="12"/>
                  </a:lnTo>
                  <a:lnTo>
                    <a:pt x="34" y="6"/>
                  </a:lnTo>
                  <a:lnTo>
                    <a:pt x="42" y="2"/>
                  </a:lnTo>
                  <a:lnTo>
                    <a:pt x="50" y="0"/>
                  </a:lnTo>
                  <a:lnTo>
                    <a:pt x="56" y="2"/>
                  </a:lnTo>
                  <a:lnTo>
                    <a:pt x="60" y="4"/>
                  </a:lnTo>
                  <a:lnTo>
                    <a:pt x="66" y="6"/>
                  </a:lnTo>
                  <a:lnTo>
                    <a:pt x="70" y="6"/>
                  </a:lnTo>
                  <a:lnTo>
                    <a:pt x="72" y="12"/>
                  </a:lnTo>
                  <a:lnTo>
                    <a:pt x="74" y="16"/>
                  </a:lnTo>
                  <a:lnTo>
                    <a:pt x="82" y="24"/>
                  </a:lnTo>
                  <a:lnTo>
                    <a:pt x="90" y="28"/>
                  </a:lnTo>
                  <a:lnTo>
                    <a:pt x="98" y="30"/>
                  </a:lnTo>
                  <a:lnTo>
                    <a:pt x="96" y="36"/>
                  </a:lnTo>
                  <a:lnTo>
                    <a:pt x="94" y="42"/>
                  </a:lnTo>
                  <a:lnTo>
                    <a:pt x="90" y="42"/>
                  </a:lnTo>
                  <a:lnTo>
                    <a:pt x="84" y="42"/>
                  </a:lnTo>
                  <a:lnTo>
                    <a:pt x="82" y="42"/>
                  </a:lnTo>
                  <a:lnTo>
                    <a:pt x="82" y="48"/>
                  </a:lnTo>
                  <a:lnTo>
                    <a:pt x="80" y="52"/>
                  </a:lnTo>
                  <a:lnTo>
                    <a:pt x="76" y="56"/>
                  </a:lnTo>
                  <a:lnTo>
                    <a:pt x="72" y="64"/>
                  </a:lnTo>
                  <a:lnTo>
                    <a:pt x="70" y="70"/>
                  </a:lnTo>
                  <a:lnTo>
                    <a:pt x="72" y="84"/>
                  </a:lnTo>
                  <a:lnTo>
                    <a:pt x="76" y="88"/>
                  </a:lnTo>
                  <a:lnTo>
                    <a:pt x="78" y="92"/>
                  </a:lnTo>
                  <a:lnTo>
                    <a:pt x="86" y="96"/>
                  </a:lnTo>
                  <a:lnTo>
                    <a:pt x="98" y="110"/>
                  </a:lnTo>
                  <a:lnTo>
                    <a:pt x="110" y="124"/>
                  </a:lnTo>
                  <a:lnTo>
                    <a:pt x="122" y="136"/>
                  </a:lnTo>
                  <a:lnTo>
                    <a:pt x="138" y="148"/>
                  </a:lnTo>
                  <a:lnTo>
                    <a:pt x="138" y="156"/>
                  </a:lnTo>
                  <a:lnTo>
                    <a:pt x="142" y="170"/>
                  </a:lnTo>
                  <a:lnTo>
                    <a:pt x="150" y="192"/>
                  </a:lnTo>
                  <a:lnTo>
                    <a:pt x="146" y="198"/>
                  </a:lnTo>
                  <a:lnTo>
                    <a:pt x="146" y="204"/>
                  </a:lnTo>
                  <a:lnTo>
                    <a:pt x="146" y="210"/>
                  </a:lnTo>
                  <a:lnTo>
                    <a:pt x="144" y="214"/>
                  </a:lnTo>
                  <a:lnTo>
                    <a:pt x="138" y="220"/>
                  </a:lnTo>
                  <a:lnTo>
                    <a:pt x="128" y="228"/>
                  </a:lnTo>
                  <a:lnTo>
                    <a:pt x="120" y="232"/>
                  </a:lnTo>
                  <a:lnTo>
                    <a:pt x="112" y="234"/>
                  </a:lnTo>
                  <a:lnTo>
                    <a:pt x="104" y="242"/>
                  </a:lnTo>
                  <a:lnTo>
                    <a:pt x="98" y="254"/>
                  </a:lnTo>
                  <a:lnTo>
                    <a:pt x="88" y="266"/>
                  </a:lnTo>
                  <a:lnTo>
                    <a:pt x="84" y="270"/>
                  </a:lnTo>
                  <a:lnTo>
                    <a:pt x="78" y="270"/>
                  </a:lnTo>
                  <a:lnTo>
                    <a:pt x="76" y="270"/>
                  </a:lnTo>
                  <a:lnTo>
                    <a:pt x="74" y="268"/>
                  </a:lnTo>
                  <a:lnTo>
                    <a:pt x="74" y="260"/>
                  </a:lnTo>
                  <a:lnTo>
                    <a:pt x="74" y="252"/>
                  </a:lnTo>
                  <a:lnTo>
                    <a:pt x="76" y="246"/>
                  </a:lnTo>
                  <a:lnTo>
                    <a:pt x="76" y="242"/>
                  </a:lnTo>
                  <a:lnTo>
                    <a:pt x="74" y="236"/>
                  </a:lnTo>
                  <a:lnTo>
                    <a:pt x="70" y="236"/>
                  </a:lnTo>
                  <a:lnTo>
                    <a:pt x="66" y="234"/>
                  </a:lnTo>
                  <a:lnTo>
                    <a:pt x="62" y="234"/>
                  </a:lnTo>
                  <a:lnTo>
                    <a:pt x="60" y="234"/>
                  </a:lnTo>
                  <a:lnTo>
                    <a:pt x="64" y="23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54" name="Freeform 252"/>
            <p:cNvSpPr/>
            <p:nvPr/>
          </p:nvSpPr>
          <p:spPr bwMode="auto">
            <a:xfrm>
              <a:off x="7018993" y="4142859"/>
              <a:ext cx="126842" cy="120797"/>
            </a:xfrm>
            <a:custGeom>
              <a:gdLst>
                <a:gd fmla="*/ 2147483647 w 86" name="T0"/>
                <a:gd fmla="*/ 0 h 76" name="T1"/>
                <a:gd fmla="*/ 2147483647 w 86" name="T2"/>
                <a:gd fmla="*/ 0 h 76" name="T3"/>
                <a:gd fmla="*/ 2147483647 w 86" name="T4"/>
                <a:gd fmla="*/ 2147483647 h 76" name="T5"/>
                <a:gd fmla="*/ 2147483647 w 86" name="T6"/>
                <a:gd fmla="*/ 0 h 76" name="T7"/>
                <a:gd fmla="*/ 2147483647 w 86" name="T8"/>
                <a:gd fmla="*/ 0 h 76" name="T9"/>
                <a:gd fmla="*/ 2147483647 w 86" name="T10"/>
                <a:gd fmla="*/ 0 h 76" name="T11"/>
                <a:gd fmla="*/ 2147483647 w 86" name="T12"/>
                <a:gd fmla="*/ 2147483647 h 76" name="T13"/>
                <a:gd fmla="*/ 2147483647 w 86" name="T14"/>
                <a:gd fmla="*/ 2147483647 h 76" name="T15"/>
                <a:gd fmla="*/ 2147483647 w 86" name="T16"/>
                <a:gd fmla="*/ 2147483647 h 76" name="T17"/>
                <a:gd fmla="*/ 2147483647 w 86" name="T18"/>
                <a:gd fmla="*/ 2147483647 h 76" name="T19"/>
                <a:gd fmla="*/ 2147483647 w 86" name="T20"/>
                <a:gd fmla="*/ 2147483647 h 76" name="T21"/>
                <a:gd fmla="*/ 2147483647 w 86" name="T22"/>
                <a:gd fmla="*/ 2147483647 h 76" name="T23"/>
                <a:gd fmla="*/ 2147483647 w 86" name="T24"/>
                <a:gd fmla="*/ 2147483647 h 76" name="T25"/>
                <a:gd fmla="*/ 2147483647 w 86" name="T26"/>
                <a:gd fmla="*/ 2147483647 h 76" name="T27"/>
                <a:gd fmla="*/ 2147483647 w 86" name="T28"/>
                <a:gd fmla="*/ 2147483647 h 76" name="T29"/>
                <a:gd fmla="*/ 2147483647 w 86" name="T30"/>
                <a:gd fmla="*/ 2147483647 h 76" name="T31"/>
                <a:gd fmla="*/ 2147483647 w 86" name="T32"/>
                <a:gd fmla="*/ 2147483647 h 76" name="T33"/>
                <a:gd fmla="*/ 0 w 86" name="T34"/>
                <a:gd fmla="*/ 2147483647 h 76" name="T35"/>
                <a:gd fmla="*/ 2147483647 w 86" name="T36"/>
                <a:gd fmla="*/ 2147483647 h 76" name="T37"/>
                <a:gd fmla="*/ 2147483647 w 86" name="T38"/>
                <a:gd fmla="*/ 2147483647 h 76" name="T39"/>
                <a:gd fmla="*/ 2147483647 w 86" name="T40"/>
                <a:gd fmla="*/ 2147483647 h 76" name="T41"/>
                <a:gd fmla="*/ 2147483647 w 86" name="T42"/>
                <a:gd fmla="*/ 2147483647 h 76" name="T43"/>
                <a:gd fmla="*/ 2147483647 w 86" name="T44"/>
                <a:gd fmla="*/ 2147483647 h 76" name="T45"/>
                <a:gd fmla="*/ 2147483647 w 86" name="T46"/>
                <a:gd fmla="*/ 2147483647 h 76" name="T47"/>
                <a:gd fmla="*/ 2147483647 w 86" name="T48"/>
                <a:gd fmla="*/ 2147483647 h 76" name="T49"/>
                <a:gd fmla="*/ 2147483647 w 86" name="T50"/>
                <a:gd fmla="*/ 2147483647 h 76" name="T51"/>
                <a:gd fmla="*/ 2147483647 w 86" name="T52"/>
                <a:gd fmla="*/ 2147483647 h 76" name="T53"/>
                <a:gd fmla="*/ 2147483647 w 86" name="T54"/>
                <a:gd fmla="*/ 2147483647 h 76" name="T55"/>
                <a:gd fmla="*/ 2147483647 w 86" name="T56"/>
                <a:gd fmla="*/ 2147483647 h 76" name="T57"/>
                <a:gd fmla="*/ 2147483647 w 86" name="T58"/>
                <a:gd fmla="*/ 2147483647 h 76" name="T59"/>
                <a:gd fmla="*/ 2147483647 w 86" name="T60"/>
                <a:gd fmla="*/ 2147483647 h 76" name="T61"/>
                <a:gd fmla="*/ 2147483647 w 86" name="T62"/>
                <a:gd fmla="*/ 2147483647 h 76" name="T63"/>
                <a:gd fmla="*/ 2147483647 w 86" name="T64"/>
                <a:gd fmla="*/ 2147483647 h 76" name="T65"/>
                <a:gd fmla="*/ 2147483647 w 86" name="T66"/>
                <a:gd fmla="*/ 2147483647 h 76" name="T67"/>
                <a:gd fmla="*/ 2147483647 w 86" name="T68"/>
                <a:gd fmla="*/ 2147483647 h 76" name="T69"/>
                <a:gd fmla="*/ 2147483647 w 86" name="T70"/>
                <a:gd fmla="*/ 2147483647 h 76" name="T71"/>
                <a:gd fmla="*/ 2147483647 w 86" name="T72"/>
                <a:gd fmla="*/ 2147483647 h 76" name="T73"/>
                <a:gd fmla="*/ 2147483647 w 86" name="T74"/>
                <a:gd fmla="*/ 2147483647 h 76" name="T75"/>
                <a:gd fmla="*/ 2147483647 w 86" name="T76"/>
                <a:gd fmla="*/ 2147483647 h 76" name="T77"/>
                <a:gd fmla="*/ 2147483647 w 86" name="T78"/>
                <a:gd fmla="*/ 2147483647 h 76" name="T79"/>
                <a:gd fmla="*/ 2147483647 w 86" name="T80"/>
                <a:gd fmla="*/ 2147483647 h 76" name="T81"/>
                <a:gd fmla="*/ 2147483647 w 86" name="T82"/>
                <a:gd fmla="*/ 2147483647 h 76" name="T83"/>
                <a:gd fmla="*/ 2147483647 w 86" name="T84"/>
                <a:gd fmla="*/ 2147483647 h 76" name="T85"/>
                <a:gd fmla="*/ 2147483647 w 86" name="T86"/>
                <a:gd fmla="*/ 2147483647 h 76" name="T87"/>
                <a:gd fmla="*/ 2147483647 w 86" name="T88"/>
                <a:gd fmla="*/ 0 h 76" name="T89"/>
                <a:gd fmla="*/ 2147483647 w 86" name="T90"/>
                <a:gd fmla="*/ 0 h 7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86" name="T138"/>
                <a:gd fmla="*/ 0 h 76" name="T139"/>
                <a:gd fmla="*/ 86 w 86" name="T140"/>
                <a:gd fmla="*/ 76 h 76"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76" w="86">
                  <a:moveTo>
                    <a:pt x="80" y="0"/>
                  </a:moveTo>
                  <a:lnTo>
                    <a:pt x="78" y="0"/>
                  </a:lnTo>
                  <a:lnTo>
                    <a:pt x="74" y="2"/>
                  </a:lnTo>
                  <a:lnTo>
                    <a:pt x="70" y="0"/>
                  </a:lnTo>
                  <a:lnTo>
                    <a:pt x="66" y="0"/>
                  </a:lnTo>
                  <a:lnTo>
                    <a:pt x="62" y="0"/>
                  </a:lnTo>
                  <a:lnTo>
                    <a:pt x="60" y="4"/>
                  </a:lnTo>
                  <a:lnTo>
                    <a:pt x="58" y="10"/>
                  </a:lnTo>
                  <a:lnTo>
                    <a:pt x="52" y="8"/>
                  </a:lnTo>
                  <a:lnTo>
                    <a:pt x="46" y="4"/>
                  </a:lnTo>
                  <a:lnTo>
                    <a:pt x="40" y="2"/>
                  </a:lnTo>
                  <a:lnTo>
                    <a:pt x="30" y="2"/>
                  </a:lnTo>
                  <a:lnTo>
                    <a:pt x="18" y="2"/>
                  </a:lnTo>
                  <a:lnTo>
                    <a:pt x="10" y="6"/>
                  </a:lnTo>
                  <a:lnTo>
                    <a:pt x="6" y="10"/>
                  </a:lnTo>
                  <a:lnTo>
                    <a:pt x="2" y="14"/>
                  </a:lnTo>
                  <a:lnTo>
                    <a:pt x="2" y="20"/>
                  </a:lnTo>
                  <a:lnTo>
                    <a:pt x="0" y="26"/>
                  </a:lnTo>
                  <a:lnTo>
                    <a:pt x="2" y="30"/>
                  </a:lnTo>
                  <a:lnTo>
                    <a:pt x="4" y="36"/>
                  </a:lnTo>
                  <a:lnTo>
                    <a:pt x="6" y="40"/>
                  </a:lnTo>
                  <a:lnTo>
                    <a:pt x="8" y="46"/>
                  </a:lnTo>
                  <a:lnTo>
                    <a:pt x="10" y="52"/>
                  </a:lnTo>
                  <a:lnTo>
                    <a:pt x="10" y="54"/>
                  </a:lnTo>
                  <a:lnTo>
                    <a:pt x="12" y="58"/>
                  </a:lnTo>
                  <a:lnTo>
                    <a:pt x="14" y="62"/>
                  </a:lnTo>
                  <a:lnTo>
                    <a:pt x="18" y="66"/>
                  </a:lnTo>
                  <a:lnTo>
                    <a:pt x="24" y="66"/>
                  </a:lnTo>
                  <a:lnTo>
                    <a:pt x="24" y="76"/>
                  </a:lnTo>
                  <a:lnTo>
                    <a:pt x="30" y="74"/>
                  </a:lnTo>
                  <a:lnTo>
                    <a:pt x="34" y="72"/>
                  </a:lnTo>
                  <a:lnTo>
                    <a:pt x="40" y="68"/>
                  </a:lnTo>
                  <a:lnTo>
                    <a:pt x="48" y="66"/>
                  </a:lnTo>
                  <a:lnTo>
                    <a:pt x="66" y="60"/>
                  </a:lnTo>
                  <a:lnTo>
                    <a:pt x="62" y="56"/>
                  </a:lnTo>
                  <a:lnTo>
                    <a:pt x="60" y="56"/>
                  </a:lnTo>
                  <a:lnTo>
                    <a:pt x="58" y="54"/>
                  </a:lnTo>
                  <a:lnTo>
                    <a:pt x="82" y="40"/>
                  </a:lnTo>
                  <a:lnTo>
                    <a:pt x="84" y="38"/>
                  </a:lnTo>
                  <a:lnTo>
                    <a:pt x="86" y="34"/>
                  </a:lnTo>
                  <a:lnTo>
                    <a:pt x="84" y="30"/>
                  </a:lnTo>
                  <a:lnTo>
                    <a:pt x="84" y="26"/>
                  </a:lnTo>
                  <a:lnTo>
                    <a:pt x="84" y="22"/>
                  </a:lnTo>
                  <a:lnTo>
                    <a:pt x="82" y="16"/>
                  </a:lnTo>
                  <a:lnTo>
                    <a:pt x="82" y="0"/>
                  </a:lnTo>
                  <a:lnTo>
                    <a:pt x="80"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55" name="Freeform 253"/>
            <p:cNvSpPr/>
            <p:nvPr/>
          </p:nvSpPr>
          <p:spPr bwMode="auto">
            <a:xfrm>
              <a:off x="6934816" y="3913211"/>
              <a:ext cx="204100" cy="246904"/>
            </a:xfrm>
            <a:custGeom>
              <a:gdLst>
                <a:gd fmla="*/ 2147483647 w 140" name="T0"/>
                <a:gd fmla="*/ 2147483647 h 156" name="T1"/>
                <a:gd fmla="*/ 2147483647 w 140" name="T2"/>
                <a:gd fmla="*/ 2147483647 h 156" name="T3"/>
                <a:gd fmla="*/ 2147483647 w 140" name="T4"/>
                <a:gd fmla="*/ 2147483647 h 156" name="T5"/>
                <a:gd fmla="*/ 2147483647 w 140" name="T6"/>
                <a:gd fmla="*/ 2147483647 h 156" name="T7"/>
                <a:gd fmla="*/ 2147483647 w 140" name="T8"/>
                <a:gd fmla="*/ 2147483647 h 156" name="T9"/>
                <a:gd fmla="*/ 2147483647 w 140" name="T10"/>
                <a:gd fmla="*/ 2147483647 h 156" name="T11"/>
                <a:gd fmla="*/ 2147483647 w 140" name="T12"/>
                <a:gd fmla="*/ 2147483647 h 156" name="T13"/>
                <a:gd fmla="*/ 2147483647 w 140" name="T14"/>
                <a:gd fmla="*/ 2147483647 h 156" name="T15"/>
                <a:gd fmla="*/ 2147483647 w 140" name="T16"/>
                <a:gd fmla="*/ 2147483647 h 156" name="T17"/>
                <a:gd fmla="*/ 2147483647 w 140" name="T18"/>
                <a:gd fmla="*/ 2147483647 h 156" name="T19"/>
                <a:gd fmla="*/ 2147483647 w 140" name="T20"/>
                <a:gd fmla="*/ 2147483647 h 156" name="T21"/>
                <a:gd fmla="*/ 2147483647 w 140" name="T22"/>
                <a:gd fmla="*/ 2147483647 h 156" name="T23"/>
                <a:gd fmla="*/ 2147483647 w 140" name="T24"/>
                <a:gd fmla="*/ 2147483647 h 156" name="T25"/>
                <a:gd fmla="*/ 2147483647 w 140" name="T26"/>
                <a:gd fmla="*/ 2147483647 h 156" name="T27"/>
                <a:gd fmla="*/ 2147483647 w 140" name="T28"/>
                <a:gd fmla="*/ 2147483647 h 156" name="T29"/>
                <a:gd fmla="*/ 2147483647 w 140" name="T30"/>
                <a:gd fmla="*/ 2147483647 h 156" name="T31"/>
                <a:gd fmla="*/ 0 w 140" name="T32"/>
                <a:gd fmla="*/ 2147483647 h 156" name="T33"/>
                <a:gd fmla="*/ 2147483647 w 140" name="T34"/>
                <a:gd fmla="*/ 2147483647 h 156" name="T35"/>
                <a:gd fmla="*/ 2147483647 w 140" name="T36"/>
                <a:gd fmla="*/ 2147483647 h 156" name="T37"/>
                <a:gd fmla="*/ 2147483647 w 140" name="T38"/>
                <a:gd fmla="*/ 2147483647 h 156" name="T39"/>
                <a:gd fmla="*/ 2147483647 w 140" name="T40"/>
                <a:gd fmla="*/ 2147483647 h 156" name="T41"/>
                <a:gd fmla="*/ 2147483647 w 140" name="T42"/>
                <a:gd fmla="*/ 2147483647 h 156" name="T43"/>
                <a:gd fmla="*/ 2147483647 w 140" name="T44"/>
                <a:gd fmla="*/ 2147483647 h 156" name="T45"/>
                <a:gd fmla="*/ 2147483647 w 140" name="T46"/>
                <a:gd fmla="*/ 2147483647 h 156" name="T47"/>
                <a:gd fmla="*/ 2147483647 w 140" name="T48"/>
                <a:gd fmla="*/ 2147483647 h 156" name="T49"/>
                <a:gd fmla="*/ 2147483647 w 140" name="T50"/>
                <a:gd fmla="*/ 2147483647 h 156" name="T51"/>
                <a:gd fmla="*/ 2147483647 w 140" name="T52"/>
                <a:gd fmla="*/ 2147483647 h 156" name="T53"/>
                <a:gd fmla="*/ 2147483647 w 140" name="T54"/>
                <a:gd fmla="*/ 2147483647 h 156" name="T55"/>
                <a:gd fmla="*/ 2147483647 w 140" name="T56"/>
                <a:gd fmla="*/ 2147483647 h 156" name="T57"/>
                <a:gd fmla="*/ 2147483647 w 140" name="T58"/>
                <a:gd fmla="*/ 2147483647 h 156" name="T59"/>
                <a:gd fmla="*/ 2147483647 w 140" name="T60"/>
                <a:gd fmla="*/ 2147483647 h 156" name="T61"/>
                <a:gd fmla="*/ 2147483647 w 140" name="T62"/>
                <a:gd fmla="*/ 2147483647 h 156" name="T63"/>
                <a:gd fmla="*/ 2147483647 w 140" name="T64"/>
                <a:gd fmla="*/ 2147483647 h 156" name="T65"/>
                <a:gd fmla="*/ 2147483647 w 140" name="T66"/>
                <a:gd fmla="*/ 2147483647 h 156" name="T67"/>
                <a:gd fmla="*/ 2147483647 w 140" name="T68"/>
                <a:gd fmla="*/ 2147483647 h 156" name="T69"/>
                <a:gd fmla="*/ 2147483647 w 140" name="T70"/>
                <a:gd fmla="*/ 2147483647 h 156" name="T71"/>
                <a:gd fmla="*/ 2147483647 w 140" name="T72"/>
                <a:gd fmla="*/ 2147483647 h 156" name="T73"/>
                <a:gd fmla="*/ 2147483647 w 140" name="T74"/>
                <a:gd fmla="*/ 2147483647 h 156" name="T75"/>
                <a:gd fmla="*/ 2147483647 w 140" name="T76"/>
                <a:gd fmla="*/ 2147483647 h 156" name="T77"/>
                <a:gd fmla="*/ 2147483647 w 140" name="T78"/>
                <a:gd fmla="*/ 2147483647 h 15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140" name="T120"/>
                <a:gd fmla="*/ 0 h 156" name="T121"/>
                <a:gd fmla="*/ 140 w 140" name="T122"/>
                <a:gd fmla="*/ 156 h 156"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156" w="140">
                  <a:moveTo>
                    <a:pt x="104" y="150"/>
                  </a:moveTo>
                  <a:lnTo>
                    <a:pt x="102" y="124"/>
                  </a:lnTo>
                  <a:lnTo>
                    <a:pt x="98" y="120"/>
                  </a:lnTo>
                  <a:lnTo>
                    <a:pt x="94" y="116"/>
                  </a:lnTo>
                  <a:lnTo>
                    <a:pt x="90" y="108"/>
                  </a:lnTo>
                  <a:lnTo>
                    <a:pt x="88" y="102"/>
                  </a:lnTo>
                  <a:lnTo>
                    <a:pt x="88" y="98"/>
                  </a:lnTo>
                  <a:lnTo>
                    <a:pt x="86" y="94"/>
                  </a:lnTo>
                  <a:lnTo>
                    <a:pt x="80" y="90"/>
                  </a:lnTo>
                  <a:lnTo>
                    <a:pt x="74" y="84"/>
                  </a:lnTo>
                  <a:lnTo>
                    <a:pt x="70" y="76"/>
                  </a:lnTo>
                  <a:lnTo>
                    <a:pt x="66" y="76"/>
                  </a:lnTo>
                  <a:lnTo>
                    <a:pt x="62" y="78"/>
                  </a:lnTo>
                  <a:lnTo>
                    <a:pt x="58" y="82"/>
                  </a:lnTo>
                  <a:lnTo>
                    <a:pt x="56" y="86"/>
                  </a:lnTo>
                  <a:lnTo>
                    <a:pt x="52" y="88"/>
                  </a:lnTo>
                  <a:lnTo>
                    <a:pt x="50" y="86"/>
                  </a:lnTo>
                  <a:lnTo>
                    <a:pt x="48" y="84"/>
                  </a:lnTo>
                  <a:lnTo>
                    <a:pt x="46" y="82"/>
                  </a:lnTo>
                  <a:lnTo>
                    <a:pt x="44" y="80"/>
                  </a:lnTo>
                  <a:lnTo>
                    <a:pt x="40" y="80"/>
                  </a:lnTo>
                  <a:lnTo>
                    <a:pt x="36" y="84"/>
                  </a:lnTo>
                  <a:lnTo>
                    <a:pt x="28" y="90"/>
                  </a:lnTo>
                  <a:lnTo>
                    <a:pt x="26" y="70"/>
                  </a:lnTo>
                  <a:lnTo>
                    <a:pt x="26" y="64"/>
                  </a:lnTo>
                  <a:lnTo>
                    <a:pt x="26" y="58"/>
                  </a:lnTo>
                  <a:lnTo>
                    <a:pt x="22" y="56"/>
                  </a:lnTo>
                  <a:lnTo>
                    <a:pt x="18" y="56"/>
                  </a:lnTo>
                  <a:lnTo>
                    <a:pt x="16" y="56"/>
                  </a:lnTo>
                  <a:lnTo>
                    <a:pt x="12" y="56"/>
                  </a:lnTo>
                  <a:lnTo>
                    <a:pt x="8" y="52"/>
                  </a:lnTo>
                  <a:lnTo>
                    <a:pt x="6" y="44"/>
                  </a:lnTo>
                  <a:lnTo>
                    <a:pt x="4" y="40"/>
                  </a:lnTo>
                  <a:lnTo>
                    <a:pt x="0" y="38"/>
                  </a:lnTo>
                  <a:lnTo>
                    <a:pt x="8" y="32"/>
                  </a:lnTo>
                  <a:lnTo>
                    <a:pt x="10" y="28"/>
                  </a:lnTo>
                  <a:lnTo>
                    <a:pt x="10" y="24"/>
                  </a:lnTo>
                  <a:lnTo>
                    <a:pt x="12" y="22"/>
                  </a:lnTo>
                  <a:lnTo>
                    <a:pt x="16" y="18"/>
                  </a:lnTo>
                  <a:lnTo>
                    <a:pt x="20" y="22"/>
                  </a:lnTo>
                  <a:lnTo>
                    <a:pt x="22" y="22"/>
                  </a:lnTo>
                  <a:lnTo>
                    <a:pt x="26" y="20"/>
                  </a:lnTo>
                  <a:lnTo>
                    <a:pt x="22" y="14"/>
                  </a:lnTo>
                  <a:lnTo>
                    <a:pt x="20" y="8"/>
                  </a:lnTo>
                  <a:lnTo>
                    <a:pt x="20" y="4"/>
                  </a:lnTo>
                  <a:lnTo>
                    <a:pt x="22" y="2"/>
                  </a:lnTo>
                  <a:lnTo>
                    <a:pt x="28" y="0"/>
                  </a:lnTo>
                  <a:lnTo>
                    <a:pt x="28" y="4"/>
                  </a:lnTo>
                  <a:lnTo>
                    <a:pt x="28" y="10"/>
                  </a:lnTo>
                  <a:lnTo>
                    <a:pt x="32" y="16"/>
                  </a:lnTo>
                  <a:lnTo>
                    <a:pt x="36" y="20"/>
                  </a:lnTo>
                  <a:lnTo>
                    <a:pt x="42" y="24"/>
                  </a:lnTo>
                  <a:lnTo>
                    <a:pt x="54" y="30"/>
                  </a:lnTo>
                  <a:lnTo>
                    <a:pt x="70" y="34"/>
                  </a:lnTo>
                  <a:lnTo>
                    <a:pt x="70" y="40"/>
                  </a:lnTo>
                  <a:lnTo>
                    <a:pt x="66" y="44"/>
                  </a:lnTo>
                  <a:lnTo>
                    <a:pt x="58" y="46"/>
                  </a:lnTo>
                  <a:lnTo>
                    <a:pt x="60" y="50"/>
                  </a:lnTo>
                  <a:lnTo>
                    <a:pt x="62" y="56"/>
                  </a:lnTo>
                  <a:lnTo>
                    <a:pt x="70" y="64"/>
                  </a:lnTo>
                  <a:lnTo>
                    <a:pt x="80" y="72"/>
                  </a:lnTo>
                  <a:lnTo>
                    <a:pt x="88" y="78"/>
                  </a:lnTo>
                  <a:lnTo>
                    <a:pt x="94" y="82"/>
                  </a:lnTo>
                  <a:lnTo>
                    <a:pt x="96" y="88"/>
                  </a:lnTo>
                  <a:lnTo>
                    <a:pt x="98" y="92"/>
                  </a:lnTo>
                  <a:lnTo>
                    <a:pt x="104" y="92"/>
                  </a:lnTo>
                  <a:lnTo>
                    <a:pt x="110" y="98"/>
                  </a:lnTo>
                  <a:lnTo>
                    <a:pt x="114" y="104"/>
                  </a:lnTo>
                  <a:lnTo>
                    <a:pt x="128" y="122"/>
                  </a:lnTo>
                  <a:lnTo>
                    <a:pt x="134" y="132"/>
                  </a:lnTo>
                  <a:lnTo>
                    <a:pt x="140" y="146"/>
                  </a:lnTo>
                  <a:lnTo>
                    <a:pt x="138" y="146"/>
                  </a:lnTo>
                  <a:lnTo>
                    <a:pt x="136" y="146"/>
                  </a:lnTo>
                  <a:lnTo>
                    <a:pt x="132" y="148"/>
                  </a:lnTo>
                  <a:lnTo>
                    <a:pt x="128" y="146"/>
                  </a:lnTo>
                  <a:lnTo>
                    <a:pt x="124" y="146"/>
                  </a:lnTo>
                  <a:lnTo>
                    <a:pt x="120" y="146"/>
                  </a:lnTo>
                  <a:lnTo>
                    <a:pt x="118" y="150"/>
                  </a:lnTo>
                  <a:lnTo>
                    <a:pt x="116" y="156"/>
                  </a:lnTo>
                  <a:lnTo>
                    <a:pt x="110" y="154"/>
                  </a:lnTo>
                  <a:lnTo>
                    <a:pt x="104" y="15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56" name="Freeform 254"/>
            <p:cNvSpPr/>
            <p:nvPr/>
          </p:nvSpPr>
          <p:spPr bwMode="auto">
            <a:xfrm>
              <a:off x="6886385" y="3971619"/>
              <a:ext cx="199488" cy="430091"/>
            </a:xfrm>
            <a:custGeom>
              <a:gdLst>
                <a:gd fmla="*/ 2147483647 w 136" name="T0"/>
                <a:gd fmla="*/ 2147483647 h 272" name="T1"/>
                <a:gd fmla="*/ 2147483647 w 136" name="T2"/>
                <a:gd fmla="*/ 2147483647 h 272" name="T3"/>
                <a:gd fmla="*/ 2147483647 w 136" name="T4"/>
                <a:gd fmla="*/ 2147483647 h 272" name="T5"/>
                <a:gd fmla="*/ 2147483647 w 136" name="T6"/>
                <a:gd fmla="*/ 2147483647 h 272" name="T7"/>
                <a:gd fmla="*/ 2147483647 w 136" name="T8"/>
                <a:gd fmla="*/ 2147483647 h 272" name="T9"/>
                <a:gd fmla="*/ 2147483647 w 136" name="T10"/>
                <a:gd fmla="*/ 2147483647 h 272" name="T11"/>
                <a:gd fmla="*/ 2147483647 w 136" name="T12"/>
                <a:gd fmla="*/ 2147483647 h 272" name="T13"/>
                <a:gd fmla="*/ 2147483647 w 136" name="T14"/>
                <a:gd fmla="*/ 2147483647 h 272" name="T15"/>
                <a:gd fmla="*/ 2147483647 w 136" name="T16"/>
                <a:gd fmla="*/ 2147483647 h 272" name="T17"/>
                <a:gd fmla="*/ 2147483647 w 136" name="T18"/>
                <a:gd fmla="*/ 2147483647 h 272" name="T19"/>
                <a:gd fmla="*/ 2147483647 w 136" name="T20"/>
                <a:gd fmla="*/ 2147483647 h 272" name="T21"/>
                <a:gd fmla="*/ 2147483647 w 136" name="T22"/>
                <a:gd fmla="*/ 2147483647 h 272" name="T23"/>
                <a:gd fmla="*/ 2147483647 w 136" name="T24"/>
                <a:gd fmla="*/ 2147483647 h 272" name="T25"/>
                <a:gd fmla="*/ 2147483647 w 136" name="T26"/>
                <a:gd fmla="*/ 2147483647 h 272" name="T27"/>
                <a:gd fmla="*/ 2147483647 w 136" name="T28"/>
                <a:gd fmla="*/ 2147483647 h 272" name="T29"/>
                <a:gd fmla="*/ 2147483647 w 136" name="T30"/>
                <a:gd fmla="*/ 2147483647 h 272" name="T31"/>
                <a:gd fmla="*/ 2147483647 w 136" name="T32"/>
                <a:gd fmla="*/ 2147483647 h 272" name="T33"/>
                <a:gd fmla="*/ 2147483647 w 136" name="T34"/>
                <a:gd fmla="*/ 2147483647 h 272" name="T35"/>
                <a:gd fmla="*/ 2147483647 w 136" name="T36"/>
                <a:gd fmla="*/ 2147483647 h 272" name="T37"/>
                <a:gd fmla="*/ 2147483647 w 136" name="T38"/>
                <a:gd fmla="*/ 2147483647 h 272" name="T39"/>
                <a:gd fmla="*/ 2147483647 w 136" name="T40"/>
                <a:gd fmla="*/ 2147483647 h 272" name="T41"/>
                <a:gd fmla="*/ 2147483647 w 136" name="T42"/>
                <a:gd fmla="*/ 2147483647 h 272" name="T43"/>
                <a:gd fmla="*/ 2147483647 w 136" name="T44"/>
                <a:gd fmla="*/ 2147483647 h 272" name="T45"/>
                <a:gd fmla="*/ 2147483647 w 136" name="T46"/>
                <a:gd fmla="*/ 2147483647 h 272" name="T47"/>
                <a:gd fmla="*/ 2147483647 w 136" name="T48"/>
                <a:gd fmla="*/ 2147483647 h 272" name="T49"/>
                <a:gd fmla="*/ 2147483647 w 136" name="T50"/>
                <a:gd fmla="*/ 2147483647 h 272" name="T51"/>
                <a:gd fmla="*/ 2147483647 w 136" name="T52"/>
                <a:gd fmla="*/ 2147483647 h 272" name="T53"/>
                <a:gd fmla="*/ 2147483647 w 136" name="T54"/>
                <a:gd fmla="*/ 2147483647 h 272" name="T55"/>
                <a:gd fmla="*/ 2147483647 w 136" name="T56"/>
                <a:gd fmla="*/ 2147483647 h 272" name="T57"/>
                <a:gd fmla="*/ 2147483647 w 136" name="T58"/>
                <a:gd fmla="*/ 2147483647 h 272" name="T59"/>
                <a:gd fmla="*/ 2147483647 w 136" name="T60"/>
                <a:gd fmla="*/ 2147483647 h 272" name="T61"/>
                <a:gd fmla="*/ 2147483647 w 136" name="T62"/>
                <a:gd fmla="*/ 2147483647 h 272" name="T63"/>
                <a:gd fmla="*/ 2147483647 w 136" name="T64"/>
                <a:gd fmla="*/ 2147483647 h 272" name="T65"/>
                <a:gd fmla="*/ 2147483647 w 136" name="T66"/>
                <a:gd fmla="*/ 2147483647 h 272" name="T67"/>
                <a:gd fmla="*/ 2147483647 w 136" name="T68"/>
                <a:gd fmla="*/ 2147483647 h 272" name="T69"/>
                <a:gd fmla="*/ 2147483647 w 136" name="T70"/>
                <a:gd fmla="*/ 2147483647 h 272" name="T71"/>
                <a:gd fmla="*/ 2147483647 w 136" name="T72"/>
                <a:gd fmla="*/ 2147483647 h 272" name="T73"/>
                <a:gd fmla="*/ 2147483647 w 136" name="T74"/>
                <a:gd fmla="*/ 2147483647 h 272" name="T75"/>
                <a:gd fmla="*/ 2147483647 w 136" name="T76"/>
                <a:gd fmla="*/ 2147483647 h 272" name="T77"/>
                <a:gd fmla="*/ 2147483647 w 136" name="T78"/>
                <a:gd fmla="*/ 2147483647 h 272" name="T79"/>
                <a:gd fmla="*/ 2147483647 w 136" name="T80"/>
                <a:gd fmla="*/ 2147483647 h 272" name="T81"/>
                <a:gd fmla="*/ 2147483647 w 136" name="T82"/>
                <a:gd fmla="*/ 2147483647 h 272" name="T83"/>
                <a:gd fmla="*/ 2147483647 w 136" name="T84"/>
                <a:gd fmla="*/ 2147483647 h 272" name="T85"/>
                <a:gd fmla="*/ 2147483647 w 136" name="T86"/>
                <a:gd fmla="*/ 2147483647 h 272" name="T87"/>
                <a:gd fmla="*/ 2147483647 w 136" name="T88"/>
                <a:gd fmla="*/ 2147483647 h 272" name="T89"/>
                <a:gd fmla="*/ 2147483647 w 136" name="T90"/>
                <a:gd fmla="*/ 2147483647 h 272" name="T91"/>
                <a:gd fmla="*/ 2147483647 w 136" name="T92"/>
                <a:gd fmla="*/ 2147483647 h 272" name="T93"/>
                <a:gd fmla="*/ 2147483647 w 136" name="T94"/>
                <a:gd fmla="*/ 2147483647 h 272" name="T95"/>
                <a:gd fmla="*/ 2147483647 w 136" name="T96"/>
                <a:gd fmla="*/ 2147483647 h 272" name="T97"/>
                <a:gd fmla="*/ 2147483647 w 136" name="T98"/>
                <a:gd fmla="*/ 2147483647 h 272" name="T99"/>
                <a:gd fmla="*/ 2147483647 w 136" name="T100"/>
                <a:gd fmla="*/ 2147483647 h 272" name="T101"/>
                <a:gd fmla="*/ 2147483647 w 136" name="T102"/>
                <a:gd fmla="*/ 2147483647 h 272" name="T103"/>
                <a:gd fmla="*/ 2147483647 w 136" name="T104"/>
                <a:gd fmla="*/ 2147483647 h 272" name="T105"/>
                <a:gd fmla="*/ 2147483647 w 136" name="T106"/>
                <a:gd fmla="*/ 2147483647 h 272" name="T107"/>
                <a:gd fmla="*/ 2147483647 w 136" name="T108"/>
                <a:gd fmla="*/ 2147483647 h 272" name="T109"/>
                <a:gd fmla="*/ 2147483647 w 136" name="T110"/>
                <a:gd fmla="*/ 2147483647 h 272" name="T111"/>
                <a:gd fmla="*/ 2147483647 w 136" name="T112"/>
                <a:gd fmla="*/ 2147483647 h 27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136" name="T171"/>
                <a:gd fmla="*/ 0 h 272" name="T172"/>
                <a:gd fmla="*/ 136 w 136" name="T173"/>
                <a:gd fmla="*/ 272 h 27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72" w="136">
                  <a:moveTo>
                    <a:pt x="104" y="266"/>
                  </a:moveTo>
                  <a:lnTo>
                    <a:pt x="96" y="266"/>
                  </a:lnTo>
                  <a:lnTo>
                    <a:pt x="94" y="272"/>
                  </a:lnTo>
                  <a:lnTo>
                    <a:pt x="92" y="272"/>
                  </a:lnTo>
                  <a:lnTo>
                    <a:pt x="88" y="272"/>
                  </a:lnTo>
                  <a:lnTo>
                    <a:pt x="84" y="272"/>
                  </a:lnTo>
                  <a:lnTo>
                    <a:pt x="82" y="272"/>
                  </a:lnTo>
                  <a:lnTo>
                    <a:pt x="76" y="264"/>
                  </a:lnTo>
                  <a:lnTo>
                    <a:pt x="72" y="258"/>
                  </a:lnTo>
                  <a:lnTo>
                    <a:pt x="68" y="254"/>
                  </a:lnTo>
                  <a:lnTo>
                    <a:pt x="62" y="254"/>
                  </a:lnTo>
                  <a:lnTo>
                    <a:pt x="56" y="242"/>
                  </a:lnTo>
                  <a:lnTo>
                    <a:pt x="50" y="236"/>
                  </a:lnTo>
                  <a:lnTo>
                    <a:pt x="44" y="230"/>
                  </a:lnTo>
                  <a:lnTo>
                    <a:pt x="38" y="226"/>
                  </a:lnTo>
                  <a:lnTo>
                    <a:pt x="34" y="232"/>
                  </a:lnTo>
                  <a:lnTo>
                    <a:pt x="32" y="228"/>
                  </a:lnTo>
                  <a:lnTo>
                    <a:pt x="30" y="220"/>
                  </a:lnTo>
                  <a:lnTo>
                    <a:pt x="30" y="206"/>
                  </a:lnTo>
                  <a:lnTo>
                    <a:pt x="32" y="172"/>
                  </a:lnTo>
                  <a:lnTo>
                    <a:pt x="38" y="172"/>
                  </a:lnTo>
                  <a:lnTo>
                    <a:pt x="42" y="166"/>
                  </a:lnTo>
                  <a:lnTo>
                    <a:pt x="44" y="162"/>
                  </a:lnTo>
                  <a:lnTo>
                    <a:pt x="44" y="156"/>
                  </a:lnTo>
                  <a:lnTo>
                    <a:pt x="44" y="146"/>
                  </a:lnTo>
                  <a:lnTo>
                    <a:pt x="40" y="134"/>
                  </a:lnTo>
                  <a:lnTo>
                    <a:pt x="34" y="124"/>
                  </a:lnTo>
                  <a:lnTo>
                    <a:pt x="30" y="116"/>
                  </a:lnTo>
                  <a:lnTo>
                    <a:pt x="18" y="106"/>
                  </a:lnTo>
                  <a:lnTo>
                    <a:pt x="20" y="100"/>
                  </a:lnTo>
                  <a:lnTo>
                    <a:pt x="20" y="94"/>
                  </a:lnTo>
                  <a:lnTo>
                    <a:pt x="22" y="88"/>
                  </a:lnTo>
                  <a:lnTo>
                    <a:pt x="22" y="82"/>
                  </a:lnTo>
                  <a:lnTo>
                    <a:pt x="22" y="74"/>
                  </a:lnTo>
                  <a:lnTo>
                    <a:pt x="20" y="68"/>
                  </a:lnTo>
                  <a:lnTo>
                    <a:pt x="12" y="58"/>
                  </a:lnTo>
                  <a:lnTo>
                    <a:pt x="4" y="50"/>
                  </a:lnTo>
                  <a:lnTo>
                    <a:pt x="2" y="44"/>
                  </a:lnTo>
                  <a:lnTo>
                    <a:pt x="0" y="34"/>
                  </a:lnTo>
                  <a:lnTo>
                    <a:pt x="2" y="26"/>
                  </a:lnTo>
                  <a:lnTo>
                    <a:pt x="4" y="22"/>
                  </a:lnTo>
                  <a:lnTo>
                    <a:pt x="8" y="16"/>
                  </a:lnTo>
                  <a:lnTo>
                    <a:pt x="10" y="14"/>
                  </a:lnTo>
                  <a:lnTo>
                    <a:pt x="22" y="6"/>
                  </a:lnTo>
                  <a:lnTo>
                    <a:pt x="32" y="0"/>
                  </a:lnTo>
                  <a:lnTo>
                    <a:pt x="36" y="2"/>
                  </a:lnTo>
                  <a:lnTo>
                    <a:pt x="38" y="6"/>
                  </a:lnTo>
                  <a:lnTo>
                    <a:pt x="40" y="14"/>
                  </a:lnTo>
                  <a:lnTo>
                    <a:pt x="44" y="18"/>
                  </a:lnTo>
                  <a:lnTo>
                    <a:pt x="48" y="18"/>
                  </a:lnTo>
                  <a:lnTo>
                    <a:pt x="50" y="18"/>
                  </a:lnTo>
                  <a:lnTo>
                    <a:pt x="54" y="18"/>
                  </a:lnTo>
                  <a:lnTo>
                    <a:pt x="58" y="20"/>
                  </a:lnTo>
                  <a:lnTo>
                    <a:pt x="58" y="26"/>
                  </a:lnTo>
                  <a:lnTo>
                    <a:pt x="58" y="32"/>
                  </a:lnTo>
                  <a:lnTo>
                    <a:pt x="60" y="52"/>
                  </a:lnTo>
                  <a:lnTo>
                    <a:pt x="68" y="46"/>
                  </a:lnTo>
                  <a:lnTo>
                    <a:pt x="72" y="42"/>
                  </a:lnTo>
                  <a:lnTo>
                    <a:pt x="76" y="42"/>
                  </a:lnTo>
                  <a:lnTo>
                    <a:pt x="78" y="44"/>
                  </a:lnTo>
                  <a:lnTo>
                    <a:pt x="80" y="46"/>
                  </a:lnTo>
                  <a:lnTo>
                    <a:pt x="82" y="48"/>
                  </a:lnTo>
                  <a:lnTo>
                    <a:pt x="84" y="50"/>
                  </a:lnTo>
                  <a:lnTo>
                    <a:pt x="88" y="48"/>
                  </a:lnTo>
                  <a:lnTo>
                    <a:pt x="90" y="44"/>
                  </a:lnTo>
                  <a:lnTo>
                    <a:pt x="94" y="40"/>
                  </a:lnTo>
                  <a:lnTo>
                    <a:pt x="98" y="38"/>
                  </a:lnTo>
                  <a:lnTo>
                    <a:pt x="102" y="38"/>
                  </a:lnTo>
                  <a:lnTo>
                    <a:pt x="106" y="46"/>
                  </a:lnTo>
                  <a:lnTo>
                    <a:pt x="112" y="52"/>
                  </a:lnTo>
                  <a:lnTo>
                    <a:pt x="118" y="56"/>
                  </a:lnTo>
                  <a:lnTo>
                    <a:pt x="120" y="60"/>
                  </a:lnTo>
                  <a:lnTo>
                    <a:pt x="120" y="64"/>
                  </a:lnTo>
                  <a:lnTo>
                    <a:pt x="122" y="70"/>
                  </a:lnTo>
                  <a:lnTo>
                    <a:pt x="126" y="78"/>
                  </a:lnTo>
                  <a:lnTo>
                    <a:pt x="130" y="82"/>
                  </a:lnTo>
                  <a:lnTo>
                    <a:pt x="134" y="86"/>
                  </a:lnTo>
                  <a:lnTo>
                    <a:pt x="136" y="112"/>
                  </a:lnTo>
                  <a:lnTo>
                    <a:pt x="130" y="110"/>
                  </a:lnTo>
                  <a:lnTo>
                    <a:pt x="120" y="110"/>
                  </a:lnTo>
                  <a:lnTo>
                    <a:pt x="108" y="110"/>
                  </a:lnTo>
                  <a:lnTo>
                    <a:pt x="100" y="114"/>
                  </a:lnTo>
                  <a:lnTo>
                    <a:pt x="96" y="118"/>
                  </a:lnTo>
                  <a:lnTo>
                    <a:pt x="92" y="122"/>
                  </a:lnTo>
                  <a:lnTo>
                    <a:pt x="92" y="128"/>
                  </a:lnTo>
                  <a:lnTo>
                    <a:pt x="90" y="134"/>
                  </a:lnTo>
                  <a:lnTo>
                    <a:pt x="92" y="138"/>
                  </a:lnTo>
                  <a:lnTo>
                    <a:pt x="94" y="144"/>
                  </a:lnTo>
                  <a:lnTo>
                    <a:pt x="96" y="148"/>
                  </a:lnTo>
                  <a:lnTo>
                    <a:pt x="98" y="154"/>
                  </a:lnTo>
                  <a:lnTo>
                    <a:pt x="92" y="152"/>
                  </a:lnTo>
                  <a:lnTo>
                    <a:pt x="86" y="150"/>
                  </a:lnTo>
                  <a:lnTo>
                    <a:pt x="76" y="144"/>
                  </a:lnTo>
                  <a:lnTo>
                    <a:pt x="68" y="136"/>
                  </a:lnTo>
                  <a:lnTo>
                    <a:pt x="60" y="128"/>
                  </a:lnTo>
                  <a:lnTo>
                    <a:pt x="52" y="128"/>
                  </a:lnTo>
                  <a:lnTo>
                    <a:pt x="52" y="150"/>
                  </a:lnTo>
                  <a:lnTo>
                    <a:pt x="50" y="158"/>
                  </a:lnTo>
                  <a:lnTo>
                    <a:pt x="48" y="166"/>
                  </a:lnTo>
                  <a:lnTo>
                    <a:pt x="48" y="176"/>
                  </a:lnTo>
                  <a:lnTo>
                    <a:pt x="46" y="188"/>
                  </a:lnTo>
                  <a:lnTo>
                    <a:pt x="48" y="192"/>
                  </a:lnTo>
                  <a:lnTo>
                    <a:pt x="48" y="200"/>
                  </a:lnTo>
                  <a:lnTo>
                    <a:pt x="52" y="204"/>
                  </a:lnTo>
                  <a:lnTo>
                    <a:pt x="60" y="206"/>
                  </a:lnTo>
                  <a:lnTo>
                    <a:pt x="60" y="216"/>
                  </a:lnTo>
                  <a:lnTo>
                    <a:pt x="62" y="220"/>
                  </a:lnTo>
                  <a:lnTo>
                    <a:pt x="66" y="224"/>
                  </a:lnTo>
                  <a:lnTo>
                    <a:pt x="66" y="234"/>
                  </a:lnTo>
                  <a:lnTo>
                    <a:pt x="68" y="238"/>
                  </a:lnTo>
                  <a:lnTo>
                    <a:pt x="70" y="240"/>
                  </a:lnTo>
                  <a:lnTo>
                    <a:pt x="74" y="244"/>
                  </a:lnTo>
                  <a:lnTo>
                    <a:pt x="84" y="248"/>
                  </a:lnTo>
                  <a:lnTo>
                    <a:pt x="104" y="26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57" name="Freeform 255"/>
            <p:cNvSpPr/>
            <p:nvPr/>
          </p:nvSpPr>
          <p:spPr bwMode="auto">
            <a:xfrm>
              <a:off x="6977481" y="4373835"/>
              <a:ext cx="106086" cy="161948"/>
            </a:xfrm>
            <a:custGeom>
              <a:gdLst>
                <a:gd fmla="*/ 2147483647 w 72" name="T0"/>
                <a:gd fmla="*/ 2147483647 h 102" name="T1"/>
                <a:gd fmla="*/ 2147483647 w 72" name="T2"/>
                <a:gd fmla="*/ 2147483647 h 102" name="T3"/>
                <a:gd fmla="*/ 2147483647 w 72" name="T4"/>
                <a:gd fmla="*/ 2147483647 h 102" name="T5"/>
                <a:gd fmla="*/ 2147483647 w 72" name="T6"/>
                <a:gd fmla="*/ 2147483647 h 102" name="T7"/>
                <a:gd fmla="*/ 2147483647 w 72" name="T8"/>
                <a:gd fmla="*/ 2147483647 h 102" name="T9"/>
                <a:gd fmla="*/ 2147483647 w 72" name="T10"/>
                <a:gd fmla="*/ 2147483647 h 102" name="T11"/>
                <a:gd fmla="*/ 2147483647 w 72" name="T12"/>
                <a:gd fmla="*/ 2147483647 h 102" name="T13"/>
                <a:gd fmla="*/ 2147483647 w 72" name="T14"/>
                <a:gd fmla="*/ 2147483647 h 102" name="T15"/>
                <a:gd fmla="*/ 2147483647 w 72" name="T16"/>
                <a:gd fmla="*/ 2147483647 h 102" name="T17"/>
                <a:gd fmla="*/ 2147483647 w 72" name="T18"/>
                <a:gd fmla="*/ 0 h 102" name="T19"/>
                <a:gd fmla="*/ 0 w 72" name="T20"/>
                <a:gd fmla="*/ 0 h 102" name="T21"/>
                <a:gd fmla="*/ 2147483647 w 72" name="T22"/>
                <a:gd fmla="*/ 2147483647 h 102" name="T23"/>
                <a:gd fmla="*/ 2147483647 w 72" name="T24"/>
                <a:gd fmla="*/ 2147483647 h 102" name="T25"/>
                <a:gd fmla="*/ 2147483647 w 72" name="T26"/>
                <a:gd fmla="*/ 2147483647 h 102" name="T27"/>
                <a:gd fmla="*/ 2147483647 w 72" name="T28"/>
                <a:gd fmla="*/ 2147483647 h 102" name="T29"/>
                <a:gd fmla="*/ 2147483647 w 72" name="T30"/>
                <a:gd fmla="*/ 2147483647 h 102" name="T31"/>
                <a:gd fmla="*/ 2147483647 w 72" name="T32"/>
                <a:gd fmla="*/ 2147483647 h 102" name="T33"/>
                <a:gd fmla="*/ 2147483647 w 72" name="T34"/>
                <a:gd fmla="*/ 2147483647 h 102" name="T35"/>
                <a:gd fmla="*/ 2147483647 w 72" name="T36"/>
                <a:gd fmla="*/ 2147483647 h 102" name="T37"/>
                <a:gd fmla="*/ 2147483647 w 72" name="T38"/>
                <a:gd fmla="*/ 2147483647 h 102" name="T39"/>
                <a:gd fmla="*/ 2147483647 w 72" name="T40"/>
                <a:gd fmla="*/ 2147483647 h 102" name="T41"/>
                <a:gd fmla="*/ 2147483647 w 72" name="T42"/>
                <a:gd fmla="*/ 2147483647 h 102" name="T43"/>
                <a:gd fmla="*/ 2147483647 w 72" name="T44"/>
                <a:gd fmla="*/ 2147483647 h 102" name="T45"/>
                <a:gd fmla="*/ 2147483647 w 72" name="T46"/>
                <a:gd fmla="*/ 2147483647 h 102" name="T47"/>
                <a:gd fmla="*/ 2147483647 w 72" name="T48"/>
                <a:gd fmla="*/ 2147483647 h 102" name="T49"/>
                <a:gd fmla="*/ 2147483647 w 72" name="T50"/>
                <a:gd fmla="*/ 2147483647 h 102" name="T51"/>
                <a:gd fmla="*/ 2147483647 w 72" name="T52"/>
                <a:gd fmla="*/ 2147483647 h 102" name="T53"/>
                <a:gd fmla="*/ 2147483647 w 72" name="T54"/>
                <a:gd fmla="*/ 2147483647 h 102" name="T55"/>
                <a:gd fmla="*/ 2147483647 w 72" name="T56"/>
                <a:gd fmla="*/ 2147483647 h 102" name="T57"/>
                <a:gd fmla="*/ 2147483647 w 72" name="T58"/>
                <a:gd fmla="*/ 2147483647 h 102" name="T59"/>
                <a:gd fmla="*/ 2147483647 w 72" name="T60"/>
                <a:gd fmla="*/ 2147483647 h 102" name="T61"/>
                <a:gd fmla="*/ 2147483647 w 72" name="T62"/>
                <a:gd fmla="*/ 2147483647 h 102" name="T63"/>
                <a:gd fmla="*/ 2147483647 w 72" name="T64"/>
                <a:gd fmla="*/ 2147483647 h 102" name="T65"/>
                <a:gd fmla="*/ 2147483647 w 72" name="T66"/>
                <a:gd fmla="*/ 2147483647 h 102"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72" name="T102"/>
                <a:gd fmla="*/ 0 h 102" name="T103"/>
                <a:gd fmla="*/ 72 w 72" name="T104"/>
                <a:gd fmla="*/ 102 h 102"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102" w="72">
                  <a:moveTo>
                    <a:pt x="42" y="12"/>
                  </a:moveTo>
                  <a:lnTo>
                    <a:pt x="34" y="12"/>
                  </a:lnTo>
                  <a:lnTo>
                    <a:pt x="32" y="18"/>
                  </a:lnTo>
                  <a:lnTo>
                    <a:pt x="30" y="18"/>
                  </a:lnTo>
                  <a:lnTo>
                    <a:pt x="26" y="18"/>
                  </a:lnTo>
                  <a:lnTo>
                    <a:pt x="22" y="18"/>
                  </a:lnTo>
                  <a:lnTo>
                    <a:pt x="20" y="18"/>
                  </a:lnTo>
                  <a:lnTo>
                    <a:pt x="14" y="10"/>
                  </a:lnTo>
                  <a:lnTo>
                    <a:pt x="10" y="4"/>
                  </a:lnTo>
                  <a:lnTo>
                    <a:pt x="6" y="0"/>
                  </a:lnTo>
                  <a:lnTo>
                    <a:pt x="0" y="0"/>
                  </a:lnTo>
                  <a:lnTo>
                    <a:pt x="2" y="8"/>
                  </a:lnTo>
                  <a:lnTo>
                    <a:pt x="4" y="14"/>
                  </a:lnTo>
                  <a:lnTo>
                    <a:pt x="6" y="24"/>
                  </a:lnTo>
                  <a:lnTo>
                    <a:pt x="10" y="36"/>
                  </a:lnTo>
                  <a:lnTo>
                    <a:pt x="14" y="46"/>
                  </a:lnTo>
                  <a:lnTo>
                    <a:pt x="18" y="54"/>
                  </a:lnTo>
                  <a:lnTo>
                    <a:pt x="34" y="72"/>
                  </a:lnTo>
                  <a:lnTo>
                    <a:pt x="50" y="86"/>
                  </a:lnTo>
                  <a:lnTo>
                    <a:pt x="58" y="96"/>
                  </a:lnTo>
                  <a:lnTo>
                    <a:pt x="66" y="102"/>
                  </a:lnTo>
                  <a:lnTo>
                    <a:pt x="68" y="100"/>
                  </a:lnTo>
                  <a:lnTo>
                    <a:pt x="70" y="100"/>
                  </a:lnTo>
                  <a:lnTo>
                    <a:pt x="72" y="96"/>
                  </a:lnTo>
                  <a:lnTo>
                    <a:pt x="72" y="90"/>
                  </a:lnTo>
                  <a:lnTo>
                    <a:pt x="70" y="84"/>
                  </a:lnTo>
                  <a:lnTo>
                    <a:pt x="66" y="74"/>
                  </a:lnTo>
                  <a:lnTo>
                    <a:pt x="62" y="68"/>
                  </a:lnTo>
                  <a:lnTo>
                    <a:pt x="60" y="64"/>
                  </a:lnTo>
                  <a:lnTo>
                    <a:pt x="58" y="60"/>
                  </a:lnTo>
                  <a:lnTo>
                    <a:pt x="58" y="40"/>
                  </a:lnTo>
                  <a:lnTo>
                    <a:pt x="58" y="32"/>
                  </a:lnTo>
                  <a:lnTo>
                    <a:pt x="52" y="24"/>
                  </a:lnTo>
                  <a:lnTo>
                    <a:pt x="42" y="1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58" name="Freeform 256"/>
            <p:cNvSpPr/>
            <p:nvPr/>
          </p:nvSpPr>
          <p:spPr bwMode="auto">
            <a:xfrm>
              <a:off x="6754930" y="3740644"/>
              <a:ext cx="197182" cy="503101"/>
            </a:xfrm>
            <a:custGeom>
              <a:gdLst>
                <a:gd fmla="*/ 0 w 134" name="T0"/>
                <a:gd fmla="*/ 2147483647 h 318" name="T1"/>
                <a:gd fmla="*/ 2147483647 w 134" name="T2"/>
                <a:gd fmla="*/ 2147483647 h 318" name="T3"/>
                <a:gd fmla="*/ 2147483647 w 134" name="T4"/>
                <a:gd fmla="*/ 2147483647 h 318" name="T5"/>
                <a:gd fmla="*/ 2147483647 w 134" name="T6"/>
                <a:gd fmla="*/ 2147483647 h 318" name="T7"/>
                <a:gd fmla="*/ 2147483647 w 134" name="T8"/>
                <a:gd fmla="*/ 2147483647 h 318" name="T9"/>
                <a:gd fmla="*/ 2147483647 w 134" name="T10"/>
                <a:gd fmla="*/ 2147483647 h 318" name="T11"/>
                <a:gd fmla="*/ 2147483647 w 134" name="T12"/>
                <a:gd fmla="*/ 2147483647 h 318" name="T13"/>
                <a:gd fmla="*/ 2147483647 w 134" name="T14"/>
                <a:gd fmla="*/ 2147483647 h 318" name="T15"/>
                <a:gd fmla="*/ 2147483647 w 134" name="T16"/>
                <a:gd fmla="*/ 2147483647 h 318" name="T17"/>
                <a:gd fmla="*/ 2147483647 w 134" name="T18"/>
                <a:gd fmla="*/ 2147483647 h 318" name="T19"/>
                <a:gd fmla="*/ 2147483647 w 134" name="T20"/>
                <a:gd fmla="*/ 2147483647 h 318" name="T21"/>
                <a:gd fmla="*/ 2147483647 w 134" name="T22"/>
                <a:gd fmla="*/ 2147483647 h 318" name="T23"/>
                <a:gd fmla="*/ 2147483647 w 134" name="T24"/>
                <a:gd fmla="*/ 2147483647 h 318" name="T25"/>
                <a:gd fmla="*/ 2147483647 w 134" name="T26"/>
                <a:gd fmla="*/ 2147483647 h 318" name="T27"/>
                <a:gd fmla="*/ 2147483647 w 134" name="T28"/>
                <a:gd fmla="*/ 2147483647 h 318" name="T29"/>
                <a:gd fmla="*/ 2147483647 w 134" name="T30"/>
                <a:gd fmla="*/ 2147483647 h 318" name="T31"/>
                <a:gd fmla="*/ 2147483647 w 134" name="T32"/>
                <a:gd fmla="*/ 2147483647 h 318" name="T33"/>
                <a:gd fmla="*/ 2147483647 w 134" name="T34"/>
                <a:gd fmla="*/ 2147483647 h 318" name="T35"/>
                <a:gd fmla="*/ 2147483647 w 134" name="T36"/>
                <a:gd fmla="*/ 2147483647 h 318" name="T37"/>
                <a:gd fmla="*/ 2147483647 w 134" name="T38"/>
                <a:gd fmla="*/ 2147483647 h 318" name="T39"/>
                <a:gd fmla="*/ 2147483647 w 134" name="T40"/>
                <a:gd fmla="*/ 2147483647 h 318" name="T41"/>
                <a:gd fmla="*/ 2147483647 w 134" name="T42"/>
                <a:gd fmla="*/ 2147483647 h 318" name="T43"/>
                <a:gd fmla="*/ 2147483647 w 134" name="T44"/>
                <a:gd fmla="*/ 2147483647 h 318" name="T45"/>
                <a:gd fmla="*/ 2147483647 w 134" name="T46"/>
                <a:gd fmla="*/ 2147483647 h 318" name="T47"/>
                <a:gd fmla="*/ 2147483647 w 134" name="T48"/>
                <a:gd fmla="*/ 2147483647 h 318" name="T49"/>
                <a:gd fmla="*/ 2147483647 w 134" name="T50"/>
                <a:gd fmla="*/ 2147483647 h 318" name="T51"/>
                <a:gd fmla="*/ 2147483647 w 134" name="T52"/>
                <a:gd fmla="*/ 2147483647 h 318" name="T53"/>
                <a:gd fmla="*/ 2147483647 w 134" name="T54"/>
                <a:gd fmla="*/ 2147483647 h 318" name="T55"/>
                <a:gd fmla="*/ 2147483647 w 134" name="T56"/>
                <a:gd fmla="*/ 2147483647 h 318" name="T57"/>
                <a:gd fmla="*/ 2147483647 w 134" name="T58"/>
                <a:gd fmla="*/ 2147483647 h 318" name="T59"/>
                <a:gd fmla="*/ 2147483647 w 134" name="T60"/>
                <a:gd fmla="*/ 2147483647 h 318" name="T61"/>
                <a:gd fmla="*/ 2147483647 w 134" name="T62"/>
                <a:gd fmla="*/ 2147483647 h 318" name="T63"/>
                <a:gd fmla="*/ 2147483647 w 134" name="T64"/>
                <a:gd fmla="*/ 2147483647 h 318" name="T65"/>
                <a:gd fmla="*/ 2147483647 w 134" name="T66"/>
                <a:gd fmla="*/ 2147483647 h 318" name="T67"/>
                <a:gd fmla="*/ 2147483647 w 134" name="T68"/>
                <a:gd fmla="*/ 2147483647 h 318" name="T69"/>
                <a:gd fmla="*/ 2147483647 w 134" name="T70"/>
                <a:gd fmla="*/ 2147483647 h 318" name="T71"/>
                <a:gd fmla="*/ 2147483647 w 134" name="T72"/>
                <a:gd fmla="*/ 2147483647 h 318" name="T73"/>
                <a:gd fmla="*/ 2147483647 w 134" name="T74"/>
                <a:gd fmla="*/ 2147483647 h 318" name="T75"/>
                <a:gd fmla="*/ 2147483647 w 134" name="T76"/>
                <a:gd fmla="*/ 2147483647 h 318" name="T77"/>
                <a:gd fmla="*/ 2147483647 w 134" name="T78"/>
                <a:gd fmla="*/ 2147483647 h 318" name="T79"/>
                <a:gd fmla="*/ 2147483647 w 134" name="T80"/>
                <a:gd fmla="*/ 2147483647 h 318" name="T81"/>
                <a:gd fmla="*/ 2147483647 w 134" name="T82"/>
                <a:gd fmla="*/ 2147483647 h 318" name="T83"/>
                <a:gd fmla="*/ 2147483647 w 134" name="T84"/>
                <a:gd fmla="*/ 2147483647 h 318" name="T85"/>
                <a:gd fmla="*/ 2147483647 w 134" name="T86"/>
                <a:gd fmla="*/ 2147483647 h 318" name="T87"/>
                <a:gd fmla="*/ 2147483647 w 134" name="T88"/>
                <a:gd fmla="*/ 2147483647 h 318" name="T89"/>
                <a:gd fmla="*/ 2147483647 w 134" name="T90"/>
                <a:gd fmla="*/ 2147483647 h 318" name="T91"/>
                <a:gd fmla="*/ 2147483647 w 134" name="T92"/>
                <a:gd fmla="*/ 0 h 318" name="T93"/>
                <a:gd fmla="*/ 2147483647 w 134" name="T94"/>
                <a:gd fmla="*/ 2147483647 h 318" name="T95"/>
                <a:gd fmla="*/ 2147483647 w 134" name="T96"/>
                <a:gd fmla="*/ 2147483647 h 318" name="T97"/>
                <a:gd fmla="*/ 2147483647 w 134" name="T98"/>
                <a:gd fmla="*/ 2147483647 h 318" name="T99"/>
                <a:gd fmla="*/ 2147483647 w 134" name="T100"/>
                <a:gd fmla="*/ 2147483647 h 318" name="T101"/>
                <a:gd fmla="*/ 2147483647 w 134" name="T102"/>
                <a:gd fmla="*/ 2147483647 h 318" name="T103"/>
                <a:gd fmla="*/ 2147483647 w 134" name="T104"/>
                <a:gd fmla="*/ 2147483647 h 318" name="T105"/>
                <a:gd fmla="*/ 2147483647 w 134" name="T106"/>
                <a:gd fmla="*/ 2147483647 h 318" name="T107"/>
                <a:gd fmla="*/ 2147483647 w 134" name="T108"/>
                <a:gd fmla="*/ 2147483647 h 318" name="T109"/>
                <a:gd fmla="*/ 2147483647 w 134" name="T110"/>
                <a:gd fmla="*/ 2147483647 h 318" name="T111"/>
                <a:gd fmla="*/ 2147483647 w 134" name="T112"/>
                <a:gd fmla="*/ 2147483647 h 318" name="T113"/>
                <a:gd fmla="*/ 2147483647 w 134" name="T114"/>
                <a:gd fmla="*/ 2147483647 h 318" name="T115"/>
                <a:gd fmla="*/ 2147483647 w 134" name="T116"/>
                <a:gd fmla="*/ 2147483647 h 318" name="T117"/>
                <a:gd fmla="*/ 2147483647 w 134" name="T118"/>
                <a:gd fmla="*/ 2147483647 h 318" name="T119"/>
                <a:gd fmla="*/ 2147483647 w 134" name="T120"/>
                <a:gd fmla="*/ 2147483647 h 318" name="T121"/>
                <a:gd fmla="*/ 0 w 134" name="T122"/>
                <a:gd fmla="*/ 2147483647 h 31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134" name="T186"/>
                <a:gd fmla="*/ 0 h 318" name="T187"/>
                <a:gd fmla="*/ 134 w 134" name="T188"/>
                <a:gd fmla="*/ 318 h 318"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318" w="134">
                  <a:moveTo>
                    <a:pt x="0" y="136"/>
                  </a:moveTo>
                  <a:lnTo>
                    <a:pt x="0" y="140"/>
                  </a:lnTo>
                  <a:lnTo>
                    <a:pt x="14" y="152"/>
                  </a:lnTo>
                  <a:lnTo>
                    <a:pt x="28" y="166"/>
                  </a:lnTo>
                  <a:lnTo>
                    <a:pt x="36" y="172"/>
                  </a:lnTo>
                  <a:lnTo>
                    <a:pt x="42" y="180"/>
                  </a:lnTo>
                  <a:lnTo>
                    <a:pt x="46" y="190"/>
                  </a:lnTo>
                  <a:lnTo>
                    <a:pt x="48" y="198"/>
                  </a:lnTo>
                  <a:lnTo>
                    <a:pt x="48" y="204"/>
                  </a:lnTo>
                  <a:lnTo>
                    <a:pt x="46" y="212"/>
                  </a:lnTo>
                  <a:lnTo>
                    <a:pt x="44" y="218"/>
                  </a:lnTo>
                  <a:lnTo>
                    <a:pt x="44" y="224"/>
                  </a:lnTo>
                  <a:lnTo>
                    <a:pt x="44" y="226"/>
                  </a:lnTo>
                  <a:lnTo>
                    <a:pt x="48" y="226"/>
                  </a:lnTo>
                  <a:lnTo>
                    <a:pt x="56" y="224"/>
                  </a:lnTo>
                  <a:lnTo>
                    <a:pt x="58" y="228"/>
                  </a:lnTo>
                  <a:lnTo>
                    <a:pt x="62" y="228"/>
                  </a:lnTo>
                  <a:lnTo>
                    <a:pt x="66" y="228"/>
                  </a:lnTo>
                  <a:lnTo>
                    <a:pt x="72" y="228"/>
                  </a:lnTo>
                  <a:lnTo>
                    <a:pt x="80" y="224"/>
                  </a:lnTo>
                  <a:lnTo>
                    <a:pt x="84" y="216"/>
                  </a:lnTo>
                  <a:lnTo>
                    <a:pt x="84" y="206"/>
                  </a:lnTo>
                  <a:lnTo>
                    <a:pt x="90" y="212"/>
                  </a:lnTo>
                  <a:lnTo>
                    <a:pt x="96" y="220"/>
                  </a:lnTo>
                  <a:lnTo>
                    <a:pt x="102" y="234"/>
                  </a:lnTo>
                  <a:lnTo>
                    <a:pt x="106" y="252"/>
                  </a:lnTo>
                  <a:lnTo>
                    <a:pt x="110" y="268"/>
                  </a:lnTo>
                  <a:lnTo>
                    <a:pt x="118" y="276"/>
                  </a:lnTo>
                  <a:lnTo>
                    <a:pt x="122" y="282"/>
                  </a:lnTo>
                  <a:lnTo>
                    <a:pt x="122" y="286"/>
                  </a:lnTo>
                  <a:lnTo>
                    <a:pt x="124" y="304"/>
                  </a:lnTo>
                  <a:lnTo>
                    <a:pt x="124" y="310"/>
                  </a:lnTo>
                  <a:lnTo>
                    <a:pt x="122" y="318"/>
                  </a:lnTo>
                  <a:lnTo>
                    <a:pt x="128" y="318"/>
                  </a:lnTo>
                  <a:lnTo>
                    <a:pt x="132" y="312"/>
                  </a:lnTo>
                  <a:lnTo>
                    <a:pt x="134" y="308"/>
                  </a:lnTo>
                  <a:lnTo>
                    <a:pt x="134" y="302"/>
                  </a:lnTo>
                  <a:lnTo>
                    <a:pt x="134" y="292"/>
                  </a:lnTo>
                  <a:lnTo>
                    <a:pt x="130" y="280"/>
                  </a:lnTo>
                  <a:lnTo>
                    <a:pt x="124" y="270"/>
                  </a:lnTo>
                  <a:lnTo>
                    <a:pt x="120" y="262"/>
                  </a:lnTo>
                  <a:lnTo>
                    <a:pt x="108" y="252"/>
                  </a:lnTo>
                  <a:lnTo>
                    <a:pt x="110" y="246"/>
                  </a:lnTo>
                  <a:lnTo>
                    <a:pt x="110" y="240"/>
                  </a:lnTo>
                  <a:lnTo>
                    <a:pt x="112" y="234"/>
                  </a:lnTo>
                  <a:lnTo>
                    <a:pt x="112" y="228"/>
                  </a:lnTo>
                  <a:lnTo>
                    <a:pt x="112" y="220"/>
                  </a:lnTo>
                  <a:lnTo>
                    <a:pt x="110" y="214"/>
                  </a:lnTo>
                  <a:lnTo>
                    <a:pt x="102" y="204"/>
                  </a:lnTo>
                  <a:lnTo>
                    <a:pt x="94" y="196"/>
                  </a:lnTo>
                  <a:lnTo>
                    <a:pt x="92" y="190"/>
                  </a:lnTo>
                  <a:lnTo>
                    <a:pt x="90" y="180"/>
                  </a:lnTo>
                  <a:lnTo>
                    <a:pt x="92" y="172"/>
                  </a:lnTo>
                  <a:lnTo>
                    <a:pt x="94" y="168"/>
                  </a:lnTo>
                  <a:lnTo>
                    <a:pt x="98" y="162"/>
                  </a:lnTo>
                  <a:lnTo>
                    <a:pt x="106" y="156"/>
                  </a:lnTo>
                  <a:lnTo>
                    <a:pt x="118" y="148"/>
                  </a:lnTo>
                  <a:lnTo>
                    <a:pt x="124" y="144"/>
                  </a:lnTo>
                  <a:lnTo>
                    <a:pt x="130" y="140"/>
                  </a:lnTo>
                  <a:lnTo>
                    <a:pt x="132" y="134"/>
                  </a:lnTo>
                  <a:lnTo>
                    <a:pt x="134" y="130"/>
                  </a:lnTo>
                  <a:lnTo>
                    <a:pt x="132" y="128"/>
                  </a:lnTo>
                  <a:lnTo>
                    <a:pt x="126" y="126"/>
                  </a:lnTo>
                  <a:lnTo>
                    <a:pt x="120" y="122"/>
                  </a:lnTo>
                  <a:lnTo>
                    <a:pt x="114" y="118"/>
                  </a:lnTo>
                  <a:lnTo>
                    <a:pt x="108" y="116"/>
                  </a:lnTo>
                  <a:lnTo>
                    <a:pt x="110" y="106"/>
                  </a:lnTo>
                  <a:lnTo>
                    <a:pt x="110" y="102"/>
                  </a:lnTo>
                  <a:lnTo>
                    <a:pt x="108" y="98"/>
                  </a:lnTo>
                  <a:lnTo>
                    <a:pt x="104" y="96"/>
                  </a:lnTo>
                  <a:lnTo>
                    <a:pt x="100" y="94"/>
                  </a:lnTo>
                  <a:lnTo>
                    <a:pt x="98" y="90"/>
                  </a:lnTo>
                  <a:lnTo>
                    <a:pt x="96" y="84"/>
                  </a:lnTo>
                  <a:lnTo>
                    <a:pt x="94" y="82"/>
                  </a:lnTo>
                  <a:lnTo>
                    <a:pt x="90" y="82"/>
                  </a:lnTo>
                  <a:lnTo>
                    <a:pt x="84" y="82"/>
                  </a:lnTo>
                  <a:lnTo>
                    <a:pt x="80" y="80"/>
                  </a:lnTo>
                  <a:lnTo>
                    <a:pt x="78" y="76"/>
                  </a:lnTo>
                  <a:lnTo>
                    <a:pt x="76" y="68"/>
                  </a:lnTo>
                  <a:lnTo>
                    <a:pt x="76" y="64"/>
                  </a:lnTo>
                  <a:lnTo>
                    <a:pt x="78" y="58"/>
                  </a:lnTo>
                  <a:lnTo>
                    <a:pt x="82" y="52"/>
                  </a:lnTo>
                  <a:lnTo>
                    <a:pt x="88" y="50"/>
                  </a:lnTo>
                  <a:lnTo>
                    <a:pt x="86" y="48"/>
                  </a:lnTo>
                  <a:lnTo>
                    <a:pt x="88" y="44"/>
                  </a:lnTo>
                  <a:lnTo>
                    <a:pt x="84" y="28"/>
                  </a:lnTo>
                  <a:lnTo>
                    <a:pt x="82" y="18"/>
                  </a:lnTo>
                  <a:lnTo>
                    <a:pt x="80" y="14"/>
                  </a:lnTo>
                  <a:lnTo>
                    <a:pt x="76" y="14"/>
                  </a:lnTo>
                  <a:lnTo>
                    <a:pt x="72" y="12"/>
                  </a:lnTo>
                  <a:lnTo>
                    <a:pt x="72" y="10"/>
                  </a:lnTo>
                  <a:lnTo>
                    <a:pt x="68" y="4"/>
                  </a:lnTo>
                  <a:lnTo>
                    <a:pt x="66" y="2"/>
                  </a:lnTo>
                  <a:lnTo>
                    <a:pt x="62" y="0"/>
                  </a:lnTo>
                  <a:lnTo>
                    <a:pt x="56" y="0"/>
                  </a:lnTo>
                  <a:lnTo>
                    <a:pt x="56" y="8"/>
                  </a:lnTo>
                  <a:lnTo>
                    <a:pt x="54" y="14"/>
                  </a:lnTo>
                  <a:lnTo>
                    <a:pt x="56" y="20"/>
                  </a:lnTo>
                  <a:lnTo>
                    <a:pt x="50" y="20"/>
                  </a:lnTo>
                  <a:lnTo>
                    <a:pt x="44" y="22"/>
                  </a:lnTo>
                  <a:lnTo>
                    <a:pt x="36" y="28"/>
                  </a:lnTo>
                  <a:lnTo>
                    <a:pt x="30" y="34"/>
                  </a:lnTo>
                  <a:lnTo>
                    <a:pt x="28" y="36"/>
                  </a:lnTo>
                  <a:lnTo>
                    <a:pt x="30" y="40"/>
                  </a:lnTo>
                  <a:lnTo>
                    <a:pt x="32" y="42"/>
                  </a:lnTo>
                  <a:lnTo>
                    <a:pt x="26" y="60"/>
                  </a:lnTo>
                  <a:lnTo>
                    <a:pt x="26" y="62"/>
                  </a:lnTo>
                  <a:lnTo>
                    <a:pt x="28" y="64"/>
                  </a:lnTo>
                  <a:lnTo>
                    <a:pt x="30" y="64"/>
                  </a:lnTo>
                  <a:lnTo>
                    <a:pt x="28" y="70"/>
                  </a:lnTo>
                  <a:lnTo>
                    <a:pt x="26" y="74"/>
                  </a:lnTo>
                  <a:lnTo>
                    <a:pt x="20" y="84"/>
                  </a:lnTo>
                  <a:lnTo>
                    <a:pt x="18" y="84"/>
                  </a:lnTo>
                  <a:lnTo>
                    <a:pt x="16" y="82"/>
                  </a:lnTo>
                  <a:lnTo>
                    <a:pt x="12" y="86"/>
                  </a:lnTo>
                  <a:lnTo>
                    <a:pt x="10" y="86"/>
                  </a:lnTo>
                  <a:lnTo>
                    <a:pt x="12" y="92"/>
                  </a:lnTo>
                  <a:lnTo>
                    <a:pt x="12" y="100"/>
                  </a:lnTo>
                  <a:lnTo>
                    <a:pt x="10" y="110"/>
                  </a:lnTo>
                  <a:lnTo>
                    <a:pt x="10" y="118"/>
                  </a:lnTo>
                  <a:lnTo>
                    <a:pt x="4" y="118"/>
                  </a:lnTo>
                  <a:lnTo>
                    <a:pt x="2" y="124"/>
                  </a:lnTo>
                  <a:lnTo>
                    <a:pt x="0" y="130"/>
                  </a:lnTo>
                  <a:lnTo>
                    <a:pt x="0" y="13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61" name="Freeform 257"/>
            <p:cNvSpPr/>
            <p:nvPr/>
          </p:nvSpPr>
          <p:spPr bwMode="auto">
            <a:xfrm>
              <a:off x="6641926" y="3801707"/>
              <a:ext cx="123382" cy="152656"/>
            </a:xfrm>
            <a:custGeom>
              <a:gdLst>
                <a:gd fmla="*/ 2147483647 w 84" name="T0"/>
                <a:gd fmla="*/ 2147483647 h 96" name="T1"/>
                <a:gd fmla="*/ 2147483647 w 84" name="T2"/>
                <a:gd fmla="*/ 2147483647 h 96" name="T3"/>
                <a:gd fmla="*/ 2147483647 w 84" name="T4"/>
                <a:gd fmla="*/ 2147483647 h 96" name="T5"/>
                <a:gd fmla="*/ 2147483647 w 84" name="T6"/>
                <a:gd fmla="*/ 2147483647 h 96" name="T7"/>
                <a:gd fmla="*/ 2147483647 w 84" name="T8"/>
                <a:gd fmla="*/ 2147483647 h 96" name="T9"/>
                <a:gd fmla="*/ 2147483647 w 84" name="T10"/>
                <a:gd fmla="*/ 2147483647 h 96" name="T11"/>
                <a:gd fmla="*/ 2147483647 w 84" name="T12"/>
                <a:gd fmla="*/ 2147483647 h 96" name="T13"/>
                <a:gd fmla="*/ 2147483647 w 84" name="T14"/>
                <a:gd fmla="*/ 2147483647 h 96" name="T15"/>
                <a:gd fmla="*/ 2147483647 w 84" name="T16"/>
                <a:gd fmla="*/ 2147483647 h 96" name="T17"/>
                <a:gd fmla="*/ 2147483647 w 84" name="T18"/>
                <a:gd fmla="*/ 2147483647 h 96" name="T19"/>
                <a:gd fmla="*/ 2147483647 w 84" name="T20"/>
                <a:gd fmla="*/ 2147483647 h 96" name="T21"/>
                <a:gd fmla="*/ 2147483647 w 84" name="T22"/>
                <a:gd fmla="*/ 2147483647 h 96" name="T23"/>
                <a:gd fmla="*/ 2147483647 w 84" name="T24"/>
                <a:gd fmla="*/ 2147483647 h 96" name="T25"/>
                <a:gd fmla="*/ 2147483647 w 84" name="T26"/>
                <a:gd fmla="*/ 2147483647 h 96" name="T27"/>
                <a:gd fmla="*/ 2147483647 w 84" name="T28"/>
                <a:gd fmla="*/ 2147483647 h 96" name="T29"/>
                <a:gd fmla="*/ 2147483647 w 84" name="T30"/>
                <a:gd fmla="*/ 2147483647 h 96" name="T31"/>
                <a:gd fmla="*/ 2147483647 w 84" name="T32"/>
                <a:gd fmla="*/ 2147483647 h 96" name="T33"/>
                <a:gd fmla="*/ 0 w 84" name="T34"/>
                <a:gd fmla="*/ 2147483647 h 96" name="T35"/>
                <a:gd fmla="*/ 2147483647 w 84" name="T36"/>
                <a:gd fmla="*/ 0 h 96" name="T37"/>
                <a:gd fmla="*/ 2147483647 w 84" name="T38"/>
                <a:gd fmla="*/ 2147483647 h 96" name="T39"/>
                <a:gd fmla="*/ 2147483647 w 84" name="T40"/>
                <a:gd fmla="*/ 2147483647 h 96" name="T41"/>
                <a:gd fmla="*/ 2147483647 w 84" name="T42"/>
                <a:gd fmla="*/ 2147483647 h 96" name="T43"/>
                <a:gd fmla="*/ 2147483647 w 84" name="T44"/>
                <a:gd fmla="*/ 2147483647 h 96" name="T45"/>
                <a:gd fmla="*/ 2147483647 w 84" name="T46"/>
                <a:gd fmla="*/ 2147483647 h 96" name="T47"/>
                <a:gd fmla="*/ 2147483647 w 84" name="T48"/>
                <a:gd fmla="*/ 2147483647 h 96" name="T49"/>
                <a:gd fmla="*/ 2147483647 w 84" name="T50"/>
                <a:gd fmla="*/ 2147483647 h 96" name="T51"/>
                <a:gd fmla="*/ 2147483647 w 84" name="T52"/>
                <a:gd fmla="*/ 2147483647 h 96" name="T53"/>
                <a:gd fmla="*/ 2147483647 w 84" name="T54"/>
                <a:gd fmla="*/ 2147483647 h 96" name="T55"/>
                <a:gd fmla="*/ 2147483647 w 84" name="T56"/>
                <a:gd fmla="*/ 2147483647 h 96" name="T57"/>
                <a:gd fmla="*/ 2147483647 w 84" name="T58"/>
                <a:gd fmla="*/ 2147483647 h 96" name="T59"/>
                <a:gd fmla="*/ 2147483647 w 84" name="T60"/>
                <a:gd fmla="*/ 2147483647 h 96" name="T61"/>
                <a:gd fmla="*/ 2147483647 w 84" name="T62"/>
                <a:gd fmla="*/ 2147483647 h 9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84" name="T96"/>
                <a:gd fmla="*/ 0 h 96" name="T97"/>
                <a:gd fmla="*/ 84 w 84" name="T98"/>
                <a:gd fmla="*/ 96 h 96"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96" w="84">
                  <a:moveTo>
                    <a:pt x="82" y="82"/>
                  </a:moveTo>
                  <a:lnTo>
                    <a:pt x="80" y="86"/>
                  </a:lnTo>
                  <a:lnTo>
                    <a:pt x="78" y="96"/>
                  </a:lnTo>
                  <a:lnTo>
                    <a:pt x="74" y="88"/>
                  </a:lnTo>
                  <a:lnTo>
                    <a:pt x="72" y="84"/>
                  </a:lnTo>
                  <a:lnTo>
                    <a:pt x="70" y="76"/>
                  </a:lnTo>
                  <a:lnTo>
                    <a:pt x="64" y="70"/>
                  </a:lnTo>
                  <a:lnTo>
                    <a:pt x="58" y="72"/>
                  </a:lnTo>
                  <a:lnTo>
                    <a:pt x="52" y="72"/>
                  </a:lnTo>
                  <a:lnTo>
                    <a:pt x="50" y="70"/>
                  </a:lnTo>
                  <a:lnTo>
                    <a:pt x="48" y="68"/>
                  </a:lnTo>
                  <a:lnTo>
                    <a:pt x="46" y="66"/>
                  </a:lnTo>
                  <a:lnTo>
                    <a:pt x="46" y="72"/>
                  </a:lnTo>
                  <a:lnTo>
                    <a:pt x="40" y="80"/>
                  </a:lnTo>
                  <a:lnTo>
                    <a:pt x="32" y="84"/>
                  </a:lnTo>
                  <a:lnTo>
                    <a:pt x="26" y="86"/>
                  </a:lnTo>
                  <a:lnTo>
                    <a:pt x="24" y="76"/>
                  </a:lnTo>
                  <a:lnTo>
                    <a:pt x="22" y="70"/>
                  </a:lnTo>
                  <a:lnTo>
                    <a:pt x="22" y="62"/>
                  </a:lnTo>
                  <a:lnTo>
                    <a:pt x="20" y="58"/>
                  </a:lnTo>
                  <a:lnTo>
                    <a:pt x="18" y="54"/>
                  </a:lnTo>
                  <a:lnTo>
                    <a:pt x="14" y="52"/>
                  </a:lnTo>
                  <a:lnTo>
                    <a:pt x="14" y="50"/>
                  </a:lnTo>
                  <a:lnTo>
                    <a:pt x="16" y="40"/>
                  </a:lnTo>
                  <a:lnTo>
                    <a:pt x="10" y="36"/>
                  </a:lnTo>
                  <a:lnTo>
                    <a:pt x="8" y="34"/>
                  </a:lnTo>
                  <a:lnTo>
                    <a:pt x="6" y="30"/>
                  </a:lnTo>
                  <a:lnTo>
                    <a:pt x="6" y="28"/>
                  </a:lnTo>
                  <a:lnTo>
                    <a:pt x="8" y="26"/>
                  </a:lnTo>
                  <a:lnTo>
                    <a:pt x="10" y="26"/>
                  </a:lnTo>
                  <a:lnTo>
                    <a:pt x="12" y="22"/>
                  </a:lnTo>
                  <a:lnTo>
                    <a:pt x="10" y="18"/>
                  </a:lnTo>
                  <a:lnTo>
                    <a:pt x="6" y="14"/>
                  </a:lnTo>
                  <a:lnTo>
                    <a:pt x="2" y="10"/>
                  </a:lnTo>
                  <a:lnTo>
                    <a:pt x="0" y="6"/>
                  </a:lnTo>
                  <a:lnTo>
                    <a:pt x="0" y="4"/>
                  </a:lnTo>
                  <a:lnTo>
                    <a:pt x="2" y="2"/>
                  </a:lnTo>
                  <a:lnTo>
                    <a:pt x="6" y="0"/>
                  </a:lnTo>
                  <a:lnTo>
                    <a:pt x="20" y="6"/>
                  </a:lnTo>
                  <a:lnTo>
                    <a:pt x="24" y="10"/>
                  </a:lnTo>
                  <a:lnTo>
                    <a:pt x="28" y="12"/>
                  </a:lnTo>
                  <a:lnTo>
                    <a:pt x="28" y="16"/>
                  </a:lnTo>
                  <a:lnTo>
                    <a:pt x="28" y="20"/>
                  </a:lnTo>
                  <a:lnTo>
                    <a:pt x="28" y="22"/>
                  </a:lnTo>
                  <a:lnTo>
                    <a:pt x="30" y="24"/>
                  </a:lnTo>
                  <a:lnTo>
                    <a:pt x="34" y="26"/>
                  </a:lnTo>
                  <a:lnTo>
                    <a:pt x="38" y="26"/>
                  </a:lnTo>
                  <a:lnTo>
                    <a:pt x="46" y="26"/>
                  </a:lnTo>
                  <a:lnTo>
                    <a:pt x="70" y="26"/>
                  </a:lnTo>
                  <a:lnTo>
                    <a:pt x="70" y="30"/>
                  </a:lnTo>
                  <a:lnTo>
                    <a:pt x="52" y="50"/>
                  </a:lnTo>
                  <a:lnTo>
                    <a:pt x="56" y="56"/>
                  </a:lnTo>
                  <a:lnTo>
                    <a:pt x="60" y="60"/>
                  </a:lnTo>
                  <a:lnTo>
                    <a:pt x="62" y="62"/>
                  </a:lnTo>
                  <a:lnTo>
                    <a:pt x="66" y="60"/>
                  </a:lnTo>
                  <a:lnTo>
                    <a:pt x="68" y="56"/>
                  </a:lnTo>
                  <a:lnTo>
                    <a:pt x="68" y="52"/>
                  </a:lnTo>
                  <a:lnTo>
                    <a:pt x="70" y="50"/>
                  </a:lnTo>
                  <a:lnTo>
                    <a:pt x="74" y="56"/>
                  </a:lnTo>
                  <a:lnTo>
                    <a:pt x="78" y="66"/>
                  </a:lnTo>
                  <a:lnTo>
                    <a:pt x="78" y="76"/>
                  </a:lnTo>
                  <a:lnTo>
                    <a:pt x="82" y="78"/>
                  </a:lnTo>
                  <a:lnTo>
                    <a:pt x="84" y="80"/>
                  </a:lnTo>
                  <a:lnTo>
                    <a:pt x="82" y="8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62" name="Freeform 258"/>
            <p:cNvSpPr/>
            <p:nvPr/>
          </p:nvSpPr>
          <p:spPr bwMode="auto">
            <a:xfrm>
              <a:off x="6202591" y="3533563"/>
              <a:ext cx="635363" cy="795138"/>
            </a:xfrm>
            <a:custGeom>
              <a:gdLst>
                <a:gd fmla="*/ 2147483647 w 434" name="T0"/>
                <a:gd fmla="*/ 2147483647 h 502" name="T1"/>
                <a:gd fmla="*/ 2147483647 w 434" name="T2"/>
                <a:gd fmla="*/ 2147483647 h 502" name="T3"/>
                <a:gd fmla="*/ 2147483647 w 434" name="T4"/>
                <a:gd fmla="*/ 2147483647 h 502" name="T5"/>
                <a:gd fmla="*/ 2147483647 w 434" name="T6"/>
                <a:gd fmla="*/ 2147483647 h 502" name="T7"/>
                <a:gd fmla="*/ 2147483647 w 434" name="T8"/>
                <a:gd fmla="*/ 2147483647 h 502" name="T9"/>
                <a:gd fmla="*/ 2147483647 w 434" name="T10"/>
                <a:gd fmla="*/ 2147483647 h 502" name="T11"/>
                <a:gd fmla="*/ 2147483647 w 434" name="T12"/>
                <a:gd fmla="*/ 2147483647 h 502" name="T13"/>
                <a:gd fmla="*/ 2147483647 w 434" name="T14"/>
                <a:gd fmla="*/ 2147483647 h 502" name="T15"/>
                <a:gd fmla="*/ 2147483647 w 434" name="T16"/>
                <a:gd fmla="*/ 2147483647 h 502" name="T17"/>
                <a:gd fmla="*/ 2147483647 w 434" name="T18"/>
                <a:gd fmla="*/ 2147483647 h 502" name="T19"/>
                <a:gd fmla="*/ 2147483647 w 434" name="T20"/>
                <a:gd fmla="*/ 2147483647 h 502" name="T21"/>
                <a:gd fmla="*/ 2147483647 w 434" name="T22"/>
                <a:gd fmla="*/ 2147483647 h 502" name="T23"/>
                <a:gd fmla="*/ 2147483647 w 434" name="T24"/>
                <a:gd fmla="*/ 2147483647 h 502" name="T25"/>
                <a:gd fmla="*/ 2147483647 w 434" name="T26"/>
                <a:gd fmla="*/ 2147483647 h 502" name="T27"/>
                <a:gd fmla="*/ 2147483647 w 434" name="T28"/>
                <a:gd fmla="*/ 2147483647 h 502" name="T29"/>
                <a:gd fmla="*/ 2147483647 w 434" name="T30"/>
                <a:gd fmla="*/ 2147483647 h 502" name="T31"/>
                <a:gd fmla="*/ 2147483647 w 434" name="T32"/>
                <a:gd fmla="*/ 2147483647 h 502" name="T33"/>
                <a:gd fmla="*/ 2147483647 w 434" name="T34"/>
                <a:gd fmla="*/ 2147483647 h 502" name="T35"/>
                <a:gd fmla="*/ 2147483647 w 434" name="T36"/>
                <a:gd fmla="*/ 2147483647 h 502" name="T37"/>
                <a:gd fmla="*/ 2147483647 w 434" name="T38"/>
                <a:gd fmla="*/ 2147483647 h 502" name="T39"/>
                <a:gd fmla="*/ 2147483647 w 434" name="T40"/>
                <a:gd fmla="*/ 2147483647 h 502" name="T41"/>
                <a:gd fmla="*/ 2147483647 w 434" name="T42"/>
                <a:gd fmla="*/ 2147483647 h 502" name="T43"/>
                <a:gd fmla="*/ 2147483647 w 434" name="T44"/>
                <a:gd fmla="*/ 2147483647 h 502" name="T45"/>
                <a:gd fmla="*/ 2147483647 w 434" name="T46"/>
                <a:gd fmla="*/ 2147483647 h 502" name="T47"/>
                <a:gd fmla="*/ 2147483647 w 434" name="T48"/>
                <a:gd fmla="*/ 2147483647 h 502" name="T49"/>
                <a:gd fmla="*/ 2147483647 w 434" name="T50"/>
                <a:gd fmla="*/ 2147483647 h 502" name="T51"/>
                <a:gd fmla="*/ 2147483647 w 434" name="T52"/>
                <a:gd fmla="*/ 2147483647 h 502" name="T53"/>
                <a:gd fmla="*/ 2147483647 w 434" name="T54"/>
                <a:gd fmla="*/ 2147483647 h 502" name="T55"/>
                <a:gd fmla="*/ 2147483647 w 434" name="T56"/>
                <a:gd fmla="*/ 2147483647 h 502" name="T57"/>
                <a:gd fmla="*/ 2147483647 w 434" name="T58"/>
                <a:gd fmla="*/ 2147483647 h 502" name="T59"/>
                <a:gd fmla="*/ 2147483647 w 434" name="T60"/>
                <a:gd fmla="*/ 2147483647 h 502" name="T61"/>
                <a:gd fmla="*/ 0 w 434" name="T62"/>
                <a:gd fmla="*/ 2147483647 h 502" name="T63"/>
                <a:gd fmla="*/ 2147483647 w 434" name="T64"/>
                <a:gd fmla="*/ 2147483647 h 502" name="T65"/>
                <a:gd fmla="*/ 2147483647 w 434" name="T66"/>
                <a:gd fmla="*/ 2147483647 h 502" name="T67"/>
                <a:gd fmla="*/ 2147483647 w 434" name="T68"/>
                <a:gd fmla="*/ 2147483647 h 502" name="T69"/>
                <a:gd fmla="*/ 2147483647 w 434" name="T70"/>
                <a:gd fmla="*/ 2147483647 h 502" name="T71"/>
                <a:gd fmla="*/ 2147483647 w 434" name="T72"/>
                <a:gd fmla="*/ 2147483647 h 502" name="T73"/>
                <a:gd fmla="*/ 2147483647 w 434" name="T74"/>
                <a:gd fmla="*/ 2147483647 h 502" name="T75"/>
                <a:gd fmla="*/ 2147483647 w 434" name="T76"/>
                <a:gd fmla="*/ 2147483647 h 502" name="T77"/>
                <a:gd fmla="*/ 2147483647 w 434" name="T78"/>
                <a:gd fmla="*/ 2147483647 h 502" name="T79"/>
                <a:gd fmla="*/ 2147483647 w 434" name="T80"/>
                <a:gd fmla="*/ 2147483647 h 502" name="T81"/>
                <a:gd fmla="*/ 2147483647 w 434" name="T82"/>
                <a:gd fmla="*/ 2147483647 h 502" name="T83"/>
                <a:gd fmla="*/ 2147483647 w 434" name="T84"/>
                <a:gd fmla="*/ 2147483647 h 502" name="T85"/>
                <a:gd fmla="*/ 2147483647 w 434" name="T86"/>
                <a:gd fmla="*/ 0 h 502" name="T87"/>
                <a:gd fmla="*/ 2147483647 w 434" name="T88"/>
                <a:gd fmla="*/ 2147483647 h 502" name="T89"/>
                <a:gd fmla="*/ 2147483647 w 434" name="T90"/>
                <a:gd fmla="*/ 2147483647 h 502" name="T91"/>
                <a:gd fmla="*/ 2147483647 w 434" name="T92"/>
                <a:gd fmla="*/ 2147483647 h 502" name="T93"/>
                <a:gd fmla="*/ 2147483647 w 434" name="T94"/>
                <a:gd fmla="*/ 2147483647 h 502" name="T95"/>
                <a:gd fmla="*/ 2147483647 w 434" name="T96"/>
                <a:gd fmla="*/ 2147483647 h 502" name="T97"/>
                <a:gd fmla="*/ 2147483647 w 434" name="T98"/>
                <a:gd fmla="*/ 2147483647 h 502" name="T99"/>
                <a:gd fmla="*/ 2147483647 w 434" name="T100"/>
                <a:gd fmla="*/ 2147483647 h 502" name="T101"/>
                <a:gd fmla="*/ 2147483647 w 434" name="T102"/>
                <a:gd fmla="*/ 2147483647 h 502" name="T103"/>
                <a:gd fmla="*/ 2147483647 w 434" name="T104"/>
                <a:gd fmla="*/ 2147483647 h 502" name="T105"/>
                <a:gd fmla="*/ 2147483647 w 434" name="T106"/>
                <a:gd fmla="*/ 2147483647 h 502" name="T107"/>
                <a:gd fmla="*/ 2147483647 w 434" name="T108"/>
                <a:gd fmla="*/ 2147483647 h 502" name="T109"/>
                <a:gd fmla="*/ 2147483647 w 434" name="T110"/>
                <a:gd fmla="*/ 2147483647 h 502" name="T111"/>
                <a:gd fmla="*/ 2147483647 w 434" name="T112"/>
                <a:gd fmla="*/ 2147483647 h 502" name="T113"/>
                <a:gd fmla="*/ 2147483647 w 434" name="T114"/>
                <a:gd fmla="*/ 2147483647 h 502" name="T115"/>
                <a:gd fmla="*/ 2147483647 w 434" name="T116"/>
                <a:gd fmla="*/ 2147483647 h 50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434" name="T177"/>
                <a:gd fmla="*/ 0 h 502" name="T178"/>
                <a:gd fmla="*/ 434 w 434" name="T179"/>
                <a:gd fmla="*/ 502 h 502"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502" w="433">
                  <a:moveTo>
                    <a:pt x="434" y="132"/>
                  </a:moveTo>
                  <a:lnTo>
                    <a:pt x="434" y="140"/>
                  </a:lnTo>
                  <a:lnTo>
                    <a:pt x="432" y="146"/>
                  </a:lnTo>
                  <a:lnTo>
                    <a:pt x="434" y="152"/>
                  </a:lnTo>
                  <a:lnTo>
                    <a:pt x="428" y="152"/>
                  </a:lnTo>
                  <a:lnTo>
                    <a:pt x="422" y="154"/>
                  </a:lnTo>
                  <a:lnTo>
                    <a:pt x="414" y="160"/>
                  </a:lnTo>
                  <a:lnTo>
                    <a:pt x="408" y="166"/>
                  </a:lnTo>
                  <a:lnTo>
                    <a:pt x="406" y="168"/>
                  </a:lnTo>
                  <a:lnTo>
                    <a:pt x="408" y="172"/>
                  </a:lnTo>
                  <a:lnTo>
                    <a:pt x="410" y="174"/>
                  </a:lnTo>
                  <a:lnTo>
                    <a:pt x="404" y="192"/>
                  </a:lnTo>
                  <a:lnTo>
                    <a:pt x="404" y="194"/>
                  </a:lnTo>
                  <a:lnTo>
                    <a:pt x="406" y="196"/>
                  </a:lnTo>
                  <a:lnTo>
                    <a:pt x="408" y="196"/>
                  </a:lnTo>
                  <a:lnTo>
                    <a:pt x="406" y="202"/>
                  </a:lnTo>
                  <a:lnTo>
                    <a:pt x="404" y="206"/>
                  </a:lnTo>
                  <a:lnTo>
                    <a:pt x="398" y="216"/>
                  </a:lnTo>
                  <a:lnTo>
                    <a:pt x="396" y="216"/>
                  </a:lnTo>
                  <a:lnTo>
                    <a:pt x="394" y="214"/>
                  </a:lnTo>
                  <a:lnTo>
                    <a:pt x="390" y="218"/>
                  </a:lnTo>
                  <a:lnTo>
                    <a:pt x="388" y="218"/>
                  </a:lnTo>
                  <a:lnTo>
                    <a:pt x="390" y="222"/>
                  </a:lnTo>
                  <a:lnTo>
                    <a:pt x="390" y="226"/>
                  </a:lnTo>
                  <a:lnTo>
                    <a:pt x="388" y="250"/>
                  </a:lnTo>
                  <a:lnTo>
                    <a:pt x="384" y="250"/>
                  </a:lnTo>
                  <a:lnTo>
                    <a:pt x="382" y="248"/>
                  </a:lnTo>
                  <a:lnTo>
                    <a:pt x="380" y="246"/>
                  </a:lnTo>
                  <a:lnTo>
                    <a:pt x="378" y="236"/>
                  </a:lnTo>
                  <a:lnTo>
                    <a:pt x="374" y="226"/>
                  </a:lnTo>
                  <a:lnTo>
                    <a:pt x="370" y="220"/>
                  </a:lnTo>
                  <a:lnTo>
                    <a:pt x="368" y="222"/>
                  </a:lnTo>
                  <a:lnTo>
                    <a:pt x="368" y="226"/>
                  </a:lnTo>
                  <a:lnTo>
                    <a:pt x="366" y="230"/>
                  </a:lnTo>
                  <a:lnTo>
                    <a:pt x="362" y="232"/>
                  </a:lnTo>
                  <a:lnTo>
                    <a:pt x="360" y="230"/>
                  </a:lnTo>
                  <a:lnTo>
                    <a:pt x="356" y="226"/>
                  </a:lnTo>
                  <a:lnTo>
                    <a:pt x="352" y="220"/>
                  </a:lnTo>
                  <a:lnTo>
                    <a:pt x="370" y="200"/>
                  </a:lnTo>
                  <a:lnTo>
                    <a:pt x="370" y="196"/>
                  </a:lnTo>
                  <a:lnTo>
                    <a:pt x="346" y="196"/>
                  </a:lnTo>
                  <a:lnTo>
                    <a:pt x="338" y="196"/>
                  </a:lnTo>
                  <a:lnTo>
                    <a:pt x="334" y="196"/>
                  </a:lnTo>
                  <a:lnTo>
                    <a:pt x="330" y="194"/>
                  </a:lnTo>
                  <a:lnTo>
                    <a:pt x="328" y="192"/>
                  </a:lnTo>
                  <a:lnTo>
                    <a:pt x="328" y="190"/>
                  </a:lnTo>
                  <a:lnTo>
                    <a:pt x="328" y="186"/>
                  </a:lnTo>
                  <a:lnTo>
                    <a:pt x="328" y="182"/>
                  </a:lnTo>
                  <a:lnTo>
                    <a:pt x="324" y="180"/>
                  </a:lnTo>
                  <a:lnTo>
                    <a:pt x="320" y="176"/>
                  </a:lnTo>
                  <a:lnTo>
                    <a:pt x="306" y="170"/>
                  </a:lnTo>
                  <a:lnTo>
                    <a:pt x="302" y="172"/>
                  </a:lnTo>
                  <a:lnTo>
                    <a:pt x="300" y="174"/>
                  </a:lnTo>
                  <a:lnTo>
                    <a:pt x="300" y="176"/>
                  </a:lnTo>
                  <a:lnTo>
                    <a:pt x="302" y="180"/>
                  </a:lnTo>
                  <a:lnTo>
                    <a:pt x="306" y="184"/>
                  </a:lnTo>
                  <a:lnTo>
                    <a:pt x="310" y="188"/>
                  </a:lnTo>
                  <a:lnTo>
                    <a:pt x="312" y="192"/>
                  </a:lnTo>
                  <a:lnTo>
                    <a:pt x="310" y="196"/>
                  </a:lnTo>
                  <a:lnTo>
                    <a:pt x="308" y="196"/>
                  </a:lnTo>
                  <a:lnTo>
                    <a:pt x="306" y="198"/>
                  </a:lnTo>
                  <a:lnTo>
                    <a:pt x="306" y="200"/>
                  </a:lnTo>
                  <a:lnTo>
                    <a:pt x="308" y="204"/>
                  </a:lnTo>
                  <a:lnTo>
                    <a:pt x="310" y="206"/>
                  </a:lnTo>
                  <a:lnTo>
                    <a:pt x="316" y="210"/>
                  </a:lnTo>
                  <a:lnTo>
                    <a:pt x="314" y="220"/>
                  </a:lnTo>
                  <a:lnTo>
                    <a:pt x="314" y="222"/>
                  </a:lnTo>
                  <a:lnTo>
                    <a:pt x="318" y="224"/>
                  </a:lnTo>
                  <a:lnTo>
                    <a:pt x="320" y="228"/>
                  </a:lnTo>
                  <a:lnTo>
                    <a:pt x="322" y="232"/>
                  </a:lnTo>
                  <a:lnTo>
                    <a:pt x="322" y="240"/>
                  </a:lnTo>
                  <a:lnTo>
                    <a:pt x="324" y="246"/>
                  </a:lnTo>
                  <a:lnTo>
                    <a:pt x="326" y="256"/>
                  </a:lnTo>
                  <a:lnTo>
                    <a:pt x="318" y="256"/>
                  </a:lnTo>
                  <a:lnTo>
                    <a:pt x="310" y="256"/>
                  </a:lnTo>
                  <a:lnTo>
                    <a:pt x="312" y="256"/>
                  </a:lnTo>
                  <a:lnTo>
                    <a:pt x="302" y="260"/>
                  </a:lnTo>
                  <a:lnTo>
                    <a:pt x="298" y="266"/>
                  </a:lnTo>
                  <a:lnTo>
                    <a:pt x="296" y="282"/>
                  </a:lnTo>
                  <a:lnTo>
                    <a:pt x="292" y="288"/>
                  </a:lnTo>
                  <a:lnTo>
                    <a:pt x="286" y="290"/>
                  </a:lnTo>
                  <a:lnTo>
                    <a:pt x="280" y="292"/>
                  </a:lnTo>
                  <a:lnTo>
                    <a:pt x="272" y="296"/>
                  </a:lnTo>
                  <a:lnTo>
                    <a:pt x="270" y="300"/>
                  </a:lnTo>
                  <a:lnTo>
                    <a:pt x="266" y="306"/>
                  </a:lnTo>
                  <a:lnTo>
                    <a:pt x="260" y="318"/>
                  </a:lnTo>
                  <a:lnTo>
                    <a:pt x="246" y="334"/>
                  </a:lnTo>
                  <a:lnTo>
                    <a:pt x="232" y="352"/>
                  </a:lnTo>
                  <a:lnTo>
                    <a:pt x="226" y="358"/>
                  </a:lnTo>
                  <a:lnTo>
                    <a:pt x="222" y="360"/>
                  </a:lnTo>
                  <a:lnTo>
                    <a:pt x="212" y="364"/>
                  </a:lnTo>
                  <a:lnTo>
                    <a:pt x="206" y="366"/>
                  </a:lnTo>
                  <a:lnTo>
                    <a:pt x="202" y="370"/>
                  </a:lnTo>
                  <a:lnTo>
                    <a:pt x="200" y="376"/>
                  </a:lnTo>
                  <a:lnTo>
                    <a:pt x="198" y="382"/>
                  </a:lnTo>
                  <a:lnTo>
                    <a:pt x="200" y="388"/>
                  </a:lnTo>
                  <a:lnTo>
                    <a:pt x="202" y="398"/>
                  </a:lnTo>
                  <a:lnTo>
                    <a:pt x="206" y="406"/>
                  </a:lnTo>
                  <a:lnTo>
                    <a:pt x="208" y="416"/>
                  </a:lnTo>
                  <a:lnTo>
                    <a:pt x="206" y="426"/>
                  </a:lnTo>
                  <a:lnTo>
                    <a:pt x="204" y="432"/>
                  </a:lnTo>
                  <a:lnTo>
                    <a:pt x="202" y="436"/>
                  </a:lnTo>
                  <a:lnTo>
                    <a:pt x="202" y="442"/>
                  </a:lnTo>
                  <a:lnTo>
                    <a:pt x="202" y="446"/>
                  </a:lnTo>
                  <a:lnTo>
                    <a:pt x="204" y="450"/>
                  </a:lnTo>
                  <a:lnTo>
                    <a:pt x="206" y="452"/>
                  </a:lnTo>
                  <a:lnTo>
                    <a:pt x="206" y="456"/>
                  </a:lnTo>
                  <a:lnTo>
                    <a:pt x="204" y="464"/>
                  </a:lnTo>
                  <a:lnTo>
                    <a:pt x="198" y="468"/>
                  </a:lnTo>
                  <a:lnTo>
                    <a:pt x="194" y="472"/>
                  </a:lnTo>
                  <a:lnTo>
                    <a:pt x="192" y="478"/>
                  </a:lnTo>
                  <a:lnTo>
                    <a:pt x="194" y="484"/>
                  </a:lnTo>
                  <a:lnTo>
                    <a:pt x="196" y="486"/>
                  </a:lnTo>
                  <a:lnTo>
                    <a:pt x="188" y="488"/>
                  </a:lnTo>
                  <a:lnTo>
                    <a:pt x="186" y="490"/>
                  </a:lnTo>
                  <a:lnTo>
                    <a:pt x="184" y="492"/>
                  </a:lnTo>
                  <a:lnTo>
                    <a:pt x="182" y="496"/>
                  </a:lnTo>
                  <a:lnTo>
                    <a:pt x="178" y="500"/>
                  </a:lnTo>
                  <a:lnTo>
                    <a:pt x="174" y="502"/>
                  </a:lnTo>
                  <a:lnTo>
                    <a:pt x="170" y="502"/>
                  </a:lnTo>
                  <a:lnTo>
                    <a:pt x="164" y="500"/>
                  </a:lnTo>
                  <a:lnTo>
                    <a:pt x="160" y="496"/>
                  </a:lnTo>
                  <a:lnTo>
                    <a:pt x="154" y="490"/>
                  </a:lnTo>
                  <a:lnTo>
                    <a:pt x="150" y="482"/>
                  </a:lnTo>
                  <a:lnTo>
                    <a:pt x="142" y="466"/>
                  </a:lnTo>
                  <a:lnTo>
                    <a:pt x="138" y="450"/>
                  </a:lnTo>
                  <a:lnTo>
                    <a:pt x="134" y="438"/>
                  </a:lnTo>
                  <a:lnTo>
                    <a:pt x="126" y="420"/>
                  </a:lnTo>
                  <a:lnTo>
                    <a:pt x="118" y="404"/>
                  </a:lnTo>
                  <a:lnTo>
                    <a:pt x="110" y="388"/>
                  </a:lnTo>
                  <a:lnTo>
                    <a:pt x="100" y="360"/>
                  </a:lnTo>
                  <a:lnTo>
                    <a:pt x="86" y="332"/>
                  </a:lnTo>
                  <a:lnTo>
                    <a:pt x="82" y="316"/>
                  </a:lnTo>
                  <a:lnTo>
                    <a:pt x="78" y="302"/>
                  </a:lnTo>
                  <a:lnTo>
                    <a:pt x="76" y="284"/>
                  </a:lnTo>
                  <a:lnTo>
                    <a:pt x="76" y="268"/>
                  </a:lnTo>
                  <a:lnTo>
                    <a:pt x="74" y="260"/>
                  </a:lnTo>
                  <a:lnTo>
                    <a:pt x="72" y="256"/>
                  </a:lnTo>
                  <a:lnTo>
                    <a:pt x="68" y="248"/>
                  </a:lnTo>
                  <a:lnTo>
                    <a:pt x="66" y="258"/>
                  </a:lnTo>
                  <a:lnTo>
                    <a:pt x="62" y="268"/>
                  </a:lnTo>
                  <a:lnTo>
                    <a:pt x="58" y="276"/>
                  </a:lnTo>
                  <a:lnTo>
                    <a:pt x="54" y="278"/>
                  </a:lnTo>
                  <a:lnTo>
                    <a:pt x="50" y="278"/>
                  </a:lnTo>
                  <a:lnTo>
                    <a:pt x="44" y="276"/>
                  </a:lnTo>
                  <a:lnTo>
                    <a:pt x="38" y="274"/>
                  </a:lnTo>
                  <a:lnTo>
                    <a:pt x="28" y="266"/>
                  </a:lnTo>
                  <a:lnTo>
                    <a:pt x="20" y="256"/>
                  </a:lnTo>
                  <a:lnTo>
                    <a:pt x="14" y="248"/>
                  </a:lnTo>
                  <a:lnTo>
                    <a:pt x="20" y="246"/>
                  </a:lnTo>
                  <a:lnTo>
                    <a:pt x="24" y="244"/>
                  </a:lnTo>
                  <a:lnTo>
                    <a:pt x="30" y="240"/>
                  </a:lnTo>
                  <a:lnTo>
                    <a:pt x="32" y="234"/>
                  </a:lnTo>
                  <a:lnTo>
                    <a:pt x="24" y="238"/>
                  </a:lnTo>
                  <a:lnTo>
                    <a:pt x="24" y="240"/>
                  </a:lnTo>
                  <a:lnTo>
                    <a:pt x="20" y="242"/>
                  </a:lnTo>
                  <a:lnTo>
                    <a:pt x="14" y="238"/>
                  </a:lnTo>
                  <a:lnTo>
                    <a:pt x="8" y="232"/>
                  </a:lnTo>
                  <a:lnTo>
                    <a:pt x="2" y="224"/>
                  </a:lnTo>
                  <a:lnTo>
                    <a:pt x="0" y="220"/>
                  </a:lnTo>
                  <a:lnTo>
                    <a:pt x="0" y="214"/>
                  </a:lnTo>
                  <a:lnTo>
                    <a:pt x="2" y="212"/>
                  </a:lnTo>
                  <a:lnTo>
                    <a:pt x="4" y="210"/>
                  </a:lnTo>
                  <a:lnTo>
                    <a:pt x="8" y="210"/>
                  </a:lnTo>
                  <a:lnTo>
                    <a:pt x="12" y="210"/>
                  </a:lnTo>
                  <a:lnTo>
                    <a:pt x="16" y="212"/>
                  </a:lnTo>
                  <a:lnTo>
                    <a:pt x="20" y="214"/>
                  </a:lnTo>
                  <a:lnTo>
                    <a:pt x="30" y="212"/>
                  </a:lnTo>
                  <a:lnTo>
                    <a:pt x="36" y="208"/>
                  </a:lnTo>
                  <a:lnTo>
                    <a:pt x="38" y="204"/>
                  </a:lnTo>
                  <a:lnTo>
                    <a:pt x="36" y="196"/>
                  </a:lnTo>
                  <a:lnTo>
                    <a:pt x="32" y="192"/>
                  </a:lnTo>
                  <a:lnTo>
                    <a:pt x="24" y="184"/>
                  </a:lnTo>
                  <a:lnTo>
                    <a:pt x="22" y="182"/>
                  </a:lnTo>
                  <a:lnTo>
                    <a:pt x="20" y="178"/>
                  </a:lnTo>
                  <a:lnTo>
                    <a:pt x="20" y="170"/>
                  </a:lnTo>
                  <a:lnTo>
                    <a:pt x="18" y="168"/>
                  </a:lnTo>
                  <a:lnTo>
                    <a:pt x="14" y="168"/>
                  </a:lnTo>
                  <a:lnTo>
                    <a:pt x="10" y="164"/>
                  </a:lnTo>
                  <a:lnTo>
                    <a:pt x="8" y="160"/>
                  </a:lnTo>
                  <a:lnTo>
                    <a:pt x="10" y="156"/>
                  </a:lnTo>
                  <a:lnTo>
                    <a:pt x="14" y="150"/>
                  </a:lnTo>
                  <a:lnTo>
                    <a:pt x="18" y="144"/>
                  </a:lnTo>
                  <a:lnTo>
                    <a:pt x="22" y="142"/>
                  </a:lnTo>
                  <a:lnTo>
                    <a:pt x="26" y="144"/>
                  </a:lnTo>
                  <a:lnTo>
                    <a:pt x="30" y="146"/>
                  </a:lnTo>
                  <a:lnTo>
                    <a:pt x="34" y="146"/>
                  </a:lnTo>
                  <a:lnTo>
                    <a:pt x="38" y="142"/>
                  </a:lnTo>
                  <a:lnTo>
                    <a:pt x="44" y="136"/>
                  </a:lnTo>
                  <a:lnTo>
                    <a:pt x="52" y="124"/>
                  </a:lnTo>
                  <a:lnTo>
                    <a:pt x="56" y="118"/>
                  </a:lnTo>
                  <a:lnTo>
                    <a:pt x="58" y="110"/>
                  </a:lnTo>
                  <a:lnTo>
                    <a:pt x="62" y="104"/>
                  </a:lnTo>
                  <a:lnTo>
                    <a:pt x="66" y="98"/>
                  </a:lnTo>
                  <a:lnTo>
                    <a:pt x="68" y="92"/>
                  </a:lnTo>
                  <a:lnTo>
                    <a:pt x="72" y="88"/>
                  </a:lnTo>
                  <a:lnTo>
                    <a:pt x="72" y="74"/>
                  </a:lnTo>
                  <a:lnTo>
                    <a:pt x="74" y="70"/>
                  </a:lnTo>
                  <a:lnTo>
                    <a:pt x="78" y="68"/>
                  </a:lnTo>
                  <a:lnTo>
                    <a:pt x="78" y="66"/>
                  </a:lnTo>
                  <a:lnTo>
                    <a:pt x="80" y="62"/>
                  </a:lnTo>
                  <a:lnTo>
                    <a:pt x="72" y="58"/>
                  </a:lnTo>
                  <a:lnTo>
                    <a:pt x="62" y="50"/>
                  </a:lnTo>
                  <a:lnTo>
                    <a:pt x="54" y="38"/>
                  </a:lnTo>
                  <a:lnTo>
                    <a:pt x="52" y="34"/>
                  </a:lnTo>
                  <a:lnTo>
                    <a:pt x="52" y="30"/>
                  </a:lnTo>
                  <a:lnTo>
                    <a:pt x="50" y="28"/>
                  </a:lnTo>
                  <a:lnTo>
                    <a:pt x="54" y="22"/>
                  </a:lnTo>
                  <a:lnTo>
                    <a:pt x="58" y="18"/>
                  </a:lnTo>
                  <a:lnTo>
                    <a:pt x="62" y="20"/>
                  </a:lnTo>
                  <a:lnTo>
                    <a:pt x="66" y="22"/>
                  </a:lnTo>
                  <a:lnTo>
                    <a:pt x="68" y="22"/>
                  </a:lnTo>
                  <a:lnTo>
                    <a:pt x="72" y="24"/>
                  </a:lnTo>
                  <a:lnTo>
                    <a:pt x="80" y="22"/>
                  </a:lnTo>
                  <a:lnTo>
                    <a:pt x="88" y="18"/>
                  </a:lnTo>
                  <a:lnTo>
                    <a:pt x="98" y="10"/>
                  </a:lnTo>
                  <a:lnTo>
                    <a:pt x="108" y="4"/>
                  </a:lnTo>
                  <a:lnTo>
                    <a:pt x="114" y="0"/>
                  </a:lnTo>
                  <a:lnTo>
                    <a:pt x="120" y="0"/>
                  </a:lnTo>
                  <a:lnTo>
                    <a:pt x="128" y="0"/>
                  </a:lnTo>
                  <a:lnTo>
                    <a:pt x="134" y="4"/>
                  </a:lnTo>
                  <a:lnTo>
                    <a:pt x="136" y="4"/>
                  </a:lnTo>
                  <a:lnTo>
                    <a:pt x="142" y="6"/>
                  </a:lnTo>
                  <a:lnTo>
                    <a:pt x="142" y="12"/>
                  </a:lnTo>
                  <a:lnTo>
                    <a:pt x="140" y="16"/>
                  </a:lnTo>
                  <a:lnTo>
                    <a:pt x="134" y="24"/>
                  </a:lnTo>
                  <a:lnTo>
                    <a:pt x="132" y="32"/>
                  </a:lnTo>
                  <a:lnTo>
                    <a:pt x="130" y="38"/>
                  </a:lnTo>
                  <a:lnTo>
                    <a:pt x="132" y="42"/>
                  </a:lnTo>
                  <a:lnTo>
                    <a:pt x="134" y="48"/>
                  </a:lnTo>
                  <a:lnTo>
                    <a:pt x="142" y="56"/>
                  </a:lnTo>
                  <a:lnTo>
                    <a:pt x="140" y="58"/>
                  </a:lnTo>
                  <a:lnTo>
                    <a:pt x="138" y="58"/>
                  </a:lnTo>
                  <a:lnTo>
                    <a:pt x="132" y="60"/>
                  </a:lnTo>
                  <a:lnTo>
                    <a:pt x="134" y="68"/>
                  </a:lnTo>
                  <a:lnTo>
                    <a:pt x="134" y="72"/>
                  </a:lnTo>
                  <a:lnTo>
                    <a:pt x="136" y="76"/>
                  </a:lnTo>
                  <a:lnTo>
                    <a:pt x="138" y="80"/>
                  </a:lnTo>
                  <a:lnTo>
                    <a:pt x="146" y="84"/>
                  </a:lnTo>
                  <a:lnTo>
                    <a:pt x="156" y="88"/>
                  </a:lnTo>
                  <a:lnTo>
                    <a:pt x="164" y="96"/>
                  </a:lnTo>
                  <a:lnTo>
                    <a:pt x="172" y="104"/>
                  </a:lnTo>
                  <a:lnTo>
                    <a:pt x="168" y="112"/>
                  </a:lnTo>
                  <a:lnTo>
                    <a:pt x="166" y="122"/>
                  </a:lnTo>
                  <a:lnTo>
                    <a:pt x="168" y="126"/>
                  </a:lnTo>
                  <a:lnTo>
                    <a:pt x="170" y="128"/>
                  </a:lnTo>
                  <a:lnTo>
                    <a:pt x="176" y="132"/>
                  </a:lnTo>
                  <a:lnTo>
                    <a:pt x="198" y="142"/>
                  </a:lnTo>
                  <a:lnTo>
                    <a:pt x="210" y="150"/>
                  </a:lnTo>
                  <a:lnTo>
                    <a:pt x="220" y="154"/>
                  </a:lnTo>
                  <a:lnTo>
                    <a:pt x="230" y="150"/>
                  </a:lnTo>
                  <a:lnTo>
                    <a:pt x="234" y="152"/>
                  </a:lnTo>
                  <a:lnTo>
                    <a:pt x="238" y="152"/>
                  </a:lnTo>
                  <a:lnTo>
                    <a:pt x="244" y="158"/>
                  </a:lnTo>
                  <a:lnTo>
                    <a:pt x="248" y="164"/>
                  </a:lnTo>
                  <a:lnTo>
                    <a:pt x="264" y="168"/>
                  </a:lnTo>
                  <a:lnTo>
                    <a:pt x="278" y="170"/>
                  </a:lnTo>
                  <a:lnTo>
                    <a:pt x="288" y="170"/>
                  </a:lnTo>
                  <a:lnTo>
                    <a:pt x="296" y="170"/>
                  </a:lnTo>
                  <a:lnTo>
                    <a:pt x="298" y="168"/>
                  </a:lnTo>
                  <a:lnTo>
                    <a:pt x="298" y="166"/>
                  </a:lnTo>
                  <a:lnTo>
                    <a:pt x="298" y="162"/>
                  </a:lnTo>
                  <a:lnTo>
                    <a:pt x="296" y="158"/>
                  </a:lnTo>
                  <a:lnTo>
                    <a:pt x="294" y="154"/>
                  </a:lnTo>
                  <a:lnTo>
                    <a:pt x="294" y="148"/>
                  </a:lnTo>
                  <a:lnTo>
                    <a:pt x="294" y="144"/>
                  </a:lnTo>
                  <a:lnTo>
                    <a:pt x="298" y="142"/>
                  </a:lnTo>
                  <a:lnTo>
                    <a:pt x="304" y="140"/>
                  </a:lnTo>
                  <a:lnTo>
                    <a:pt x="306" y="148"/>
                  </a:lnTo>
                  <a:lnTo>
                    <a:pt x="308" y="158"/>
                  </a:lnTo>
                  <a:lnTo>
                    <a:pt x="314" y="164"/>
                  </a:lnTo>
                  <a:lnTo>
                    <a:pt x="318" y="166"/>
                  </a:lnTo>
                  <a:lnTo>
                    <a:pt x="322" y="166"/>
                  </a:lnTo>
                  <a:lnTo>
                    <a:pt x="342" y="166"/>
                  </a:lnTo>
                  <a:lnTo>
                    <a:pt x="348" y="166"/>
                  </a:lnTo>
                  <a:lnTo>
                    <a:pt x="352" y="164"/>
                  </a:lnTo>
                  <a:lnTo>
                    <a:pt x="354" y="162"/>
                  </a:lnTo>
                  <a:lnTo>
                    <a:pt x="358" y="158"/>
                  </a:lnTo>
                  <a:lnTo>
                    <a:pt x="360" y="150"/>
                  </a:lnTo>
                  <a:lnTo>
                    <a:pt x="364" y="140"/>
                  </a:lnTo>
                  <a:lnTo>
                    <a:pt x="368" y="134"/>
                  </a:lnTo>
                  <a:lnTo>
                    <a:pt x="376" y="126"/>
                  </a:lnTo>
                  <a:lnTo>
                    <a:pt x="382" y="122"/>
                  </a:lnTo>
                  <a:lnTo>
                    <a:pt x="392" y="118"/>
                  </a:lnTo>
                  <a:lnTo>
                    <a:pt x="394" y="120"/>
                  </a:lnTo>
                  <a:lnTo>
                    <a:pt x="396" y="120"/>
                  </a:lnTo>
                  <a:lnTo>
                    <a:pt x="400" y="122"/>
                  </a:lnTo>
                  <a:lnTo>
                    <a:pt x="402" y="120"/>
                  </a:lnTo>
                  <a:lnTo>
                    <a:pt x="406" y="118"/>
                  </a:lnTo>
                  <a:lnTo>
                    <a:pt x="406" y="116"/>
                  </a:lnTo>
                  <a:lnTo>
                    <a:pt x="412" y="116"/>
                  </a:lnTo>
                  <a:lnTo>
                    <a:pt x="420" y="124"/>
                  </a:lnTo>
                  <a:lnTo>
                    <a:pt x="420" y="128"/>
                  </a:lnTo>
                  <a:lnTo>
                    <a:pt x="420" y="130"/>
                  </a:lnTo>
                  <a:lnTo>
                    <a:pt x="424" y="134"/>
                  </a:lnTo>
                  <a:lnTo>
                    <a:pt x="430" y="136"/>
                  </a:lnTo>
                  <a:lnTo>
                    <a:pt x="434" y="136"/>
                  </a:lnTo>
                  <a:lnTo>
                    <a:pt x="434" y="13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63" name="Freeform 259"/>
            <p:cNvSpPr/>
            <p:nvPr/>
          </p:nvSpPr>
          <p:spPr bwMode="auto">
            <a:xfrm>
              <a:off x="6649998" y="3751263"/>
              <a:ext cx="74952" cy="45133"/>
            </a:xfrm>
            <a:custGeom>
              <a:gdLst>
                <a:gd fmla="*/ 2147483647 w 50" name="T0"/>
                <a:gd fmla="*/ 2147483647 h 28" name="T1"/>
                <a:gd fmla="*/ 2147483647 w 50" name="T2"/>
                <a:gd fmla="*/ 2147483647 h 28" name="T3"/>
                <a:gd fmla="*/ 2147483647 w 50" name="T4"/>
                <a:gd fmla="*/ 2147483647 h 28" name="T5"/>
                <a:gd fmla="*/ 2147483647 w 50" name="T6"/>
                <a:gd fmla="*/ 2147483647 h 28" name="T7"/>
                <a:gd fmla="*/ 2147483647 w 50" name="T8"/>
                <a:gd fmla="*/ 0 h 28" name="T9"/>
                <a:gd fmla="*/ 2147483647 w 50" name="T10"/>
                <a:gd fmla="*/ 2147483647 h 28" name="T11"/>
                <a:gd fmla="*/ 2147483647 w 50" name="T12"/>
                <a:gd fmla="*/ 2147483647 h 28" name="T13"/>
                <a:gd fmla="*/ 2147483647 w 50" name="T14"/>
                <a:gd fmla="*/ 2147483647 h 28" name="T15"/>
                <a:gd fmla="*/ 0 w 50" name="T16"/>
                <a:gd fmla="*/ 2147483647 h 28" name="T17"/>
                <a:gd fmla="*/ 2147483647 w 50" name="T18"/>
                <a:gd fmla="*/ 2147483647 h 28" name="T19"/>
                <a:gd fmla="*/ 2147483647 w 50" name="T20"/>
                <a:gd fmla="*/ 2147483647 h 28" name="T21"/>
                <a:gd fmla="*/ 2147483647 w 50" name="T22"/>
                <a:gd fmla="*/ 2147483647 h 28" name="T23"/>
                <a:gd fmla="*/ 2147483647 w 50" name="T24"/>
                <a:gd fmla="*/ 2147483647 h 28" name="T25"/>
                <a:gd fmla="*/ 2147483647 w 50" name="T26"/>
                <a:gd fmla="*/ 2147483647 h 28" name="T27"/>
                <a:gd fmla="*/ 2147483647 w 50" name="T28"/>
                <a:gd fmla="*/ 2147483647 h 28" name="T29"/>
                <a:gd fmla="*/ 2147483647 w 50" name="T30"/>
                <a:gd fmla="*/ 2147483647 h 28" name="T31"/>
                <a:gd fmla="*/ 2147483647 w 50" name="T32"/>
                <a:gd fmla="*/ 2147483647 h 28" name="T33"/>
                <a:gd fmla="*/ 2147483647 w 50" name="T34"/>
                <a:gd fmla="*/ 2147483647 h 28"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50" name="T54"/>
                <a:gd fmla="*/ 0 h 28" name="T55"/>
                <a:gd fmla="*/ 50 w 50" name="T56"/>
                <a:gd fmla="*/ 28 h 28"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8" w="50">
                  <a:moveTo>
                    <a:pt x="50" y="20"/>
                  </a:moveTo>
                  <a:lnTo>
                    <a:pt x="46" y="14"/>
                  </a:lnTo>
                  <a:lnTo>
                    <a:pt x="36" y="6"/>
                  </a:lnTo>
                  <a:lnTo>
                    <a:pt x="26" y="2"/>
                  </a:lnTo>
                  <a:lnTo>
                    <a:pt x="16" y="0"/>
                  </a:lnTo>
                  <a:lnTo>
                    <a:pt x="12" y="2"/>
                  </a:lnTo>
                  <a:lnTo>
                    <a:pt x="8" y="4"/>
                  </a:lnTo>
                  <a:lnTo>
                    <a:pt x="4" y="10"/>
                  </a:lnTo>
                  <a:lnTo>
                    <a:pt x="0" y="14"/>
                  </a:lnTo>
                  <a:lnTo>
                    <a:pt x="2" y="18"/>
                  </a:lnTo>
                  <a:lnTo>
                    <a:pt x="2" y="20"/>
                  </a:lnTo>
                  <a:lnTo>
                    <a:pt x="10" y="28"/>
                  </a:lnTo>
                  <a:lnTo>
                    <a:pt x="16" y="28"/>
                  </a:lnTo>
                  <a:lnTo>
                    <a:pt x="36" y="28"/>
                  </a:lnTo>
                  <a:lnTo>
                    <a:pt x="42" y="28"/>
                  </a:lnTo>
                  <a:lnTo>
                    <a:pt x="46" y="26"/>
                  </a:lnTo>
                  <a:lnTo>
                    <a:pt x="50" y="22"/>
                  </a:lnTo>
                  <a:lnTo>
                    <a:pt x="50" y="2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64" name="Freeform 260"/>
            <p:cNvSpPr/>
            <p:nvPr/>
          </p:nvSpPr>
          <p:spPr bwMode="auto">
            <a:xfrm>
              <a:off x="6447051" y="3691528"/>
              <a:ext cx="192570" cy="110178"/>
            </a:xfrm>
            <a:custGeom>
              <a:gdLst>
                <a:gd fmla="*/ 2147483647 w 132" name="T0"/>
                <a:gd fmla="*/ 2147483647 h 70" name="T1"/>
                <a:gd fmla="*/ 2147483647 w 132" name="T2"/>
                <a:gd fmla="*/ 2147483647 h 70" name="T3"/>
                <a:gd fmla="*/ 2147483647 w 132" name="T4"/>
                <a:gd fmla="*/ 2147483647 h 70" name="T5"/>
                <a:gd fmla="*/ 2147483647 w 132" name="T6"/>
                <a:gd fmla="*/ 2147483647 h 70" name="T7"/>
                <a:gd fmla="*/ 2147483647 w 132" name="T8"/>
                <a:gd fmla="*/ 2147483647 h 70" name="T9"/>
                <a:gd fmla="*/ 2147483647 w 132" name="T10"/>
                <a:gd fmla="*/ 2147483647 h 70" name="T11"/>
                <a:gd fmla="*/ 2147483647 w 132" name="T12"/>
                <a:gd fmla="*/ 2147483647 h 70" name="T13"/>
                <a:gd fmla="*/ 2147483647 w 132" name="T14"/>
                <a:gd fmla="*/ 2147483647 h 70" name="T15"/>
                <a:gd fmla="*/ 2147483647 w 132" name="T16"/>
                <a:gd fmla="*/ 2147483647 h 70" name="T17"/>
                <a:gd fmla="*/ 2147483647 w 132" name="T18"/>
                <a:gd fmla="*/ 2147483647 h 70" name="T19"/>
                <a:gd fmla="*/ 2147483647 w 132" name="T20"/>
                <a:gd fmla="*/ 2147483647 h 70" name="T21"/>
                <a:gd fmla="*/ 2147483647 w 132" name="T22"/>
                <a:gd fmla="*/ 2147483647 h 70" name="T23"/>
                <a:gd fmla="*/ 2147483647 w 132" name="T24"/>
                <a:gd fmla="*/ 2147483647 h 70" name="T25"/>
                <a:gd fmla="*/ 2147483647 w 132" name="T26"/>
                <a:gd fmla="*/ 2147483647 h 70" name="T27"/>
                <a:gd fmla="*/ 2147483647 w 132" name="T28"/>
                <a:gd fmla="*/ 2147483647 h 70" name="T29"/>
                <a:gd fmla="*/ 2147483647 w 132" name="T30"/>
                <a:gd fmla="*/ 0 h 70" name="T31"/>
                <a:gd fmla="*/ 2147483647 w 132" name="T32"/>
                <a:gd fmla="*/ 0 h 70" name="T33"/>
                <a:gd fmla="*/ 2147483647 w 132" name="T34"/>
                <a:gd fmla="*/ 2147483647 h 70" name="T35"/>
                <a:gd fmla="*/ 2147483647 w 132" name="T36"/>
                <a:gd fmla="*/ 2147483647 h 70" name="T37"/>
                <a:gd fmla="*/ 2147483647 w 132" name="T38"/>
                <a:gd fmla="*/ 2147483647 h 70" name="T39"/>
                <a:gd fmla="*/ 2147483647 w 132" name="T40"/>
                <a:gd fmla="*/ 2147483647 h 70" name="T41"/>
                <a:gd fmla="*/ 2147483647 w 132" name="T42"/>
                <a:gd fmla="*/ 2147483647 h 70" name="T43"/>
                <a:gd fmla="*/ 0 w 132" name="T44"/>
                <a:gd fmla="*/ 2147483647 h 70" name="T45"/>
                <a:gd fmla="*/ 2147483647 w 132" name="T46"/>
                <a:gd fmla="*/ 2147483647 h 70" name="T47"/>
                <a:gd fmla="*/ 2147483647 w 132" name="T48"/>
                <a:gd fmla="*/ 2147483647 h 70" name="T49"/>
                <a:gd fmla="*/ 2147483647 w 132" name="T50"/>
                <a:gd fmla="*/ 2147483647 h 70" name="T51"/>
                <a:gd fmla="*/ 2147483647 w 132" name="T52"/>
                <a:gd fmla="*/ 2147483647 h 70" name="T53"/>
                <a:gd fmla="*/ 2147483647 w 132" name="T54"/>
                <a:gd fmla="*/ 2147483647 h 70" name="T55"/>
                <a:gd fmla="*/ 2147483647 w 132" name="T56"/>
                <a:gd fmla="*/ 2147483647 h 70" name="T57"/>
                <a:gd fmla="*/ 2147483647 w 132" name="T58"/>
                <a:gd fmla="*/ 2147483647 h 70" name="T59"/>
                <a:gd fmla="*/ 2147483647 w 132" name="T60"/>
                <a:gd fmla="*/ 2147483647 h 70" name="T61"/>
                <a:gd fmla="*/ 2147483647 w 132" name="T62"/>
                <a:gd fmla="*/ 2147483647 h 70" name="T63"/>
                <a:gd fmla="*/ 2147483647 w 132" name="T64"/>
                <a:gd fmla="*/ 2147483647 h 70" name="T65"/>
                <a:gd fmla="*/ 2147483647 w 132" name="T66"/>
                <a:gd fmla="*/ 2147483647 h 70" name="T67"/>
                <a:gd fmla="*/ 2147483647 w 132" name="T68"/>
                <a:gd fmla="*/ 2147483647 h 70" name="T69"/>
                <a:gd fmla="*/ 2147483647 w 132" name="T70"/>
                <a:gd fmla="*/ 2147483647 h 70" name="T71"/>
                <a:gd fmla="*/ 2147483647 w 132" name="T72"/>
                <a:gd fmla="*/ 2147483647 h 70" name="T73"/>
                <a:gd fmla="*/ 2147483647 w 132" name="T74"/>
                <a:gd fmla="*/ 2147483647 h 70" name="T75"/>
                <a:gd fmla="*/ 2147483647 w 132" name="T76"/>
                <a:gd fmla="*/ 2147483647 h 70" name="T77"/>
                <a:gd fmla="*/ 2147483647 w 132" name="T78"/>
                <a:gd fmla="*/ 2147483647 h 70" name="T79"/>
                <a:gd fmla="*/ 2147483647 w 132" name="T80"/>
                <a:gd fmla="*/ 2147483647 h 70" name="T81"/>
                <a:gd fmla="*/ 2147483647 w 132" name="T82"/>
                <a:gd fmla="*/ 2147483647 h 70" name="T83"/>
                <a:gd fmla="*/ 2147483647 w 132" name="T84"/>
                <a:gd fmla="*/ 2147483647 h 70" name="T85"/>
                <a:gd fmla="*/ 2147483647 w 132" name="T86"/>
                <a:gd fmla="*/ 2147483647 h 70" name="T87"/>
                <a:gd fmla="*/ 2147483647 w 132" name="T88"/>
                <a:gd fmla="*/ 2147483647 h 70"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132" name="T135"/>
                <a:gd fmla="*/ 0 h 70" name="T136"/>
                <a:gd fmla="*/ 132 w 132" name="T137"/>
                <a:gd fmla="*/ 70 h 70"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70" w="132">
                  <a:moveTo>
                    <a:pt x="128" y="46"/>
                  </a:moveTo>
                  <a:lnTo>
                    <a:pt x="110" y="46"/>
                  </a:lnTo>
                  <a:lnTo>
                    <a:pt x="104" y="44"/>
                  </a:lnTo>
                  <a:lnTo>
                    <a:pt x="98" y="40"/>
                  </a:lnTo>
                  <a:lnTo>
                    <a:pt x="96" y="40"/>
                  </a:lnTo>
                  <a:lnTo>
                    <a:pt x="94" y="40"/>
                  </a:lnTo>
                  <a:lnTo>
                    <a:pt x="90" y="40"/>
                  </a:lnTo>
                  <a:lnTo>
                    <a:pt x="84" y="38"/>
                  </a:lnTo>
                  <a:lnTo>
                    <a:pt x="80" y="36"/>
                  </a:lnTo>
                  <a:lnTo>
                    <a:pt x="76" y="32"/>
                  </a:lnTo>
                  <a:lnTo>
                    <a:pt x="74" y="30"/>
                  </a:lnTo>
                  <a:lnTo>
                    <a:pt x="62" y="26"/>
                  </a:lnTo>
                  <a:lnTo>
                    <a:pt x="52" y="22"/>
                  </a:lnTo>
                  <a:lnTo>
                    <a:pt x="44" y="16"/>
                  </a:lnTo>
                  <a:lnTo>
                    <a:pt x="34" y="8"/>
                  </a:lnTo>
                  <a:lnTo>
                    <a:pt x="22" y="0"/>
                  </a:lnTo>
                  <a:lnTo>
                    <a:pt x="20" y="0"/>
                  </a:lnTo>
                  <a:lnTo>
                    <a:pt x="18" y="2"/>
                  </a:lnTo>
                  <a:lnTo>
                    <a:pt x="16" y="4"/>
                  </a:lnTo>
                  <a:lnTo>
                    <a:pt x="12" y="4"/>
                  </a:lnTo>
                  <a:lnTo>
                    <a:pt x="6" y="4"/>
                  </a:lnTo>
                  <a:lnTo>
                    <a:pt x="2" y="12"/>
                  </a:lnTo>
                  <a:lnTo>
                    <a:pt x="0" y="22"/>
                  </a:lnTo>
                  <a:lnTo>
                    <a:pt x="2" y="26"/>
                  </a:lnTo>
                  <a:lnTo>
                    <a:pt x="4" y="28"/>
                  </a:lnTo>
                  <a:lnTo>
                    <a:pt x="10" y="32"/>
                  </a:lnTo>
                  <a:lnTo>
                    <a:pt x="32" y="42"/>
                  </a:lnTo>
                  <a:lnTo>
                    <a:pt x="44" y="50"/>
                  </a:lnTo>
                  <a:lnTo>
                    <a:pt x="54" y="54"/>
                  </a:lnTo>
                  <a:lnTo>
                    <a:pt x="64" y="50"/>
                  </a:lnTo>
                  <a:lnTo>
                    <a:pt x="68" y="52"/>
                  </a:lnTo>
                  <a:lnTo>
                    <a:pt x="72" y="52"/>
                  </a:lnTo>
                  <a:lnTo>
                    <a:pt x="78" y="58"/>
                  </a:lnTo>
                  <a:lnTo>
                    <a:pt x="82" y="64"/>
                  </a:lnTo>
                  <a:lnTo>
                    <a:pt x="98" y="68"/>
                  </a:lnTo>
                  <a:lnTo>
                    <a:pt x="112" y="70"/>
                  </a:lnTo>
                  <a:lnTo>
                    <a:pt x="122" y="70"/>
                  </a:lnTo>
                  <a:lnTo>
                    <a:pt x="130" y="70"/>
                  </a:lnTo>
                  <a:lnTo>
                    <a:pt x="132" y="68"/>
                  </a:lnTo>
                  <a:lnTo>
                    <a:pt x="132" y="66"/>
                  </a:lnTo>
                  <a:lnTo>
                    <a:pt x="132" y="62"/>
                  </a:lnTo>
                  <a:lnTo>
                    <a:pt x="130" y="58"/>
                  </a:lnTo>
                  <a:lnTo>
                    <a:pt x="128" y="54"/>
                  </a:lnTo>
                  <a:lnTo>
                    <a:pt x="128" y="48"/>
                  </a:lnTo>
                  <a:lnTo>
                    <a:pt x="128" y="4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65" name="Freeform 261"/>
            <p:cNvSpPr/>
            <p:nvPr/>
          </p:nvSpPr>
          <p:spPr bwMode="auto">
            <a:xfrm>
              <a:off x="6004256" y="3499049"/>
              <a:ext cx="351698" cy="382303"/>
            </a:xfrm>
            <a:custGeom>
              <a:gdLst>
                <a:gd fmla="*/ 2147483647 w 240" name="T0"/>
                <a:gd fmla="*/ 2147483647 h 242" name="T1"/>
                <a:gd fmla="*/ 2147483647 w 240" name="T2"/>
                <a:gd fmla="*/ 2147483647 h 242" name="T3"/>
                <a:gd fmla="*/ 2147483647 w 240" name="T4"/>
                <a:gd fmla="*/ 2147483647 h 242" name="T5"/>
                <a:gd fmla="*/ 2147483647 w 240" name="T6"/>
                <a:gd fmla="*/ 2147483647 h 242" name="T7"/>
                <a:gd fmla="*/ 2147483647 w 240" name="T8"/>
                <a:gd fmla="*/ 2147483647 h 242" name="T9"/>
                <a:gd fmla="*/ 2147483647 w 240" name="T10"/>
                <a:gd fmla="*/ 2147483647 h 242" name="T11"/>
                <a:gd fmla="*/ 2147483647 w 240" name="T12"/>
                <a:gd fmla="*/ 2147483647 h 242" name="T13"/>
                <a:gd fmla="*/ 2147483647 w 240" name="T14"/>
                <a:gd fmla="*/ 2147483647 h 242" name="T15"/>
                <a:gd fmla="*/ 2147483647 w 240" name="T16"/>
                <a:gd fmla="*/ 2147483647 h 242" name="T17"/>
                <a:gd fmla="*/ 2147483647 w 240" name="T18"/>
                <a:gd fmla="*/ 2147483647 h 242" name="T19"/>
                <a:gd fmla="*/ 2147483647 w 240" name="T20"/>
                <a:gd fmla="*/ 2147483647 h 242" name="T21"/>
                <a:gd fmla="*/ 2147483647 w 240" name="T22"/>
                <a:gd fmla="*/ 2147483647 h 242" name="T23"/>
                <a:gd fmla="*/ 2147483647 w 240" name="T24"/>
                <a:gd fmla="*/ 2147483647 h 242" name="T25"/>
                <a:gd fmla="*/ 2147483647 w 240" name="T26"/>
                <a:gd fmla="*/ 2147483647 h 242" name="T27"/>
                <a:gd fmla="*/ 2147483647 w 240" name="T28"/>
                <a:gd fmla="*/ 2147483647 h 242" name="T29"/>
                <a:gd fmla="*/ 2147483647 w 240" name="T30"/>
                <a:gd fmla="*/ 2147483647 h 242" name="T31"/>
                <a:gd fmla="*/ 2147483647 w 240" name="T32"/>
                <a:gd fmla="*/ 2147483647 h 242" name="T33"/>
                <a:gd fmla="*/ 2147483647 w 240" name="T34"/>
                <a:gd fmla="*/ 2147483647 h 242" name="T35"/>
                <a:gd fmla="*/ 0 w 240" name="T36"/>
                <a:gd fmla="*/ 2147483647 h 242" name="T37"/>
                <a:gd fmla="*/ 2147483647 w 240" name="T38"/>
                <a:gd fmla="*/ 2147483647 h 242" name="T39"/>
                <a:gd fmla="*/ 2147483647 w 240" name="T40"/>
                <a:gd fmla="*/ 2147483647 h 242" name="T41"/>
                <a:gd fmla="*/ 2147483647 w 240" name="T42"/>
                <a:gd fmla="*/ 2147483647 h 242" name="T43"/>
                <a:gd fmla="*/ 2147483647 w 240" name="T44"/>
                <a:gd fmla="*/ 2147483647 h 242" name="T45"/>
                <a:gd fmla="*/ 2147483647 w 240" name="T46"/>
                <a:gd fmla="*/ 2147483647 h 242" name="T47"/>
                <a:gd fmla="*/ 2147483647 w 240" name="T48"/>
                <a:gd fmla="*/ 2147483647 h 242" name="T49"/>
                <a:gd fmla="*/ 2147483647 w 240" name="T50"/>
                <a:gd fmla="*/ 2147483647 h 242" name="T51"/>
                <a:gd fmla="*/ 2147483647 w 240" name="T52"/>
                <a:gd fmla="*/ 2147483647 h 242" name="T53"/>
                <a:gd fmla="*/ 2147483647 w 240" name="T54"/>
                <a:gd fmla="*/ 2147483647 h 242" name="T55"/>
                <a:gd fmla="*/ 2147483647 w 240" name="T56"/>
                <a:gd fmla="*/ 2147483647 h 242" name="T57"/>
                <a:gd fmla="*/ 2147483647 w 240" name="T58"/>
                <a:gd fmla="*/ 2147483647 h 242" name="T59"/>
                <a:gd fmla="*/ 2147483647 w 240" name="T60"/>
                <a:gd fmla="*/ 2147483647 h 242" name="T61"/>
                <a:gd fmla="*/ 2147483647 w 240" name="T62"/>
                <a:gd fmla="*/ 2147483647 h 242" name="T63"/>
                <a:gd fmla="*/ 2147483647 w 240" name="T64"/>
                <a:gd fmla="*/ 2147483647 h 242" name="T65"/>
                <a:gd fmla="*/ 2147483647 w 240" name="T66"/>
                <a:gd fmla="*/ 2147483647 h 242" name="T67"/>
                <a:gd fmla="*/ 2147483647 w 240" name="T68"/>
                <a:gd fmla="*/ 2147483647 h 242" name="T69"/>
                <a:gd fmla="*/ 2147483647 w 240" name="T70"/>
                <a:gd fmla="*/ 2147483647 h 242" name="T71"/>
                <a:gd fmla="*/ 2147483647 w 240" name="T72"/>
                <a:gd fmla="*/ 2147483647 h 242" name="T73"/>
                <a:gd fmla="*/ 2147483647 w 240" name="T74"/>
                <a:gd fmla="*/ 2147483647 h 242" name="T75"/>
                <a:gd fmla="*/ 2147483647 w 240" name="T76"/>
                <a:gd fmla="*/ 2147483647 h 242" name="T77"/>
                <a:gd fmla="*/ 2147483647 w 240" name="T78"/>
                <a:gd fmla="*/ 2147483647 h 242" name="T79"/>
                <a:gd fmla="*/ 2147483647 w 240" name="T80"/>
                <a:gd fmla="*/ 2147483647 h 242" name="T81"/>
                <a:gd fmla="*/ 2147483647 w 240" name="T82"/>
                <a:gd fmla="*/ 2147483647 h 242" name="T83"/>
                <a:gd fmla="*/ 2147483647 w 240" name="T84"/>
                <a:gd fmla="*/ 2147483647 h 242" name="T85"/>
                <a:gd fmla="*/ 2147483647 w 240" name="T86"/>
                <a:gd fmla="*/ 2147483647 h 242" name="T87"/>
                <a:gd fmla="*/ 2147483647 w 240" name="T88"/>
                <a:gd fmla="*/ 2147483647 h 242" name="T89"/>
                <a:gd fmla="*/ 2147483647 w 240" name="T90"/>
                <a:gd fmla="*/ 2147483647 h 242" name="T91"/>
                <a:gd fmla="*/ 2147483647 w 240" name="T92"/>
                <a:gd fmla="*/ 2147483647 h 242" name="T93"/>
                <a:gd fmla="*/ 2147483647 w 240" name="T94"/>
                <a:gd fmla="*/ 2147483647 h 242"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240" name="T144"/>
                <a:gd fmla="*/ 0 h 242" name="T145"/>
                <a:gd fmla="*/ 240 w 240" name="T146"/>
                <a:gd fmla="*/ 242 h 242"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241" w="240">
                  <a:moveTo>
                    <a:pt x="238" y="28"/>
                  </a:moveTo>
                  <a:lnTo>
                    <a:pt x="234" y="26"/>
                  </a:lnTo>
                  <a:lnTo>
                    <a:pt x="230" y="26"/>
                  </a:lnTo>
                  <a:lnTo>
                    <a:pt x="224" y="24"/>
                  </a:lnTo>
                  <a:lnTo>
                    <a:pt x="218" y="24"/>
                  </a:lnTo>
                  <a:lnTo>
                    <a:pt x="214" y="22"/>
                  </a:lnTo>
                  <a:lnTo>
                    <a:pt x="210" y="18"/>
                  </a:lnTo>
                  <a:lnTo>
                    <a:pt x="206" y="10"/>
                  </a:lnTo>
                  <a:lnTo>
                    <a:pt x="200" y="4"/>
                  </a:lnTo>
                  <a:lnTo>
                    <a:pt x="192" y="0"/>
                  </a:lnTo>
                  <a:lnTo>
                    <a:pt x="184" y="0"/>
                  </a:lnTo>
                  <a:lnTo>
                    <a:pt x="174" y="2"/>
                  </a:lnTo>
                  <a:lnTo>
                    <a:pt x="164" y="2"/>
                  </a:lnTo>
                  <a:lnTo>
                    <a:pt x="154" y="4"/>
                  </a:lnTo>
                  <a:lnTo>
                    <a:pt x="148" y="6"/>
                  </a:lnTo>
                  <a:lnTo>
                    <a:pt x="142" y="8"/>
                  </a:lnTo>
                  <a:lnTo>
                    <a:pt x="140" y="12"/>
                  </a:lnTo>
                  <a:lnTo>
                    <a:pt x="138" y="16"/>
                  </a:lnTo>
                  <a:lnTo>
                    <a:pt x="140" y="20"/>
                  </a:lnTo>
                  <a:lnTo>
                    <a:pt x="142" y="24"/>
                  </a:lnTo>
                  <a:lnTo>
                    <a:pt x="146" y="28"/>
                  </a:lnTo>
                  <a:lnTo>
                    <a:pt x="148" y="34"/>
                  </a:lnTo>
                  <a:lnTo>
                    <a:pt x="146" y="40"/>
                  </a:lnTo>
                  <a:lnTo>
                    <a:pt x="140" y="48"/>
                  </a:lnTo>
                  <a:lnTo>
                    <a:pt x="136" y="54"/>
                  </a:lnTo>
                  <a:lnTo>
                    <a:pt x="132" y="60"/>
                  </a:lnTo>
                  <a:lnTo>
                    <a:pt x="132" y="64"/>
                  </a:lnTo>
                  <a:lnTo>
                    <a:pt x="132" y="68"/>
                  </a:lnTo>
                  <a:lnTo>
                    <a:pt x="132" y="70"/>
                  </a:lnTo>
                  <a:lnTo>
                    <a:pt x="126" y="76"/>
                  </a:lnTo>
                  <a:lnTo>
                    <a:pt x="124" y="80"/>
                  </a:lnTo>
                  <a:lnTo>
                    <a:pt x="122" y="84"/>
                  </a:lnTo>
                  <a:lnTo>
                    <a:pt x="122" y="88"/>
                  </a:lnTo>
                  <a:lnTo>
                    <a:pt x="126" y="90"/>
                  </a:lnTo>
                  <a:lnTo>
                    <a:pt x="124" y="94"/>
                  </a:lnTo>
                  <a:lnTo>
                    <a:pt x="120" y="96"/>
                  </a:lnTo>
                  <a:lnTo>
                    <a:pt x="114" y="96"/>
                  </a:lnTo>
                  <a:lnTo>
                    <a:pt x="106" y="96"/>
                  </a:lnTo>
                  <a:lnTo>
                    <a:pt x="104" y="100"/>
                  </a:lnTo>
                  <a:lnTo>
                    <a:pt x="100" y="104"/>
                  </a:lnTo>
                  <a:lnTo>
                    <a:pt x="98" y="106"/>
                  </a:lnTo>
                  <a:lnTo>
                    <a:pt x="96" y="108"/>
                  </a:lnTo>
                  <a:lnTo>
                    <a:pt x="90" y="108"/>
                  </a:lnTo>
                  <a:lnTo>
                    <a:pt x="86" y="108"/>
                  </a:lnTo>
                  <a:lnTo>
                    <a:pt x="82" y="112"/>
                  </a:lnTo>
                  <a:lnTo>
                    <a:pt x="80" y="116"/>
                  </a:lnTo>
                  <a:lnTo>
                    <a:pt x="82" y="120"/>
                  </a:lnTo>
                  <a:lnTo>
                    <a:pt x="84" y="126"/>
                  </a:lnTo>
                  <a:lnTo>
                    <a:pt x="84" y="128"/>
                  </a:lnTo>
                  <a:lnTo>
                    <a:pt x="80" y="132"/>
                  </a:lnTo>
                  <a:lnTo>
                    <a:pt x="68" y="136"/>
                  </a:lnTo>
                  <a:lnTo>
                    <a:pt x="54" y="138"/>
                  </a:lnTo>
                  <a:lnTo>
                    <a:pt x="44" y="138"/>
                  </a:lnTo>
                  <a:lnTo>
                    <a:pt x="34" y="138"/>
                  </a:lnTo>
                  <a:lnTo>
                    <a:pt x="24" y="136"/>
                  </a:lnTo>
                  <a:lnTo>
                    <a:pt x="12" y="136"/>
                  </a:lnTo>
                  <a:lnTo>
                    <a:pt x="0" y="134"/>
                  </a:lnTo>
                  <a:lnTo>
                    <a:pt x="6" y="136"/>
                  </a:lnTo>
                  <a:lnTo>
                    <a:pt x="12" y="140"/>
                  </a:lnTo>
                  <a:lnTo>
                    <a:pt x="18" y="148"/>
                  </a:lnTo>
                  <a:lnTo>
                    <a:pt x="24" y="154"/>
                  </a:lnTo>
                  <a:lnTo>
                    <a:pt x="28" y="154"/>
                  </a:lnTo>
                  <a:lnTo>
                    <a:pt x="32" y="156"/>
                  </a:lnTo>
                  <a:lnTo>
                    <a:pt x="34" y="162"/>
                  </a:lnTo>
                  <a:lnTo>
                    <a:pt x="36" y="170"/>
                  </a:lnTo>
                  <a:lnTo>
                    <a:pt x="42" y="174"/>
                  </a:lnTo>
                  <a:lnTo>
                    <a:pt x="46" y="178"/>
                  </a:lnTo>
                  <a:lnTo>
                    <a:pt x="44" y="182"/>
                  </a:lnTo>
                  <a:lnTo>
                    <a:pt x="40" y="184"/>
                  </a:lnTo>
                  <a:lnTo>
                    <a:pt x="30" y="190"/>
                  </a:lnTo>
                  <a:lnTo>
                    <a:pt x="26" y="192"/>
                  </a:lnTo>
                  <a:lnTo>
                    <a:pt x="24" y="198"/>
                  </a:lnTo>
                  <a:lnTo>
                    <a:pt x="22" y="202"/>
                  </a:lnTo>
                  <a:lnTo>
                    <a:pt x="22" y="210"/>
                  </a:lnTo>
                  <a:lnTo>
                    <a:pt x="30" y="216"/>
                  </a:lnTo>
                  <a:lnTo>
                    <a:pt x="34" y="216"/>
                  </a:lnTo>
                  <a:lnTo>
                    <a:pt x="42" y="218"/>
                  </a:lnTo>
                  <a:lnTo>
                    <a:pt x="72" y="218"/>
                  </a:lnTo>
                  <a:lnTo>
                    <a:pt x="80" y="216"/>
                  </a:lnTo>
                  <a:lnTo>
                    <a:pt x="88" y="214"/>
                  </a:lnTo>
                  <a:lnTo>
                    <a:pt x="104" y="208"/>
                  </a:lnTo>
                  <a:lnTo>
                    <a:pt x="108" y="220"/>
                  </a:lnTo>
                  <a:lnTo>
                    <a:pt x="114" y="230"/>
                  </a:lnTo>
                  <a:lnTo>
                    <a:pt x="118" y="234"/>
                  </a:lnTo>
                  <a:lnTo>
                    <a:pt x="122" y="238"/>
                  </a:lnTo>
                  <a:lnTo>
                    <a:pt x="128" y="240"/>
                  </a:lnTo>
                  <a:lnTo>
                    <a:pt x="136" y="242"/>
                  </a:lnTo>
                  <a:lnTo>
                    <a:pt x="136" y="236"/>
                  </a:lnTo>
                  <a:lnTo>
                    <a:pt x="138" y="234"/>
                  </a:lnTo>
                  <a:lnTo>
                    <a:pt x="140" y="232"/>
                  </a:lnTo>
                  <a:lnTo>
                    <a:pt x="144" y="232"/>
                  </a:lnTo>
                  <a:lnTo>
                    <a:pt x="148" y="232"/>
                  </a:lnTo>
                  <a:lnTo>
                    <a:pt x="152" y="234"/>
                  </a:lnTo>
                  <a:lnTo>
                    <a:pt x="156" y="236"/>
                  </a:lnTo>
                  <a:lnTo>
                    <a:pt x="166" y="234"/>
                  </a:lnTo>
                  <a:lnTo>
                    <a:pt x="172" y="230"/>
                  </a:lnTo>
                  <a:lnTo>
                    <a:pt x="174" y="226"/>
                  </a:lnTo>
                  <a:lnTo>
                    <a:pt x="172" y="218"/>
                  </a:lnTo>
                  <a:lnTo>
                    <a:pt x="168" y="214"/>
                  </a:lnTo>
                  <a:lnTo>
                    <a:pt x="160" y="206"/>
                  </a:lnTo>
                  <a:lnTo>
                    <a:pt x="158" y="204"/>
                  </a:lnTo>
                  <a:lnTo>
                    <a:pt x="156" y="200"/>
                  </a:lnTo>
                  <a:lnTo>
                    <a:pt x="156" y="192"/>
                  </a:lnTo>
                  <a:lnTo>
                    <a:pt x="154" y="190"/>
                  </a:lnTo>
                  <a:lnTo>
                    <a:pt x="150" y="190"/>
                  </a:lnTo>
                  <a:lnTo>
                    <a:pt x="146" y="186"/>
                  </a:lnTo>
                  <a:lnTo>
                    <a:pt x="144" y="182"/>
                  </a:lnTo>
                  <a:lnTo>
                    <a:pt x="146" y="178"/>
                  </a:lnTo>
                  <a:lnTo>
                    <a:pt x="150" y="172"/>
                  </a:lnTo>
                  <a:lnTo>
                    <a:pt x="154" y="166"/>
                  </a:lnTo>
                  <a:lnTo>
                    <a:pt x="158" y="164"/>
                  </a:lnTo>
                  <a:lnTo>
                    <a:pt x="162" y="166"/>
                  </a:lnTo>
                  <a:lnTo>
                    <a:pt x="166" y="168"/>
                  </a:lnTo>
                  <a:lnTo>
                    <a:pt x="170" y="168"/>
                  </a:lnTo>
                  <a:lnTo>
                    <a:pt x="174" y="164"/>
                  </a:lnTo>
                  <a:lnTo>
                    <a:pt x="180" y="158"/>
                  </a:lnTo>
                  <a:lnTo>
                    <a:pt x="188" y="146"/>
                  </a:lnTo>
                  <a:lnTo>
                    <a:pt x="192" y="140"/>
                  </a:lnTo>
                  <a:lnTo>
                    <a:pt x="194" y="132"/>
                  </a:lnTo>
                  <a:lnTo>
                    <a:pt x="198" y="126"/>
                  </a:lnTo>
                  <a:lnTo>
                    <a:pt x="202" y="120"/>
                  </a:lnTo>
                  <a:lnTo>
                    <a:pt x="204" y="114"/>
                  </a:lnTo>
                  <a:lnTo>
                    <a:pt x="208" y="110"/>
                  </a:lnTo>
                  <a:lnTo>
                    <a:pt x="208" y="96"/>
                  </a:lnTo>
                  <a:lnTo>
                    <a:pt x="210" y="92"/>
                  </a:lnTo>
                  <a:lnTo>
                    <a:pt x="214" y="90"/>
                  </a:lnTo>
                  <a:lnTo>
                    <a:pt x="214" y="88"/>
                  </a:lnTo>
                  <a:lnTo>
                    <a:pt x="216" y="84"/>
                  </a:lnTo>
                  <a:lnTo>
                    <a:pt x="208" y="80"/>
                  </a:lnTo>
                  <a:lnTo>
                    <a:pt x="198" y="72"/>
                  </a:lnTo>
                  <a:lnTo>
                    <a:pt x="190" y="60"/>
                  </a:lnTo>
                  <a:lnTo>
                    <a:pt x="188" y="56"/>
                  </a:lnTo>
                  <a:lnTo>
                    <a:pt x="188" y="52"/>
                  </a:lnTo>
                  <a:lnTo>
                    <a:pt x="186" y="50"/>
                  </a:lnTo>
                  <a:lnTo>
                    <a:pt x="190" y="44"/>
                  </a:lnTo>
                  <a:lnTo>
                    <a:pt x="194" y="40"/>
                  </a:lnTo>
                  <a:lnTo>
                    <a:pt x="198" y="42"/>
                  </a:lnTo>
                  <a:lnTo>
                    <a:pt x="202" y="44"/>
                  </a:lnTo>
                  <a:lnTo>
                    <a:pt x="204" y="44"/>
                  </a:lnTo>
                  <a:lnTo>
                    <a:pt x="208" y="46"/>
                  </a:lnTo>
                  <a:lnTo>
                    <a:pt x="216" y="44"/>
                  </a:lnTo>
                  <a:lnTo>
                    <a:pt x="224" y="40"/>
                  </a:lnTo>
                  <a:lnTo>
                    <a:pt x="240" y="28"/>
                  </a:lnTo>
                  <a:lnTo>
                    <a:pt x="238" y="2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66" name="Freeform 262"/>
            <p:cNvSpPr/>
            <p:nvPr/>
          </p:nvSpPr>
          <p:spPr bwMode="auto">
            <a:xfrm>
              <a:off x="5981194" y="3449934"/>
              <a:ext cx="292890" cy="266815"/>
            </a:xfrm>
            <a:custGeom>
              <a:gdLst>
                <a:gd fmla="*/ 2147483647 w 200" name="T0"/>
                <a:gd fmla="*/ 2147483647 h 168" name="T1"/>
                <a:gd fmla="*/ 2147483647 w 200" name="T2"/>
                <a:gd fmla="*/ 2147483647 h 168" name="T3"/>
                <a:gd fmla="*/ 2147483647 w 200" name="T4"/>
                <a:gd fmla="*/ 2147483647 h 168" name="T5"/>
                <a:gd fmla="*/ 2147483647 w 200" name="T6"/>
                <a:gd fmla="*/ 2147483647 h 168" name="T7"/>
                <a:gd fmla="*/ 2147483647 w 200" name="T8"/>
                <a:gd fmla="*/ 0 h 168" name="T9"/>
                <a:gd fmla="*/ 2147483647 w 200" name="T10"/>
                <a:gd fmla="*/ 2147483647 h 168" name="T11"/>
                <a:gd fmla="*/ 2147483647 w 200" name="T12"/>
                <a:gd fmla="*/ 2147483647 h 168" name="T13"/>
                <a:gd fmla="*/ 2147483647 w 200" name="T14"/>
                <a:gd fmla="*/ 2147483647 h 168" name="T15"/>
                <a:gd fmla="*/ 2147483647 w 200" name="T16"/>
                <a:gd fmla="*/ 2147483647 h 168" name="T17"/>
                <a:gd fmla="*/ 2147483647 w 200" name="T18"/>
                <a:gd fmla="*/ 2147483647 h 168" name="T19"/>
                <a:gd fmla="*/ 2147483647 w 200" name="T20"/>
                <a:gd fmla="*/ 2147483647 h 168" name="T21"/>
                <a:gd fmla="*/ 2147483647 w 200" name="T22"/>
                <a:gd fmla="*/ 2147483647 h 168" name="T23"/>
                <a:gd fmla="*/ 2147483647 w 200" name="T24"/>
                <a:gd fmla="*/ 2147483647 h 168" name="T25"/>
                <a:gd fmla="*/ 2147483647 w 200" name="T26"/>
                <a:gd fmla="*/ 2147483647 h 168" name="T27"/>
                <a:gd fmla="*/ 0 w 200" name="T28"/>
                <a:gd fmla="*/ 2147483647 h 168" name="T29"/>
                <a:gd fmla="*/ 2147483647 w 200" name="T30"/>
                <a:gd fmla="*/ 2147483647 h 168" name="T31"/>
                <a:gd fmla="*/ 2147483647 w 200" name="T32"/>
                <a:gd fmla="*/ 2147483647 h 168" name="T33"/>
                <a:gd fmla="*/ 2147483647 w 200" name="T34"/>
                <a:gd fmla="*/ 2147483647 h 168" name="T35"/>
                <a:gd fmla="*/ 2147483647 w 200" name="T36"/>
                <a:gd fmla="*/ 2147483647 h 168" name="T37"/>
                <a:gd fmla="*/ 2147483647 w 200" name="T38"/>
                <a:gd fmla="*/ 2147483647 h 168" name="T39"/>
                <a:gd fmla="*/ 2147483647 w 200" name="T40"/>
                <a:gd fmla="*/ 2147483647 h 168" name="T41"/>
                <a:gd fmla="*/ 2147483647 w 200" name="T42"/>
                <a:gd fmla="*/ 2147483647 h 168" name="T43"/>
                <a:gd fmla="*/ 2147483647 w 200" name="T44"/>
                <a:gd fmla="*/ 2147483647 h 168" name="T45"/>
                <a:gd fmla="*/ 2147483647 w 200" name="T46"/>
                <a:gd fmla="*/ 2147483647 h 168" name="T47"/>
                <a:gd fmla="*/ 2147483647 w 200" name="T48"/>
                <a:gd fmla="*/ 2147483647 h 168" name="T49"/>
                <a:gd fmla="*/ 2147483647 w 200" name="T50"/>
                <a:gd fmla="*/ 2147483647 h 168" name="T51"/>
                <a:gd fmla="*/ 2147483647 w 200" name="T52"/>
                <a:gd fmla="*/ 2147483647 h 168" name="T53"/>
                <a:gd fmla="*/ 2147483647 w 200" name="T54"/>
                <a:gd fmla="*/ 2147483647 h 168" name="T55"/>
                <a:gd fmla="*/ 2147483647 w 200" name="T56"/>
                <a:gd fmla="*/ 2147483647 h 168" name="T57"/>
                <a:gd fmla="*/ 2147483647 w 200" name="T58"/>
                <a:gd fmla="*/ 2147483647 h 168" name="T59"/>
                <a:gd fmla="*/ 2147483647 w 200" name="T60"/>
                <a:gd fmla="*/ 2147483647 h 168" name="T61"/>
                <a:gd fmla="*/ 2147483647 w 200" name="T62"/>
                <a:gd fmla="*/ 2147483647 h 168" name="T63"/>
                <a:gd fmla="*/ 2147483647 w 200" name="T64"/>
                <a:gd fmla="*/ 2147483647 h 168" name="T65"/>
                <a:gd fmla="*/ 2147483647 w 200" name="T66"/>
                <a:gd fmla="*/ 2147483647 h 168" name="T67"/>
                <a:gd fmla="*/ 2147483647 w 200" name="T68"/>
                <a:gd fmla="*/ 2147483647 h 168" name="T69"/>
                <a:gd fmla="*/ 2147483647 w 200" name="T70"/>
                <a:gd fmla="*/ 2147483647 h 168" name="T71"/>
                <a:gd fmla="*/ 2147483647 w 200" name="T72"/>
                <a:gd fmla="*/ 2147483647 h 168" name="T73"/>
                <a:gd fmla="*/ 2147483647 w 200" name="T74"/>
                <a:gd fmla="*/ 2147483647 h 168" name="T75"/>
                <a:gd fmla="*/ 2147483647 w 200" name="T76"/>
                <a:gd fmla="*/ 2147483647 h 168" name="T77"/>
                <a:gd fmla="*/ 2147483647 w 200" name="T78"/>
                <a:gd fmla="*/ 2147483647 h 168" name="T79"/>
                <a:gd fmla="*/ 2147483647 w 200" name="T80"/>
                <a:gd fmla="*/ 2147483647 h 168" name="T81"/>
                <a:gd fmla="*/ 2147483647 w 200" name="T82"/>
                <a:gd fmla="*/ 2147483647 h 168" name="T83"/>
                <a:gd fmla="*/ 2147483647 w 200" name="T84"/>
                <a:gd fmla="*/ 2147483647 h 168" name="T85"/>
                <a:gd fmla="*/ 2147483647 w 200" name="T86"/>
                <a:gd fmla="*/ 2147483647 h 168" name="T87"/>
                <a:gd fmla="*/ 2147483647 w 200" name="T88"/>
                <a:gd fmla="*/ 2147483647 h 168" name="T89"/>
                <a:gd fmla="*/ 2147483647 w 200" name="T90"/>
                <a:gd fmla="*/ 2147483647 h 168" name="T91"/>
                <a:gd fmla="*/ 2147483647 w 200" name="T92"/>
                <a:gd fmla="*/ 2147483647 h 168"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200" name="T141"/>
                <a:gd fmla="*/ 0 h 168" name="T142"/>
                <a:gd fmla="*/ 200 w 200" name="T143"/>
                <a:gd fmla="*/ 168 h 168"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68" w="200">
                  <a:moveTo>
                    <a:pt x="184" y="22"/>
                  </a:moveTo>
                  <a:lnTo>
                    <a:pt x="174" y="26"/>
                  </a:lnTo>
                  <a:lnTo>
                    <a:pt x="168" y="26"/>
                  </a:lnTo>
                  <a:lnTo>
                    <a:pt x="160" y="28"/>
                  </a:lnTo>
                  <a:lnTo>
                    <a:pt x="156" y="26"/>
                  </a:lnTo>
                  <a:lnTo>
                    <a:pt x="152" y="24"/>
                  </a:lnTo>
                  <a:lnTo>
                    <a:pt x="148" y="18"/>
                  </a:lnTo>
                  <a:lnTo>
                    <a:pt x="144" y="8"/>
                  </a:lnTo>
                  <a:lnTo>
                    <a:pt x="142" y="0"/>
                  </a:lnTo>
                  <a:lnTo>
                    <a:pt x="136" y="0"/>
                  </a:lnTo>
                  <a:lnTo>
                    <a:pt x="130" y="6"/>
                  </a:lnTo>
                  <a:lnTo>
                    <a:pt x="122" y="16"/>
                  </a:lnTo>
                  <a:lnTo>
                    <a:pt x="114" y="24"/>
                  </a:lnTo>
                  <a:lnTo>
                    <a:pt x="108" y="26"/>
                  </a:lnTo>
                  <a:lnTo>
                    <a:pt x="102" y="28"/>
                  </a:lnTo>
                  <a:lnTo>
                    <a:pt x="74" y="28"/>
                  </a:lnTo>
                  <a:lnTo>
                    <a:pt x="60" y="20"/>
                  </a:lnTo>
                  <a:lnTo>
                    <a:pt x="46" y="42"/>
                  </a:lnTo>
                  <a:lnTo>
                    <a:pt x="40" y="50"/>
                  </a:lnTo>
                  <a:lnTo>
                    <a:pt x="36" y="54"/>
                  </a:lnTo>
                  <a:lnTo>
                    <a:pt x="30" y="56"/>
                  </a:lnTo>
                  <a:lnTo>
                    <a:pt x="24" y="58"/>
                  </a:lnTo>
                  <a:lnTo>
                    <a:pt x="16" y="56"/>
                  </a:lnTo>
                  <a:lnTo>
                    <a:pt x="12" y="56"/>
                  </a:lnTo>
                  <a:lnTo>
                    <a:pt x="10" y="56"/>
                  </a:lnTo>
                  <a:lnTo>
                    <a:pt x="4" y="58"/>
                  </a:lnTo>
                  <a:lnTo>
                    <a:pt x="4" y="50"/>
                  </a:lnTo>
                  <a:lnTo>
                    <a:pt x="4" y="56"/>
                  </a:lnTo>
                  <a:lnTo>
                    <a:pt x="0" y="72"/>
                  </a:lnTo>
                  <a:lnTo>
                    <a:pt x="0" y="84"/>
                  </a:lnTo>
                  <a:lnTo>
                    <a:pt x="0" y="92"/>
                  </a:lnTo>
                  <a:lnTo>
                    <a:pt x="4" y="104"/>
                  </a:lnTo>
                  <a:lnTo>
                    <a:pt x="8" y="116"/>
                  </a:lnTo>
                  <a:lnTo>
                    <a:pt x="10" y="122"/>
                  </a:lnTo>
                  <a:lnTo>
                    <a:pt x="12" y="126"/>
                  </a:lnTo>
                  <a:lnTo>
                    <a:pt x="18" y="130"/>
                  </a:lnTo>
                  <a:lnTo>
                    <a:pt x="26" y="132"/>
                  </a:lnTo>
                  <a:lnTo>
                    <a:pt x="26" y="136"/>
                  </a:lnTo>
                  <a:lnTo>
                    <a:pt x="24" y="138"/>
                  </a:lnTo>
                  <a:lnTo>
                    <a:pt x="18" y="146"/>
                  </a:lnTo>
                  <a:lnTo>
                    <a:pt x="14" y="152"/>
                  </a:lnTo>
                  <a:lnTo>
                    <a:pt x="12" y="156"/>
                  </a:lnTo>
                  <a:lnTo>
                    <a:pt x="12" y="160"/>
                  </a:lnTo>
                  <a:lnTo>
                    <a:pt x="12" y="162"/>
                  </a:lnTo>
                  <a:lnTo>
                    <a:pt x="16" y="164"/>
                  </a:lnTo>
                  <a:lnTo>
                    <a:pt x="28" y="166"/>
                  </a:lnTo>
                  <a:lnTo>
                    <a:pt x="40" y="166"/>
                  </a:lnTo>
                  <a:lnTo>
                    <a:pt x="50" y="168"/>
                  </a:lnTo>
                  <a:lnTo>
                    <a:pt x="60" y="168"/>
                  </a:lnTo>
                  <a:lnTo>
                    <a:pt x="70" y="168"/>
                  </a:lnTo>
                  <a:lnTo>
                    <a:pt x="84" y="166"/>
                  </a:lnTo>
                  <a:lnTo>
                    <a:pt x="96" y="162"/>
                  </a:lnTo>
                  <a:lnTo>
                    <a:pt x="100" y="158"/>
                  </a:lnTo>
                  <a:lnTo>
                    <a:pt x="100" y="156"/>
                  </a:lnTo>
                  <a:lnTo>
                    <a:pt x="98" y="150"/>
                  </a:lnTo>
                  <a:lnTo>
                    <a:pt x="96" y="146"/>
                  </a:lnTo>
                  <a:lnTo>
                    <a:pt x="98" y="142"/>
                  </a:lnTo>
                  <a:lnTo>
                    <a:pt x="102" y="138"/>
                  </a:lnTo>
                  <a:lnTo>
                    <a:pt x="106" y="138"/>
                  </a:lnTo>
                  <a:lnTo>
                    <a:pt x="112" y="138"/>
                  </a:lnTo>
                  <a:lnTo>
                    <a:pt x="114" y="136"/>
                  </a:lnTo>
                  <a:lnTo>
                    <a:pt x="116" y="134"/>
                  </a:lnTo>
                  <a:lnTo>
                    <a:pt x="120" y="130"/>
                  </a:lnTo>
                  <a:lnTo>
                    <a:pt x="122" y="126"/>
                  </a:lnTo>
                  <a:lnTo>
                    <a:pt x="130" y="126"/>
                  </a:lnTo>
                  <a:lnTo>
                    <a:pt x="136" y="126"/>
                  </a:lnTo>
                  <a:lnTo>
                    <a:pt x="140" y="124"/>
                  </a:lnTo>
                  <a:lnTo>
                    <a:pt x="142" y="120"/>
                  </a:lnTo>
                  <a:lnTo>
                    <a:pt x="138" y="118"/>
                  </a:lnTo>
                  <a:lnTo>
                    <a:pt x="138" y="114"/>
                  </a:lnTo>
                  <a:lnTo>
                    <a:pt x="140" y="110"/>
                  </a:lnTo>
                  <a:lnTo>
                    <a:pt x="142" y="106"/>
                  </a:lnTo>
                  <a:lnTo>
                    <a:pt x="148" y="100"/>
                  </a:lnTo>
                  <a:lnTo>
                    <a:pt x="148" y="98"/>
                  </a:lnTo>
                  <a:lnTo>
                    <a:pt x="148" y="94"/>
                  </a:lnTo>
                  <a:lnTo>
                    <a:pt x="148" y="90"/>
                  </a:lnTo>
                  <a:lnTo>
                    <a:pt x="152" y="84"/>
                  </a:lnTo>
                  <a:lnTo>
                    <a:pt x="156" y="78"/>
                  </a:lnTo>
                  <a:lnTo>
                    <a:pt x="162" y="70"/>
                  </a:lnTo>
                  <a:lnTo>
                    <a:pt x="164" y="64"/>
                  </a:lnTo>
                  <a:lnTo>
                    <a:pt x="162" y="58"/>
                  </a:lnTo>
                  <a:lnTo>
                    <a:pt x="158" y="54"/>
                  </a:lnTo>
                  <a:lnTo>
                    <a:pt x="156" y="50"/>
                  </a:lnTo>
                  <a:lnTo>
                    <a:pt x="154" y="46"/>
                  </a:lnTo>
                  <a:lnTo>
                    <a:pt x="156" y="42"/>
                  </a:lnTo>
                  <a:lnTo>
                    <a:pt x="158" y="38"/>
                  </a:lnTo>
                  <a:lnTo>
                    <a:pt x="164" y="36"/>
                  </a:lnTo>
                  <a:lnTo>
                    <a:pt x="170" y="34"/>
                  </a:lnTo>
                  <a:lnTo>
                    <a:pt x="180" y="32"/>
                  </a:lnTo>
                  <a:lnTo>
                    <a:pt x="190" y="32"/>
                  </a:lnTo>
                  <a:lnTo>
                    <a:pt x="200" y="30"/>
                  </a:lnTo>
                  <a:lnTo>
                    <a:pt x="200" y="28"/>
                  </a:lnTo>
                  <a:lnTo>
                    <a:pt x="192" y="26"/>
                  </a:lnTo>
                  <a:lnTo>
                    <a:pt x="184" y="2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67" name="Freeform 263"/>
            <p:cNvSpPr/>
            <p:nvPr/>
          </p:nvSpPr>
          <p:spPr bwMode="auto">
            <a:xfrm>
              <a:off x="6428601" y="3067631"/>
              <a:ext cx="704550" cy="294693"/>
            </a:xfrm>
            <a:custGeom>
              <a:gdLst>
                <a:gd fmla="*/ 2147483647 w 482" name="T0"/>
                <a:gd fmla="*/ 2147483647 h 186" name="T1"/>
                <a:gd fmla="*/ 2147483647 w 482" name="T2"/>
                <a:gd fmla="*/ 2147483647 h 186" name="T3"/>
                <a:gd fmla="*/ 2147483647 w 482" name="T4"/>
                <a:gd fmla="*/ 2147483647 h 186" name="T5"/>
                <a:gd fmla="*/ 2147483647 w 482" name="T6"/>
                <a:gd fmla="*/ 2147483647 h 186" name="T7"/>
                <a:gd fmla="*/ 2147483647 w 482" name="T8"/>
                <a:gd fmla="*/ 2147483647 h 186" name="T9"/>
                <a:gd fmla="*/ 2147483647 w 482" name="T10"/>
                <a:gd fmla="*/ 2147483647 h 186" name="T11"/>
                <a:gd fmla="*/ 2147483647 w 482" name="T12"/>
                <a:gd fmla="*/ 2147483647 h 186" name="T13"/>
                <a:gd fmla="*/ 2147483647 w 482" name="T14"/>
                <a:gd fmla="*/ 2147483647 h 186" name="T15"/>
                <a:gd fmla="*/ 2147483647 w 482" name="T16"/>
                <a:gd fmla="*/ 2147483647 h 186" name="T17"/>
                <a:gd fmla="*/ 2147483647 w 482" name="T18"/>
                <a:gd fmla="*/ 2147483647 h 186" name="T19"/>
                <a:gd fmla="*/ 2147483647 w 482" name="T20"/>
                <a:gd fmla="*/ 2147483647 h 186" name="T21"/>
                <a:gd fmla="*/ 2147483647 w 482" name="T22"/>
                <a:gd fmla="*/ 2147483647 h 186" name="T23"/>
                <a:gd fmla="*/ 2147483647 w 482" name="T24"/>
                <a:gd fmla="*/ 2147483647 h 186" name="T25"/>
                <a:gd fmla="*/ 2147483647 w 482" name="T26"/>
                <a:gd fmla="*/ 2147483647 h 186" name="T27"/>
                <a:gd fmla="*/ 2147483647 w 482" name="T28"/>
                <a:gd fmla="*/ 2147483647 h 186" name="T29"/>
                <a:gd fmla="*/ 2147483647 w 482" name="T30"/>
                <a:gd fmla="*/ 2147483647 h 186" name="T31"/>
                <a:gd fmla="*/ 2147483647 w 482" name="T32"/>
                <a:gd fmla="*/ 2147483647 h 186" name="T33"/>
                <a:gd fmla="*/ 2147483647 w 482" name="T34"/>
                <a:gd fmla="*/ 2147483647 h 186" name="T35"/>
                <a:gd fmla="*/ 2147483647 w 482" name="T36"/>
                <a:gd fmla="*/ 2147483647 h 186" name="T37"/>
                <a:gd fmla="*/ 2147483647 w 482" name="T38"/>
                <a:gd fmla="*/ 2147483647 h 186" name="T39"/>
                <a:gd fmla="*/ 2147483647 w 482" name="T40"/>
                <a:gd fmla="*/ 2147483647 h 186" name="T41"/>
                <a:gd fmla="*/ 2147483647 w 482" name="T42"/>
                <a:gd fmla="*/ 2147483647 h 186" name="T43"/>
                <a:gd fmla="*/ 2147483647 w 482" name="T44"/>
                <a:gd fmla="*/ 2147483647 h 186" name="T45"/>
                <a:gd fmla="*/ 2147483647 w 482" name="T46"/>
                <a:gd fmla="*/ 2147483647 h 186" name="T47"/>
                <a:gd fmla="*/ 2147483647 w 482" name="T48"/>
                <a:gd fmla="*/ 2147483647 h 186" name="T49"/>
                <a:gd fmla="*/ 2147483647 w 482" name="T50"/>
                <a:gd fmla="*/ 2147483647 h 186" name="T51"/>
                <a:gd fmla="*/ 2147483647 w 482" name="T52"/>
                <a:gd fmla="*/ 2147483647 h 186" name="T53"/>
                <a:gd fmla="*/ 2147483647 w 482" name="T54"/>
                <a:gd fmla="*/ 2147483647 h 186" name="T55"/>
                <a:gd fmla="*/ 2147483647 w 482" name="T56"/>
                <a:gd fmla="*/ 2147483647 h 186" name="T57"/>
                <a:gd fmla="*/ 2147483647 w 482" name="T58"/>
                <a:gd fmla="*/ 2147483647 h 186" name="T59"/>
                <a:gd fmla="*/ 2147483647 w 482" name="T60"/>
                <a:gd fmla="*/ 2147483647 h 186" name="T61"/>
                <a:gd fmla="*/ 2147483647 w 482" name="T62"/>
                <a:gd fmla="*/ 2147483647 h 186" name="T63"/>
                <a:gd fmla="*/ 2147483647 w 482" name="T64"/>
                <a:gd fmla="*/ 2147483647 h 186" name="T65"/>
                <a:gd fmla="*/ 2147483647 w 482" name="T66"/>
                <a:gd fmla="*/ 2147483647 h 186" name="T67"/>
                <a:gd fmla="*/ 2147483647 w 482" name="T68"/>
                <a:gd fmla="*/ 2147483647 h 186" name="T69"/>
                <a:gd fmla="*/ 2147483647 w 482" name="T70"/>
                <a:gd fmla="*/ 2147483647 h 186" name="T71"/>
                <a:gd fmla="*/ 2147483647 w 482" name="T72"/>
                <a:gd fmla="*/ 2147483647 h 186" name="T73"/>
                <a:gd fmla="*/ 2147483647 w 482" name="T74"/>
                <a:gd fmla="*/ 2147483647 h 186" name="T75"/>
                <a:gd fmla="*/ 2147483647 w 482" name="T76"/>
                <a:gd fmla="*/ 2147483647 h 186" name="T77"/>
                <a:gd fmla="*/ 2147483647 w 482" name="T78"/>
                <a:gd fmla="*/ 2147483647 h 186" name="T79"/>
                <a:gd fmla="*/ 2147483647 w 482" name="T80"/>
                <a:gd fmla="*/ 2147483647 h 186" name="T81"/>
                <a:gd fmla="*/ 2147483647 w 482" name="T82"/>
                <a:gd fmla="*/ 2147483647 h 186" name="T83"/>
                <a:gd fmla="*/ 2147483647 w 482" name="T84"/>
                <a:gd fmla="*/ 2147483647 h 186" name="T85"/>
                <a:gd fmla="*/ 2147483647 w 482" name="T86"/>
                <a:gd fmla="*/ 2147483647 h 186" name="T87"/>
                <a:gd fmla="*/ 2147483647 w 482" name="T88"/>
                <a:gd fmla="*/ 2147483647 h 186" name="T89"/>
                <a:gd fmla="*/ 2147483647 w 482" name="T90"/>
                <a:gd fmla="*/ 2147483647 h 186" name="T91"/>
                <a:gd fmla="*/ 2147483647 w 482" name="T92"/>
                <a:gd fmla="*/ 2147483647 h 186" name="T93"/>
                <a:gd fmla="*/ 2147483647 w 482" name="T94"/>
                <a:gd fmla="*/ 2147483647 h 186" name="T95"/>
                <a:gd fmla="*/ 2147483647 w 482" name="T96"/>
                <a:gd fmla="*/ 2147483647 h 186" name="T97"/>
                <a:gd fmla="*/ 2147483647 w 482" name="T98"/>
                <a:gd fmla="*/ 0 h 186" name="T99"/>
                <a:gd fmla="*/ 2147483647 w 482" name="T100"/>
                <a:gd fmla="*/ 2147483647 h 186" name="T101"/>
                <a:gd fmla="*/ 2147483647 w 482" name="T102"/>
                <a:gd fmla="*/ 2147483647 h 186" name="T103"/>
                <a:gd fmla="*/ 2147483647 w 482" name="T104"/>
                <a:gd fmla="*/ 2147483647 h 186" name="T105"/>
                <a:gd fmla="*/ 2147483647 w 482" name="T106"/>
                <a:gd fmla="*/ 2147483647 h 186" name="T107"/>
                <a:gd fmla="*/ 2147483647 w 482" name="T108"/>
                <a:gd fmla="*/ 2147483647 h 186" name="T109"/>
                <a:gd fmla="*/ 2147483647 w 482" name="T110"/>
                <a:gd fmla="*/ 2147483647 h 186" name="T111"/>
                <a:gd fmla="*/ 2147483647 w 482" name="T112"/>
                <a:gd fmla="*/ 2147483647 h 186" name="T113"/>
                <a:gd fmla="*/ 2147483647 w 482" name="T114"/>
                <a:gd fmla="*/ 2147483647 h 186" name="T115"/>
                <a:gd fmla="*/ 2147483647 w 482" name="T116"/>
                <a:gd fmla="*/ 2147483647 h 186" name="T117"/>
                <a:gd fmla="*/ 2147483647 w 482" name="T118"/>
                <a:gd fmla="*/ 2147483647 h 186" name="T119"/>
                <a:gd fmla="*/ 2147483647 w 482" name="T120"/>
                <a:gd fmla="*/ 2147483647 h 186" name="T121"/>
                <a:gd fmla="*/ 2147483647 w 482" name="T122"/>
                <a:gd fmla="*/ 2147483647 h 186" name="T123"/>
                <a:gd fmla="*/ 0 w 482" name="T124"/>
                <a:gd fmla="*/ 2147483647 h 18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482" name="T189"/>
                <a:gd fmla="*/ 0 h 186" name="T190"/>
                <a:gd fmla="*/ 482 w 482" name="T191"/>
                <a:gd fmla="*/ 186 h 186"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86" w="482">
                  <a:moveTo>
                    <a:pt x="0" y="50"/>
                  </a:moveTo>
                  <a:lnTo>
                    <a:pt x="4" y="56"/>
                  </a:lnTo>
                  <a:lnTo>
                    <a:pt x="6" y="60"/>
                  </a:lnTo>
                  <a:lnTo>
                    <a:pt x="12" y="64"/>
                  </a:lnTo>
                  <a:lnTo>
                    <a:pt x="20" y="66"/>
                  </a:lnTo>
                  <a:lnTo>
                    <a:pt x="34" y="72"/>
                  </a:lnTo>
                  <a:lnTo>
                    <a:pt x="40" y="74"/>
                  </a:lnTo>
                  <a:lnTo>
                    <a:pt x="48" y="78"/>
                  </a:lnTo>
                  <a:lnTo>
                    <a:pt x="60" y="86"/>
                  </a:lnTo>
                  <a:lnTo>
                    <a:pt x="64" y="92"/>
                  </a:lnTo>
                  <a:lnTo>
                    <a:pt x="68" y="100"/>
                  </a:lnTo>
                  <a:lnTo>
                    <a:pt x="72" y="114"/>
                  </a:lnTo>
                  <a:lnTo>
                    <a:pt x="76" y="120"/>
                  </a:lnTo>
                  <a:lnTo>
                    <a:pt x="80" y="126"/>
                  </a:lnTo>
                  <a:lnTo>
                    <a:pt x="110" y="126"/>
                  </a:lnTo>
                  <a:lnTo>
                    <a:pt x="118" y="130"/>
                  </a:lnTo>
                  <a:lnTo>
                    <a:pt x="128" y="134"/>
                  </a:lnTo>
                  <a:lnTo>
                    <a:pt x="138" y="134"/>
                  </a:lnTo>
                  <a:lnTo>
                    <a:pt x="146" y="140"/>
                  </a:lnTo>
                  <a:lnTo>
                    <a:pt x="156" y="146"/>
                  </a:lnTo>
                  <a:lnTo>
                    <a:pt x="164" y="154"/>
                  </a:lnTo>
                  <a:lnTo>
                    <a:pt x="172" y="162"/>
                  </a:lnTo>
                  <a:lnTo>
                    <a:pt x="180" y="166"/>
                  </a:lnTo>
                  <a:lnTo>
                    <a:pt x="214" y="166"/>
                  </a:lnTo>
                  <a:lnTo>
                    <a:pt x="214" y="168"/>
                  </a:lnTo>
                  <a:lnTo>
                    <a:pt x="258" y="168"/>
                  </a:lnTo>
                  <a:lnTo>
                    <a:pt x="268" y="174"/>
                  </a:lnTo>
                  <a:lnTo>
                    <a:pt x="280" y="180"/>
                  </a:lnTo>
                  <a:lnTo>
                    <a:pt x="296" y="184"/>
                  </a:lnTo>
                  <a:lnTo>
                    <a:pt x="310" y="186"/>
                  </a:lnTo>
                  <a:lnTo>
                    <a:pt x="318" y="184"/>
                  </a:lnTo>
                  <a:lnTo>
                    <a:pt x="324" y="180"/>
                  </a:lnTo>
                  <a:lnTo>
                    <a:pt x="334" y="172"/>
                  </a:lnTo>
                  <a:lnTo>
                    <a:pt x="362" y="172"/>
                  </a:lnTo>
                  <a:lnTo>
                    <a:pt x="374" y="168"/>
                  </a:lnTo>
                  <a:lnTo>
                    <a:pt x="384" y="162"/>
                  </a:lnTo>
                  <a:lnTo>
                    <a:pt x="392" y="156"/>
                  </a:lnTo>
                  <a:lnTo>
                    <a:pt x="396" y="150"/>
                  </a:lnTo>
                  <a:lnTo>
                    <a:pt x="396" y="146"/>
                  </a:lnTo>
                  <a:lnTo>
                    <a:pt x="396" y="142"/>
                  </a:lnTo>
                  <a:lnTo>
                    <a:pt x="394" y="140"/>
                  </a:lnTo>
                  <a:lnTo>
                    <a:pt x="390" y="138"/>
                  </a:lnTo>
                  <a:lnTo>
                    <a:pt x="384" y="134"/>
                  </a:lnTo>
                  <a:lnTo>
                    <a:pt x="382" y="134"/>
                  </a:lnTo>
                  <a:lnTo>
                    <a:pt x="382" y="130"/>
                  </a:lnTo>
                  <a:lnTo>
                    <a:pt x="384" y="126"/>
                  </a:lnTo>
                  <a:lnTo>
                    <a:pt x="388" y="124"/>
                  </a:lnTo>
                  <a:lnTo>
                    <a:pt x="390" y="124"/>
                  </a:lnTo>
                  <a:lnTo>
                    <a:pt x="394" y="126"/>
                  </a:lnTo>
                  <a:lnTo>
                    <a:pt x="398" y="128"/>
                  </a:lnTo>
                  <a:lnTo>
                    <a:pt x="404" y="128"/>
                  </a:lnTo>
                  <a:lnTo>
                    <a:pt x="410" y="126"/>
                  </a:lnTo>
                  <a:lnTo>
                    <a:pt x="416" y="124"/>
                  </a:lnTo>
                  <a:lnTo>
                    <a:pt x="418" y="120"/>
                  </a:lnTo>
                  <a:lnTo>
                    <a:pt x="422" y="118"/>
                  </a:lnTo>
                  <a:lnTo>
                    <a:pt x="432" y="116"/>
                  </a:lnTo>
                  <a:lnTo>
                    <a:pt x="436" y="116"/>
                  </a:lnTo>
                  <a:lnTo>
                    <a:pt x="440" y="114"/>
                  </a:lnTo>
                  <a:lnTo>
                    <a:pt x="440" y="108"/>
                  </a:lnTo>
                  <a:lnTo>
                    <a:pt x="442" y="106"/>
                  </a:lnTo>
                  <a:lnTo>
                    <a:pt x="442" y="102"/>
                  </a:lnTo>
                  <a:lnTo>
                    <a:pt x="444" y="98"/>
                  </a:lnTo>
                  <a:lnTo>
                    <a:pt x="462" y="96"/>
                  </a:lnTo>
                  <a:lnTo>
                    <a:pt x="482" y="94"/>
                  </a:lnTo>
                  <a:lnTo>
                    <a:pt x="476" y="86"/>
                  </a:lnTo>
                  <a:lnTo>
                    <a:pt x="468" y="80"/>
                  </a:lnTo>
                  <a:lnTo>
                    <a:pt x="458" y="74"/>
                  </a:lnTo>
                  <a:lnTo>
                    <a:pt x="448" y="72"/>
                  </a:lnTo>
                  <a:lnTo>
                    <a:pt x="442" y="74"/>
                  </a:lnTo>
                  <a:lnTo>
                    <a:pt x="434" y="76"/>
                  </a:lnTo>
                  <a:lnTo>
                    <a:pt x="416" y="76"/>
                  </a:lnTo>
                  <a:lnTo>
                    <a:pt x="410" y="76"/>
                  </a:lnTo>
                  <a:lnTo>
                    <a:pt x="408" y="72"/>
                  </a:lnTo>
                  <a:lnTo>
                    <a:pt x="404" y="68"/>
                  </a:lnTo>
                  <a:lnTo>
                    <a:pt x="404" y="62"/>
                  </a:lnTo>
                  <a:lnTo>
                    <a:pt x="402" y="40"/>
                  </a:lnTo>
                  <a:lnTo>
                    <a:pt x="384" y="32"/>
                  </a:lnTo>
                  <a:lnTo>
                    <a:pt x="374" y="30"/>
                  </a:lnTo>
                  <a:lnTo>
                    <a:pt x="368" y="30"/>
                  </a:lnTo>
                  <a:lnTo>
                    <a:pt x="362" y="30"/>
                  </a:lnTo>
                  <a:lnTo>
                    <a:pt x="356" y="32"/>
                  </a:lnTo>
                  <a:lnTo>
                    <a:pt x="344" y="40"/>
                  </a:lnTo>
                  <a:lnTo>
                    <a:pt x="334" y="48"/>
                  </a:lnTo>
                  <a:lnTo>
                    <a:pt x="326" y="50"/>
                  </a:lnTo>
                  <a:lnTo>
                    <a:pt x="318" y="50"/>
                  </a:lnTo>
                  <a:lnTo>
                    <a:pt x="304" y="48"/>
                  </a:lnTo>
                  <a:lnTo>
                    <a:pt x="290" y="46"/>
                  </a:lnTo>
                  <a:lnTo>
                    <a:pt x="264" y="34"/>
                  </a:lnTo>
                  <a:lnTo>
                    <a:pt x="252" y="28"/>
                  </a:lnTo>
                  <a:lnTo>
                    <a:pt x="240" y="26"/>
                  </a:lnTo>
                  <a:lnTo>
                    <a:pt x="226" y="24"/>
                  </a:lnTo>
                  <a:lnTo>
                    <a:pt x="212" y="26"/>
                  </a:lnTo>
                  <a:lnTo>
                    <a:pt x="204" y="28"/>
                  </a:lnTo>
                  <a:lnTo>
                    <a:pt x="198" y="26"/>
                  </a:lnTo>
                  <a:lnTo>
                    <a:pt x="196" y="24"/>
                  </a:lnTo>
                  <a:lnTo>
                    <a:pt x="192" y="22"/>
                  </a:lnTo>
                  <a:lnTo>
                    <a:pt x="186" y="14"/>
                  </a:lnTo>
                  <a:lnTo>
                    <a:pt x="180" y="8"/>
                  </a:lnTo>
                  <a:lnTo>
                    <a:pt x="170" y="4"/>
                  </a:lnTo>
                  <a:lnTo>
                    <a:pt x="152" y="0"/>
                  </a:lnTo>
                  <a:lnTo>
                    <a:pt x="134" y="0"/>
                  </a:lnTo>
                  <a:lnTo>
                    <a:pt x="128" y="2"/>
                  </a:lnTo>
                  <a:lnTo>
                    <a:pt x="126" y="2"/>
                  </a:lnTo>
                  <a:lnTo>
                    <a:pt x="124" y="4"/>
                  </a:lnTo>
                  <a:lnTo>
                    <a:pt x="126" y="8"/>
                  </a:lnTo>
                  <a:lnTo>
                    <a:pt x="128" y="12"/>
                  </a:lnTo>
                  <a:lnTo>
                    <a:pt x="132" y="18"/>
                  </a:lnTo>
                  <a:lnTo>
                    <a:pt x="138" y="24"/>
                  </a:lnTo>
                  <a:lnTo>
                    <a:pt x="140" y="26"/>
                  </a:lnTo>
                  <a:lnTo>
                    <a:pt x="140" y="30"/>
                  </a:lnTo>
                  <a:lnTo>
                    <a:pt x="138" y="34"/>
                  </a:lnTo>
                  <a:lnTo>
                    <a:pt x="134" y="36"/>
                  </a:lnTo>
                  <a:lnTo>
                    <a:pt x="130" y="38"/>
                  </a:lnTo>
                  <a:lnTo>
                    <a:pt x="124" y="38"/>
                  </a:lnTo>
                  <a:lnTo>
                    <a:pt x="114" y="38"/>
                  </a:lnTo>
                  <a:lnTo>
                    <a:pt x="104" y="36"/>
                  </a:lnTo>
                  <a:lnTo>
                    <a:pt x="86" y="30"/>
                  </a:lnTo>
                  <a:lnTo>
                    <a:pt x="68" y="24"/>
                  </a:lnTo>
                  <a:lnTo>
                    <a:pt x="62" y="24"/>
                  </a:lnTo>
                  <a:lnTo>
                    <a:pt x="54" y="22"/>
                  </a:lnTo>
                  <a:lnTo>
                    <a:pt x="46" y="24"/>
                  </a:lnTo>
                  <a:lnTo>
                    <a:pt x="38" y="24"/>
                  </a:lnTo>
                  <a:lnTo>
                    <a:pt x="24" y="30"/>
                  </a:lnTo>
                  <a:lnTo>
                    <a:pt x="10" y="42"/>
                  </a:lnTo>
                  <a:lnTo>
                    <a:pt x="0" y="52"/>
                  </a:lnTo>
                  <a:lnTo>
                    <a:pt x="0" y="5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68" name="Freeform 264"/>
            <p:cNvSpPr/>
            <p:nvPr/>
          </p:nvSpPr>
          <p:spPr bwMode="auto">
            <a:xfrm>
              <a:off x="7326873" y="3321172"/>
              <a:ext cx="110698" cy="144691"/>
            </a:xfrm>
            <a:custGeom>
              <a:gdLst>
                <a:gd fmla="*/ 2147483647 w 76" name="T0"/>
                <a:gd fmla="*/ 2147483647 h 92" name="T1"/>
                <a:gd fmla="*/ 2147483647 w 76" name="T2"/>
                <a:gd fmla="*/ 2147483647 h 92" name="T3"/>
                <a:gd fmla="*/ 2147483647 w 76" name="T4"/>
                <a:gd fmla="*/ 2147483647 h 92" name="T5"/>
                <a:gd fmla="*/ 2147483647 w 76" name="T6"/>
                <a:gd fmla="*/ 2147483647 h 92" name="T7"/>
                <a:gd fmla="*/ 2147483647 w 76" name="T8"/>
                <a:gd fmla="*/ 2147483647 h 92" name="T9"/>
                <a:gd fmla="*/ 2147483647 w 76" name="T10"/>
                <a:gd fmla="*/ 2147483647 h 92" name="T11"/>
                <a:gd fmla="*/ 2147483647 w 76" name="T12"/>
                <a:gd fmla="*/ 2147483647 h 92" name="T13"/>
                <a:gd fmla="*/ 2147483647 w 76" name="T14"/>
                <a:gd fmla="*/ 2147483647 h 92" name="T15"/>
                <a:gd fmla="*/ 2147483647 w 76" name="T16"/>
                <a:gd fmla="*/ 2147483647 h 92" name="T17"/>
                <a:gd fmla="*/ 2147483647 w 76" name="T18"/>
                <a:gd fmla="*/ 2147483647 h 92" name="T19"/>
                <a:gd fmla="*/ 2147483647 w 76" name="T20"/>
                <a:gd fmla="*/ 2147483647 h 92" name="T21"/>
                <a:gd fmla="*/ 2147483647 w 76" name="T22"/>
                <a:gd fmla="*/ 2147483647 h 92" name="T23"/>
                <a:gd fmla="*/ 2147483647 w 76" name="T24"/>
                <a:gd fmla="*/ 2147483647 h 92" name="T25"/>
                <a:gd fmla="*/ 2147483647 w 76" name="T26"/>
                <a:gd fmla="*/ 2147483647 h 92" name="T27"/>
                <a:gd fmla="*/ 2147483647 w 76" name="T28"/>
                <a:gd fmla="*/ 2147483647 h 92" name="T29"/>
                <a:gd fmla="*/ 2147483647 w 76" name="T30"/>
                <a:gd fmla="*/ 0 h 92" name="T31"/>
                <a:gd fmla="*/ 2147483647 w 76" name="T32"/>
                <a:gd fmla="*/ 2147483647 h 92" name="T33"/>
                <a:gd fmla="*/ 2147483647 w 76" name="T34"/>
                <a:gd fmla="*/ 2147483647 h 92" name="T35"/>
                <a:gd fmla="*/ 2147483647 w 76" name="T36"/>
                <a:gd fmla="*/ 2147483647 h 92" name="T37"/>
                <a:gd fmla="*/ 2147483647 w 76" name="T38"/>
                <a:gd fmla="*/ 2147483647 h 92" name="T39"/>
                <a:gd fmla="*/ 2147483647 w 76" name="T40"/>
                <a:gd fmla="*/ 2147483647 h 92" name="T41"/>
                <a:gd fmla="*/ 2147483647 w 76" name="T42"/>
                <a:gd fmla="*/ 2147483647 h 92" name="T43"/>
                <a:gd fmla="*/ 2147483647 w 76" name="T44"/>
                <a:gd fmla="*/ 2147483647 h 92" name="T45"/>
                <a:gd fmla="*/ 2147483647 w 76" name="T46"/>
                <a:gd fmla="*/ 2147483647 h 92" name="T47"/>
                <a:gd fmla="*/ 2147483647 w 76" name="T48"/>
                <a:gd fmla="*/ 2147483647 h 92" name="T49"/>
                <a:gd fmla="*/ 2147483647 w 76" name="T50"/>
                <a:gd fmla="*/ 2147483647 h 92" name="T51"/>
                <a:gd fmla="*/ 2147483647 w 76" name="T52"/>
                <a:gd fmla="*/ 2147483647 h 92" name="T53"/>
                <a:gd fmla="*/ 2147483647 w 76" name="T54"/>
                <a:gd fmla="*/ 2147483647 h 92" name="T55"/>
                <a:gd fmla="*/ 2147483647 w 76" name="T56"/>
                <a:gd fmla="*/ 2147483647 h 92" name="T57"/>
                <a:gd fmla="*/ 2147483647 w 76" name="T58"/>
                <a:gd fmla="*/ 2147483647 h 92" name="T59"/>
                <a:gd fmla="*/ 0 w 76" name="T60"/>
                <a:gd fmla="*/ 2147483647 h 92" name="T61"/>
                <a:gd fmla="*/ 2147483647 w 76" name="T62"/>
                <a:gd fmla="*/ 2147483647 h 92" name="T63"/>
                <a:gd fmla="*/ 2147483647 w 76" name="T64"/>
                <a:gd fmla="*/ 2147483647 h 92" name="T65"/>
                <a:gd fmla="*/ 2147483647 w 76" name="T66"/>
                <a:gd fmla="*/ 2147483647 h 92" name="T67"/>
                <a:gd fmla="*/ 2147483647 w 76" name="T68"/>
                <a:gd fmla="*/ 2147483647 h 92" name="T69"/>
                <a:gd fmla="*/ 2147483647 w 76" name="T70"/>
                <a:gd fmla="*/ 2147483647 h 92" name="T71"/>
                <a:gd fmla="*/ 2147483647 w 76" name="T72"/>
                <a:gd fmla="*/ 2147483647 h 92" name="T73"/>
                <a:gd fmla="*/ 2147483647 w 76" name="T74"/>
                <a:gd fmla="*/ 2147483647 h 92" name="T75"/>
                <a:gd fmla="*/ 2147483647 w 76" name="T76"/>
                <a:gd fmla="*/ 2147483647 h 92" name="T77"/>
                <a:gd fmla="*/ 2147483647 w 76" name="T78"/>
                <a:gd fmla="*/ 2147483647 h 92" name="T79"/>
                <a:gd fmla="*/ 2147483647 w 76" name="T80"/>
                <a:gd fmla="*/ 2147483647 h 92" name="T81"/>
                <a:gd fmla="*/ 2147483647 w 76" name="T82"/>
                <a:gd fmla="*/ 2147483647 h 92" name="T83"/>
                <a:gd fmla="*/ 2147483647 w 76" name="T84"/>
                <a:gd fmla="*/ 2147483647 h 92" name="T85"/>
                <a:gd fmla="*/ 2147483647 w 76" name="T86"/>
                <a:gd fmla="*/ 2147483647 h 92" name="T87"/>
                <a:gd fmla="*/ 2147483647 w 76" name="T88"/>
                <a:gd fmla="*/ 2147483647 h 92" name="T89"/>
                <a:gd fmla="*/ 2147483647 w 76" name="T90"/>
                <a:gd fmla="*/ 2147483647 h 92" name="T91"/>
                <a:gd fmla="*/ 2147483647 w 76" name="T92"/>
                <a:gd fmla="*/ 2147483647 h 92"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6" name="T141"/>
                <a:gd fmla="*/ 0 h 92" name="T142"/>
                <a:gd fmla="*/ 76 w 76" name="T143"/>
                <a:gd fmla="*/ 92 h 92"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92" w="76">
                  <a:moveTo>
                    <a:pt x="70" y="78"/>
                  </a:moveTo>
                  <a:lnTo>
                    <a:pt x="62" y="70"/>
                  </a:lnTo>
                  <a:lnTo>
                    <a:pt x="54" y="64"/>
                  </a:lnTo>
                  <a:lnTo>
                    <a:pt x="56" y="60"/>
                  </a:lnTo>
                  <a:lnTo>
                    <a:pt x="58" y="58"/>
                  </a:lnTo>
                  <a:lnTo>
                    <a:pt x="66" y="54"/>
                  </a:lnTo>
                  <a:lnTo>
                    <a:pt x="74" y="50"/>
                  </a:lnTo>
                  <a:lnTo>
                    <a:pt x="76" y="46"/>
                  </a:lnTo>
                  <a:lnTo>
                    <a:pt x="76" y="42"/>
                  </a:lnTo>
                  <a:lnTo>
                    <a:pt x="76" y="36"/>
                  </a:lnTo>
                  <a:lnTo>
                    <a:pt x="74" y="32"/>
                  </a:lnTo>
                  <a:lnTo>
                    <a:pt x="70" y="28"/>
                  </a:lnTo>
                  <a:lnTo>
                    <a:pt x="70" y="24"/>
                  </a:lnTo>
                  <a:lnTo>
                    <a:pt x="70" y="16"/>
                  </a:lnTo>
                  <a:lnTo>
                    <a:pt x="74" y="8"/>
                  </a:lnTo>
                  <a:lnTo>
                    <a:pt x="70" y="0"/>
                  </a:lnTo>
                  <a:lnTo>
                    <a:pt x="70" y="2"/>
                  </a:lnTo>
                  <a:lnTo>
                    <a:pt x="66" y="4"/>
                  </a:lnTo>
                  <a:lnTo>
                    <a:pt x="62" y="6"/>
                  </a:lnTo>
                  <a:lnTo>
                    <a:pt x="58" y="4"/>
                  </a:lnTo>
                  <a:lnTo>
                    <a:pt x="54" y="2"/>
                  </a:lnTo>
                  <a:lnTo>
                    <a:pt x="48" y="12"/>
                  </a:lnTo>
                  <a:lnTo>
                    <a:pt x="44" y="18"/>
                  </a:lnTo>
                  <a:lnTo>
                    <a:pt x="42" y="22"/>
                  </a:lnTo>
                  <a:lnTo>
                    <a:pt x="44" y="28"/>
                  </a:lnTo>
                  <a:lnTo>
                    <a:pt x="32" y="28"/>
                  </a:lnTo>
                  <a:lnTo>
                    <a:pt x="26" y="26"/>
                  </a:lnTo>
                  <a:lnTo>
                    <a:pt x="22" y="24"/>
                  </a:lnTo>
                  <a:lnTo>
                    <a:pt x="12" y="36"/>
                  </a:lnTo>
                  <a:lnTo>
                    <a:pt x="4" y="48"/>
                  </a:lnTo>
                  <a:lnTo>
                    <a:pt x="0" y="56"/>
                  </a:lnTo>
                  <a:lnTo>
                    <a:pt x="10" y="56"/>
                  </a:lnTo>
                  <a:lnTo>
                    <a:pt x="18" y="60"/>
                  </a:lnTo>
                  <a:lnTo>
                    <a:pt x="24" y="70"/>
                  </a:lnTo>
                  <a:lnTo>
                    <a:pt x="28" y="80"/>
                  </a:lnTo>
                  <a:lnTo>
                    <a:pt x="24" y="84"/>
                  </a:lnTo>
                  <a:lnTo>
                    <a:pt x="24" y="86"/>
                  </a:lnTo>
                  <a:lnTo>
                    <a:pt x="26" y="88"/>
                  </a:lnTo>
                  <a:lnTo>
                    <a:pt x="32" y="90"/>
                  </a:lnTo>
                  <a:lnTo>
                    <a:pt x="46" y="90"/>
                  </a:lnTo>
                  <a:lnTo>
                    <a:pt x="56" y="92"/>
                  </a:lnTo>
                  <a:lnTo>
                    <a:pt x="56" y="88"/>
                  </a:lnTo>
                  <a:lnTo>
                    <a:pt x="68" y="88"/>
                  </a:lnTo>
                  <a:lnTo>
                    <a:pt x="72" y="86"/>
                  </a:lnTo>
                  <a:lnTo>
                    <a:pt x="74" y="84"/>
                  </a:lnTo>
                  <a:lnTo>
                    <a:pt x="74" y="80"/>
                  </a:lnTo>
                  <a:lnTo>
                    <a:pt x="70" y="7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69" name="Freeform 265"/>
            <p:cNvSpPr/>
            <p:nvPr/>
          </p:nvSpPr>
          <p:spPr bwMode="auto">
            <a:xfrm>
              <a:off x="7407591" y="3447280"/>
              <a:ext cx="94555" cy="120797"/>
            </a:xfrm>
            <a:custGeom>
              <a:gdLst>
                <a:gd fmla="*/ 2147483647 w 64" name="T0"/>
                <a:gd fmla="*/ 0 h 76" name="T1"/>
                <a:gd fmla="*/ 2147483647 w 64" name="T2"/>
                <a:gd fmla="*/ 2147483647 h 76" name="T3"/>
                <a:gd fmla="*/ 2147483647 w 64" name="T4"/>
                <a:gd fmla="*/ 2147483647 h 76" name="T5"/>
                <a:gd fmla="*/ 2147483647 w 64" name="T6"/>
                <a:gd fmla="*/ 2147483647 h 76" name="T7"/>
                <a:gd fmla="*/ 2147483647 w 64" name="T8"/>
                <a:gd fmla="*/ 2147483647 h 76" name="T9"/>
                <a:gd fmla="*/ 0 w 64" name="T10"/>
                <a:gd fmla="*/ 2147483647 h 76" name="T11"/>
                <a:gd fmla="*/ 0 w 64" name="T12"/>
                <a:gd fmla="*/ 2147483647 h 76" name="T13"/>
                <a:gd fmla="*/ 2147483647 w 64" name="T14"/>
                <a:gd fmla="*/ 2147483647 h 76" name="T15"/>
                <a:gd fmla="*/ 2147483647 w 64" name="T16"/>
                <a:gd fmla="*/ 2147483647 h 76" name="T17"/>
                <a:gd fmla="*/ 2147483647 w 64" name="T18"/>
                <a:gd fmla="*/ 2147483647 h 76" name="T19"/>
                <a:gd fmla="*/ 2147483647 w 64" name="T20"/>
                <a:gd fmla="*/ 2147483647 h 76" name="T21"/>
                <a:gd fmla="*/ 2147483647 w 64" name="T22"/>
                <a:gd fmla="*/ 2147483647 h 76" name="T23"/>
                <a:gd fmla="*/ 2147483647 w 64" name="T24"/>
                <a:gd fmla="*/ 2147483647 h 76" name="T25"/>
                <a:gd fmla="*/ 2147483647 w 64" name="T26"/>
                <a:gd fmla="*/ 2147483647 h 76" name="T27"/>
                <a:gd fmla="*/ 2147483647 w 64" name="T28"/>
                <a:gd fmla="*/ 2147483647 h 76" name="T29"/>
                <a:gd fmla="*/ 2147483647 w 64" name="T30"/>
                <a:gd fmla="*/ 2147483647 h 76" name="T31"/>
                <a:gd fmla="*/ 2147483647 w 64" name="T32"/>
                <a:gd fmla="*/ 2147483647 h 76" name="T33"/>
                <a:gd fmla="*/ 2147483647 w 64" name="T34"/>
                <a:gd fmla="*/ 2147483647 h 76" name="T35"/>
                <a:gd fmla="*/ 2147483647 w 64" name="T36"/>
                <a:gd fmla="*/ 2147483647 h 76" name="T37"/>
                <a:gd fmla="*/ 2147483647 w 64" name="T38"/>
                <a:gd fmla="*/ 2147483647 h 76" name="T39"/>
                <a:gd fmla="*/ 2147483647 w 64" name="T40"/>
                <a:gd fmla="*/ 2147483647 h 76" name="T41"/>
                <a:gd fmla="*/ 2147483647 w 64" name="T42"/>
                <a:gd fmla="*/ 2147483647 h 76" name="T43"/>
                <a:gd fmla="*/ 2147483647 w 64" name="T44"/>
                <a:gd fmla="*/ 2147483647 h 76" name="T45"/>
                <a:gd fmla="*/ 2147483647 w 64" name="T46"/>
                <a:gd fmla="*/ 2147483647 h 76" name="T47"/>
                <a:gd fmla="*/ 2147483647 w 64" name="T48"/>
                <a:gd fmla="*/ 0 h 7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64" name="T75"/>
                <a:gd fmla="*/ 0 h 76" name="T76"/>
                <a:gd fmla="*/ 64 w 64" name="T77"/>
                <a:gd fmla="*/ 76 h 76"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76" w="64">
                  <a:moveTo>
                    <a:pt x="18" y="0"/>
                  </a:moveTo>
                  <a:lnTo>
                    <a:pt x="18" y="2"/>
                  </a:lnTo>
                  <a:lnTo>
                    <a:pt x="18" y="4"/>
                  </a:lnTo>
                  <a:lnTo>
                    <a:pt x="16" y="6"/>
                  </a:lnTo>
                  <a:lnTo>
                    <a:pt x="12" y="8"/>
                  </a:lnTo>
                  <a:lnTo>
                    <a:pt x="0" y="8"/>
                  </a:lnTo>
                  <a:lnTo>
                    <a:pt x="0" y="12"/>
                  </a:lnTo>
                  <a:lnTo>
                    <a:pt x="2" y="16"/>
                  </a:lnTo>
                  <a:lnTo>
                    <a:pt x="4" y="20"/>
                  </a:lnTo>
                  <a:lnTo>
                    <a:pt x="6" y="28"/>
                  </a:lnTo>
                  <a:lnTo>
                    <a:pt x="8" y="40"/>
                  </a:lnTo>
                  <a:lnTo>
                    <a:pt x="14" y="56"/>
                  </a:lnTo>
                  <a:lnTo>
                    <a:pt x="20" y="70"/>
                  </a:lnTo>
                  <a:lnTo>
                    <a:pt x="24" y="74"/>
                  </a:lnTo>
                  <a:lnTo>
                    <a:pt x="30" y="76"/>
                  </a:lnTo>
                  <a:lnTo>
                    <a:pt x="40" y="74"/>
                  </a:lnTo>
                  <a:lnTo>
                    <a:pt x="50" y="70"/>
                  </a:lnTo>
                  <a:lnTo>
                    <a:pt x="60" y="64"/>
                  </a:lnTo>
                  <a:lnTo>
                    <a:pt x="64" y="60"/>
                  </a:lnTo>
                  <a:lnTo>
                    <a:pt x="64" y="58"/>
                  </a:lnTo>
                  <a:lnTo>
                    <a:pt x="64" y="50"/>
                  </a:lnTo>
                  <a:lnTo>
                    <a:pt x="58" y="42"/>
                  </a:lnTo>
                  <a:lnTo>
                    <a:pt x="52" y="32"/>
                  </a:lnTo>
                  <a:lnTo>
                    <a:pt x="46" y="26"/>
                  </a:lnTo>
                  <a:lnTo>
                    <a:pt x="18"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70" name="Freeform 39"/>
            <p:cNvSpPr/>
            <p:nvPr/>
          </p:nvSpPr>
          <p:spPr bwMode="auto">
            <a:xfrm>
              <a:off x="1991436" y="2496830"/>
              <a:ext cx="1544014" cy="852219"/>
            </a:xfrm>
            <a:custGeom>
              <a:gdLst>
                <a:gd fmla="*/ 2147483647 w 1056" name="T0"/>
                <a:gd fmla="*/ 2147483647 h 540" name="T1"/>
                <a:gd fmla="*/ 2147483647 w 1056" name="T2"/>
                <a:gd fmla="*/ 2147483647 h 540" name="T3"/>
                <a:gd fmla="*/ 2147483647 w 1056" name="T4"/>
                <a:gd fmla="*/ 2147483647 h 540" name="T5"/>
                <a:gd fmla="*/ 2147483647 w 1056" name="T6"/>
                <a:gd fmla="*/ 2147483647 h 540" name="T7"/>
                <a:gd fmla="*/ 2147483647 w 1056" name="T8"/>
                <a:gd fmla="*/ 2147483647 h 540" name="T9"/>
                <a:gd fmla="*/ 2147483647 w 1056" name="T10"/>
                <a:gd fmla="*/ 2147483647 h 540" name="T11"/>
                <a:gd fmla="*/ 2147483647 w 1056" name="T12"/>
                <a:gd fmla="*/ 2147483647 h 540" name="T13"/>
                <a:gd fmla="*/ 2147483647 w 1056" name="T14"/>
                <a:gd fmla="*/ 2147483647 h 540" name="T15"/>
                <a:gd fmla="*/ 2147483647 w 1056" name="T16"/>
                <a:gd fmla="*/ 2147483647 h 540" name="T17"/>
                <a:gd fmla="*/ 2147483647 w 1056" name="T18"/>
                <a:gd fmla="*/ 2147483647 h 540" name="T19"/>
                <a:gd fmla="*/ 2147483647 w 1056" name="T20"/>
                <a:gd fmla="*/ 2147483647 h 540" name="T21"/>
                <a:gd fmla="*/ 2147483647 w 1056" name="T22"/>
                <a:gd fmla="*/ 2147483647 h 540" name="T23"/>
                <a:gd fmla="*/ 2147483647 w 1056" name="T24"/>
                <a:gd fmla="*/ 2147483647 h 540" name="T25"/>
                <a:gd fmla="*/ 2147483647 w 1056" name="T26"/>
                <a:gd fmla="*/ 2147483647 h 540" name="T27"/>
                <a:gd fmla="*/ 2147483647 w 1056" name="T28"/>
                <a:gd fmla="*/ 2147483647 h 540" name="T29"/>
                <a:gd fmla="*/ 2147483647 w 1056" name="T30"/>
                <a:gd fmla="*/ 2147483647 h 540" name="T31"/>
                <a:gd fmla="*/ 2147483647 w 1056" name="T32"/>
                <a:gd fmla="*/ 2147483647 h 540" name="T33"/>
                <a:gd fmla="*/ 2147483647 w 1056" name="T34"/>
                <a:gd fmla="*/ 2147483647 h 540" name="T35"/>
                <a:gd fmla="*/ 2147483647 w 1056" name="T36"/>
                <a:gd fmla="*/ 2147483647 h 540" name="T37"/>
                <a:gd fmla="*/ 2147483647 w 1056" name="T38"/>
                <a:gd fmla="*/ 2147483647 h 540" name="T39"/>
                <a:gd fmla="*/ 2147483647 w 1056" name="T40"/>
                <a:gd fmla="*/ 2147483647 h 540" name="T41"/>
                <a:gd fmla="*/ 2147483647 w 1056" name="T42"/>
                <a:gd fmla="*/ 2147483647 h 540" name="T43"/>
                <a:gd fmla="*/ 2147483647 w 1056" name="T44"/>
                <a:gd fmla="*/ 2147483647 h 540" name="T45"/>
                <a:gd fmla="*/ 2147483647 w 1056" name="T46"/>
                <a:gd fmla="*/ 2147483647 h 540" name="T47"/>
                <a:gd fmla="*/ 2147483647 w 1056" name="T48"/>
                <a:gd fmla="*/ 2147483647 h 540" name="T49"/>
                <a:gd fmla="*/ 2147483647 w 1056" name="T50"/>
                <a:gd fmla="*/ 2147483647 h 540" name="T51"/>
                <a:gd fmla="*/ 2147483647 w 1056" name="T52"/>
                <a:gd fmla="*/ 2147483647 h 540" name="T53"/>
                <a:gd fmla="*/ 2147483647 w 1056" name="T54"/>
                <a:gd fmla="*/ 2147483647 h 540" name="T55"/>
                <a:gd fmla="*/ 2147483647 w 1056" name="T56"/>
                <a:gd fmla="*/ 2147483647 h 540" name="T57"/>
                <a:gd fmla="*/ 2147483647 w 1056" name="T58"/>
                <a:gd fmla="*/ 2147483647 h 540" name="T59"/>
                <a:gd fmla="*/ 2147483647 w 1056" name="T60"/>
                <a:gd fmla="*/ 2147483647 h 540" name="T61"/>
                <a:gd fmla="*/ 2147483647 w 1056" name="T62"/>
                <a:gd fmla="*/ 2147483647 h 540" name="T63"/>
                <a:gd fmla="*/ 2147483647 w 1056" name="T64"/>
                <a:gd fmla="*/ 2147483647 h 540" name="T65"/>
                <a:gd fmla="*/ 2147483647 w 1056" name="T66"/>
                <a:gd fmla="*/ 2147483647 h 540" name="T67"/>
                <a:gd fmla="*/ 2147483647 w 1056" name="T68"/>
                <a:gd fmla="*/ 2147483647 h 540" name="T69"/>
                <a:gd fmla="*/ 2147483647 w 1056" name="T70"/>
                <a:gd fmla="*/ 2147483647 h 540" name="T71"/>
                <a:gd fmla="*/ 2147483647 w 1056" name="T72"/>
                <a:gd fmla="*/ 2147483647 h 540" name="T73"/>
                <a:gd fmla="*/ 2147483647 w 1056" name="T74"/>
                <a:gd fmla="*/ 2147483647 h 540" name="T75"/>
                <a:gd fmla="*/ 2147483647 w 1056" name="T76"/>
                <a:gd fmla="*/ 2147483647 h 540" name="T77"/>
                <a:gd fmla="*/ 2147483647 w 1056" name="T78"/>
                <a:gd fmla="*/ 2147483647 h 540" name="T79"/>
                <a:gd fmla="*/ 2147483647 w 1056" name="T80"/>
                <a:gd fmla="*/ 2147483647 h 540" name="T81"/>
                <a:gd fmla="*/ 2147483647 w 1056" name="T82"/>
                <a:gd fmla="*/ 2147483647 h 540" name="T83"/>
                <a:gd fmla="*/ 2147483647 w 1056" name="T84"/>
                <a:gd fmla="*/ 2147483647 h 540" name="T85"/>
                <a:gd fmla="*/ 2147483647 w 1056" name="T86"/>
                <a:gd fmla="*/ 2147483647 h 540" name="T87"/>
                <a:gd fmla="*/ 2147483647 w 1056" name="T88"/>
                <a:gd fmla="*/ 2147483647 h 540" name="T89"/>
                <a:gd fmla="*/ 2147483647 w 1056" name="T90"/>
                <a:gd fmla="*/ 2147483647 h 540" name="T91"/>
                <a:gd fmla="*/ 2147483647 w 1056" name="T92"/>
                <a:gd fmla="*/ 2147483647 h 540" name="T93"/>
                <a:gd fmla="*/ 2147483647 w 1056" name="T94"/>
                <a:gd fmla="*/ 2147483647 h 540" name="T95"/>
                <a:gd fmla="*/ 2147483647 w 1056" name="T96"/>
                <a:gd fmla="*/ 2147483647 h 540" name="T97"/>
                <a:gd fmla="*/ 2147483647 w 1056" name="T98"/>
                <a:gd fmla="*/ 2147483647 h 540" name="T99"/>
                <a:gd fmla="*/ 2147483647 w 1056" name="T100"/>
                <a:gd fmla="*/ 2147483647 h 540" name="T101"/>
                <a:gd fmla="*/ 2147483647 w 1056" name="T102"/>
                <a:gd fmla="*/ 2147483647 h 540" name="T103"/>
                <a:gd fmla="*/ 2147483647 w 1056" name="T104"/>
                <a:gd fmla="*/ 2147483647 h 540" name="T105"/>
                <a:gd fmla="*/ 2147483647 w 1056" name="T106"/>
                <a:gd fmla="*/ 2147483647 h 540" name="T107"/>
                <a:gd fmla="*/ 2147483647 w 1056" name="T108"/>
                <a:gd fmla="*/ 2147483647 h 540" name="T109"/>
                <a:gd fmla="*/ 2147483647 w 1056" name="T110"/>
                <a:gd fmla="*/ 2147483647 h 540" name="T111"/>
                <a:gd fmla="*/ 2147483647 w 1056" name="T112"/>
                <a:gd fmla="*/ 2147483647 h 540" name="T113"/>
                <a:gd fmla="*/ 2147483647 w 1056" name="T114"/>
                <a:gd fmla="*/ 2147483647 h 54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056" name="T174"/>
                <a:gd fmla="*/ 0 h 540" name="T175"/>
                <a:gd fmla="*/ 1056 w 1056" name="T176"/>
                <a:gd fmla="*/ 540 h 54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540" w="1056">
                  <a:moveTo>
                    <a:pt x="806" y="236"/>
                  </a:moveTo>
                  <a:lnTo>
                    <a:pt x="812" y="232"/>
                  </a:lnTo>
                  <a:lnTo>
                    <a:pt x="818" y="226"/>
                  </a:lnTo>
                  <a:lnTo>
                    <a:pt x="824" y="220"/>
                  </a:lnTo>
                  <a:lnTo>
                    <a:pt x="826" y="212"/>
                  </a:lnTo>
                  <a:lnTo>
                    <a:pt x="826" y="202"/>
                  </a:lnTo>
                  <a:lnTo>
                    <a:pt x="828" y="194"/>
                  </a:lnTo>
                  <a:lnTo>
                    <a:pt x="830" y="190"/>
                  </a:lnTo>
                  <a:lnTo>
                    <a:pt x="834" y="186"/>
                  </a:lnTo>
                  <a:lnTo>
                    <a:pt x="840" y="184"/>
                  </a:lnTo>
                  <a:lnTo>
                    <a:pt x="848" y="184"/>
                  </a:lnTo>
                  <a:lnTo>
                    <a:pt x="856" y="186"/>
                  </a:lnTo>
                  <a:lnTo>
                    <a:pt x="864" y="186"/>
                  </a:lnTo>
                  <a:lnTo>
                    <a:pt x="880" y="186"/>
                  </a:lnTo>
                  <a:lnTo>
                    <a:pt x="882" y="186"/>
                  </a:lnTo>
                  <a:lnTo>
                    <a:pt x="882" y="184"/>
                  </a:lnTo>
                  <a:lnTo>
                    <a:pt x="884" y="184"/>
                  </a:lnTo>
                  <a:lnTo>
                    <a:pt x="888" y="182"/>
                  </a:lnTo>
                  <a:lnTo>
                    <a:pt x="892" y="184"/>
                  </a:lnTo>
                  <a:lnTo>
                    <a:pt x="898" y="186"/>
                  </a:lnTo>
                  <a:lnTo>
                    <a:pt x="902" y="190"/>
                  </a:lnTo>
                  <a:lnTo>
                    <a:pt x="904" y="196"/>
                  </a:lnTo>
                  <a:lnTo>
                    <a:pt x="906" y="200"/>
                  </a:lnTo>
                  <a:lnTo>
                    <a:pt x="908" y="202"/>
                  </a:lnTo>
                  <a:lnTo>
                    <a:pt x="910" y="204"/>
                  </a:lnTo>
                  <a:lnTo>
                    <a:pt x="914" y="204"/>
                  </a:lnTo>
                  <a:lnTo>
                    <a:pt x="922" y="206"/>
                  </a:lnTo>
                  <a:lnTo>
                    <a:pt x="928" y="210"/>
                  </a:lnTo>
                  <a:lnTo>
                    <a:pt x="930" y="214"/>
                  </a:lnTo>
                  <a:lnTo>
                    <a:pt x="932" y="218"/>
                  </a:lnTo>
                  <a:lnTo>
                    <a:pt x="930" y="222"/>
                  </a:lnTo>
                  <a:lnTo>
                    <a:pt x="926" y="228"/>
                  </a:lnTo>
                  <a:lnTo>
                    <a:pt x="922" y="236"/>
                  </a:lnTo>
                  <a:lnTo>
                    <a:pt x="920" y="244"/>
                  </a:lnTo>
                  <a:lnTo>
                    <a:pt x="920" y="246"/>
                  </a:lnTo>
                  <a:lnTo>
                    <a:pt x="922" y="248"/>
                  </a:lnTo>
                  <a:lnTo>
                    <a:pt x="926" y="250"/>
                  </a:lnTo>
                  <a:lnTo>
                    <a:pt x="932" y="250"/>
                  </a:lnTo>
                  <a:lnTo>
                    <a:pt x="934" y="250"/>
                  </a:lnTo>
                  <a:lnTo>
                    <a:pt x="936" y="254"/>
                  </a:lnTo>
                  <a:lnTo>
                    <a:pt x="936" y="256"/>
                  </a:lnTo>
                  <a:lnTo>
                    <a:pt x="936" y="258"/>
                  </a:lnTo>
                  <a:lnTo>
                    <a:pt x="942" y="256"/>
                  </a:lnTo>
                  <a:lnTo>
                    <a:pt x="948" y="252"/>
                  </a:lnTo>
                  <a:lnTo>
                    <a:pt x="954" y="246"/>
                  </a:lnTo>
                  <a:lnTo>
                    <a:pt x="960" y="244"/>
                  </a:lnTo>
                  <a:lnTo>
                    <a:pt x="964" y="242"/>
                  </a:lnTo>
                  <a:lnTo>
                    <a:pt x="972" y="234"/>
                  </a:lnTo>
                  <a:lnTo>
                    <a:pt x="978" y="226"/>
                  </a:lnTo>
                  <a:lnTo>
                    <a:pt x="984" y="220"/>
                  </a:lnTo>
                  <a:lnTo>
                    <a:pt x="988" y="218"/>
                  </a:lnTo>
                  <a:lnTo>
                    <a:pt x="992" y="218"/>
                  </a:lnTo>
                  <a:lnTo>
                    <a:pt x="992" y="224"/>
                  </a:lnTo>
                  <a:lnTo>
                    <a:pt x="994" y="230"/>
                  </a:lnTo>
                  <a:lnTo>
                    <a:pt x="1000" y="246"/>
                  </a:lnTo>
                  <a:lnTo>
                    <a:pt x="1002" y="250"/>
                  </a:lnTo>
                  <a:lnTo>
                    <a:pt x="1000" y="252"/>
                  </a:lnTo>
                  <a:lnTo>
                    <a:pt x="1000" y="256"/>
                  </a:lnTo>
                  <a:lnTo>
                    <a:pt x="1002" y="260"/>
                  </a:lnTo>
                  <a:lnTo>
                    <a:pt x="1006" y="266"/>
                  </a:lnTo>
                  <a:lnTo>
                    <a:pt x="1008" y="272"/>
                  </a:lnTo>
                  <a:lnTo>
                    <a:pt x="1006" y="278"/>
                  </a:lnTo>
                  <a:lnTo>
                    <a:pt x="1004" y="280"/>
                  </a:lnTo>
                  <a:lnTo>
                    <a:pt x="1002" y="284"/>
                  </a:lnTo>
                  <a:lnTo>
                    <a:pt x="1000" y="286"/>
                  </a:lnTo>
                  <a:lnTo>
                    <a:pt x="998" y="288"/>
                  </a:lnTo>
                  <a:lnTo>
                    <a:pt x="1000" y="292"/>
                  </a:lnTo>
                  <a:lnTo>
                    <a:pt x="1004" y="294"/>
                  </a:lnTo>
                  <a:lnTo>
                    <a:pt x="1008" y="296"/>
                  </a:lnTo>
                  <a:lnTo>
                    <a:pt x="1010" y="300"/>
                  </a:lnTo>
                  <a:lnTo>
                    <a:pt x="1010" y="302"/>
                  </a:lnTo>
                  <a:lnTo>
                    <a:pt x="1010" y="304"/>
                  </a:lnTo>
                  <a:lnTo>
                    <a:pt x="1016" y="308"/>
                  </a:lnTo>
                  <a:lnTo>
                    <a:pt x="1020" y="308"/>
                  </a:lnTo>
                  <a:lnTo>
                    <a:pt x="1028" y="310"/>
                  </a:lnTo>
                  <a:lnTo>
                    <a:pt x="1036" y="314"/>
                  </a:lnTo>
                  <a:lnTo>
                    <a:pt x="1040" y="316"/>
                  </a:lnTo>
                  <a:lnTo>
                    <a:pt x="1042" y="318"/>
                  </a:lnTo>
                  <a:lnTo>
                    <a:pt x="1042" y="320"/>
                  </a:lnTo>
                  <a:lnTo>
                    <a:pt x="1040" y="324"/>
                  </a:lnTo>
                  <a:lnTo>
                    <a:pt x="1038" y="328"/>
                  </a:lnTo>
                  <a:lnTo>
                    <a:pt x="1040" y="332"/>
                  </a:lnTo>
                  <a:lnTo>
                    <a:pt x="1044" y="332"/>
                  </a:lnTo>
                  <a:lnTo>
                    <a:pt x="1044" y="336"/>
                  </a:lnTo>
                  <a:lnTo>
                    <a:pt x="1056" y="336"/>
                  </a:lnTo>
                  <a:lnTo>
                    <a:pt x="1056" y="342"/>
                  </a:lnTo>
                  <a:lnTo>
                    <a:pt x="1054" y="352"/>
                  </a:lnTo>
                  <a:lnTo>
                    <a:pt x="1050" y="360"/>
                  </a:lnTo>
                  <a:lnTo>
                    <a:pt x="1048" y="366"/>
                  </a:lnTo>
                  <a:lnTo>
                    <a:pt x="1044" y="368"/>
                  </a:lnTo>
                  <a:lnTo>
                    <a:pt x="1032" y="370"/>
                  </a:lnTo>
                  <a:lnTo>
                    <a:pt x="1024" y="370"/>
                  </a:lnTo>
                  <a:lnTo>
                    <a:pt x="1016" y="372"/>
                  </a:lnTo>
                  <a:lnTo>
                    <a:pt x="1008" y="376"/>
                  </a:lnTo>
                  <a:lnTo>
                    <a:pt x="994" y="386"/>
                  </a:lnTo>
                  <a:lnTo>
                    <a:pt x="988" y="388"/>
                  </a:lnTo>
                  <a:lnTo>
                    <a:pt x="980" y="394"/>
                  </a:lnTo>
                  <a:lnTo>
                    <a:pt x="970" y="396"/>
                  </a:lnTo>
                  <a:lnTo>
                    <a:pt x="960" y="398"/>
                  </a:lnTo>
                  <a:lnTo>
                    <a:pt x="934" y="390"/>
                  </a:lnTo>
                  <a:lnTo>
                    <a:pt x="908" y="388"/>
                  </a:lnTo>
                  <a:lnTo>
                    <a:pt x="894" y="390"/>
                  </a:lnTo>
                  <a:lnTo>
                    <a:pt x="886" y="396"/>
                  </a:lnTo>
                  <a:lnTo>
                    <a:pt x="876" y="402"/>
                  </a:lnTo>
                  <a:lnTo>
                    <a:pt x="862" y="410"/>
                  </a:lnTo>
                  <a:lnTo>
                    <a:pt x="852" y="418"/>
                  </a:lnTo>
                  <a:lnTo>
                    <a:pt x="842" y="430"/>
                  </a:lnTo>
                  <a:lnTo>
                    <a:pt x="828" y="440"/>
                  </a:lnTo>
                  <a:lnTo>
                    <a:pt x="840" y="432"/>
                  </a:lnTo>
                  <a:lnTo>
                    <a:pt x="856" y="422"/>
                  </a:lnTo>
                  <a:lnTo>
                    <a:pt x="876" y="414"/>
                  </a:lnTo>
                  <a:lnTo>
                    <a:pt x="884" y="414"/>
                  </a:lnTo>
                  <a:lnTo>
                    <a:pt x="892" y="414"/>
                  </a:lnTo>
                  <a:lnTo>
                    <a:pt x="898" y="414"/>
                  </a:lnTo>
                  <a:lnTo>
                    <a:pt x="906" y="414"/>
                  </a:lnTo>
                  <a:lnTo>
                    <a:pt x="910" y="418"/>
                  </a:lnTo>
                  <a:lnTo>
                    <a:pt x="910" y="420"/>
                  </a:lnTo>
                  <a:lnTo>
                    <a:pt x="912" y="422"/>
                  </a:lnTo>
                  <a:lnTo>
                    <a:pt x="910" y="426"/>
                  </a:lnTo>
                  <a:lnTo>
                    <a:pt x="910" y="430"/>
                  </a:lnTo>
                  <a:lnTo>
                    <a:pt x="904" y="432"/>
                  </a:lnTo>
                  <a:lnTo>
                    <a:pt x="896" y="436"/>
                  </a:lnTo>
                  <a:lnTo>
                    <a:pt x="892" y="438"/>
                  </a:lnTo>
                  <a:lnTo>
                    <a:pt x="890" y="442"/>
                  </a:lnTo>
                  <a:lnTo>
                    <a:pt x="904" y="442"/>
                  </a:lnTo>
                  <a:lnTo>
                    <a:pt x="898" y="448"/>
                  </a:lnTo>
                  <a:lnTo>
                    <a:pt x="894" y="454"/>
                  </a:lnTo>
                  <a:lnTo>
                    <a:pt x="892" y="460"/>
                  </a:lnTo>
                  <a:lnTo>
                    <a:pt x="892" y="464"/>
                  </a:lnTo>
                  <a:lnTo>
                    <a:pt x="894" y="468"/>
                  </a:lnTo>
                  <a:lnTo>
                    <a:pt x="902" y="472"/>
                  </a:lnTo>
                  <a:lnTo>
                    <a:pt x="910" y="476"/>
                  </a:lnTo>
                  <a:lnTo>
                    <a:pt x="920" y="476"/>
                  </a:lnTo>
                  <a:lnTo>
                    <a:pt x="928" y="476"/>
                  </a:lnTo>
                  <a:lnTo>
                    <a:pt x="936" y="472"/>
                  </a:lnTo>
                  <a:lnTo>
                    <a:pt x="940" y="468"/>
                  </a:lnTo>
                  <a:lnTo>
                    <a:pt x="944" y="462"/>
                  </a:lnTo>
                  <a:lnTo>
                    <a:pt x="948" y="458"/>
                  </a:lnTo>
                  <a:lnTo>
                    <a:pt x="950" y="454"/>
                  </a:lnTo>
                  <a:lnTo>
                    <a:pt x="954" y="454"/>
                  </a:lnTo>
                  <a:lnTo>
                    <a:pt x="958" y="454"/>
                  </a:lnTo>
                  <a:lnTo>
                    <a:pt x="958" y="456"/>
                  </a:lnTo>
                  <a:lnTo>
                    <a:pt x="956" y="460"/>
                  </a:lnTo>
                  <a:lnTo>
                    <a:pt x="954" y="464"/>
                  </a:lnTo>
                  <a:lnTo>
                    <a:pt x="958" y="464"/>
                  </a:lnTo>
                  <a:lnTo>
                    <a:pt x="960" y="466"/>
                  </a:lnTo>
                  <a:lnTo>
                    <a:pt x="960" y="468"/>
                  </a:lnTo>
                  <a:lnTo>
                    <a:pt x="958" y="470"/>
                  </a:lnTo>
                  <a:lnTo>
                    <a:pt x="954" y="474"/>
                  </a:lnTo>
                  <a:lnTo>
                    <a:pt x="946" y="478"/>
                  </a:lnTo>
                  <a:lnTo>
                    <a:pt x="938" y="486"/>
                  </a:lnTo>
                  <a:lnTo>
                    <a:pt x="930" y="490"/>
                  </a:lnTo>
                  <a:lnTo>
                    <a:pt x="910" y="496"/>
                  </a:lnTo>
                  <a:lnTo>
                    <a:pt x="904" y="496"/>
                  </a:lnTo>
                  <a:lnTo>
                    <a:pt x="898" y="496"/>
                  </a:lnTo>
                  <a:lnTo>
                    <a:pt x="890" y="496"/>
                  </a:lnTo>
                  <a:lnTo>
                    <a:pt x="884" y="498"/>
                  </a:lnTo>
                  <a:lnTo>
                    <a:pt x="880" y="504"/>
                  </a:lnTo>
                  <a:lnTo>
                    <a:pt x="876" y="510"/>
                  </a:lnTo>
                  <a:lnTo>
                    <a:pt x="870" y="514"/>
                  </a:lnTo>
                  <a:lnTo>
                    <a:pt x="866" y="516"/>
                  </a:lnTo>
                  <a:lnTo>
                    <a:pt x="862" y="516"/>
                  </a:lnTo>
                  <a:lnTo>
                    <a:pt x="856" y="516"/>
                  </a:lnTo>
                  <a:lnTo>
                    <a:pt x="854" y="512"/>
                  </a:lnTo>
                  <a:lnTo>
                    <a:pt x="854" y="510"/>
                  </a:lnTo>
                  <a:lnTo>
                    <a:pt x="854" y="504"/>
                  </a:lnTo>
                  <a:lnTo>
                    <a:pt x="858" y="500"/>
                  </a:lnTo>
                  <a:lnTo>
                    <a:pt x="866" y="496"/>
                  </a:lnTo>
                  <a:lnTo>
                    <a:pt x="876" y="492"/>
                  </a:lnTo>
                  <a:lnTo>
                    <a:pt x="880" y="488"/>
                  </a:lnTo>
                  <a:lnTo>
                    <a:pt x="882" y="484"/>
                  </a:lnTo>
                  <a:lnTo>
                    <a:pt x="846" y="490"/>
                  </a:lnTo>
                  <a:lnTo>
                    <a:pt x="840" y="470"/>
                  </a:lnTo>
                  <a:lnTo>
                    <a:pt x="840" y="466"/>
                  </a:lnTo>
                  <a:lnTo>
                    <a:pt x="842" y="462"/>
                  </a:lnTo>
                  <a:lnTo>
                    <a:pt x="848" y="454"/>
                  </a:lnTo>
                  <a:lnTo>
                    <a:pt x="828" y="448"/>
                  </a:lnTo>
                  <a:lnTo>
                    <a:pt x="822" y="450"/>
                  </a:lnTo>
                  <a:lnTo>
                    <a:pt x="816" y="454"/>
                  </a:lnTo>
                  <a:lnTo>
                    <a:pt x="806" y="468"/>
                  </a:lnTo>
                  <a:lnTo>
                    <a:pt x="800" y="474"/>
                  </a:lnTo>
                  <a:lnTo>
                    <a:pt x="796" y="482"/>
                  </a:lnTo>
                  <a:lnTo>
                    <a:pt x="790" y="486"/>
                  </a:lnTo>
                  <a:lnTo>
                    <a:pt x="780" y="488"/>
                  </a:lnTo>
                  <a:lnTo>
                    <a:pt x="774" y="490"/>
                  </a:lnTo>
                  <a:lnTo>
                    <a:pt x="742" y="490"/>
                  </a:lnTo>
                  <a:lnTo>
                    <a:pt x="734" y="494"/>
                  </a:lnTo>
                  <a:lnTo>
                    <a:pt x="726" y="496"/>
                  </a:lnTo>
                  <a:lnTo>
                    <a:pt x="722" y="500"/>
                  </a:lnTo>
                  <a:lnTo>
                    <a:pt x="718" y="502"/>
                  </a:lnTo>
                  <a:lnTo>
                    <a:pt x="706" y="504"/>
                  </a:lnTo>
                  <a:lnTo>
                    <a:pt x="690" y="504"/>
                  </a:lnTo>
                  <a:lnTo>
                    <a:pt x="682" y="504"/>
                  </a:lnTo>
                  <a:lnTo>
                    <a:pt x="672" y="506"/>
                  </a:lnTo>
                  <a:lnTo>
                    <a:pt x="664" y="512"/>
                  </a:lnTo>
                  <a:lnTo>
                    <a:pt x="664" y="514"/>
                  </a:lnTo>
                  <a:lnTo>
                    <a:pt x="664" y="520"/>
                  </a:lnTo>
                  <a:lnTo>
                    <a:pt x="654" y="524"/>
                  </a:lnTo>
                  <a:lnTo>
                    <a:pt x="648" y="526"/>
                  </a:lnTo>
                  <a:lnTo>
                    <a:pt x="646" y="530"/>
                  </a:lnTo>
                  <a:lnTo>
                    <a:pt x="642" y="530"/>
                  </a:lnTo>
                  <a:lnTo>
                    <a:pt x="642" y="526"/>
                  </a:lnTo>
                  <a:lnTo>
                    <a:pt x="636" y="528"/>
                  </a:lnTo>
                  <a:lnTo>
                    <a:pt x="634" y="526"/>
                  </a:lnTo>
                  <a:lnTo>
                    <a:pt x="630" y="526"/>
                  </a:lnTo>
                  <a:lnTo>
                    <a:pt x="624" y="528"/>
                  </a:lnTo>
                  <a:lnTo>
                    <a:pt x="616" y="534"/>
                  </a:lnTo>
                  <a:lnTo>
                    <a:pt x="608" y="538"/>
                  </a:lnTo>
                  <a:lnTo>
                    <a:pt x="606" y="540"/>
                  </a:lnTo>
                  <a:lnTo>
                    <a:pt x="600" y="540"/>
                  </a:lnTo>
                  <a:lnTo>
                    <a:pt x="596" y="540"/>
                  </a:lnTo>
                  <a:lnTo>
                    <a:pt x="602" y="536"/>
                  </a:lnTo>
                  <a:lnTo>
                    <a:pt x="608" y="532"/>
                  </a:lnTo>
                  <a:lnTo>
                    <a:pt x="614" y="528"/>
                  </a:lnTo>
                  <a:lnTo>
                    <a:pt x="616" y="524"/>
                  </a:lnTo>
                  <a:lnTo>
                    <a:pt x="616" y="522"/>
                  </a:lnTo>
                  <a:lnTo>
                    <a:pt x="616" y="524"/>
                  </a:lnTo>
                  <a:lnTo>
                    <a:pt x="626" y="518"/>
                  </a:lnTo>
                  <a:lnTo>
                    <a:pt x="632" y="508"/>
                  </a:lnTo>
                  <a:lnTo>
                    <a:pt x="644" y="486"/>
                  </a:lnTo>
                  <a:lnTo>
                    <a:pt x="644" y="492"/>
                  </a:lnTo>
                  <a:lnTo>
                    <a:pt x="648" y="496"/>
                  </a:lnTo>
                  <a:lnTo>
                    <a:pt x="652" y="496"/>
                  </a:lnTo>
                  <a:lnTo>
                    <a:pt x="658" y="496"/>
                  </a:lnTo>
                  <a:lnTo>
                    <a:pt x="664" y="496"/>
                  </a:lnTo>
                  <a:lnTo>
                    <a:pt x="664" y="494"/>
                  </a:lnTo>
                  <a:lnTo>
                    <a:pt x="664" y="490"/>
                  </a:lnTo>
                  <a:lnTo>
                    <a:pt x="664" y="482"/>
                  </a:lnTo>
                  <a:lnTo>
                    <a:pt x="658" y="472"/>
                  </a:lnTo>
                  <a:lnTo>
                    <a:pt x="650" y="466"/>
                  </a:lnTo>
                  <a:lnTo>
                    <a:pt x="648" y="464"/>
                  </a:lnTo>
                  <a:lnTo>
                    <a:pt x="644" y="464"/>
                  </a:lnTo>
                  <a:lnTo>
                    <a:pt x="630" y="464"/>
                  </a:lnTo>
                  <a:lnTo>
                    <a:pt x="612" y="462"/>
                  </a:lnTo>
                  <a:lnTo>
                    <a:pt x="616" y="458"/>
                  </a:lnTo>
                  <a:lnTo>
                    <a:pt x="618" y="452"/>
                  </a:lnTo>
                  <a:lnTo>
                    <a:pt x="618" y="450"/>
                  </a:lnTo>
                  <a:lnTo>
                    <a:pt x="616" y="448"/>
                  </a:lnTo>
                  <a:lnTo>
                    <a:pt x="614" y="446"/>
                  </a:lnTo>
                  <a:lnTo>
                    <a:pt x="612" y="442"/>
                  </a:lnTo>
                  <a:lnTo>
                    <a:pt x="614" y="438"/>
                  </a:lnTo>
                  <a:lnTo>
                    <a:pt x="610" y="436"/>
                  </a:lnTo>
                  <a:lnTo>
                    <a:pt x="608" y="432"/>
                  </a:lnTo>
                  <a:lnTo>
                    <a:pt x="606" y="428"/>
                  </a:lnTo>
                  <a:lnTo>
                    <a:pt x="606" y="424"/>
                  </a:lnTo>
                  <a:lnTo>
                    <a:pt x="604" y="422"/>
                  </a:lnTo>
                  <a:lnTo>
                    <a:pt x="606" y="418"/>
                  </a:lnTo>
                  <a:lnTo>
                    <a:pt x="602" y="416"/>
                  </a:lnTo>
                  <a:lnTo>
                    <a:pt x="598" y="414"/>
                  </a:lnTo>
                  <a:lnTo>
                    <a:pt x="588" y="414"/>
                  </a:lnTo>
                  <a:lnTo>
                    <a:pt x="580" y="416"/>
                  </a:lnTo>
                  <a:lnTo>
                    <a:pt x="566" y="422"/>
                  </a:lnTo>
                  <a:lnTo>
                    <a:pt x="554" y="430"/>
                  </a:lnTo>
                  <a:lnTo>
                    <a:pt x="538" y="438"/>
                  </a:lnTo>
                  <a:lnTo>
                    <a:pt x="526" y="436"/>
                  </a:lnTo>
                  <a:lnTo>
                    <a:pt x="516" y="432"/>
                  </a:lnTo>
                  <a:lnTo>
                    <a:pt x="516" y="434"/>
                  </a:lnTo>
                  <a:lnTo>
                    <a:pt x="510" y="432"/>
                  </a:lnTo>
                  <a:lnTo>
                    <a:pt x="504" y="430"/>
                  </a:lnTo>
                  <a:lnTo>
                    <a:pt x="498" y="430"/>
                  </a:lnTo>
                  <a:lnTo>
                    <a:pt x="492" y="428"/>
                  </a:lnTo>
                  <a:lnTo>
                    <a:pt x="486" y="426"/>
                  </a:lnTo>
                  <a:lnTo>
                    <a:pt x="482" y="422"/>
                  </a:lnTo>
                  <a:lnTo>
                    <a:pt x="482" y="416"/>
                  </a:lnTo>
                  <a:lnTo>
                    <a:pt x="88" y="416"/>
                  </a:lnTo>
                  <a:lnTo>
                    <a:pt x="88" y="414"/>
                  </a:lnTo>
                  <a:lnTo>
                    <a:pt x="86" y="414"/>
                  </a:lnTo>
                  <a:lnTo>
                    <a:pt x="88" y="412"/>
                  </a:lnTo>
                  <a:lnTo>
                    <a:pt x="90" y="410"/>
                  </a:lnTo>
                  <a:lnTo>
                    <a:pt x="80" y="402"/>
                  </a:lnTo>
                  <a:lnTo>
                    <a:pt x="72" y="394"/>
                  </a:lnTo>
                  <a:lnTo>
                    <a:pt x="62" y="386"/>
                  </a:lnTo>
                  <a:lnTo>
                    <a:pt x="58" y="386"/>
                  </a:lnTo>
                  <a:lnTo>
                    <a:pt x="54" y="384"/>
                  </a:lnTo>
                  <a:lnTo>
                    <a:pt x="52" y="378"/>
                  </a:lnTo>
                  <a:lnTo>
                    <a:pt x="50" y="372"/>
                  </a:lnTo>
                  <a:lnTo>
                    <a:pt x="52" y="366"/>
                  </a:lnTo>
                  <a:lnTo>
                    <a:pt x="56" y="360"/>
                  </a:lnTo>
                  <a:lnTo>
                    <a:pt x="56" y="358"/>
                  </a:lnTo>
                  <a:lnTo>
                    <a:pt x="54" y="354"/>
                  </a:lnTo>
                  <a:lnTo>
                    <a:pt x="48" y="352"/>
                  </a:lnTo>
                  <a:lnTo>
                    <a:pt x="48" y="350"/>
                  </a:lnTo>
                  <a:lnTo>
                    <a:pt x="50" y="348"/>
                  </a:lnTo>
                  <a:lnTo>
                    <a:pt x="52" y="346"/>
                  </a:lnTo>
                  <a:lnTo>
                    <a:pt x="50" y="342"/>
                  </a:lnTo>
                  <a:lnTo>
                    <a:pt x="48" y="340"/>
                  </a:lnTo>
                  <a:lnTo>
                    <a:pt x="42" y="336"/>
                  </a:lnTo>
                  <a:lnTo>
                    <a:pt x="42" y="334"/>
                  </a:lnTo>
                  <a:lnTo>
                    <a:pt x="44" y="330"/>
                  </a:lnTo>
                  <a:lnTo>
                    <a:pt x="48" y="326"/>
                  </a:lnTo>
                  <a:lnTo>
                    <a:pt x="52" y="320"/>
                  </a:lnTo>
                  <a:lnTo>
                    <a:pt x="50" y="316"/>
                  </a:lnTo>
                  <a:lnTo>
                    <a:pt x="44" y="316"/>
                  </a:lnTo>
                  <a:lnTo>
                    <a:pt x="34" y="314"/>
                  </a:lnTo>
                  <a:lnTo>
                    <a:pt x="34" y="310"/>
                  </a:lnTo>
                  <a:lnTo>
                    <a:pt x="38" y="308"/>
                  </a:lnTo>
                  <a:lnTo>
                    <a:pt x="40" y="308"/>
                  </a:lnTo>
                  <a:lnTo>
                    <a:pt x="38" y="304"/>
                  </a:lnTo>
                  <a:lnTo>
                    <a:pt x="38" y="300"/>
                  </a:lnTo>
                  <a:lnTo>
                    <a:pt x="36" y="290"/>
                  </a:lnTo>
                  <a:lnTo>
                    <a:pt x="34" y="284"/>
                  </a:lnTo>
                  <a:lnTo>
                    <a:pt x="26" y="276"/>
                  </a:lnTo>
                  <a:lnTo>
                    <a:pt x="24" y="272"/>
                  </a:lnTo>
                  <a:lnTo>
                    <a:pt x="24" y="268"/>
                  </a:lnTo>
                  <a:lnTo>
                    <a:pt x="26" y="262"/>
                  </a:lnTo>
                  <a:lnTo>
                    <a:pt x="30" y="254"/>
                  </a:lnTo>
                  <a:lnTo>
                    <a:pt x="34" y="248"/>
                  </a:lnTo>
                  <a:lnTo>
                    <a:pt x="30" y="246"/>
                  </a:lnTo>
                  <a:lnTo>
                    <a:pt x="30" y="242"/>
                  </a:lnTo>
                  <a:lnTo>
                    <a:pt x="28" y="236"/>
                  </a:lnTo>
                  <a:lnTo>
                    <a:pt x="26" y="232"/>
                  </a:lnTo>
                  <a:lnTo>
                    <a:pt x="20" y="230"/>
                  </a:lnTo>
                  <a:lnTo>
                    <a:pt x="14" y="230"/>
                  </a:lnTo>
                  <a:lnTo>
                    <a:pt x="8" y="230"/>
                  </a:lnTo>
                  <a:lnTo>
                    <a:pt x="8" y="228"/>
                  </a:lnTo>
                  <a:lnTo>
                    <a:pt x="2" y="226"/>
                  </a:lnTo>
                  <a:lnTo>
                    <a:pt x="0" y="222"/>
                  </a:lnTo>
                  <a:lnTo>
                    <a:pt x="172" y="64"/>
                  </a:lnTo>
                  <a:lnTo>
                    <a:pt x="178" y="68"/>
                  </a:lnTo>
                  <a:lnTo>
                    <a:pt x="186" y="68"/>
                  </a:lnTo>
                  <a:lnTo>
                    <a:pt x="196" y="70"/>
                  </a:lnTo>
                  <a:lnTo>
                    <a:pt x="204" y="72"/>
                  </a:lnTo>
                  <a:lnTo>
                    <a:pt x="206" y="74"/>
                  </a:lnTo>
                  <a:lnTo>
                    <a:pt x="210" y="76"/>
                  </a:lnTo>
                  <a:lnTo>
                    <a:pt x="212" y="78"/>
                  </a:lnTo>
                  <a:lnTo>
                    <a:pt x="216" y="78"/>
                  </a:lnTo>
                  <a:lnTo>
                    <a:pt x="226" y="78"/>
                  </a:lnTo>
                  <a:lnTo>
                    <a:pt x="234" y="74"/>
                  </a:lnTo>
                  <a:lnTo>
                    <a:pt x="242" y="72"/>
                  </a:lnTo>
                  <a:lnTo>
                    <a:pt x="252" y="70"/>
                  </a:lnTo>
                  <a:lnTo>
                    <a:pt x="258" y="70"/>
                  </a:lnTo>
                  <a:lnTo>
                    <a:pt x="268" y="70"/>
                  </a:lnTo>
                  <a:lnTo>
                    <a:pt x="280" y="66"/>
                  </a:lnTo>
                  <a:lnTo>
                    <a:pt x="288" y="62"/>
                  </a:lnTo>
                  <a:lnTo>
                    <a:pt x="296" y="60"/>
                  </a:lnTo>
                  <a:lnTo>
                    <a:pt x="316" y="60"/>
                  </a:lnTo>
                  <a:lnTo>
                    <a:pt x="334" y="58"/>
                  </a:lnTo>
                  <a:lnTo>
                    <a:pt x="346" y="58"/>
                  </a:lnTo>
                  <a:lnTo>
                    <a:pt x="352" y="58"/>
                  </a:lnTo>
                  <a:lnTo>
                    <a:pt x="352" y="64"/>
                  </a:lnTo>
                  <a:lnTo>
                    <a:pt x="354" y="68"/>
                  </a:lnTo>
                  <a:lnTo>
                    <a:pt x="358" y="68"/>
                  </a:lnTo>
                  <a:lnTo>
                    <a:pt x="362" y="68"/>
                  </a:lnTo>
                  <a:lnTo>
                    <a:pt x="366" y="64"/>
                  </a:lnTo>
                  <a:lnTo>
                    <a:pt x="374" y="58"/>
                  </a:lnTo>
                  <a:lnTo>
                    <a:pt x="378" y="60"/>
                  </a:lnTo>
                  <a:lnTo>
                    <a:pt x="380" y="64"/>
                  </a:lnTo>
                  <a:lnTo>
                    <a:pt x="380" y="70"/>
                  </a:lnTo>
                  <a:lnTo>
                    <a:pt x="380" y="72"/>
                  </a:lnTo>
                  <a:lnTo>
                    <a:pt x="382" y="72"/>
                  </a:lnTo>
                  <a:lnTo>
                    <a:pt x="386" y="70"/>
                  </a:lnTo>
                  <a:lnTo>
                    <a:pt x="392" y="66"/>
                  </a:lnTo>
                  <a:lnTo>
                    <a:pt x="398" y="64"/>
                  </a:lnTo>
                  <a:lnTo>
                    <a:pt x="410" y="66"/>
                  </a:lnTo>
                  <a:lnTo>
                    <a:pt x="418" y="68"/>
                  </a:lnTo>
                  <a:lnTo>
                    <a:pt x="426" y="72"/>
                  </a:lnTo>
                  <a:lnTo>
                    <a:pt x="436" y="74"/>
                  </a:lnTo>
                  <a:lnTo>
                    <a:pt x="444" y="78"/>
                  </a:lnTo>
                  <a:lnTo>
                    <a:pt x="454" y="82"/>
                  </a:lnTo>
                  <a:lnTo>
                    <a:pt x="458" y="80"/>
                  </a:lnTo>
                  <a:lnTo>
                    <a:pt x="466" y="78"/>
                  </a:lnTo>
                  <a:lnTo>
                    <a:pt x="470" y="80"/>
                  </a:lnTo>
                  <a:lnTo>
                    <a:pt x="472" y="80"/>
                  </a:lnTo>
                  <a:lnTo>
                    <a:pt x="474" y="82"/>
                  </a:lnTo>
                  <a:lnTo>
                    <a:pt x="474" y="86"/>
                  </a:lnTo>
                  <a:lnTo>
                    <a:pt x="472" y="88"/>
                  </a:lnTo>
                  <a:lnTo>
                    <a:pt x="466" y="90"/>
                  </a:lnTo>
                  <a:lnTo>
                    <a:pt x="462" y="94"/>
                  </a:lnTo>
                  <a:lnTo>
                    <a:pt x="460" y="94"/>
                  </a:lnTo>
                  <a:lnTo>
                    <a:pt x="460" y="98"/>
                  </a:lnTo>
                  <a:lnTo>
                    <a:pt x="460" y="100"/>
                  </a:lnTo>
                  <a:lnTo>
                    <a:pt x="462" y="100"/>
                  </a:lnTo>
                  <a:lnTo>
                    <a:pt x="470" y="102"/>
                  </a:lnTo>
                  <a:lnTo>
                    <a:pt x="482" y="100"/>
                  </a:lnTo>
                  <a:lnTo>
                    <a:pt x="492" y="98"/>
                  </a:lnTo>
                  <a:lnTo>
                    <a:pt x="502" y="96"/>
                  </a:lnTo>
                  <a:lnTo>
                    <a:pt x="514" y="94"/>
                  </a:lnTo>
                  <a:lnTo>
                    <a:pt x="518" y="96"/>
                  </a:lnTo>
                  <a:lnTo>
                    <a:pt x="522" y="98"/>
                  </a:lnTo>
                  <a:lnTo>
                    <a:pt x="526" y="102"/>
                  </a:lnTo>
                  <a:lnTo>
                    <a:pt x="528" y="104"/>
                  </a:lnTo>
                  <a:lnTo>
                    <a:pt x="532" y="102"/>
                  </a:lnTo>
                  <a:lnTo>
                    <a:pt x="536" y="100"/>
                  </a:lnTo>
                  <a:lnTo>
                    <a:pt x="538" y="92"/>
                  </a:lnTo>
                  <a:lnTo>
                    <a:pt x="538" y="88"/>
                  </a:lnTo>
                  <a:lnTo>
                    <a:pt x="554" y="84"/>
                  </a:lnTo>
                  <a:lnTo>
                    <a:pt x="562" y="82"/>
                  </a:lnTo>
                  <a:lnTo>
                    <a:pt x="572" y="80"/>
                  </a:lnTo>
                  <a:lnTo>
                    <a:pt x="578" y="82"/>
                  </a:lnTo>
                  <a:lnTo>
                    <a:pt x="582" y="84"/>
                  </a:lnTo>
                  <a:lnTo>
                    <a:pt x="582" y="86"/>
                  </a:lnTo>
                  <a:lnTo>
                    <a:pt x="586" y="88"/>
                  </a:lnTo>
                  <a:lnTo>
                    <a:pt x="594" y="92"/>
                  </a:lnTo>
                  <a:lnTo>
                    <a:pt x="606" y="96"/>
                  </a:lnTo>
                  <a:lnTo>
                    <a:pt x="638" y="96"/>
                  </a:lnTo>
                  <a:lnTo>
                    <a:pt x="642" y="96"/>
                  </a:lnTo>
                  <a:lnTo>
                    <a:pt x="646" y="96"/>
                  </a:lnTo>
                  <a:lnTo>
                    <a:pt x="652" y="92"/>
                  </a:lnTo>
                  <a:lnTo>
                    <a:pt x="656" y="88"/>
                  </a:lnTo>
                  <a:lnTo>
                    <a:pt x="662" y="86"/>
                  </a:lnTo>
                  <a:lnTo>
                    <a:pt x="670" y="88"/>
                  </a:lnTo>
                  <a:lnTo>
                    <a:pt x="682" y="88"/>
                  </a:lnTo>
                  <a:lnTo>
                    <a:pt x="678" y="94"/>
                  </a:lnTo>
                  <a:lnTo>
                    <a:pt x="676" y="98"/>
                  </a:lnTo>
                  <a:lnTo>
                    <a:pt x="674" y="102"/>
                  </a:lnTo>
                  <a:lnTo>
                    <a:pt x="674" y="104"/>
                  </a:lnTo>
                  <a:lnTo>
                    <a:pt x="676" y="106"/>
                  </a:lnTo>
                  <a:lnTo>
                    <a:pt x="680" y="104"/>
                  </a:lnTo>
                  <a:lnTo>
                    <a:pt x="690" y="92"/>
                  </a:lnTo>
                  <a:lnTo>
                    <a:pt x="694" y="88"/>
                  </a:lnTo>
                  <a:lnTo>
                    <a:pt x="702" y="86"/>
                  </a:lnTo>
                  <a:lnTo>
                    <a:pt x="708" y="82"/>
                  </a:lnTo>
                  <a:lnTo>
                    <a:pt x="714" y="78"/>
                  </a:lnTo>
                  <a:lnTo>
                    <a:pt x="716" y="72"/>
                  </a:lnTo>
                  <a:lnTo>
                    <a:pt x="716" y="70"/>
                  </a:lnTo>
                  <a:lnTo>
                    <a:pt x="716" y="68"/>
                  </a:lnTo>
                  <a:lnTo>
                    <a:pt x="714" y="66"/>
                  </a:lnTo>
                  <a:lnTo>
                    <a:pt x="708" y="64"/>
                  </a:lnTo>
                  <a:lnTo>
                    <a:pt x="706" y="64"/>
                  </a:lnTo>
                  <a:lnTo>
                    <a:pt x="706" y="62"/>
                  </a:lnTo>
                  <a:lnTo>
                    <a:pt x="706" y="58"/>
                  </a:lnTo>
                  <a:lnTo>
                    <a:pt x="710" y="54"/>
                  </a:lnTo>
                  <a:lnTo>
                    <a:pt x="718" y="44"/>
                  </a:lnTo>
                  <a:lnTo>
                    <a:pt x="732" y="36"/>
                  </a:lnTo>
                  <a:lnTo>
                    <a:pt x="742" y="32"/>
                  </a:lnTo>
                  <a:lnTo>
                    <a:pt x="746" y="30"/>
                  </a:lnTo>
                  <a:lnTo>
                    <a:pt x="746" y="26"/>
                  </a:lnTo>
                  <a:lnTo>
                    <a:pt x="748" y="20"/>
                  </a:lnTo>
                  <a:lnTo>
                    <a:pt x="752" y="14"/>
                  </a:lnTo>
                  <a:lnTo>
                    <a:pt x="760" y="8"/>
                  </a:lnTo>
                  <a:lnTo>
                    <a:pt x="768" y="4"/>
                  </a:lnTo>
                  <a:lnTo>
                    <a:pt x="776" y="2"/>
                  </a:lnTo>
                  <a:lnTo>
                    <a:pt x="790" y="0"/>
                  </a:lnTo>
                  <a:lnTo>
                    <a:pt x="806" y="0"/>
                  </a:lnTo>
                  <a:lnTo>
                    <a:pt x="816" y="2"/>
                  </a:lnTo>
                  <a:lnTo>
                    <a:pt x="820" y="4"/>
                  </a:lnTo>
                  <a:lnTo>
                    <a:pt x="820" y="6"/>
                  </a:lnTo>
                  <a:lnTo>
                    <a:pt x="810" y="10"/>
                  </a:lnTo>
                  <a:lnTo>
                    <a:pt x="800" y="16"/>
                  </a:lnTo>
                  <a:lnTo>
                    <a:pt x="790" y="20"/>
                  </a:lnTo>
                  <a:lnTo>
                    <a:pt x="778" y="22"/>
                  </a:lnTo>
                  <a:lnTo>
                    <a:pt x="772" y="22"/>
                  </a:lnTo>
                  <a:lnTo>
                    <a:pt x="764" y="26"/>
                  </a:lnTo>
                  <a:lnTo>
                    <a:pt x="758" y="30"/>
                  </a:lnTo>
                  <a:lnTo>
                    <a:pt x="756" y="34"/>
                  </a:lnTo>
                  <a:lnTo>
                    <a:pt x="756" y="52"/>
                  </a:lnTo>
                  <a:lnTo>
                    <a:pt x="754" y="58"/>
                  </a:lnTo>
                  <a:lnTo>
                    <a:pt x="752" y="60"/>
                  </a:lnTo>
                  <a:lnTo>
                    <a:pt x="748" y="64"/>
                  </a:lnTo>
                  <a:lnTo>
                    <a:pt x="750" y="66"/>
                  </a:lnTo>
                  <a:lnTo>
                    <a:pt x="752" y="68"/>
                  </a:lnTo>
                  <a:lnTo>
                    <a:pt x="756" y="70"/>
                  </a:lnTo>
                  <a:lnTo>
                    <a:pt x="758" y="72"/>
                  </a:lnTo>
                  <a:lnTo>
                    <a:pt x="758" y="78"/>
                  </a:lnTo>
                  <a:lnTo>
                    <a:pt x="758" y="80"/>
                  </a:lnTo>
                  <a:lnTo>
                    <a:pt x="762" y="82"/>
                  </a:lnTo>
                  <a:lnTo>
                    <a:pt x="766" y="80"/>
                  </a:lnTo>
                  <a:lnTo>
                    <a:pt x="770" y="78"/>
                  </a:lnTo>
                  <a:lnTo>
                    <a:pt x="772" y="76"/>
                  </a:lnTo>
                  <a:lnTo>
                    <a:pt x="776" y="76"/>
                  </a:lnTo>
                  <a:lnTo>
                    <a:pt x="782" y="76"/>
                  </a:lnTo>
                  <a:lnTo>
                    <a:pt x="784" y="78"/>
                  </a:lnTo>
                  <a:lnTo>
                    <a:pt x="784" y="82"/>
                  </a:lnTo>
                  <a:lnTo>
                    <a:pt x="780" y="86"/>
                  </a:lnTo>
                  <a:lnTo>
                    <a:pt x="774" y="88"/>
                  </a:lnTo>
                  <a:lnTo>
                    <a:pt x="772" y="92"/>
                  </a:lnTo>
                  <a:lnTo>
                    <a:pt x="770" y="98"/>
                  </a:lnTo>
                  <a:lnTo>
                    <a:pt x="772" y="102"/>
                  </a:lnTo>
                  <a:lnTo>
                    <a:pt x="774" y="106"/>
                  </a:lnTo>
                  <a:lnTo>
                    <a:pt x="780" y="104"/>
                  </a:lnTo>
                  <a:lnTo>
                    <a:pt x="786" y="100"/>
                  </a:lnTo>
                  <a:lnTo>
                    <a:pt x="794" y="88"/>
                  </a:lnTo>
                  <a:lnTo>
                    <a:pt x="798" y="92"/>
                  </a:lnTo>
                  <a:lnTo>
                    <a:pt x="808" y="86"/>
                  </a:lnTo>
                  <a:lnTo>
                    <a:pt x="816" y="82"/>
                  </a:lnTo>
                  <a:lnTo>
                    <a:pt x="822" y="80"/>
                  </a:lnTo>
                  <a:lnTo>
                    <a:pt x="822" y="74"/>
                  </a:lnTo>
                  <a:lnTo>
                    <a:pt x="822" y="70"/>
                  </a:lnTo>
                  <a:lnTo>
                    <a:pt x="824" y="68"/>
                  </a:lnTo>
                  <a:lnTo>
                    <a:pt x="828" y="66"/>
                  </a:lnTo>
                  <a:lnTo>
                    <a:pt x="850" y="66"/>
                  </a:lnTo>
                  <a:lnTo>
                    <a:pt x="858" y="70"/>
                  </a:lnTo>
                  <a:lnTo>
                    <a:pt x="862" y="72"/>
                  </a:lnTo>
                  <a:lnTo>
                    <a:pt x="864" y="78"/>
                  </a:lnTo>
                  <a:lnTo>
                    <a:pt x="862" y="80"/>
                  </a:lnTo>
                  <a:lnTo>
                    <a:pt x="860" y="82"/>
                  </a:lnTo>
                  <a:lnTo>
                    <a:pt x="854" y="84"/>
                  </a:lnTo>
                  <a:lnTo>
                    <a:pt x="848" y="86"/>
                  </a:lnTo>
                  <a:lnTo>
                    <a:pt x="846" y="86"/>
                  </a:lnTo>
                  <a:lnTo>
                    <a:pt x="846" y="90"/>
                  </a:lnTo>
                  <a:lnTo>
                    <a:pt x="846" y="94"/>
                  </a:lnTo>
                  <a:lnTo>
                    <a:pt x="848" y="100"/>
                  </a:lnTo>
                  <a:lnTo>
                    <a:pt x="846" y="104"/>
                  </a:lnTo>
                  <a:lnTo>
                    <a:pt x="842" y="108"/>
                  </a:lnTo>
                  <a:lnTo>
                    <a:pt x="830" y="112"/>
                  </a:lnTo>
                  <a:lnTo>
                    <a:pt x="816" y="116"/>
                  </a:lnTo>
                  <a:lnTo>
                    <a:pt x="808" y="122"/>
                  </a:lnTo>
                  <a:lnTo>
                    <a:pt x="802" y="126"/>
                  </a:lnTo>
                  <a:lnTo>
                    <a:pt x="798" y="124"/>
                  </a:lnTo>
                  <a:lnTo>
                    <a:pt x="790" y="122"/>
                  </a:lnTo>
                  <a:lnTo>
                    <a:pt x="780" y="122"/>
                  </a:lnTo>
                  <a:lnTo>
                    <a:pt x="772" y="132"/>
                  </a:lnTo>
                  <a:lnTo>
                    <a:pt x="758" y="140"/>
                  </a:lnTo>
                  <a:lnTo>
                    <a:pt x="732" y="156"/>
                  </a:lnTo>
                  <a:lnTo>
                    <a:pt x="726" y="160"/>
                  </a:lnTo>
                  <a:lnTo>
                    <a:pt x="722" y="164"/>
                  </a:lnTo>
                  <a:lnTo>
                    <a:pt x="718" y="164"/>
                  </a:lnTo>
                  <a:lnTo>
                    <a:pt x="712" y="164"/>
                  </a:lnTo>
                  <a:lnTo>
                    <a:pt x="708" y="166"/>
                  </a:lnTo>
                  <a:lnTo>
                    <a:pt x="704" y="168"/>
                  </a:lnTo>
                  <a:lnTo>
                    <a:pt x="698" y="172"/>
                  </a:lnTo>
                  <a:lnTo>
                    <a:pt x="690" y="176"/>
                  </a:lnTo>
                  <a:lnTo>
                    <a:pt x="684" y="178"/>
                  </a:lnTo>
                  <a:lnTo>
                    <a:pt x="674" y="180"/>
                  </a:lnTo>
                  <a:lnTo>
                    <a:pt x="656" y="184"/>
                  </a:lnTo>
                  <a:lnTo>
                    <a:pt x="648" y="188"/>
                  </a:lnTo>
                  <a:lnTo>
                    <a:pt x="640" y="192"/>
                  </a:lnTo>
                  <a:lnTo>
                    <a:pt x="632" y="198"/>
                  </a:lnTo>
                  <a:lnTo>
                    <a:pt x="622" y="206"/>
                  </a:lnTo>
                  <a:lnTo>
                    <a:pt x="612" y="214"/>
                  </a:lnTo>
                  <a:lnTo>
                    <a:pt x="606" y="222"/>
                  </a:lnTo>
                  <a:lnTo>
                    <a:pt x="600" y="234"/>
                  </a:lnTo>
                  <a:lnTo>
                    <a:pt x="594" y="244"/>
                  </a:lnTo>
                  <a:lnTo>
                    <a:pt x="602" y="244"/>
                  </a:lnTo>
                  <a:lnTo>
                    <a:pt x="606" y="246"/>
                  </a:lnTo>
                  <a:lnTo>
                    <a:pt x="606" y="248"/>
                  </a:lnTo>
                  <a:lnTo>
                    <a:pt x="604" y="260"/>
                  </a:lnTo>
                  <a:lnTo>
                    <a:pt x="602" y="266"/>
                  </a:lnTo>
                  <a:lnTo>
                    <a:pt x="602" y="274"/>
                  </a:lnTo>
                  <a:lnTo>
                    <a:pt x="604" y="274"/>
                  </a:lnTo>
                  <a:lnTo>
                    <a:pt x="606" y="276"/>
                  </a:lnTo>
                  <a:lnTo>
                    <a:pt x="608" y="276"/>
                  </a:lnTo>
                  <a:lnTo>
                    <a:pt x="614" y="272"/>
                  </a:lnTo>
                  <a:lnTo>
                    <a:pt x="622" y="272"/>
                  </a:lnTo>
                  <a:lnTo>
                    <a:pt x="630" y="274"/>
                  </a:lnTo>
                  <a:lnTo>
                    <a:pt x="636" y="276"/>
                  </a:lnTo>
                  <a:lnTo>
                    <a:pt x="642" y="280"/>
                  </a:lnTo>
                  <a:lnTo>
                    <a:pt x="648" y="288"/>
                  </a:lnTo>
                  <a:lnTo>
                    <a:pt x="652" y="292"/>
                  </a:lnTo>
                  <a:lnTo>
                    <a:pt x="656" y="294"/>
                  </a:lnTo>
                  <a:lnTo>
                    <a:pt x="662" y="294"/>
                  </a:lnTo>
                  <a:lnTo>
                    <a:pt x="666" y="296"/>
                  </a:lnTo>
                  <a:lnTo>
                    <a:pt x="670" y="300"/>
                  </a:lnTo>
                  <a:lnTo>
                    <a:pt x="674" y="304"/>
                  </a:lnTo>
                  <a:lnTo>
                    <a:pt x="680" y="306"/>
                  </a:lnTo>
                  <a:lnTo>
                    <a:pt x="688" y="308"/>
                  </a:lnTo>
                  <a:lnTo>
                    <a:pt x="698" y="306"/>
                  </a:lnTo>
                  <a:lnTo>
                    <a:pt x="712" y="308"/>
                  </a:lnTo>
                  <a:lnTo>
                    <a:pt x="712" y="310"/>
                  </a:lnTo>
                  <a:lnTo>
                    <a:pt x="712" y="314"/>
                  </a:lnTo>
                  <a:lnTo>
                    <a:pt x="710" y="322"/>
                  </a:lnTo>
                  <a:lnTo>
                    <a:pt x="704" y="332"/>
                  </a:lnTo>
                  <a:lnTo>
                    <a:pt x="700" y="344"/>
                  </a:lnTo>
                  <a:lnTo>
                    <a:pt x="698" y="350"/>
                  </a:lnTo>
                  <a:lnTo>
                    <a:pt x="698" y="356"/>
                  </a:lnTo>
                  <a:lnTo>
                    <a:pt x="700" y="360"/>
                  </a:lnTo>
                  <a:lnTo>
                    <a:pt x="704" y="366"/>
                  </a:lnTo>
                  <a:lnTo>
                    <a:pt x="712" y="376"/>
                  </a:lnTo>
                  <a:lnTo>
                    <a:pt x="714" y="374"/>
                  </a:lnTo>
                  <a:lnTo>
                    <a:pt x="718" y="370"/>
                  </a:lnTo>
                  <a:lnTo>
                    <a:pt x="724" y="366"/>
                  </a:lnTo>
                  <a:lnTo>
                    <a:pt x="730" y="362"/>
                  </a:lnTo>
                  <a:lnTo>
                    <a:pt x="734" y="356"/>
                  </a:lnTo>
                  <a:lnTo>
                    <a:pt x="738" y="350"/>
                  </a:lnTo>
                  <a:lnTo>
                    <a:pt x="742" y="332"/>
                  </a:lnTo>
                  <a:lnTo>
                    <a:pt x="746" y="314"/>
                  </a:lnTo>
                  <a:lnTo>
                    <a:pt x="748" y="312"/>
                  </a:lnTo>
                  <a:lnTo>
                    <a:pt x="754" y="308"/>
                  </a:lnTo>
                  <a:lnTo>
                    <a:pt x="766" y="306"/>
                  </a:lnTo>
                  <a:lnTo>
                    <a:pt x="772" y="304"/>
                  </a:lnTo>
                  <a:lnTo>
                    <a:pt x="788" y="296"/>
                  </a:lnTo>
                  <a:lnTo>
                    <a:pt x="796" y="290"/>
                  </a:lnTo>
                  <a:lnTo>
                    <a:pt x="800" y="284"/>
                  </a:lnTo>
                  <a:lnTo>
                    <a:pt x="804" y="276"/>
                  </a:lnTo>
                  <a:lnTo>
                    <a:pt x="806" y="266"/>
                  </a:lnTo>
                  <a:lnTo>
                    <a:pt x="804" y="264"/>
                  </a:lnTo>
                  <a:lnTo>
                    <a:pt x="802" y="262"/>
                  </a:lnTo>
                  <a:lnTo>
                    <a:pt x="800" y="258"/>
                  </a:lnTo>
                  <a:lnTo>
                    <a:pt x="794" y="256"/>
                  </a:lnTo>
                  <a:lnTo>
                    <a:pt x="794" y="254"/>
                  </a:lnTo>
                  <a:lnTo>
                    <a:pt x="792" y="250"/>
                  </a:lnTo>
                  <a:lnTo>
                    <a:pt x="794" y="246"/>
                  </a:lnTo>
                  <a:lnTo>
                    <a:pt x="798" y="244"/>
                  </a:lnTo>
                  <a:lnTo>
                    <a:pt x="804" y="238"/>
                  </a:lnTo>
                  <a:lnTo>
                    <a:pt x="806" y="23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71" name="Freeform 40"/>
            <p:cNvSpPr/>
            <p:nvPr/>
          </p:nvSpPr>
          <p:spPr bwMode="auto">
            <a:xfrm>
              <a:off x="3327890" y="3128693"/>
              <a:ext cx="54196" cy="27876"/>
            </a:xfrm>
            <a:custGeom>
              <a:gdLst>
                <a:gd fmla="*/ 2147483647 w 38" name="T0"/>
                <a:gd fmla="*/ 2147483647 h 18" name="T1"/>
                <a:gd fmla="*/ 2147483647 w 38" name="T2"/>
                <a:gd fmla="*/ 2147483647 h 18" name="T3"/>
                <a:gd fmla="*/ 2147483647 w 38" name="T4"/>
                <a:gd fmla="*/ 2147483647 h 18" name="T5"/>
                <a:gd fmla="*/ 2147483647 w 38" name="T6"/>
                <a:gd fmla="*/ 2147483647 h 18" name="T7"/>
                <a:gd fmla="*/ 2147483647 w 38" name="T8"/>
                <a:gd fmla="*/ 2147483647 h 18" name="T9"/>
                <a:gd fmla="*/ 0 w 38" name="T10"/>
                <a:gd fmla="*/ 2147483647 h 18" name="T11"/>
                <a:gd fmla="*/ 2147483647 w 38" name="T12"/>
                <a:gd fmla="*/ 0 h 18" name="T13"/>
                <a:gd fmla="*/ 2147483647 w 38" name="T14"/>
                <a:gd fmla="*/ 0 h 18" name="T15"/>
                <a:gd fmla="*/ 2147483647 w 38" name="T16"/>
                <a:gd fmla="*/ 0 h 18" name="T17"/>
                <a:gd fmla="*/ 2147483647 w 38" name="T18"/>
                <a:gd fmla="*/ 2147483647 h 18" name="T19"/>
                <a:gd fmla="*/ 2147483647 w 38" name="T20"/>
                <a:gd fmla="*/ 2147483647 h 18" name="T21"/>
                <a:gd fmla="*/ 2147483647 w 38" name="T22"/>
                <a:gd fmla="*/ 2147483647 h 18" name="T23"/>
                <a:gd fmla="*/ 2147483647 w 38" name="T24"/>
                <a:gd fmla="*/ 2147483647 h 18" name="T25"/>
                <a:gd fmla="*/ 2147483647 w 38" name="T26"/>
                <a:gd fmla="*/ 2147483647 h 1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38" name="T42"/>
                <a:gd fmla="*/ 0 h 18" name="T43"/>
                <a:gd fmla="*/ 38 w 38" name="T44"/>
                <a:gd fmla="*/ 18 h 18"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8" w="38">
                  <a:moveTo>
                    <a:pt x="38" y="18"/>
                  </a:moveTo>
                  <a:lnTo>
                    <a:pt x="24" y="16"/>
                  </a:lnTo>
                  <a:lnTo>
                    <a:pt x="18" y="16"/>
                  </a:lnTo>
                  <a:lnTo>
                    <a:pt x="10" y="14"/>
                  </a:lnTo>
                  <a:lnTo>
                    <a:pt x="2" y="8"/>
                  </a:lnTo>
                  <a:lnTo>
                    <a:pt x="0" y="4"/>
                  </a:lnTo>
                  <a:lnTo>
                    <a:pt x="2" y="0"/>
                  </a:lnTo>
                  <a:lnTo>
                    <a:pt x="4" y="0"/>
                  </a:lnTo>
                  <a:lnTo>
                    <a:pt x="12" y="0"/>
                  </a:lnTo>
                  <a:lnTo>
                    <a:pt x="22" y="2"/>
                  </a:lnTo>
                  <a:lnTo>
                    <a:pt x="28" y="6"/>
                  </a:lnTo>
                  <a:lnTo>
                    <a:pt x="34" y="12"/>
                  </a:lnTo>
                  <a:lnTo>
                    <a:pt x="36" y="14"/>
                  </a:lnTo>
                  <a:lnTo>
                    <a:pt x="38" y="1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72" name="Freeform 41"/>
            <p:cNvSpPr/>
            <p:nvPr/>
          </p:nvSpPr>
          <p:spPr bwMode="auto">
            <a:xfrm>
              <a:off x="3416680" y="3083560"/>
              <a:ext cx="141832" cy="142037"/>
            </a:xfrm>
            <a:custGeom>
              <a:gdLst>
                <a:gd fmla="*/ 2147483647 w 96" name="T0"/>
                <a:gd fmla="*/ 2147483647 h 90" name="T1"/>
                <a:gd fmla="*/ 2147483647 w 96" name="T2"/>
                <a:gd fmla="*/ 2147483647 h 90" name="T3"/>
                <a:gd fmla="*/ 2147483647 w 96" name="T4"/>
                <a:gd fmla="*/ 2147483647 h 90" name="T5"/>
                <a:gd fmla="*/ 2147483647 w 96" name="T6"/>
                <a:gd fmla="*/ 2147483647 h 90" name="T7"/>
                <a:gd fmla="*/ 2147483647 w 96" name="T8"/>
                <a:gd fmla="*/ 2147483647 h 90" name="T9"/>
                <a:gd fmla="*/ 2147483647 w 96" name="T10"/>
                <a:gd fmla="*/ 2147483647 h 90" name="T11"/>
                <a:gd fmla="*/ 0 w 96" name="T12"/>
                <a:gd fmla="*/ 2147483647 h 90" name="T13"/>
                <a:gd fmla="*/ 2147483647 w 96" name="T14"/>
                <a:gd fmla="*/ 2147483647 h 90" name="T15"/>
                <a:gd fmla="*/ 2147483647 w 96" name="T16"/>
                <a:gd fmla="*/ 2147483647 h 90" name="T17"/>
                <a:gd fmla="*/ 2147483647 w 96" name="T18"/>
                <a:gd fmla="*/ 2147483647 h 90" name="T19"/>
                <a:gd fmla="*/ 2147483647 w 96" name="T20"/>
                <a:gd fmla="*/ 2147483647 h 90" name="T21"/>
                <a:gd fmla="*/ 2147483647 w 96" name="T22"/>
                <a:gd fmla="*/ 2147483647 h 90" name="T23"/>
                <a:gd fmla="*/ 2147483647 w 96" name="T24"/>
                <a:gd fmla="*/ 2147483647 h 90" name="T25"/>
                <a:gd fmla="*/ 2147483647 w 96" name="T26"/>
                <a:gd fmla="*/ 2147483647 h 90" name="T27"/>
                <a:gd fmla="*/ 2147483647 w 96" name="T28"/>
                <a:gd fmla="*/ 0 h 90" name="T29"/>
                <a:gd fmla="*/ 2147483647 w 96" name="T30"/>
                <a:gd fmla="*/ 2147483647 h 90" name="T31"/>
                <a:gd fmla="*/ 2147483647 w 96" name="T32"/>
                <a:gd fmla="*/ 2147483647 h 90" name="T33"/>
                <a:gd fmla="*/ 2147483647 w 96" name="T34"/>
                <a:gd fmla="*/ 2147483647 h 90" name="T35"/>
                <a:gd fmla="*/ 2147483647 w 96" name="T36"/>
                <a:gd fmla="*/ 2147483647 h 90" name="T37"/>
                <a:gd fmla="*/ 2147483647 w 96" name="T38"/>
                <a:gd fmla="*/ 2147483647 h 90" name="T39"/>
                <a:gd fmla="*/ 2147483647 w 96" name="T40"/>
                <a:gd fmla="*/ 2147483647 h 90" name="T41"/>
                <a:gd fmla="*/ 2147483647 w 96" name="T42"/>
                <a:gd fmla="*/ 2147483647 h 90" name="T43"/>
                <a:gd fmla="*/ 2147483647 w 96" name="T44"/>
                <a:gd fmla="*/ 2147483647 h 90" name="T45"/>
                <a:gd fmla="*/ 2147483647 w 96" name="T46"/>
                <a:gd fmla="*/ 2147483647 h 90" name="T47"/>
                <a:gd fmla="*/ 2147483647 w 96" name="T48"/>
                <a:gd fmla="*/ 2147483647 h 90" name="T49"/>
                <a:gd fmla="*/ 2147483647 w 96" name="T50"/>
                <a:gd fmla="*/ 2147483647 h 90" name="T51"/>
                <a:gd fmla="*/ 2147483647 w 96" name="T52"/>
                <a:gd fmla="*/ 2147483647 h 90" name="T53"/>
                <a:gd fmla="*/ 2147483647 w 96" name="T54"/>
                <a:gd fmla="*/ 2147483647 h 90" name="T55"/>
                <a:gd fmla="*/ 2147483647 w 96" name="T56"/>
                <a:gd fmla="*/ 2147483647 h 90" name="T57"/>
                <a:gd fmla="*/ 2147483647 w 96" name="T58"/>
                <a:gd fmla="*/ 2147483647 h 90" name="T59"/>
                <a:gd fmla="*/ 2147483647 w 96" name="T60"/>
                <a:gd fmla="*/ 2147483647 h 90" name="T61"/>
                <a:gd fmla="*/ 2147483647 w 96" name="T62"/>
                <a:gd fmla="*/ 2147483647 h 90" name="T63"/>
                <a:gd fmla="*/ 2147483647 w 96" name="T64"/>
                <a:gd fmla="*/ 2147483647 h 90" name="T65"/>
                <a:gd fmla="*/ 2147483647 w 96" name="T66"/>
                <a:gd fmla="*/ 2147483647 h 90" name="T67"/>
                <a:gd fmla="*/ 2147483647 w 96" name="T68"/>
                <a:gd fmla="*/ 2147483647 h 90" name="T69"/>
                <a:gd fmla="*/ 2147483647 w 96" name="T70"/>
                <a:gd fmla="*/ 2147483647 h 90" name="T71"/>
                <a:gd fmla="*/ 2147483647 w 96" name="T72"/>
                <a:gd fmla="*/ 2147483647 h 90" name="T73"/>
                <a:gd fmla="*/ 2147483647 w 96" name="T74"/>
                <a:gd fmla="*/ 2147483647 h 90" name="T75"/>
                <a:gd fmla="*/ 2147483647 w 96" name="T76"/>
                <a:gd fmla="*/ 2147483647 h 9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96" name="T117"/>
                <a:gd fmla="*/ 0 h 90" name="T118"/>
                <a:gd fmla="*/ 96 w 96" name="T119"/>
                <a:gd fmla="*/ 90 h 90"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90" w="96">
                  <a:moveTo>
                    <a:pt x="76" y="74"/>
                  </a:moveTo>
                  <a:lnTo>
                    <a:pt x="70" y="74"/>
                  </a:lnTo>
                  <a:lnTo>
                    <a:pt x="66" y="76"/>
                  </a:lnTo>
                  <a:lnTo>
                    <a:pt x="58" y="80"/>
                  </a:lnTo>
                  <a:lnTo>
                    <a:pt x="52" y="84"/>
                  </a:lnTo>
                  <a:lnTo>
                    <a:pt x="48" y="84"/>
                  </a:lnTo>
                  <a:lnTo>
                    <a:pt x="44" y="84"/>
                  </a:lnTo>
                  <a:lnTo>
                    <a:pt x="50" y="76"/>
                  </a:lnTo>
                  <a:lnTo>
                    <a:pt x="46" y="72"/>
                  </a:lnTo>
                  <a:lnTo>
                    <a:pt x="42" y="70"/>
                  </a:lnTo>
                  <a:lnTo>
                    <a:pt x="14" y="70"/>
                  </a:lnTo>
                  <a:lnTo>
                    <a:pt x="6" y="70"/>
                  </a:lnTo>
                  <a:lnTo>
                    <a:pt x="2" y="70"/>
                  </a:lnTo>
                  <a:lnTo>
                    <a:pt x="0" y="68"/>
                  </a:lnTo>
                  <a:lnTo>
                    <a:pt x="2" y="66"/>
                  </a:lnTo>
                  <a:lnTo>
                    <a:pt x="4" y="64"/>
                  </a:lnTo>
                  <a:lnTo>
                    <a:pt x="8" y="64"/>
                  </a:lnTo>
                  <a:lnTo>
                    <a:pt x="10" y="54"/>
                  </a:lnTo>
                  <a:lnTo>
                    <a:pt x="16" y="50"/>
                  </a:lnTo>
                  <a:lnTo>
                    <a:pt x="22" y="48"/>
                  </a:lnTo>
                  <a:lnTo>
                    <a:pt x="22" y="46"/>
                  </a:lnTo>
                  <a:lnTo>
                    <a:pt x="24" y="42"/>
                  </a:lnTo>
                  <a:lnTo>
                    <a:pt x="28" y="32"/>
                  </a:lnTo>
                  <a:lnTo>
                    <a:pt x="34" y="30"/>
                  </a:lnTo>
                  <a:lnTo>
                    <a:pt x="38" y="28"/>
                  </a:lnTo>
                  <a:lnTo>
                    <a:pt x="44" y="20"/>
                  </a:lnTo>
                  <a:lnTo>
                    <a:pt x="52" y="14"/>
                  </a:lnTo>
                  <a:lnTo>
                    <a:pt x="62" y="6"/>
                  </a:lnTo>
                  <a:lnTo>
                    <a:pt x="66" y="2"/>
                  </a:lnTo>
                  <a:lnTo>
                    <a:pt x="70" y="0"/>
                  </a:lnTo>
                  <a:lnTo>
                    <a:pt x="74" y="0"/>
                  </a:lnTo>
                  <a:lnTo>
                    <a:pt x="74" y="4"/>
                  </a:lnTo>
                  <a:lnTo>
                    <a:pt x="70" y="4"/>
                  </a:lnTo>
                  <a:lnTo>
                    <a:pt x="72" y="8"/>
                  </a:lnTo>
                  <a:lnTo>
                    <a:pt x="62" y="16"/>
                  </a:lnTo>
                  <a:lnTo>
                    <a:pt x="56" y="24"/>
                  </a:lnTo>
                  <a:lnTo>
                    <a:pt x="54" y="30"/>
                  </a:lnTo>
                  <a:lnTo>
                    <a:pt x="56" y="30"/>
                  </a:lnTo>
                  <a:lnTo>
                    <a:pt x="60" y="24"/>
                  </a:lnTo>
                  <a:lnTo>
                    <a:pt x="64" y="24"/>
                  </a:lnTo>
                  <a:lnTo>
                    <a:pt x="64" y="30"/>
                  </a:lnTo>
                  <a:lnTo>
                    <a:pt x="66" y="32"/>
                  </a:lnTo>
                  <a:lnTo>
                    <a:pt x="68" y="34"/>
                  </a:lnTo>
                  <a:lnTo>
                    <a:pt x="70" y="40"/>
                  </a:lnTo>
                  <a:lnTo>
                    <a:pt x="70" y="42"/>
                  </a:lnTo>
                  <a:lnTo>
                    <a:pt x="72" y="42"/>
                  </a:lnTo>
                  <a:lnTo>
                    <a:pt x="74" y="40"/>
                  </a:lnTo>
                  <a:lnTo>
                    <a:pt x="78" y="38"/>
                  </a:lnTo>
                  <a:lnTo>
                    <a:pt x="80" y="38"/>
                  </a:lnTo>
                  <a:lnTo>
                    <a:pt x="88" y="40"/>
                  </a:lnTo>
                  <a:lnTo>
                    <a:pt x="92" y="42"/>
                  </a:lnTo>
                  <a:lnTo>
                    <a:pt x="94" y="42"/>
                  </a:lnTo>
                  <a:lnTo>
                    <a:pt x="92" y="46"/>
                  </a:lnTo>
                  <a:lnTo>
                    <a:pt x="88" y="48"/>
                  </a:lnTo>
                  <a:lnTo>
                    <a:pt x="82" y="50"/>
                  </a:lnTo>
                  <a:lnTo>
                    <a:pt x="84" y="52"/>
                  </a:lnTo>
                  <a:lnTo>
                    <a:pt x="86" y="52"/>
                  </a:lnTo>
                  <a:lnTo>
                    <a:pt x="92" y="50"/>
                  </a:lnTo>
                  <a:lnTo>
                    <a:pt x="94" y="54"/>
                  </a:lnTo>
                  <a:lnTo>
                    <a:pt x="90" y="56"/>
                  </a:lnTo>
                  <a:lnTo>
                    <a:pt x="90" y="58"/>
                  </a:lnTo>
                  <a:lnTo>
                    <a:pt x="96" y="58"/>
                  </a:lnTo>
                  <a:lnTo>
                    <a:pt x="92" y="64"/>
                  </a:lnTo>
                  <a:lnTo>
                    <a:pt x="88" y="68"/>
                  </a:lnTo>
                  <a:lnTo>
                    <a:pt x="84" y="70"/>
                  </a:lnTo>
                  <a:lnTo>
                    <a:pt x="88" y="70"/>
                  </a:lnTo>
                  <a:lnTo>
                    <a:pt x="92" y="70"/>
                  </a:lnTo>
                  <a:lnTo>
                    <a:pt x="96" y="70"/>
                  </a:lnTo>
                  <a:lnTo>
                    <a:pt x="94" y="74"/>
                  </a:lnTo>
                  <a:lnTo>
                    <a:pt x="90" y="82"/>
                  </a:lnTo>
                  <a:lnTo>
                    <a:pt x="84" y="88"/>
                  </a:lnTo>
                  <a:lnTo>
                    <a:pt x="80" y="90"/>
                  </a:lnTo>
                  <a:lnTo>
                    <a:pt x="76" y="88"/>
                  </a:lnTo>
                  <a:lnTo>
                    <a:pt x="76" y="86"/>
                  </a:lnTo>
                  <a:lnTo>
                    <a:pt x="78" y="82"/>
                  </a:lnTo>
                  <a:lnTo>
                    <a:pt x="80" y="80"/>
                  </a:lnTo>
                  <a:lnTo>
                    <a:pt x="74" y="82"/>
                  </a:lnTo>
                  <a:lnTo>
                    <a:pt x="70" y="82"/>
                  </a:lnTo>
                  <a:lnTo>
                    <a:pt x="76" y="7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73" name="Freeform 42"/>
            <p:cNvSpPr/>
            <p:nvPr/>
          </p:nvSpPr>
          <p:spPr bwMode="auto">
            <a:xfrm>
              <a:off x="2573756" y="2490193"/>
              <a:ext cx="207559" cy="90266"/>
            </a:xfrm>
            <a:custGeom>
              <a:gdLst>
                <a:gd fmla="*/ 0 w 142" name="T0"/>
                <a:gd fmla="*/ 2147483647 h 58" name="T1"/>
                <a:gd fmla="*/ 2147483647 w 142" name="T2"/>
                <a:gd fmla="*/ 2147483647 h 58" name="T3"/>
                <a:gd fmla="*/ 2147483647 w 142" name="T4"/>
                <a:gd fmla="*/ 2147483647 h 58" name="T5"/>
                <a:gd fmla="*/ 2147483647 w 142" name="T6"/>
                <a:gd fmla="*/ 2147483647 h 58" name="T7"/>
                <a:gd fmla="*/ 2147483647 w 142" name="T8"/>
                <a:gd fmla="*/ 2147483647 h 58" name="T9"/>
                <a:gd fmla="*/ 2147483647 w 142" name="T10"/>
                <a:gd fmla="*/ 2147483647 h 58" name="T11"/>
                <a:gd fmla="*/ 2147483647 w 142" name="T12"/>
                <a:gd fmla="*/ 2147483647 h 58" name="T13"/>
                <a:gd fmla="*/ 2147483647 w 142" name="T14"/>
                <a:gd fmla="*/ 2147483647 h 58" name="T15"/>
                <a:gd fmla="*/ 2147483647 w 142" name="T16"/>
                <a:gd fmla="*/ 2147483647 h 58" name="T17"/>
                <a:gd fmla="*/ 2147483647 w 142" name="T18"/>
                <a:gd fmla="*/ 2147483647 h 58" name="T19"/>
                <a:gd fmla="*/ 2147483647 w 142" name="T20"/>
                <a:gd fmla="*/ 2147483647 h 58" name="T21"/>
                <a:gd fmla="*/ 2147483647 w 142" name="T22"/>
                <a:gd fmla="*/ 2147483647 h 58" name="T23"/>
                <a:gd fmla="*/ 2147483647 w 142" name="T24"/>
                <a:gd fmla="*/ 2147483647 h 58" name="T25"/>
                <a:gd fmla="*/ 2147483647 w 142" name="T26"/>
                <a:gd fmla="*/ 2147483647 h 58" name="T27"/>
                <a:gd fmla="*/ 2147483647 w 142" name="T28"/>
                <a:gd fmla="*/ 2147483647 h 58" name="T29"/>
                <a:gd fmla="*/ 2147483647 w 142" name="T30"/>
                <a:gd fmla="*/ 2147483647 h 58" name="T31"/>
                <a:gd fmla="*/ 2147483647 w 142" name="T32"/>
                <a:gd fmla="*/ 2147483647 h 58" name="T33"/>
                <a:gd fmla="*/ 2147483647 w 142" name="T34"/>
                <a:gd fmla="*/ 2147483647 h 58" name="T35"/>
                <a:gd fmla="*/ 2147483647 w 142" name="T36"/>
                <a:gd fmla="*/ 2147483647 h 58" name="T37"/>
                <a:gd fmla="*/ 2147483647 w 142" name="T38"/>
                <a:gd fmla="*/ 2147483647 h 58" name="T39"/>
                <a:gd fmla="*/ 2147483647 w 142" name="T40"/>
                <a:gd fmla="*/ 2147483647 h 58" name="T41"/>
                <a:gd fmla="*/ 2147483647 w 142" name="T42"/>
                <a:gd fmla="*/ 2147483647 h 58" name="T43"/>
                <a:gd fmla="*/ 2147483647 w 142" name="T44"/>
                <a:gd fmla="*/ 2147483647 h 58" name="T45"/>
                <a:gd fmla="*/ 2147483647 w 142" name="T46"/>
                <a:gd fmla="*/ 2147483647 h 58" name="T47"/>
                <a:gd fmla="*/ 2147483647 w 142" name="T48"/>
                <a:gd fmla="*/ 2147483647 h 58" name="T49"/>
                <a:gd fmla="*/ 2147483647 w 142" name="T50"/>
                <a:gd fmla="*/ 2147483647 h 58" name="T51"/>
                <a:gd fmla="*/ 2147483647 w 142" name="T52"/>
                <a:gd fmla="*/ 2147483647 h 58" name="T53"/>
                <a:gd fmla="*/ 2147483647 w 142" name="T54"/>
                <a:gd fmla="*/ 2147483647 h 58" name="T55"/>
                <a:gd fmla="*/ 2147483647 w 142" name="T56"/>
                <a:gd fmla="*/ 0 h 58" name="T57"/>
                <a:gd fmla="*/ 2147483647 w 142" name="T58"/>
                <a:gd fmla="*/ 2147483647 h 58" name="T59"/>
                <a:gd fmla="*/ 2147483647 w 142" name="T60"/>
                <a:gd fmla="*/ 2147483647 h 58" name="T61"/>
                <a:gd fmla="*/ 2147483647 w 142" name="T62"/>
                <a:gd fmla="*/ 2147483647 h 58" name="T63"/>
                <a:gd fmla="*/ 2147483647 w 142" name="T64"/>
                <a:gd fmla="*/ 2147483647 h 58" name="T65"/>
                <a:gd fmla="*/ 2147483647 w 142" name="T66"/>
                <a:gd fmla="*/ 2147483647 h 58" name="T67"/>
                <a:gd fmla="*/ 2147483647 w 142" name="T68"/>
                <a:gd fmla="*/ 2147483647 h 58" name="T69"/>
                <a:gd fmla="*/ 2147483647 w 142" name="T70"/>
                <a:gd fmla="*/ 2147483647 h 58" name="T71"/>
                <a:gd fmla="*/ 2147483647 w 142" name="T72"/>
                <a:gd fmla="*/ 2147483647 h 58" name="T73"/>
                <a:gd fmla="*/ 0 w 142" name="T74"/>
                <a:gd fmla="*/ 2147483647 h 58"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42" name="T114"/>
                <a:gd fmla="*/ 0 h 58" name="T115"/>
                <a:gd fmla="*/ 142 w 142" name="T116"/>
                <a:gd fmla="*/ 58 h 58"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57" w="142">
                  <a:moveTo>
                    <a:pt x="0" y="40"/>
                  </a:moveTo>
                  <a:lnTo>
                    <a:pt x="4" y="40"/>
                  </a:lnTo>
                  <a:lnTo>
                    <a:pt x="10" y="40"/>
                  </a:lnTo>
                  <a:lnTo>
                    <a:pt x="14" y="40"/>
                  </a:lnTo>
                  <a:lnTo>
                    <a:pt x="18" y="44"/>
                  </a:lnTo>
                  <a:lnTo>
                    <a:pt x="20" y="48"/>
                  </a:lnTo>
                  <a:lnTo>
                    <a:pt x="18" y="56"/>
                  </a:lnTo>
                  <a:lnTo>
                    <a:pt x="20" y="58"/>
                  </a:lnTo>
                  <a:lnTo>
                    <a:pt x="24" y="54"/>
                  </a:lnTo>
                  <a:lnTo>
                    <a:pt x="32" y="48"/>
                  </a:lnTo>
                  <a:lnTo>
                    <a:pt x="38" y="44"/>
                  </a:lnTo>
                  <a:lnTo>
                    <a:pt x="48" y="44"/>
                  </a:lnTo>
                  <a:lnTo>
                    <a:pt x="54" y="44"/>
                  </a:lnTo>
                  <a:lnTo>
                    <a:pt x="60" y="42"/>
                  </a:lnTo>
                  <a:lnTo>
                    <a:pt x="70" y="36"/>
                  </a:lnTo>
                  <a:lnTo>
                    <a:pt x="78" y="34"/>
                  </a:lnTo>
                  <a:lnTo>
                    <a:pt x="100" y="30"/>
                  </a:lnTo>
                  <a:lnTo>
                    <a:pt x="122" y="24"/>
                  </a:lnTo>
                  <a:lnTo>
                    <a:pt x="132" y="20"/>
                  </a:lnTo>
                  <a:lnTo>
                    <a:pt x="142" y="14"/>
                  </a:lnTo>
                  <a:lnTo>
                    <a:pt x="134" y="8"/>
                  </a:lnTo>
                  <a:lnTo>
                    <a:pt x="128" y="4"/>
                  </a:lnTo>
                  <a:lnTo>
                    <a:pt x="124" y="4"/>
                  </a:lnTo>
                  <a:lnTo>
                    <a:pt x="118" y="4"/>
                  </a:lnTo>
                  <a:lnTo>
                    <a:pt x="118" y="8"/>
                  </a:lnTo>
                  <a:lnTo>
                    <a:pt x="112" y="8"/>
                  </a:lnTo>
                  <a:lnTo>
                    <a:pt x="106" y="6"/>
                  </a:lnTo>
                  <a:lnTo>
                    <a:pt x="102" y="2"/>
                  </a:lnTo>
                  <a:lnTo>
                    <a:pt x="96" y="0"/>
                  </a:lnTo>
                  <a:lnTo>
                    <a:pt x="76" y="2"/>
                  </a:lnTo>
                  <a:lnTo>
                    <a:pt x="60" y="4"/>
                  </a:lnTo>
                  <a:lnTo>
                    <a:pt x="48" y="14"/>
                  </a:lnTo>
                  <a:lnTo>
                    <a:pt x="44" y="18"/>
                  </a:lnTo>
                  <a:lnTo>
                    <a:pt x="38" y="22"/>
                  </a:lnTo>
                  <a:lnTo>
                    <a:pt x="24" y="28"/>
                  </a:lnTo>
                  <a:lnTo>
                    <a:pt x="12" y="34"/>
                  </a:lnTo>
                  <a:lnTo>
                    <a:pt x="6" y="36"/>
                  </a:lnTo>
                  <a:lnTo>
                    <a:pt x="0" y="4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74" name="Freeform 43"/>
            <p:cNvSpPr/>
            <p:nvPr/>
          </p:nvSpPr>
          <p:spPr bwMode="auto">
            <a:xfrm>
              <a:off x="3073053" y="2382670"/>
              <a:ext cx="76106" cy="39823"/>
            </a:xfrm>
            <a:custGeom>
              <a:gdLst>
                <a:gd fmla="*/ 2147483647 w 52" name="T0"/>
                <a:gd fmla="*/ 2147483647 h 26" name="T1"/>
                <a:gd fmla="*/ 2147483647 w 52" name="T2"/>
                <a:gd fmla="*/ 2147483647 h 26" name="T3"/>
                <a:gd fmla="*/ 2147483647 w 52" name="T4"/>
                <a:gd fmla="*/ 2147483647 h 26" name="T5"/>
                <a:gd fmla="*/ 2147483647 w 52" name="T6"/>
                <a:gd fmla="*/ 2147483647 h 26" name="T7"/>
                <a:gd fmla="*/ 2147483647 w 52" name="T8"/>
                <a:gd fmla="*/ 2147483647 h 26" name="T9"/>
                <a:gd fmla="*/ 2147483647 w 52" name="T10"/>
                <a:gd fmla="*/ 2147483647 h 26" name="T11"/>
                <a:gd fmla="*/ 2147483647 w 52" name="T12"/>
                <a:gd fmla="*/ 2147483647 h 26" name="T13"/>
                <a:gd fmla="*/ 0 w 52" name="T14"/>
                <a:gd fmla="*/ 2147483647 h 26" name="T15"/>
                <a:gd fmla="*/ 2147483647 w 52" name="T16"/>
                <a:gd fmla="*/ 2147483647 h 26" name="T17"/>
                <a:gd fmla="*/ 2147483647 w 52" name="T18"/>
                <a:gd fmla="*/ 2147483647 h 26" name="T19"/>
                <a:gd fmla="*/ 2147483647 w 52" name="T20"/>
                <a:gd fmla="*/ 0 h 26" name="T21"/>
                <a:gd fmla="*/ 2147483647 w 52" name="T22"/>
                <a:gd fmla="*/ 2147483647 h 26" name="T23"/>
                <a:gd fmla="*/ 2147483647 w 52" name="T24"/>
                <a:gd fmla="*/ 2147483647 h 26" name="T25"/>
                <a:gd fmla="*/ 2147483647 w 52" name="T26"/>
                <a:gd fmla="*/ 2147483647 h 26" name="T27"/>
                <a:gd fmla="*/ 2147483647 w 52" name="T28"/>
                <a:gd fmla="*/ 2147483647 h 26" name="T29"/>
                <a:gd fmla="*/ 2147483647 w 52" name="T30"/>
                <a:gd fmla="*/ 2147483647 h 26" name="T31"/>
                <a:gd fmla="*/ 2147483647 w 52" name="T32"/>
                <a:gd fmla="*/ 2147483647 h 26" name="T33"/>
                <a:gd fmla="*/ 2147483647 w 52" name="T34"/>
                <a:gd fmla="*/ 2147483647 h 26" name="T35"/>
                <a:gd fmla="*/ 2147483647 w 52" name="T36"/>
                <a:gd fmla="*/ 2147483647 h 26" name="T37"/>
                <a:gd fmla="*/ 2147483647 w 52" name="T38"/>
                <a:gd fmla="*/ 2147483647 h 26" name="T39"/>
                <a:gd fmla="*/ 2147483647 w 52" name="T40"/>
                <a:gd fmla="*/ 2147483647 h 26" name="T41"/>
                <a:gd fmla="*/ 2147483647 w 52" name="T42"/>
                <a:gd fmla="*/ 2147483647 h 26" name="T43"/>
                <a:gd fmla="*/ 2147483647 w 52" name="T44"/>
                <a:gd fmla="*/ 2147483647 h 2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52" name="T69"/>
                <a:gd fmla="*/ 0 h 26" name="T70"/>
                <a:gd fmla="*/ 52 w 52" name="T71"/>
                <a:gd fmla="*/ 26 h 26"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26" w="52">
                  <a:moveTo>
                    <a:pt x="34" y="26"/>
                  </a:moveTo>
                  <a:lnTo>
                    <a:pt x="32" y="24"/>
                  </a:lnTo>
                  <a:lnTo>
                    <a:pt x="30" y="22"/>
                  </a:lnTo>
                  <a:lnTo>
                    <a:pt x="26" y="18"/>
                  </a:lnTo>
                  <a:lnTo>
                    <a:pt x="20" y="18"/>
                  </a:lnTo>
                  <a:lnTo>
                    <a:pt x="12" y="18"/>
                  </a:lnTo>
                  <a:lnTo>
                    <a:pt x="6" y="18"/>
                  </a:lnTo>
                  <a:lnTo>
                    <a:pt x="0" y="16"/>
                  </a:lnTo>
                  <a:lnTo>
                    <a:pt x="8" y="6"/>
                  </a:lnTo>
                  <a:lnTo>
                    <a:pt x="14" y="2"/>
                  </a:lnTo>
                  <a:lnTo>
                    <a:pt x="24" y="0"/>
                  </a:lnTo>
                  <a:lnTo>
                    <a:pt x="28" y="2"/>
                  </a:lnTo>
                  <a:lnTo>
                    <a:pt x="30" y="4"/>
                  </a:lnTo>
                  <a:lnTo>
                    <a:pt x="32" y="6"/>
                  </a:lnTo>
                  <a:lnTo>
                    <a:pt x="34" y="8"/>
                  </a:lnTo>
                  <a:lnTo>
                    <a:pt x="40" y="8"/>
                  </a:lnTo>
                  <a:lnTo>
                    <a:pt x="48" y="10"/>
                  </a:lnTo>
                  <a:lnTo>
                    <a:pt x="52" y="12"/>
                  </a:lnTo>
                  <a:lnTo>
                    <a:pt x="52" y="16"/>
                  </a:lnTo>
                  <a:lnTo>
                    <a:pt x="52" y="22"/>
                  </a:lnTo>
                  <a:lnTo>
                    <a:pt x="48" y="24"/>
                  </a:lnTo>
                  <a:lnTo>
                    <a:pt x="42" y="26"/>
                  </a:lnTo>
                  <a:lnTo>
                    <a:pt x="34" y="2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75" name="Freeform 44"/>
            <p:cNvSpPr/>
            <p:nvPr/>
          </p:nvSpPr>
          <p:spPr bwMode="auto">
            <a:xfrm>
              <a:off x="2660240" y="2502140"/>
              <a:ext cx="298656" cy="128763"/>
            </a:xfrm>
            <a:custGeom>
              <a:gdLst>
                <a:gd fmla="*/ 2147483647 w 204" name="T0"/>
                <a:gd fmla="*/ 2147483647 h 82" name="T1"/>
                <a:gd fmla="*/ 2147483647 w 204" name="T2"/>
                <a:gd fmla="*/ 2147483647 h 82" name="T3"/>
                <a:gd fmla="*/ 2147483647 w 204" name="T4"/>
                <a:gd fmla="*/ 2147483647 h 82" name="T5"/>
                <a:gd fmla="*/ 2147483647 w 204" name="T6"/>
                <a:gd fmla="*/ 2147483647 h 82" name="T7"/>
                <a:gd fmla="*/ 2147483647 w 204" name="T8"/>
                <a:gd fmla="*/ 2147483647 h 82" name="T9"/>
                <a:gd fmla="*/ 2147483647 w 204" name="T10"/>
                <a:gd fmla="*/ 2147483647 h 82" name="T11"/>
                <a:gd fmla="*/ 2147483647 w 204" name="T12"/>
                <a:gd fmla="*/ 2147483647 h 82" name="T13"/>
                <a:gd fmla="*/ 2147483647 w 204" name="T14"/>
                <a:gd fmla="*/ 2147483647 h 82" name="T15"/>
                <a:gd fmla="*/ 2147483647 w 204" name="T16"/>
                <a:gd fmla="*/ 2147483647 h 82" name="T17"/>
                <a:gd fmla="*/ 2147483647 w 204" name="T18"/>
                <a:gd fmla="*/ 2147483647 h 82" name="T19"/>
                <a:gd fmla="*/ 2147483647 w 204" name="T20"/>
                <a:gd fmla="*/ 2147483647 h 82" name="T21"/>
                <a:gd fmla="*/ 2147483647 w 204" name="T22"/>
                <a:gd fmla="*/ 2147483647 h 82" name="T23"/>
                <a:gd fmla="*/ 2147483647 w 204" name="T24"/>
                <a:gd fmla="*/ 2147483647 h 82" name="T25"/>
                <a:gd fmla="*/ 2147483647 w 204" name="T26"/>
                <a:gd fmla="*/ 2147483647 h 82" name="T27"/>
                <a:gd fmla="*/ 2147483647 w 204" name="T28"/>
                <a:gd fmla="*/ 2147483647 h 82" name="T29"/>
                <a:gd fmla="*/ 2147483647 w 204" name="T30"/>
                <a:gd fmla="*/ 2147483647 h 82" name="T31"/>
                <a:gd fmla="*/ 2147483647 w 204" name="T32"/>
                <a:gd fmla="*/ 2147483647 h 82" name="T33"/>
                <a:gd fmla="*/ 2147483647 w 204" name="T34"/>
                <a:gd fmla="*/ 2147483647 h 82" name="T35"/>
                <a:gd fmla="*/ 2147483647 w 204" name="T36"/>
                <a:gd fmla="*/ 2147483647 h 82" name="T37"/>
                <a:gd fmla="*/ 2147483647 w 204" name="T38"/>
                <a:gd fmla="*/ 2147483647 h 82" name="T39"/>
                <a:gd fmla="*/ 2147483647 w 204" name="T40"/>
                <a:gd fmla="*/ 2147483647 h 82" name="T41"/>
                <a:gd fmla="*/ 2147483647 w 204" name="T42"/>
                <a:gd fmla="*/ 2147483647 h 82" name="T43"/>
                <a:gd fmla="*/ 2147483647 w 204" name="T44"/>
                <a:gd fmla="*/ 2147483647 h 82" name="T45"/>
                <a:gd fmla="*/ 2147483647 w 204" name="T46"/>
                <a:gd fmla="*/ 2147483647 h 82" name="T47"/>
                <a:gd fmla="*/ 2147483647 w 204" name="T48"/>
                <a:gd fmla="*/ 2147483647 h 82" name="T49"/>
                <a:gd fmla="*/ 2147483647 w 204" name="T50"/>
                <a:gd fmla="*/ 2147483647 h 82" name="T51"/>
                <a:gd fmla="*/ 2147483647 w 204" name="T52"/>
                <a:gd fmla="*/ 2147483647 h 82" name="T53"/>
                <a:gd fmla="*/ 2147483647 w 204" name="T54"/>
                <a:gd fmla="*/ 2147483647 h 82" name="T55"/>
                <a:gd fmla="*/ 2147483647 w 204" name="T56"/>
                <a:gd fmla="*/ 2147483647 h 82" name="T57"/>
                <a:gd fmla="*/ 2147483647 w 204" name="T58"/>
                <a:gd fmla="*/ 2147483647 h 82" name="T59"/>
                <a:gd fmla="*/ 2147483647 w 204" name="T60"/>
                <a:gd fmla="*/ 2147483647 h 82" name="T61"/>
                <a:gd fmla="*/ 2147483647 w 204" name="T62"/>
                <a:gd fmla="*/ 2147483647 h 82" name="T63"/>
                <a:gd fmla="*/ 2147483647 w 204" name="T64"/>
                <a:gd fmla="*/ 2147483647 h 82" name="T65"/>
                <a:gd fmla="*/ 2147483647 w 204" name="T66"/>
                <a:gd fmla="*/ 2147483647 h 82" name="T67"/>
                <a:gd fmla="*/ 2147483647 w 204" name="T68"/>
                <a:gd fmla="*/ 0 h 82" name="T69"/>
                <a:gd fmla="*/ 2147483647 w 204" name="T70"/>
                <a:gd fmla="*/ 2147483647 h 82" name="T71"/>
                <a:gd fmla="*/ 2147483647 w 204" name="T72"/>
                <a:gd fmla="*/ 2147483647 h 82" name="T73"/>
                <a:gd fmla="*/ 2147483647 w 204" name="T74"/>
                <a:gd fmla="*/ 2147483647 h 82" name="T75"/>
                <a:gd fmla="*/ 2147483647 w 204" name="T76"/>
                <a:gd fmla="*/ 2147483647 h 82" name="T77"/>
                <a:gd fmla="*/ 2147483647 w 204" name="T78"/>
                <a:gd fmla="*/ 2147483647 h 82" name="T79"/>
                <a:gd fmla="*/ 2147483647 w 204" name="T80"/>
                <a:gd fmla="*/ 2147483647 h 82" name="T81"/>
                <a:gd fmla="*/ 2147483647 w 204" name="T82"/>
                <a:gd fmla="*/ 2147483647 h 82"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204" name="T126"/>
                <a:gd fmla="*/ 0 h 82" name="T127"/>
                <a:gd fmla="*/ 204 w 204" name="T128"/>
                <a:gd fmla="*/ 82 h 82"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82" w="204">
                  <a:moveTo>
                    <a:pt x="176" y="62"/>
                  </a:moveTo>
                  <a:lnTo>
                    <a:pt x="172" y="62"/>
                  </a:lnTo>
                  <a:lnTo>
                    <a:pt x="170" y="64"/>
                  </a:lnTo>
                  <a:lnTo>
                    <a:pt x="166" y="70"/>
                  </a:lnTo>
                  <a:lnTo>
                    <a:pt x="160" y="76"/>
                  </a:lnTo>
                  <a:lnTo>
                    <a:pt x="158" y="78"/>
                  </a:lnTo>
                  <a:lnTo>
                    <a:pt x="154" y="80"/>
                  </a:lnTo>
                  <a:lnTo>
                    <a:pt x="146" y="78"/>
                  </a:lnTo>
                  <a:lnTo>
                    <a:pt x="132" y="76"/>
                  </a:lnTo>
                  <a:lnTo>
                    <a:pt x="124" y="70"/>
                  </a:lnTo>
                  <a:lnTo>
                    <a:pt x="120" y="68"/>
                  </a:lnTo>
                  <a:lnTo>
                    <a:pt x="120" y="64"/>
                  </a:lnTo>
                  <a:lnTo>
                    <a:pt x="98" y="64"/>
                  </a:lnTo>
                  <a:lnTo>
                    <a:pt x="94" y="66"/>
                  </a:lnTo>
                  <a:lnTo>
                    <a:pt x="90" y="68"/>
                  </a:lnTo>
                  <a:lnTo>
                    <a:pt x="78" y="74"/>
                  </a:lnTo>
                  <a:lnTo>
                    <a:pt x="68" y="80"/>
                  </a:lnTo>
                  <a:lnTo>
                    <a:pt x="60" y="82"/>
                  </a:lnTo>
                  <a:lnTo>
                    <a:pt x="52" y="82"/>
                  </a:lnTo>
                  <a:lnTo>
                    <a:pt x="40" y="80"/>
                  </a:lnTo>
                  <a:lnTo>
                    <a:pt x="34" y="80"/>
                  </a:lnTo>
                  <a:lnTo>
                    <a:pt x="28" y="82"/>
                  </a:lnTo>
                  <a:lnTo>
                    <a:pt x="28" y="74"/>
                  </a:lnTo>
                  <a:lnTo>
                    <a:pt x="32" y="72"/>
                  </a:lnTo>
                  <a:lnTo>
                    <a:pt x="34" y="68"/>
                  </a:lnTo>
                  <a:lnTo>
                    <a:pt x="22" y="70"/>
                  </a:lnTo>
                  <a:lnTo>
                    <a:pt x="14" y="68"/>
                  </a:lnTo>
                  <a:lnTo>
                    <a:pt x="6" y="64"/>
                  </a:lnTo>
                  <a:lnTo>
                    <a:pt x="0" y="60"/>
                  </a:lnTo>
                  <a:lnTo>
                    <a:pt x="14" y="56"/>
                  </a:lnTo>
                  <a:lnTo>
                    <a:pt x="26" y="54"/>
                  </a:lnTo>
                  <a:lnTo>
                    <a:pt x="70" y="54"/>
                  </a:lnTo>
                  <a:lnTo>
                    <a:pt x="70" y="52"/>
                  </a:lnTo>
                  <a:lnTo>
                    <a:pt x="72" y="50"/>
                  </a:lnTo>
                  <a:lnTo>
                    <a:pt x="12" y="50"/>
                  </a:lnTo>
                  <a:lnTo>
                    <a:pt x="12" y="44"/>
                  </a:lnTo>
                  <a:lnTo>
                    <a:pt x="14" y="42"/>
                  </a:lnTo>
                  <a:lnTo>
                    <a:pt x="18" y="36"/>
                  </a:lnTo>
                  <a:lnTo>
                    <a:pt x="18" y="34"/>
                  </a:lnTo>
                  <a:lnTo>
                    <a:pt x="20" y="30"/>
                  </a:lnTo>
                  <a:lnTo>
                    <a:pt x="26" y="28"/>
                  </a:lnTo>
                  <a:lnTo>
                    <a:pt x="42" y="26"/>
                  </a:lnTo>
                  <a:lnTo>
                    <a:pt x="54" y="24"/>
                  </a:lnTo>
                  <a:lnTo>
                    <a:pt x="68" y="20"/>
                  </a:lnTo>
                  <a:lnTo>
                    <a:pt x="78" y="14"/>
                  </a:lnTo>
                  <a:lnTo>
                    <a:pt x="90" y="6"/>
                  </a:lnTo>
                  <a:lnTo>
                    <a:pt x="90" y="16"/>
                  </a:lnTo>
                  <a:lnTo>
                    <a:pt x="94" y="18"/>
                  </a:lnTo>
                  <a:lnTo>
                    <a:pt x="96" y="18"/>
                  </a:lnTo>
                  <a:lnTo>
                    <a:pt x="102" y="16"/>
                  </a:lnTo>
                  <a:lnTo>
                    <a:pt x="110" y="18"/>
                  </a:lnTo>
                  <a:lnTo>
                    <a:pt x="120" y="20"/>
                  </a:lnTo>
                  <a:lnTo>
                    <a:pt x="124" y="20"/>
                  </a:lnTo>
                  <a:lnTo>
                    <a:pt x="124" y="16"/>
                  </a:lnTo>
                  <a:lnTo>
                    <a:pt x="128" y="14"/>
                  </a:lnTo>
                  <a:lnTo>
                    <a:pt x="130" y="12"/>
                  </a:lnTo>
                  <a:lnTo>
                    <a:pt x="136" y="14"/>
                  </a:lnTo>
                  <a:lnTo>
                    <a:pt x="142" y="16"/>
                  </a:lnTo>
                  <a:lnTo>
                    <a:pt x="138" y="26"/>
                  </a:lnTo>
                  <a:lnTo>
                    <a:pt x="138" y="28"/>
                  </a:lnTo>
                  <a:lnTo>
                    <a:pt x="142" y="28"/>
                  </a:lnTo>
                  <a:lnTo>
                    <a:pt x="144" y="28"/>
                  </a:lnTo>
                  <a:lnTo>
                    <a:pt x="146" y="28"/>
                  </a:lnTo>
                  <a:lnTo>
                    <a:pt x="150" y="24"/>
                  </a:lnTo>
                  <a:lnTo>
                    <a:pt x="150" y="18"/>
                  </a:lnTo>
                  <a:lnTo>
                    <a:pt x="152" y="12"/>
                  </a:lnTo>
                  <a:lnTo>
                    <a:pt x="160" y="8"/>
                  </a:lnTo>
                  <a:lnTo>
                    <a:pt x="174" y="4"/>
                  </a:lnTo>
                  <a:lnTo>
                    <a:pt x="194" y="0"/>
                  </a:lnTo>
                  <a:lnTo>
                    <a:pt x="204" y="0"/>
                  </a:lnTo>
                  <a:lnTo>
                    <a:pt x="200" y="4"/>
                  </a:lnTo>
                  <a:lnTo>
                    <a:pt x="196" y="10"/>
                  </a:lnTo>
                  <a:lnTo>
                    <a:pt x="182" y="20"/>
                  </a:lnTo>
                  <a:lnTo>
                    <a:pt x="172" y="30"/>
                  </a:lnTo>
                  <a:lnTo>
                    <a:pt x="168" y="38"/>
                  </a:lnTo>
                  <a:lnTo>
                    <a:pt x="166" y="44"/>
                  </a:lnTo>
                  <a:lnTo>
                    <a:pt x="168" y="46"/>
                  </a:lnTo>
                  <a:lnTo>
                    <a:pt x="170" y="50"/>
                  </a:lnTo>
                  <a:lnTo>
                    <a:pt x="178" y="52"/>
                  </a:lnTo>
                  <a:lnTo>
                    <a:pt x="186" y="54"/>
                  </a:lnTo>
                  <a:lnTo>
                    <a:pt x="188" y="56"/>
                  </a:lnTo>
                  <a:lnTo>
                    <a:pt x="190" y="58"/>
                  </a:lnTo>
                  <a:lnTo>
                    <a:pt x="188" y="62"/>
                  </a:lnTo>
                  <a:lnTo>
                    <a:pt x="182" y="64"/>
                  </a:lnTo>
                  <a:lnTo>
                    <a:pt x="176" y="6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76" name="Freeform 45"/>
            <p:cNvSpPr/>
            <p:nvPr/>
          </p:nvSpPr>
          <p:spPr bwMode="auto">
            <a:xfrm>
              <a:off x="2735191" y="2417183"/>
              <a:ext cx="141832" cy="42478"/>
            </a:xfrm>
            <a:custGeom>
              <a:gdLst>
                <a:gd fmla="*/ 0 w 96" name="T0"/>
                <a:gd fmla="*/ 2147483647 h 26" name="T1"/>
                <a:gd fmla="*/ 2147483647 w 96" name="T2"/>
                <a:gd fmla="*/ 2147483647 h 26" name="T3"/>
                <a:gd fmla="*/ 2147483647 w 96" name="T4"/>
                <a:gd fmla="*/ 2147483647 h 26" name="T5"/>
                <a:gd fmla="*/ 2147483647 w 96" name="T6"/>
                <a:gd fmla="*/ 2147483647 h 26" name="T7"/>
                <a:gd fmla="*/ 2147483647 w 96" name="T8"/>
                <a:gd fmla="*/ 2147483647 h 26" name="T9"/>
                <a:gd fmla="*/ 2147483647 w 96" name="T10"/>
                <a:gd fmla="*/ 2147483647 h 26" name="T11"/>
                <a:gd fmla="*/ 2147483647 w 96" name="T12"/>
                <a:gd fmla="*/ 2147483647 h 26" name="T13"/>
                <a:gd fmla="*/ 2147483647 w 96" name="T14"/>
                <a:gd fmla="*/ 2147483647 h 26" name="T15"/>
                <a:gd fmla="*/ 2147483647 w 96" name="T16"/>
                <a:gd fmla="*/ 2147483647 h 26" name="T17"/>
                <a:gd fmla="*/ 2147483647 w 96" name="T18"/>
                <a:gd fmla="*/ 2147483647 h 26" name="T19"/>
                <a:gd fmla="*/ 2147483647 w 96" name="T20"/>
                <a:gd fmla="*/ 2147483647 h 26" name="T21"/>
                <a:gd fmla="*/ 2147483647 w 96" name="T22"/>
                <a:gd fmla="*/ 2147483647 h 26" name="T23"/>
                <a:gd fmla="*/ 2147483647 w 96" name="T24"/>
                <a:gd fmla="*/ 2147483647 h 26" name="T25"/>
                <a:gd fmla="*/ 2147483647 w 96" name="T26"/>
                <a:gd fmla="*/ 0 h 26" name="T27"/>
                <a:gd fmla="*/ 2147483647 w 96" name="T28"/>
                <a:gd fmla="*/ 2147483647 h 26" name="T29"/>
                <a:gd fmla="*/ 2147483647 w 96" name="T30"/>
                <a:gd fmla="*/ 2147483647 h 26" name="T31"/>
                <a:gd fmla="*/ 2147483647 w 96" name="T32"/>
                <a:gd fmla="*/ 2147483647 h 26" name="T33"/>
                <a:gd fmla="*/ 2147483647 w 96" name="T34"/>
                <a:gd fmla="*/ 2147483647 h 26" name="T35"/>
                <a:gd fmla="*/ 2147483647 w 96" name="T36"/>
                <a:gd fmla="*/ 2147483647 h 26" name="T37"/>
                <a:gd fmla="*/ 2147483647 w 96" name="T38"/>
                <a:gd fmla="*/ 2147483647 h 26" name="T39"/>
                <a:gd fmla="*/ 2147483647 w 96" name="T40"/>
                <a:gd fmla="*/ 2147483647 h 26" name="T41"/>
                <a:gd fmla="*/ 0 w 96" name="T42"/>
                <a:gd fmla="*/ 2147483647 h 2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96" name="T66"/>
                <a:gd fmla="*/ 0 h 26" name="T67"/>
                <a:gd fmla="*/ 96 w 96" name="T68"/>
                <a:gd fmla="*/ 26 h 26"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26" w="96">
                  <a:moveTo>
                    <a:pt x="0" y="24"/>
                  </a:moveTo>
                  <a:lnTo>
                    <a:pt x="6" y="24"/>
                  </a:lnTo>
                  <a:lnTo>
                    <a:pt x="12" y="24"/>
                  </a:lnTo>
                  <a:lnTo>
                    <a:pt x="16" y="24"/>
                  </a:lnTo>
                  <a:lnTo>
                    <a:pt x="18" y="26"/>
                  </a:lnTo>
                  <a:lnTo>
                    <a:pt x="26" y="26"/>
                  </a:lnTo>
                  <a:lnTo>
                    <a:pt x="42" y="20"/>
                  </a:lnTo>
                  <a:lnTo>
                    <a:pt x="52" y="16"/>
                  </a:lnTo>
                  <a:lnTo>
                    <a:pt x="58" y="22"/>
                  </a:lnTo>
                  <a:lnTo>
                    <a:pt x="68" y="16"/>
                  </a:lnTo>
                  <a:lnTo>
                    <a:pt x="76" y="12"/>
                  </a:lnTo>
                  <a:lnTo>
                    <a:pt x="86" y="8"/>
                  </a:lnTo>
                  <a:lnTo>
                    <a:pt x="96" y="4"/>
                  </a:lnTo>
                  <a:lnTo>
                    <a:pt x="90" y="0"/>
                  </a:lnTo>
                  <a:lnTo>
                    <a:pt x="78" y="2"/>
                  </a:lnTo>
                  <a:lnTo>
                    <a:pt x="70" y="4"/>
                  </a:lnTo>
                  <a:lnTo>
                    <a:pt x="46" y="10"/>
                  </a:lnTo>
                  <a:lnTo>
                    <a:pt x="24" y="16"/>
                  </a:lnTo>
                  <a:lnTo>
                    <a:pt x="16" y="18"/>
                  </a:lnTo>
                  <a:lnTo>
                    <a:pt x="4" y="18"/>
                  </a:lnTo>
                  <a:lnTo>
                    <a:pt x="4" y="24"/>
                  </a:lnTo>
                  <a:lnTo>
                    <a:pt x="0" y="2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77" name="Freeform 46"/>
            <p:cNvSpPr/>
            <p:nvPr/>
          </p:nvSpPr>
          <p:spPr bwMode="auto">
            <a:xfrm>
              <a:off x="2799766" y="2435768"/>
              <a:ext cx="193722" cy="50443"/>
            </a:xfrm>
            <a:custGeom>
              <a:gdLst>
                <a:gd fmla="*/ 2147483647 w 132" name="T0"/>
                <a:gd fmla="*/ 2147483647 h 32" name="T1"/>
                <a:gd fmla="*/ 2147483647 w 132" name="T2"/>
                <a:gd fmla="*/ 2147483647 h 32" name="T3"/>
                <a:gd fmla="*/ 2147483647 w 132" name="T4"/>
                <a:gd fmla="*/ 2147483647 h 32" name="T5"/>
                <a:gd fmla="*/ 2147483647 w 132" name="T6"/>
                <a:gd fmla="*/ 2147483647 h 32" name="T7"/>
                <a:gd fmla="*/ 2147483647 w 132" name="T8"/>
                <a:gd fmla="*/ 2147483647 h 32" name="T9"/>
                <a:gd fmla="*/ 2147483647 w 132" name="T10"/>
                <a:gd fmla="*/ 2147483647 h 32" name="T11"/>
                <a:gd fmla="*/ 0 w 132" name="T12"/>
                <a:gd fmla="*/ 2147483647 h 32" name="T13"/>
                <a:gd fmla="*/ 0 w 132" name="T14"/>
                <a:gd fmla="*/ 2147483647 h 32" name="T15"/>
                <a:gd fmla="*/ 2147483647 w 132" name="T16"/>
                <a:gd fmla="*/ 2147483647 h 32" name="T17"/>
                <a:gd fmla="*/ 2147483647 w 132" name="T18"/>
                <a:gd fmla="*/ 2147483647 h 32" name="T19"/>
                <a:gd fmla="*/ 2147483647 w 132" name="T20"/>
                <a:gd fmla="*/ 2147483647 h 32" name="T21"/>
                <a:gd fmla="*/ 2147483647 w 132" name="T22"/>
                <a:gd fmla="*/ 0 h 32" name="T23"/>
                <a:gd fmla="*/ 2147483647 w 132" name="T24"/>
                <a:gd fmla="*/ 2147483647 h 32" name="T25"/>
                <a:gd fmla="*/ 2147483647 w 132" name="T26"/>
                <a:gd fmla="*/ 2147483647 h 32" name="T27"/>
                <a:gd fmla="*/ 2147483647 w 132" name="T28"/>
                <a:gd fmla="*/ 2147483647 h 32" name="T29"/>
                <a:gd fmla="*/ 2147483647 w 132" name="T30"/>
                <a:gd fmla="*/ 2147483647 h 32" name="T31"/>
                <a:gd fmla="*/ 2147483647 w 132" name="T32"/>
                <a:gd fmla="*/ 2147483647 h 32" name="T33"/>
                <a:gd fmla="*/ 2147483647 w 132" name="T34"/>
                <a:gd fmla="*/ 2147483647 h 32" name="T35"/>
                <a:gd fmla="*/ 2147483647 w 132" name="T36"/>
                <a:gd fmla="*/ 2147483647 h 32" name="T37"/>
                <a:gd fmla="*/ 2147483647 w 132" name="T38"/>
                <a:gd fmla="*/ 2147483647 h 32" name="T39"/>
                <a:gd fmla="*/ 2147483647 w 132" name="T40"/>
                <a:gd fmla="*/ 2147483647 h 32" name="T41"/>
                <a:gd fmla="*/ 2147483647 w 132" name="T42"/>
                <a:gd fmla="*/ 2147483647 h 32" name="T43"/>
                <a:gd fmla="*/ 2147483647 w 132" name="T44"/>
                <a:gd fmla="*/ 0 h 32" name="T45"/>
                <a:gd fmla="*/ 2147483647 w 132" name="T46"/>
                <a:gd fmla="*/ 0 h 32" name="T47"/>
                <a:gd fmla="*/ 2147483647 w 132" name="T48"/>
                <a:gd fmla="*/ 2147483647 h 32" name="T49"/>
                <a:gd fmla="*/ 2147483647 w 132" name="T50"/>
                <a:gd fmla="*/ 2147483647 h 32" name="T51"/>
                <a:gd fmla="*/ 2147483647 w 132" name="T52"/>
                <a:gd fmla="*/ 2147483647 h 32" name="T53"/>
                <a:gd fmla="*/ 2147483647 w 132" name="T54"/>
                <a:gd fmla="*/ 2147483647 h 32" name="T55"/>
                <a:gd fmla="*/ 2147483647 w 132" name="T56"/>
                <a:gd fmla="*/ 2147483647 h 32" name="T57"/>
                <a:gd fmla="*/ 2147483647 w 132" name="T58"/>
                <a:gd fmla="*/ 2147483647 h 32" name="T59"/>
                <a:gd fmla="*/ 2147483647 w 132" name="T60"/>
                <a:gd fmla="*/ 2147483647 h 32" name="T61"/>
                <a:gd fmla="*/ 2147483647 w 132" name="T62"/>
                <a:gd fmla="*/ 2147483647 h 32" name="T63"/>
                <a:gd fmla="*/ 2147483647 w 132" name="T64"/>
                <a:gd fmla="*/ 2147483647 h 32" name="T65"/>
                <a:gd fmla="*/ 2147483647 w 132" name="T66"/>
                <a:gd fmla="*/ 2147483647 h 32" name="T67"/>
                <a:gd fmla="*/ 2147483647 w 132" name="T68"/>
                <a:gd fmla="*/ 2147483647 h 32" name="T69"/>
                <a:gd fmla="*/ 2147483647 w 132" name="T70"/>
                <a:gd fmla="*/ 2147483647 h 32" name="T71"/>
                <a:gd fmla="*/ 2147483647 w 132" name="T72"/>
                <a:gd fmla="*/ 2147483647 h 32" name="T73"/>
                <a:gd fmla="*/ 2147483647 w 132" name="T74"/>
                <a:gd fmla="*/ 2147483647 h 32" name="T75"/>
                <a:gd fmla="*/ 2147483647 w 132" name="T76"/>
                <a:gd fmla="*/ 2147483647 h 32"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132" name="T117"/>
                <a:gd fmla="*/ 0 h 32" name="T118"/>
                <a:gd fmla="*/ 132 w 132" name="T119"/>
                <a:gd fmla="*/ 32 h 32"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32" w="132">
                  <a:moveTo>
                    <a:pt x="34" y="32"/>
                  </a:moveTo>
                  <a:lnTo>
                    <a:pt x="30" y="30"/>
                  </a:lnTo>
                  <a:lnTo>
                    <a:pt x="28" y="30"/>
                  </a:lnTo>
                  <a:lnTo>
                    <a:pt x="30" y="26"/>
                  </a:lnTo>
                  <a:lnTo>
                    <a:pt x="36" y="24"/>
                  </a:lnTo>
                  <a:lnTo>
                    <a:pt x="18" y="22"/>
                  </a:lnTo>
                  <a:lnTo>
                    <a:pt x="0" y="20"/>
                  </a:lnTo>
                  <a:lnTo>
                    <a:pt x="0" y="18"/>
                  </a:lnTo>
                  <a:lnTo>
                    <a:pt x="6" y="16"/>
                  </a:lnTo>
                  <a:lnTo>
                    <a:pt x="24" y="10"/>
                  </a:lnTo>
                  <a:lnTo>
                    <a:pt x="40" y="4"/>
                  </a:lnTo>
                  <a:lnTo>
                    <a:pt x="54" y="0"/>
                  </a:lnTo>
                  <a:lnTo>
                    <a:pt x="54" y="6"/>
                  </a:lnTo>
                  <a:lnTo>
                    <a:pt x="56" y="6"/>
                  </a:lnTo>
                  <a:lnTo>
                    <a:pt x="64" y="6"/>
                  </a:lnTo>
                  <a:lnTo>
                    <a:pt x="64" y="14"/>
                  </a:lnTo>
                  <a:lnTo>
                    <a:pt x="66" y="16"/>
                  </a:lnTo>
                  <a:lnTo>
                    <a:pt x="68" y="18"/>
                  </a:lnTo>
                  <a:lnTo>
                    <a:pt x="74" y="18"/>
                  </a:lnTo>
                  <a:lnTo>
                    <a:pt x="84" y="16"/>
                  </a:lnTo>
                  <a:lnTo>
                    <a:pt x="92" y="14"/>
                  </a:lnTo>
                  <a:lnTo>
                    <a:pt x="100" y="6"/>
                  </a:lnTo>
                  <a:lnTo>
                    <a:pt x="108" y="0"/>
                  </a:lnTo>
                  <a:lnTo>
                    <a:pt x="114" y="0"/>
                  </a:lnTo>
                  <a:lnTo>
                    <a:pt x="114" y="8"/>
                  </a:lnTo>
                  <a:lnTo>
                    <a:pt x="110" y="12"/>
                  </a:lnTo>
                  <a:lnTo>
                    <a:pt x="120" y="14"/>
                  </a:lnTo>
                  <a:lnTo>
                    <a:pt x="132" y="14"/>
                  </a:lnTo>
                  <a:lnTo>
                    <a:pt x="118" y="22"/>
                  </a:lnTo>
                  <a:lnTo>
                    <a:pt x="110" y="28"/>
                  </a:lnTo>
                  <a:lnTo>
                    <a:pt x="104" y="28"/>
                  </a:lnTo>
                  <a:lnTo>
                    <a:pt x="98" y="28"/>
                  </a:lnTo>
                  <a:lnTo>
                    <a:pt x="94" y="26"/>
                  </a:lnTo>
                  <a:lnTo>
                    <a:pt x="90" y="24"/>
                  </a:lnTo>
                  <a:lnTo>
                    <a:pt x="84" y="22"/>
                  </a:lnTo>
                  <a:lnTo>
                    <a:pt x="72" y="24"/>
                  </a:lnTo>
                  <a:lnTo>
                    <a:pt x="60" y="28"/>
                  </a:lnTo>
                  <a:lnTo>
                    <a:pt x="48" y="30"/>
                  </a:lnTo>
                  <a:lnTo>
                    <a:pt x="34" y="3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78" name="Freeform 47"/>
            <p:cNvSpPr/>
            <p:nvPr/>
          </p:nvSpPr>
          <p:spPr bwMode="auto">
            <a:xfrm>
              <a:off x="2908158" y="2390634"/>
              <a:ext cx="93402" cy="29203"/>
            </a:xfrm>
            <a:custGeom>
              <a:gdLst>
                <a:gd fmla="*/ 2147483647 w 64" name="T0"/>
                <a:gd fmla="*/ 2147483647 h 18" name="T1"/>
                <a:gd fmla="*/ 2147483647 w 64" name="T2"/>
                <a:gd fmla="*/ 2147483647 h 18" name="T3"/>
                <a:gd fmla="*/ 0 w 64" name="T4"/>
                <a:gd fmla="*/ 2147483647 h 18" name="T5"/>
                <a:gd fmla="*/ 2147483647 w 64" name="T6"/>
                <a:gd fmla="*/ 2147483647 h 18" name="T7"/>
                <a:gd fmla="*/ 2147483647 w 64" name="T8"/>
                <a:gd fmla="*/ 2147483647 h 18" name="T9"/>
                <a:gd fmla="*/ 2147483647 w 64" name="T10"/>
                <a:gd fmla="*/ 2147483647 h 18" name="T11"/>
                <a:gd fmla="*/ 2147483647 w 64" name="T12"/>
                <a:gd fmla="*/ 2147483647 h 18" name="T13"/>
                <a:gd fmla="*/ 2147483647 w 64" name="T14"/>
                <a:gd fmla="*/ 2147483647 h 18" name="T15"/>
                <a:gd fmla="*/ 2147483647 w 64" name="T16"/>
                <a:gd fmla="*/ 0 h 18" name="T17"/>
                <a:gd fmla="*/ 2147483647 w 64" name="T18"/>
                <a:gd fmla="*/ 2147483647 h 18" name="T19"/>
                <a:gd fmla="*/ 2147483647 w 64" name="T20"/>
                <a:gd fmla="*/ 2147483647 h 18" name="T21"/>
                <a:gd fmla="*/ 2147483647 w 64" name="T22"/>
                <a:gd fmla="*/ 2147483647 h 18" name="T23"/>
                <a:gd fmla="*/ 2147483647 w 64" name="T24"/>
                <a:gd fmla="*/ 2147483647 h 18" name="T25"/>
                <a:gd fmla="*/ 2147483647 w 64" name="T26"/>
                <a:gd fmla="*/ 2147483647 h 18" name="T27"/>
                <a:gd fmla="*/ 2147483647 w 64" name="T28"/>
                <a:gd fmla="*/ 2147483647 h 18" name="T29"/>
                <a:gd fmla="*/ 2147483647 w 64" name="T30"/>
                <a:gd fmla="*/ 2147483647 h 18" name="T31"/>
                <a:gd fmla="*/ 2147483647 w 64" name="T32"/>
                <a:gd fmla="*/ 2147483647 h 18" name="T33"/>
                <a:gd fmla="*/ 2147483647 w 64" name="T34"/>
                <a:gd fmla="*/ 2147483647 h 18"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64" name="T54"/>
                <a:gd fmla="*/ 0 h 18" name="T55"/>
                <a:gd fmla="*/ 64 w 64" name="T56"/>
                <a:gd fmla="*/ 18 h 18"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8" w="64">
                  <a:moveTo>
                    <a:pt x="12" y="18"/>
                  </a:moveTo>
                  <a:lnTo>
                    <a:pt x="6" y="16"/>
                  </a:lnTo>
                  <a:lnTo>
                    <a:pt x="0" y="14"/>
                  </a:lnTo>
                  <a:lnTo>
                    <a:pt x="8" y="12"/>
                  </a:lnTo>
                  <a:lnTo>
                    <a:pt x="18" y="12"/>
                  </a:lnTo>
                  <a:lnTo>
                    <a:pt x="26" y="10"/>
                  </a:lnTo>
                  <a:lnTo>
                    <a:pt x="28" y="10"/>
                  </a:lnTo>
                  <a:lnTo>
                    <a:pt x="30" y="8"/>
                  </a:lnTo>
                  <a:lnTo>
                    <a:pt x="48" y="0"/>
                  </a:lnTo>
                  <a:lnTo>
                    <a:pt x="58" y="2"/>
                  </a:lnTo>
                  <a:lnTo>
                    <a:pt x="64" y="4"/>
                  </a:lnTo>
                  <a:lnTo>
                    <a:pt x="58" y="10"/>
                  </a:lnTo>
                  <a:lnTo>
                    <a:pt x="48" y="16"/>
                  </a:lnTo>
                  <a:lnTo>
                    <a:pt x="30" y="18"/>
                  </a:lnTo>
                  <a:lnTo>
                    <a:pt x="30" y="16"/>
                  </a:lnTo>
                  <a:lnTo>
                    <a:pt x="28" y="16"/>
                  </a:lnTo>
                  <a:lnTo>
                    <a:pt x="22" y="16"/>
                  </a:lnTo>
                  <a:lnTo>
                    <a:pt x="12" y="1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79" name="Freeform 48"/>
            <p:cNvSpPr/>
            <p:nvPr/>
          </p:nvSpPr>
          <p:spPr bwMode="auto">
            <a:xfrm>
              <a:off x="2970426" y="2496830"/>
              <a:ext cx="107239" cy="66372"/>
            </a:xfrm>
            <a:custGeom>
              <a:gdLst>
                <a:gd fmla="*/ 2147483647 w 74" name="T0"/>
                <a:gd fmla="*/ 2147483647 h 42" name="T1"/>
                <a:gd fmla="*/ 2147483647 w 74" name="T2"/>
                <a:gd fmla="*/ 2147483647 h 42" name="T3"/>
                <a:gd fmla="*/ 2147483647 w 74" name="T4"/>
                <a:gd fmla="*/ 2147483647 h 42" name="T5"/>
                <a:gd fmla="*/ 2147483647 w 74" name="T6"/>
                <a:gd fmla="*/ 2147483647 h 42" name="T7"/>
                <a:gd fmla="*/ 2147483647 w 74" name="T8"/>
                <a:gd fmla="*/ 2147483647 h 42" name="T9"/>
                <a:gd fmla="*/ 2147483647 w 74" name="T10"/>
                <a:gd fmla="*/ 2147483647 h 42" name="T11"/>
                <a:gd fmla="*/ 2147483647 w 74" name="T12"/>
                <a:gd fmla="*/ 2147483647 h 42" name="T13"/>
                <a:gd fmla="*/ 2147483647 w 74" name="T14"/>
                <a:gd fmla="*/ 2147483647 h 42" name="T15"/>
                <a:gd fmla="*/ 2147483647 w 74" name="T16"/>
                <a:gd fmla="*/ 2147483647 h 42" name="T17"/>
                <a:gd fmla="*/ 2147483647 w 74" name="T18"/>
                <a:gd fmla="*/ 2147483647 h 42" name="T19"/>
                <a:gd fmla="*/ 2147483647 w 74" name="T20"/>
                <a:gd fmla="*/ 2147483647 h 42" name="T21"/>
                <a:gd fmla="*/ 2147483647 w 74" name="T22"/>
                <a:gd fmla="*/ 2147483647 h 42" name="T23"/>
                <a:gd fmla="*/ 2147483647 w 74" name="T24"/>
                <a:gd fmla="*/ 2147483647 h 42" name="T25"/>
                <a:gd fmla="*/ 2147483647 w 74" name="T26"/>
                <a:gd fmla="*/ 2147483647 h 42" name="T27"/>
                <a:gd fmla="*/ 2147483647 w 74" name="T28"/>
                <a:gd fmla="*/ 2147483647 h 42" name="T29"/>
                <a:gd fmla="*/ 2147483647 w 74" name="T30"/>
                <a:gd fmla="*/ 2147483647 h 42" name="T31"/>
                <a:gd fmla="*/ 2147483647 w 74" name="T32"/>
                <a:gd fmla="*/ 2147483647 h 42" name="T33"/>
                <a:gd fmla="*/ 2147483647 w 74" name="T34"/>
                <a:gd fmla="*/ 2147483647 h 42" name="T35"/>
                <a:gd fmla="*/ 2147483647 w 74" name="T36"/>
                <a:gd fmla="*/ 2147483647 h 42" name="T37"/>
                <a:gd fmla="*/ 0 w 74" name="T38"/>
                <a:gd fmla="*/ 2147483647 h 42" name="T39"/>
                <a:gd fmla="*/ 2147483647 w 74" name="T40"/>
                <a:gd fmla="*/ 2147483647 h 42" name="T41"/>
                <a:gd fmla="*/ 2147483647 w 74" name="T42"/>
                <a:gd fmla="*/ 2147483647 h 42" name="T43"/>
                <a:gd fmla="*/ 2147483647 w 74" name="T44"/>
                <a:gd fmla="*/ 2147483647 h 42" name="T45"/>
                <a:gd fmla="*/ 2147483647 w 74" name="T46"/>
                <a:gd fmla="*/ 2147483647 h 42" name="T47"/>
                <a:gd fmla="*/ 2147483647 w 74" name="T48"/>
                <a:gd fmla="*/ 2147483647 h 42" name="T49"/>
                <a:gd fmla="*/ 2147483647 w 74" name="T50"/>
                <a:gd fmla="*/ 2147483647 h 42" name="T51"/>
                <a:gd fmla="*/ 2147483647 w 74" name="T52"/>
                <a:gd fmla="*/ 2147483647 h 42" name="T53"/>
                <a:gd fmla="*/ 2147483647 w 74" name="T54"/>
                <a:gd fmla="*/ 2147483647 h 42" name="T55"/>
                <a:gd fmla="*/ 2147483647 w 74" name="T56"/>
                <a:gd fmla="*/ 2147483647 h 42" name="T57"/>
                <a:gd fmla="*/ 2147483647 w 74" name="T58"/>
                <a:gd fmla="*/ 2147483647 h 42" name="T59"/>
                <a:gd fmla="*/ 2147483647 w 74" name="T60"/>
                <a:gd fmla="*/ 2147483647 h 42" name="T61"/>
                <a:gd fmla="*/ 2147483647 w 74" name="T62"/>
                <a:gd fmla="*/ 2147483647 h 42" name="T63"/>
                <a:gd fmla="*/ 2147483647 w 74" name="T64"/>
                <a:gd fmla="*/ 2147483647 h 42" name="T65"/>
                <a:gd fmla="*/ 2147483647 w 74" name="T66"/>
                <a:gd fmla="*/ 0 h 42" name="T67"/>
                <a:gd fmla="*/ 2147483647 w 74" name="T68"/>
                <a:gd fmla="*/ 2147483647 h 42"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74" name="T105"/>
                <a:gd fmla="*/ 0 h 42" name="T106"/>
                <a:gd fmla="*/ 74 w 74" name="T107"/>
                <a:gd fmla="*/ 42 h 42"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42" w="74">
                  <a:moveTo>
                    <a:pt x="74" y="4"/>
                  </a:moveTo>
                  <a:lnTo>
                    <a:pt x="70" y="6"/>
                  </a:lnTo>
                  <a:lnTo>
                    <a:pt x="66" y="8"/>
                  </a:lnTo>
                  <a:lnTo>
                    <a:pt x="58" y="14"/>
                  </a:lnTo>
                  <a:lnTo>
                    <a:pt x="66" y="22"/>
                  </a:lnTo>
                  <a:lnTo>
                    <a:pt x="56" y="28"/>
                  </a:lnTo>
                  <a:lnTo>
                    <a:pt x="52" y="30"/>
                  </a:lnTo>
                  <a:lnTo>
                    <a:pt x="48" y="28"/>
                  </a:lnTo>
                  <a:lnTo>
                    <a:pt x="48" y="32"/>
                  </a:lnTo>
                  <a:lnTo>
                    <a:pt x="44" y="34"/>
                  </a:lnTo>
                  <a:lnTo>
                    <a:pt x="38" y="36"/>
                  </a:lnTo>
                  <a:lnTo>
                    <a:pt x="32" y="38"/>
                  </a:lnTo>
                  <a:lnTo>
                    <a:pt x="26" y="42"/>
                  </a:lnTo>
                  <a:lnTo>
                    <a:pt x="18" y="42"/>
                  </a:lnTo>
                  <a:lnTo>
                    <a:pt x="18" y="36"/>
                  </a:lnTo>
                  <a:lnTo>
                    <a:pt x="16" y="34"/>
                  </a:lnTo>
                  <a:lnTo>
                    <a:pt x="10" y="32"/>
                  </a:lnTo>
                  <a:lnTo>
                    <a:pt x="4" y="28"/>
                  </a:lnTo>
                  <a:lnTo>
                    <a:pt x="2" y="26"/>
                  </a:lnTo>
                  <a:lnTo>
                    <a:pt x="0" y="22"/>
                  </a:lnTo>
                  <a:lnTo>
                    <a:pt x="2" y="20"/>
                  </a:lnTo>
                  <a:lnTo>
                    <a:pt x="4" y="18"/>
                  </a:lnTo>
                  <a:lnTo>
                    <a:pt x="8" y="16"/>
                  </a:lnTo>
                  <a:lnTo>
                    <a:pt x="14" y="16"/>
                  </a:lnTo>
                  <a:lnTo>
                    <a:pt x="16" y="18"/>
                  </a:lnTo>
                  <a:lnTo>
                    <a:pt x="20" y="20"/>
                  </a:lnTo>
                  <a:lnTo>
                    <a:pt x="22" y="20"/>
                  </a:lnTo>
                  <a:lnTo>
                    <a:pt x="30" y="18"/>
                  </a:lnTo>
                  <a:lnTo>
                    <a:pt x="32" y="16"/>
                  </a:lnTo>
                  <a:lnTo>
                    <a:pt x="32" y="14"/>
                  </a:lnTo>
                  <a:lnTo>
                    <a:pt x="32" y="8"/>
                  </a:lnTo>
                  <a:lnTo>
                    <a:pt x="38" y="4"/>
                  </a:lnTo>
                  <a:lnTo>
                    <a:pt x="50" y="4"/>
                  </a:lnTo>
                  <a:lnTo>
                    <a:pt x="74" y="0"/>
                  </a:lnTo>
                  <a:lnTo>
                    <a:pt x="74" y="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80" name="Freeform 49"/>
            <p:cNvSpPr/>
            <p:nvPr/>
          </p:nvSpPr>
          <p:spPr bwMode="auto">
            <a:xfrm>
              <a:off x="2950823" y="2593733"/>
              <a:ext cx="56503" cy="34513"/>
            </a:xfrm>
            <a:custGeom>
              <a:gdLst>
                <a:gd fmla="*/ 2147483647 w 40" name="T0"/>
                <a:gd fmla="*/ 2147483647 h 22" name="T1"/>
                <a:gd fmla="*/ 2147483647 w 40" name="T2"/>
                <a:gd fmla="*/ 2147483647 h 22" name="T3"/>
                <a:gd fmla="*/ 2147483647 w 40" name="T4"/>
                <a:gd fmla="*/ 2147483647 h 22" name="T5"/>
                <a:gd fmla="*/ 0 w 40" name="T6"/>
                <a:gd fmla="*/ 2147483647 h 22" name="T7"/>
                <a:gd fmla="*/ 2147483647 w 40" name="T8"/>
                <a:gd fmla="*/ 2147483647 h 22" name="T9"/>
                <a:gd fmla="*/ 2147483647 w 40" name="T10"/>
                <a:gd fmla="*/ 2147483647 h 22" name="T11"/>
                <a:gd fmla="*/ 2147483647 w 40" name="T12"/>
                <a:gd fmla="*/ 0 h 22" name="T13"/>
                <a:gd fmla="*/ 2147483647 w 40" name="T14"/>
                <a:gd fmla="*/ 2147483647 h 22" name="T15"/>
                <a:gd fmla="*/ 2147483647 w 40" name="T16"/>
                <a:gd fmla="*/ 2147483647 h 22" name="T17"/>
                <a:gd fmla="*/ 2147483647 w 40" name="T18"/>
                <a:gd fmla="*/ 2147483647 h 22" name="T19"/>
                <a:gd fmla="*/ 2147483647 w 40" name="T20"/>
                <a:gd fmla="*/ 2147483647 h 22" name="T21"/>
                <a:gd fmla="*/ 2147483647 w 40" name="T22"/>
                <a:gd fmla="*/ 2147483647 h 22" name="T23"/>
                <a:gd fmla="*/ 2147483647 w 40" name="T24"/>
                <a:gd fmla="*/ 2147483647 h 2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40" name="T39"/>
                <a:gd fmla="*/ 0 h 22" name="T40"/>
                <a:gd fmla="*/ 40 w 40" name="T41"/>
                <a:gd fmla="*/ 22 h 22"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22" w="40">
                  <a:moveTo>
                    <a:pt x="22" y="22"/>
                  </a:moveTo>
                  <a:lnTo>
                    <a:pt x="16" y="22"/>
                  </a:lnTo>
                  <a:lnTo>
                    <a:pt x="8" y="20"/>
                  </a:lnTo>
                  <a:lnTo>
                    <a:pt x="0" y="14"/>
                  </a:lnTo>
                  <a:lnTo>
                    <a:pt x="6" y="10"/>
                  </a:lnTo>
                  <a:lnTo>
                    <a:pt x="12" y="6"/>
                  </a:lnTo>
                  <a:lnTo>
                    <a:pt x="30" y="0"/>
                  </a:lnTo>
                  <a:lnTo>
                    <a:pt x="32" y="4"/>
                  </a:lnTo>
                  <a:lnTo>
                    <a:pt x="34" y="6"/>
                  </a:lnTo>
                  <a:lnTo>
                    <a:pt x="40" y="6"/>
                  </a:lnTo>
                  <a:lnTo>
                    <a:pt x="40" y="18"/>
                  </a:lnTo>
                  <a:lnTo>
                    <a:pt x="32" y="22"/>
                  </a:lnTo>
                  <a:lnTo>
                    <a:pt x="22" y="2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81" name="Freeform 50"/>
            <p:cNvSpPr/>
            <p:nvPr/>
          </p:nvSpPr>
          <p:spPr bwMode="auto">
            <a:xfrm>
              <a:off x="3073053" y="2697274"/>
              <a:ext cx="117617" cy="66372"/>
            </a:xfrm>
            <a:custGeom>
              <a:gdLst>
                <a:gd fmla="*/ 2147483647 w 80" name="T0"/>
                <a:gd fmla="*/ 2147483647 h 42" name="T1"/>
                <a:gd fmla="*/ 2147483647 w 80" name="T2"/>
                <a:gd fmla="*/ 2147483647 h 42" name="T3"/>
                <a:gd fmla="*/ 2147483647 w 80" name="T4"/>
                <a:gd fmla="*/ 2147483647 h 42" name="T5"/>
                <a:gd fmla="*/ 2147483647 w 80" name="T6"/>
                <a:gd fmla="*/ 2147483647 h 42" name="T7"/>
                <a:gd fmla="*/ 2147483647 w 80" name="T8"/>
                <a:gd fmla="*/ 2147483647 h 42" name="T9"/>
                <a:gd fmla="*/ 2147483647 w 80" name="T10"/>
                <a:gd fmla="*/ 2147483647 h 42" name="T11"/>
                <a:gd fmla="*/ 2147483647 w 80" name="T12"/>
                <a:gd fmla="*/ 2147483647 h 42" name="T13"/>
                <a:gd fmla="*/ 2147483647 w 80" name="T14"/>
                <a:gd fmla="*/ 2147483647 h 42" name="T15"/>
                <a:gd fmla="*/ 2147483647 w 80" name="T16"/>
                <a:gd fmla="*/ 2147483647 h 42" name="T17"/>
                <a:gd fmla="*/ 2147483647 w 80" name="T18"/>
                <a:gd fmla="*/ 2147483647 h 42" name="T19"/>
                <a:gd fmla="*/ 2147483647 w 80" name="T20"/>
                <a:gd fmla="*/ 2147483647 h 42" name="T21"/>
                <a:gd fmla="*/ 2147483647 w 80" name="T22"/>
                <a:gd fmla="*/ 2147483647 h 42" name="T23"/>
                <a:gd fmla="*/ 2147483647 w 80" name="T24"/>
                <a:gd fmla="*/ 2147483647 h 42" name="T25"/>
                <a:gd fmla="*/ 2147483647 w 80" name="T26"/>
                <a:gd fmla="*/ 2147483647 h 42" name="T27"/>
                <a:gd fmla="*/ 0 w 80" name="T28"/>
                <a:gd fmla="*/ 2147483647 h 42" name="T29"/>
                <a:gd fmla="*/ 2147483647 w 80" name="T30"/>
                <a:gd fmla="*/ 2147483647 h 42" name="T31"/>
                <a:gd fmla="*/ 2147483647 w 80" name="T32"/>
                <a:gd fmla="*/ 2147483647 h 42" name="T33"/>
                <a:gd fmla="*/ 2147483647 w 80" name="T34"/>
                <a:gd fmla="*/ 0 h 42" name="T35"/>
                <a:gd fmla="*/ 2147483647 w 80" name="T36"/>
                <a:gd fmla="*/ 2147483647 h 42" name="T37"/>
                <a:gd fmla="*/ 2147483647 w 80" name="T38"/>
                <a:gd fmla="*/ 2147483647 h 42" name="T39"/>
                <a:gd fmla="*/ 2147483647 w 80" name="T40"/>
                <a:gd fmla="*/ 2147483647 h 42" name="T41"/>
                <a:gd fmla="*/ 2147483647 w 80" name="T42"/>
                <a:gd fmla="*/ 2147483647 h 42" name="T43"/>
                <a:gd fmla="*/ 2147483647 w 80" name="T44"/>
                <a:gd fmla="*/ 2147483647 h 42" name="T45"/>
                <a:gd fmla="*/ 2147483647 w 80" name="T46"/>
                <a:gd fmla="*/ 2147483647 h 42" name="T47"/>
                <a:gd fmla="*/ 2147483647 w 80" name="T48"/>
                <a:gd fmla="*/ 2147483647 h 42" name="T49"/>
                <a:gd fmla="*/ 2147483647 w 80" name="T50"/>
                <a:gd fmla="*/ 2147483647 h 42" name="T51"/>
                <a:gd fmla="*/ 2147483647 w 80" name="T52"/>
                <a:gd fmla="*/ 2147483647 h 42" name="T53"/>
                <a:gd fmla="*/ 2147483647 w 80" name="T54"/>
                <a:gd fmla="*/ 2147483647 h 42" name="T55"/>
                <a:gd fmla="*/ 2147483647 w 80" name="T56"/>
                <a:gd fmla="*/ 2147483647 h 42" name="T57"/>
                <a:gd fmla="*/ 2147483647 w 80" name="T58"/>
                <a:gd fmla="*/ 2147483647 h 42"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80" name="T90"/>
                <a:gd fmla="*/ 0 h 42" name="T91"/>
                <a:gd fmla="*/ 80 w 80" name="T92"/>
                <a:gd fmla="*/ 42 h 42"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42" w="80">
                  <a:moveTo>
                    <a:pt x="58" y="40"/>
                  </a:moveTo>
                  <a:lnTo>
                    <a:pt x="56" y="30"/>
                  </a:lnTo>
                  <a:lnTo>
                    <a:pt x="52" y="26"/>
                  </a:lnTo>
                  <a:lnTo>
                    <a:pt x="48" y="26"/>
                  </a:lnTo>
                  <a:lnTo>
                    <a:pt x="42" y="26"/>
                  </a:lnTo>
                  <a:lnTo>
                    <a:pt x="38" y="30"/>
                  </a:lnTo>
                  <a:lnTo>
                    <a:pt x="30" y="36"/>
                  </a:lnTo>
                  <a:lnTo>
                    <a:pt x="22" y="40"/>
                  </a:lnTo>
                  <a:lnTo>
                    <a:pt x="16" y="42"/>
                  </a:lnTo>
                  <a:lnTo>
                    <a:pt x="10" y="40"/>
                  </a:lnTo>
                  <a:lnTo>
                    <a:pt x="14" y="38"/>
                  </a:lnTo>
                  <a:lnTo>
                    <a:pt x="10" y="36"/>
                  </a:lnTo>
                  <a:lnTo>
                    <a:pt x="6" y="36"/>
                  </a:lnTo>
                  <a:lnTo>
                    <a:pt x="4" y="36"/>
                  </a:lnTo>
                  <a:lnTo>
                    <a:pt x="0" y="34"/>
                  </a:lnTo>
                  <a:lnTo>
                    <a:pt x="8" y="24"/>
                  </a:lnTo>
                  <a:lnTo>
                    <a:pt x="22" y="14"/>
                  </a:lnTo>
                  <a:lnTo>
                    <a:pt x="46" y="0"/>
                  </a:lnTo>
                  <a:lnTo>
                    <a:pt x="52" y="6"/>
                  </a:lnTo>
                  <a:lnTo>
                    <a:pt x="58" y="12"/>
                  </a:lnTo>
                  <a:lnTo>
                    <a:pt x="70" y="22"/>
                  </a:lnTo>
                  <a:lnTo>
                    <a:pt x="68" y="28"/>
                  </a:lnTo>
                  <a:lnTo>
                    <a:pt x="74" y="28"/>
                  </a:lnTo>
                  <a:lnTo>
                    <a:pt x="80" y="30"/>
                  </a:lnTo>
                  <a:lnTo>
                    <a:pt x="74" y="36"/>
                  </a:lnTo>
                  <a:lnTo>
                    <a:pt x="70" y="38"/>
                  </a:lnTo>
                  <a:lnTo>
                    <a:pt x="64" y="40"/>
                  </a:lnTo>
                  <a:lnTo>
                    <a:pt x="60" y="38"/>
                  </a:lnTo>
                  <a:lnTo>
                    <a:pt x="60" y="36"/>
                  </a:lnTo>
                  <a:lnTo>
                    <a:pt x="58" y="4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82" name="Freeform 51"/>
            <p:cNvSpPr/>
            <p:nvPr/>
          </p:nvSpPr>
          <p:spPr bwMode="auto">
            <a:xfrm>
              <a:off x="3028081" y="2435768"/>
              <a:ext cx="96861" cy="38495"/>
            </a:xfrm>
            <a:custGeom>
              <a:gdLst>
                <a:gd fmla="*/ 2147483647 w 66" name="T0"/>
                <a:gd fmla="*/ 2147483647 h 24" name="T1"/>
                <a:gd fmla="*/ 2147483647 w 66" name="T2"/>
                <a:gd fmla="*/ 2147483647 h 24" name="T3"/>
                <a:gd fmla="*/ 2147483647 w 66" name="T4"/>
                <a:gd fmla="*/ 2147483647 h 24" name="T5"/>
                <a:gd fmla="*/ 2147483647 w 66" name="T6"/>
                <a:gd fmla="*/ 2147483647 h 24" name="T7"/>
                <a:gd fmla="*/ 2147483647 w 66" name="T8"/>
                <a:gd fmla="*/ 2147483647 h 24" name="T9"/>
                <a:gd fmla="*/ 2147483647 w 66" name="T10"/>
                <a:gd fmla="*/ 2147483647 h 24" name="T11"/>
                <a:gd fmla="*/ 2147483647 w 66" name="T12"/>
                <a:gd fmla="*/ 2147483647 h 24" name="T13"/>
                <a:gd fmla="*/ 2147483647 w 66" name="T14"/>
                <a:gd fmla="*/ 2147483647 h 24" name="T15"/>
                <a:gd fmla="*/ 2147483647 w 66" name="T16"/>
                <a:gd fmla="*/ 2147483647 h 24" name="T17"/>
                <a:gd fmla="*/ 2147483647 w 66" name="T18"/>
                <a:gd fmla="*/ 2147483647 h 24" name="T19"/>
                <a:gd fmla="*/ 2147483647 w 66" name="T20"/>
                <a:gd fmla="*/ 0 h 24" name="T21"/>
                <a:gd fmla="*/ 2147483647 w 66" name="T22"/>
                <a:gd fmla="*/ 0 h 24" name="T23"/>
                <a:gd fmla="*/ 2147483647 w 66" name="T24"/>
                <a:gd fmla="*/ 2147483647 h 24" name="T25"/>
                <a:gd fmla="*/ 2147483647 w 66" name="T26"/>
                <a:gd fmla="*/ 2147483647 h 24" name="T27"/>
                <a:gd fmla="*/ 2147483647 w 66" name="T28"/>
                <a:gd fmla="*/ 0 h 24" name="T29"/>
                <a:gd fmla="*/ 2147483647 w 66" name="T30"/>
                <a:gd fmla="*/ 2147483647 h 24" name="T31"/>
                <a:gd fmla="*/ 2147483647 w 66" name="T32"/>
                <a:gd fmla="*/ 2147483647 h 24" name="T33"/>
                <a:gd fmla="*/ 2147483647 w 66" name="T34"/>
                <a:gd fmla="*/ 2147483647 h 24" name="T35"/>
                <a:gd fmla="*/ 2147483647 w 66" name="T36"/>
                <a:gd fmla="*/ 2147483647 h 24" name="T37"/>
                <a:gd fmla="*/ 2147483647 w 66" name="T38"/>
                <a:gd fmla="*/ 2147483647 h 24" name="T39"/>
                <a:gd fmla="*/ 2147483647 w 66" name="T40"/>
                <a:gd fmla="*/ 2147483647 h 24" name="T41"/>
                <a:gd fmla="*/ 2147483647 w 66" name="T42"/>
                <a:gd fmla="*/ 2147483647 h 24" name="T43"/>
                <a:gd fmla="*/ 2147483647 w 66" name="T44"/>
                <a:gd fmla="*/ 2147483647 h 24" name="T45"/>
                <a:gd fmla="*/ 2147483647 w 66" name="T46"/>
                <a:gd fmla="*/ 2147483647 h 24" name="T47"/>
                <a:gd fmla="*/ 2147483647 w 66" name="T48"/>
                <a:gd fmla="*/ 2147483647 h 24" name="T49"/>
                <a:gd fmla="*/ 2147483647 w 66" name="T50"/>
                <a:gd fmla="*/ 2147483647 h 24" name="T51"/>
                <a:gd fmla="*/ 2147483647 w 66" name="T52"/>
                <a:gd fmla="*/ 2147483647 h 24" name="T53"/>
                <a:gd fmla="*/ 2147483647 w 66" name="T54"/>
                <a:gd fmla="*/ 2147483647 h 24" name="T55"/>
                <a:gd fmla="*/ 2147483647 w 66" name="T56"/>
                <a:gd fmla="*/ 2147483647 h 24" name="T57"/>
                <a:gd fmla="*/ 0 w 66" name="T58"/>
                <a:gd fmla="*/ 2147483647 h 24" name="T59"/>
                <a:gd fmla="*/ 0 w 66" name="T60"/>
                <a:gd fmla="*/ 2147483647 h 24" name="T61"/>
                <a:gd fmla="*/ 0 w 66" name="T62"/>
                <a:gd fmla="*/ 2147483647 h 24" name="T63"/>
                <a:gd fmla="*/ 2147483647 w 66" name="T64"/>
                <a:gd fmla="*/ 2147483647 h 24" name="T65"/>
                <a:gd fmla="*/ 2147483647 w 66" name="T66"/>
                <a:gd fmla="*/ 0 h 24" name="T67"/>
                <a:gd fmla="*/ 2147483647 w 66" name="T68"/>
                <a:gd fmla="*/ 2147483647 h 24" name="T69"/>
                <a:gd fmla="*/ 2147483647 w 66" name="T70"/>
                <a:gd fmla="*/ 2147483647 h 24" name="T71"/>
                <a:gd fmla="*/ 2147483647 w 66" name="T72"/>
                <a:gd fmla="*/ 2147483647 h 24" name="T73"/>
                <a:gd fmla="*/ 2147483647 w 66" name="T74"/>
                <a:gd fmla="*/ 2147483647 h 24" name="T75"/>
                <a:gd fmla="*/ 2147483647 w 66" name="T76"/>
                <a:gd fmla="*/ 2147483647 h 24"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66" name="T117"/>
                <a:gd fmla="*/ 0 h 24" name="T118"/>
                <a:gd fmla="*/ 66 w 66" name="T119"/>
                <a:gd fmla="*/ 24 h 24"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24" w="66">
                  <a:moveTo>
                    <a:pt x="10" y="6"/>
                  </a:moveTo>
                  <a:lnTo>
                    <a:pt x="16" y="10"/>
                  </a:lnTo>
                  <a:lnTo>
                    <a:pt x="22" y="12"/>
                  </a:lnTo>
                  <a:lnTo>
                    <a:pt x="24" y="8"/>
                  </a:lnTo>
                  <a:lnTo>
                    <a:pt x="24" y="6"/>
                  </a:lnTo>
                  <a:lnTo>
                    <a:pt x="26" y="6"/>
                  </a:lnTo>
                  <a:lnTo>
                    <a:pt x="30" y="6"/>
                  </a:lnTo>
                  <a:lnTo>
                    <a:pt x="34" y="8"/>
                  </a:lnTo>
                  <a:lnTo>
                    <a:pt x="38" y="12"/>
                  </a:lnTo>
                  <a:lnTo>
                    <a:pt x="40" y="4"/>
                  </a:lnTo>
                  <a:lnTo>
                    <a:pt x="42" y="0"/>
                  </a:lnTo>
                  <a:lnTo>
                    <a:pt x="46" y="0"/>
                  </a:lnTo>
                  <a:lnTo>
                    <a:pt x="56" y="2"/>
                  </a:lnTo>
                  <a:lnTo>
                    <a:pt x="62" y="2"/>
                  </a:lnTo>
                  <a:lnTo>
                    <a:pt x="64" y="0"/>
                  </a:lnTo>
                  <a:lnTo>
                    <a:pt x="66" y="6"/>
                  </a:lnTo>
                  <a:lnTo>
                    <a:pt x="62" y="12"/>
                  </a:lnTo>
                  <a:lnTo>
                    <a:pt x="56" y="16"/>
                  </a:lnTo>
                  <a:lnTo>
                    <a:pt x="46" y="20"/>
                  </a:lnTo>
                  <a:lnTo>
                    <a:pt x="42" y="20"/>
                  </a:lnTo>
                  <a:lnTo>
                    <a:pt x="36" y="20"/>
                  </a:lnTo>
                  <a:lnTo>
                    <a:pt x="34" y="24"/>
                  </a:lnTo>
                  <a:lnTo>
                    <a:pt x="28" y="24"/>
                  </a:lnTo>
                  <a:lnTo>
                    <a:pt x="24" y="24"/>
                  </a:lnTo>
                  <a:lnTo>
                    <a:pt x="20" y="22"/>
                  </a:lnTo>
                  <a:lnTo>
                    <a:pt x="18" y="20"/>
                  </a:lnTo>
                  <a:lnTo>
                    <a:pt x="18" y="14"/>
                  </a:lnTo>
                  <a:lnTo>
                    <a:pt x="6" y="14"/>
                  </a:lnTo>
                  <a:lnTo>
                    <a:pt x="2" y="14"/>
                  </a:lnTo>
                  <a:lnTo>
                    <a:pt x="0" y="10"/>
                  </a:lnTo>
                  <a:lnTo>
                    <a:pt x="0" y="6"/>
                  </a:lnTo>
                  <a:lnTo>
                    <a:pt x="0" y="4"/>
                  </a:lnTo>
                  <a:lnTo>
                    <a:pt x="2" y="2"/>
                  </a:lnTo>
                  <a:lnTo>
                    <a:pt x="8" y="0"/>
                  </a:lnTo>
                  <a:lnTo>
                    <a:pt x="10" y="2"/>
                  </a:lnTo>
                  <a:lnTo>
                    <a:pt x="12" y="4"/>
                  </a:lnTo>
                  <a:lnTo>
                    <a:pt x="16" y="10"/>
                  </a:lnTo>
                  <a:lnTo>
                    <a:pt x="16" y="8"/>
                  </a:lnTo>
                  <a:lnTo>
                    <a:pt x="10" y="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83" name="Freeform 52"/>
            <p:cNvSpPr/>
            <p:nvPr/>
          </p:nvSpPr>
          <p:spPr bwMode="auto">
            <a:xfrm>
              <a:off x="3156077" y="2426475"/>
              <a:ext cx="237541" cy="59734"/>
            </a:xfrm>
            <a:custGeom>
              <a:gdLst>
                <a:gd fmla="*/ 2147483647 w 164" name="T0"/>
                <a:gd fmla="*/ 2147483647 h 38" name="T1"/>
                <a:gd fmla="*/ 2147483647 w 164" name="T2"/>
                <a:gd fmla="*/ 2147483647 h 38" name="T3"/>
                <a:gd fmla="*/ 2147483647 w 164" name="T4"/>
                <a:gd fmla="*/ 2147483647 h 38" name="T5"/>
                <a:gd fmla="*/ 2147483647 w 164" name="T6"/>
                <a:gd fmla="*/ 2147483647 h 38" name="T7"/>
                <a:gd fmla="*/ 2147483647 w 164" name="T8"/>
                <a:gd fmla="*/ 2147483647 h 38" name="T9"/>
                <a:gd fmla="*/ 2147483647 w 164" name="T10"/>
                <a:gd fmla="*/ 2147483647 h 38" name="T11"/>
                <a:gd fmla="*/ 2147483647 w 164" name="T12"/>
                <a:gd fmla="*/ 2147483647 h 38" name="T13"/>
                <a:gd fmla="*/ 2147483647 w 164" name="T14"/>
                <a:gd fmla="*/ 2147483647 h 38" name="T15"/>
                <a:gd fmla="*/ 0 w 164" name="T16"/>
                <a:gd fmla="*/ 2147483647 h 38" name="T17"/>
                <a:gd fmla="*/ 2147483647 w 164" name="T18"/>
                <a:gd fmla="*/ 2147483647 h 38" name="T19"/>
                <a:gd fmla="*/ 2147483647 w 164" name="T20"/>
                <a:gd fmla="*/ 0 h 38" name="T21"/>
                <a:gd fmla="*/ 2147483647 w 164" name="T22"/>
                <a:gd fmla="*/ 2147483647 h 38" name="T23"/>
                <a:gd fmla="*/ 2147483647 w 164" name="T24"/>
                <a:gd fmla="*/ 2147483647 h 38" name="T25"/>
                <a:gd fmla="*/ 2147483647 w 164" name="T26"/>
                <a:gd fmla="*/ 2147483647 h 38" name="T27"/>
                <a:gd fmla="*/ 2147483647 w 164" name="T28"/>
                <a:gd fmla="*/ 2147483647 h 38" name="T29"/>
                <a:gd fmla="*/ 2147483647 w 164" name="T30"/>
                <a:gd fmla="*/ 2147483647 h 38" name="T31"/>
                <a:gd fmla="*/ 2147483647 w 164" name="T32"/>
                <a:gd fmla="*/ 2147483647 h 38" name="T33"/>
                <a:gd fmla="*/ 2147483647 w 164" name="T34"/>
                <a:gd fmla="*/ 2147483647 h 38" name="T35"/>
                <a:gd fmla="*/ 2147483647 w 164" name="T36"/>
                <a:gd fmla="*/ 2147483647 h 38" name="T37"/>
                <a:gd fmla="*/ 2147483647 w 164" name="T38"/>
                <a:gd fmla="*/ 2147483647 h 38" name="T39"/>
                <a:gd fmla="*/ 2147483647 w 164" name="T40"/>
                <a:gd fmla="*/ 2147483647 h 38" name="T41"/>
                <a:gd fmla="*/ 2147483647 w 164" name="T42"/>
                <a:gd fmla="*/ 2147483647 h 38" name="T43"/>
                <a:gd fmla="*/ 2147483647 w 164" name="T44"/>
                <a:gd fmla="*/ 2147483647 h 38" name="T45"/>
                <a:gd fmla="*/ 2147483647 w 164" name="T46"/>
                <a:gd fmla="*/ 2147483647 h 38" name="T47"/>
                <a:gd fmla="*/ 2147483647 w 164" name="T48"/>
                <a:gd fmla="*/ 2147483647 h 38" name="T49"/>
                <a:gd fmla="*/ 2147483647 w 164" name="T50"/>
                <a:gd fmla="*/ 2147483647 h 38" name="T51"/>
                <a:gd fmla="*/ 2147483647 w 164" name="T52"/>
                <a:gd fmla="*/ 2147483647 h 38" name="T53"/>
                <a:gd fmla="*/ 2147483647 w 164" name="T54"/>
                <a:gd fmla="*/ 2147483647 h 38" name="T55"/>
                <a:gd fmla="*/ 2147483647 w 164" name="T56"/>
                <a:gd fmla="*/ 2147483647 h 38" name="T57"/>
                <a:gd fmla="*/ 2147483647 w 164" name="T58"/>
                <a:gd fmla="*/ 2147483647 h 38" name="T59"/>
                <a:gd fmla="*/ 2147483647 w 164" name="T60"/>
                <a:gd fmla="*/ 2147483647 h 38" name="T61"/>
                <a:gd fmla="*/ 2147483647 w 164" name="T62"/>
                <a:gd fmla="*/ 2147483647 h 38" name="T63"/>
                <a:gd fmla="*/ 2147483647 w 164" name="T64"/>
                <a:gd fmla="*/ 2147483647 h 38" name="T65"/>
                <a:gd fmla="*/ 2147483647 w 164" name="T66"/>
                <a:gd fmla="*/ 2147483647 h 38" name="T67"/>
                <a:gd fmla="*/ 2147483647 w 164" name="T68"/>
                <a:gd fmla="*/ 2147483647 h 38" name="T69"/>
                <a:gd fmla="*/ 2147483647 w 164" name="T70"/>
                <a:gd fmla="*/ 2147483647 h 38" name="T71"/>
                <a:gd fmla="*/ 2147483647 w 164" name="T72"/>
                <a:gd fmla="*/ 2147483647 h 38" name="T73"/>
                <a:gd fmla="*/ 2147483647 w 164" name="T74"/>
                <a:gd fmla="*/ 2147483647 h 38" name="T75"/>
                <a:gd fmla="*/ 2147483647 w 164" name="T76"/>
                <a:gd fmla="*/ 2147483647 h 38" name="T77"/>
                <a:gd fmla="*/ 2147483647 w 164" name="T78"/>
                <a:gd fmla="*/ 2147483647 h 38" name="T79"/>
                <a:gd fmla="*/ 2147483647 w 164" name="T80"/>
                <a:gd fmla="*/ 2147483647 h 38" name="T81"/>
                <a:gd fmla="*/ 2147483647 w 164" name="T82"/>
                <a:gd fmla="*/ 2147483647 h 38" name="T83"/>
                <a:gd fmla="*/ 2147483647 w 164" name="T84"/>
                <a:gd fmla="*/ 2147483647 h 38" name="T85"/>
                <a:gd fmla="*/ 2147483647 w 164" name="T86"/>
                <a:gd fmla="*/ 2147483647 h 38" name="T87"/>
                <a:gd fmla="*/ 2147483647 w 164" name="T88"/>
                <a:gd fmla="*/ 2147483647 h 38" name="T89"/>
                <a:gd fmla="*/ 2147483647 w 164" name="T90"/>
                <a:gd fmla="*/ 2147483647 h 38" name="T91"/>
                <a:gd fmla="*/ 2147483647 w 164" name="T92"/>
                <a:gd fmla="*/ 2147483647 h 38" name="T93"/>
                <a:gd fmla="*/ 2147483647 w 164" name="T94"/>
                <a:gd fmla="*/ 2147483647 h 38" name="T95"/>
                <a:gd fmla="*/ 2147483647 w 164" name="T96"/>
                <a:gd fmla="*/ 2147483647 h 38" name="T97"/>
                <a:gd fmla="*/ 2147483647 w 164" name="T98"/>
                <a:gd fmla="*/ 2147483647 h 38" name="T99"/>
                <a:gd fmla="*/ 2147483647 w 164" name="T100"/>
                <a:gd fmla="*/ 2147483647 h 38" name="T101"/>
                <a:gd fmla="*/ 2147483647 w 164" name="T102"/>
                <a:gd fmla="*/ 2147483647 h 38" name="T103"/>
                <a:gd fmla="*/ 2147483647 w 164" name="T104"/>
                <a:gd fmla="*/ 2147483647 h 38" name="T105"/>
                <a:gd fmla="*/ 2147483647 w 164" name="T106"/>
                <a:gd fmla="*/ 2147483647 h 38" name="T107"/>
                <a:gd fmla="*/ 2147483647 w 164" name="T108"/>
                <a:gd fmla="*/ 2147483647 h 38" name="T109"/>
                <a:gd fmla="*/ 2147483647 w 164" name="T110"/>
                <a:gd fmla="*/ 2147483647 h 38" name="T111"/>
                <a:gd fmla="*/ 2147483647 w 164" name="T112"/>
                <a:gd fmla="*/ 2147483647 h 38" name="T113"/>
                <a:gd fmla="*/ 2147483647 w 164" name="T114"/>
                <a:gd fmla="*/ 2147483647 h 38"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64" name="T174"/>
                <a:gd fmla="*/ 0 h 38" name="T175"/>
                <a:gd fmla="*/ 164 w 164" name="T176"/>
                <a:gd fmla="*/ 38 h 38"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38" w="164">
                  <a:moveTo>
                    <a:pt x="30" y="22"/>
                  </a:moveTo>
                  <a:lnTo>
                    <a:pt x="36" y="18"/>
                  </a:lnTo>
                  <a:lnTo>
                    <a:pt x="32" y="16"/>
                  </a:lnTo>
                  <a:lnTo>
                    <a:pt x="28" y="16"/>
                  </a:lnTo>
                  <a:lnTo>
                    <a:pt x="22" y="16"/>
                  </a:lnTo>
                  <a:lnTo>
                    <a:pt x="12" y="18"/>
                  </a:lnTo>
                  <a:lnTo>
                    <a:pt x="8" y="16"/>
                  </a:lnTo>
                  <a:lnTo>
                    <a:pt x="4" y="14"/>
                  </a:lnTo>
                  <a:lnTo>
                    <a:pt x="0" y="6"/>
                  </a:lnTo>
                  <a:lnTo>
                    <a:pt x="8" y="2"/>
                  </a:lnTo>
                  <a:lnTo>
                    <a:pt x="20" y="0"/>
                  </a:lnTo>
                  <a:lnTo>
                    <a:pt x="28" y="2"/>
                  </a:lnTo>
                  <a:lnTo>
                    <a:pt x="32" y="6"/>
                  </a:lnTo>
                  <a:lnTo>
                    <a:pt x="38" y="8"/>
                  </a:lnTo>
                  <a:lnTo>
                    <a:pt x="44" y="10"/>
                  </a:lnTo>
                  <a:lnTo>
                    <a:pt x="58" y="10"/>
                  </a:lnTo>
                  <a:lnTo>
                    <a:pt x="60" y="8"/>
                  </a:lnTo>
                  <a:lnTo>
                    <a:pt x="64" y="6"/>
                  </a:lnTo>
                  <a:lnTo>
                    <a:pt x="68" y="6"/>
                  </a:lnTo>
                  <a:lnTo>
                    <a:pt x="62" y="10"/>
                  </a:lnTo>
                  <a:lnTo>
                    <a:pt x="60" y="12"/>
                  </a:lnTo>
                  <a:lnTo>
                    <a:pt x="58" y="16"/>
                  </a:lnTo>
                  <a:lnTo>
                    <a:pt x="60" y="18"/>
                  </a:lnTo>
                  <a:lnTo>
                    <a:pt x="60" y="20"/>
                  </a:lnTo>
                  <a:lnTo>
                    <a:pt x="66" y="20"/>
                  </a:lnTo>
                  <a:lnTo>
                    <a:pt x="80" y="20"/>
                  </a:lnTo>
                  <a:lnTo>
                    <a:pt x="94" y="20"/>
                  </a:lnTo>
                  <a:lnTo>
                    <a:pt x="108" y="20"/>
                  </a:lnTo>
                  <a:lnTo>
                    <a:pt x="120" y="18"/>
                  </a:lnTo>
                  <a:lnTo>
                    <a:pt x="136" y="18"/>
                  </a:lnTo>
                  <a:lnTo>
                    <a:pt x="144" y="18"/>
                  </a:lnTo>
                  <a:lnTo>
                    <a:pt x="152" y="20"/>
                  </a:lnTo>
                  <a:lnTo>
                    <a:pt x="164" y="22"/>
                  </a:lnTo>
                  <a:lnTo>
                    <a:pt x="160" y="30"/>
                  </a:lnTo>
                  <a:lnTo>
                    <a:pt x="156" y="36"/>
                  </a:lnTo>
                  <a:lnTo>
                    <a:pt x="148" y="38"/>
                  </a:lnTo>
                  <a:lnTo>
                    <a:pt x="140" y="38"/>
                  </a:lnTo>
                  <a:lnTo>
                    <a:pt x="132" y="38"/>
                  </a:lnTo>
                  <a:lnTo>
                    <a:pt x="124" y="36"/>
                  </a:lnTo>
                  <a:lnTo>
                    <a:pt x="118" y="36"/>
                  </a:lnTo>
                  <a:lnTo>
                    <a:pt x="110" y="34"/>
                  </a:lnTo>
                  <a:lnTo>
                    <a:pt x="104" y="34"/>
                  </a:lnTo>
                  <a:lnTo>
                    <a:pt x="96" y="32"/>
                  </a:lnTo>
                  <a:lnTo>
                    <a:pt x="90" y="30"/>
                  </a:lnTo>
                  <a:lnTo>
                    <a:pt x="86" y="30"/>
                  </a:lnTo>
                  <a:lnTo>
                    <a:pt x="78" y="32"/>
                  </a:lnTo>
                  <a:lnTo>
                    <a:pt x="72" y="34"/>
                  </a:lnTo>
                  <a:lnTo>
                    <a:pt x="68" y="38"/>
                  </a:lnTo>
                  <a:lnTo>
                    <a:pt x="62" y="38"/>
                  </a:lnTo>
                  <a:lnTo>
                    <a:pt x="42" y="36"/>
                  </a:lnTo>
                  <a:lnTo>
                    <a:pt x="32" y="36"/>
                  </a:lnTo>
                  <a:lnTo>
                    <a:pt x="28" y="36"/>
                  </a:lnTo>
                  <a:lnTo>
                    <a:pt x="24" y="38"/>
                  </a:lnTo>
                  <a:lnTo>
                    <a:pt x="24" y="30"/>
                  </a:lnTo>
                  <a:lnTo>
                    <a:pt x="28" y="24"/>
                  </a:lnTo>
                  <a:lnTo>
                    <a:pt x="32" y="20"/>
                  </a:lnTo>
                  <a:lnTo>
                    <a:pt x="36" y="20"/>
                  </a:lnTo>
                  <a:lnTo>
                    <a:pt x="30" y="2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84" name="Freeform 53"/>
            <p:cNvSpPr/>
            <p:nvPr/>
          </p:nvSpPr>
          <p:spPr bwMode="auto">
            <a:xfrm>
              <a:off x="3118024" y="2460990"/>
              <a:ext cx="46124" cy="22567"/>
            </a:xfrm>
            <a:custGeom>
              <a:gdLst>
                <a:gd fmla="*/ 2147483647 w 30" name="T0"/>
                <a:gd fmla="*/ 2147483647 h 14" name="T1"/>
                <a:gd fmla="*/ 2147483647 w 30" name="T2"/>
                <a:gd fmla="*/ 2147483647 h 14" name="T3"/>
                <a:gd fmla="*/ 2147483647 w 30" name="T4"/>
                <a:gd fmla="*/ 2147483647 h 14" name="T5"/>
                <a:gd fmla="*/ 2147483647 w 30" name="T6"/>
                <a:gd fmla="*/ 2147483647 h 14" name="T7"/>
                <a:gd fmla="*/ 2147483647 w 30" name="T8"/>
                <a:gd fmla="*/ 2147483647 h 14" name="T9"/>
                <a:gd fmla="*/ 0 w 30" name="T10"/>
                <a:gd fmla="*/ 2147483647 h 14" name="T11"/>
                <a:gd fmla="*/ 2147483647 w 30" name="T12"/>
                <a:gd fmla="*/ 2147483647 h 14" name="T13"/>
                <a:gd fmla="*/ 2147483647 w 30" name="T14"/>
                <a:gd fmla="*/ 0 h 14" name="T15"/>
                <a:gd fmla="*/ 2147483647 w 30" name="T16"/>
                <a:gd fmla="*/ 0 h 14" name="T17"/>
                <a:gd fmla="*/ 2147483647 w 30" name="T18"/>
                <a:gd fmla="*/ 2147483647 h 14" name="T19"/>
                <a:gd fmla="*/ 2147483647 w 30" name="T20"/>
                <a:gd fmla="*/ 2147483647 h 14" name="T21"/>
                <a:gd fmla="*/ 2147483647 w 30" name="T22"/>
                <a:gd fmla="*/ 2147483647 h 1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30" name="T36"/>
                <a:gd fmla="*/ 0 h 14" name="T37"/>
                <a:gd fmla="*/ 30 w 30" name="T38"/>
                <a:gd fmla="*/ 14 h 14"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4" w="30">
                  <a:moveTo>
                    <a:pt x="30" y="8"/>
                  </a:moveTo>
                  <a:lnTo>
                    <a:pt x="28" y="12"/>
                  </a:lnTo>
                  <a:lnTo>
                    <a:pt x="24" y="14"/>
                  </a:lnTo>
                  <a:lnTo>
                    <a:pt x="20" y="14"/>
                  </a:lnTo>
                  <a:lnTo>
                    <a:pt x="10" y="12"/>
                  </a:lnTo>
                  <a:lnTo>
                    <a:pt x="0" y="10"/>
                  </a:lnTo>
                  <a:lnTo>
                    <a:pt x="6" y="4"/>
                  </a:lnTo>
                  <a:lnTo>
                    <a:pt x="16" y="0"/>
                  </a:lnTo>
                  <a:lnTo>
                    <a:pt x="22" y="0"/>
                  </a:lnTo>
                  <a:lnTo>
                    <a:pt x="26" y="2"/>
                  </a:lnTo>
                  <a:lnTo>
                    <a:pt x="28" y="4"/>
                  </a:lnTo>
                  <a:lnTo>
                    <a:pt x="30"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85" name="Freeform 54"/>
            <p:cNvSpPr/>
            <p:nvPr/>
          </p:nvSpPr>
          <p:spPr bwMode="auto">
            <a:xfrm>
              <a:off x="3166455" y="2390634"/>
              <a:ext cx="51890" cy="29203"/>
            </a:xfrm>
            <a:custGeom>
              <a:gdLst>
                <a:gd fmla="*/ 2147483647 w 36" name="T0"/>
                <a:gd fmla="*/ 2147483647 h 18" name="T1"/>
                <a:gd fmla="*/ 2147483647 w 36" name="T2"/>
                <a:gd fmla="*/ 2147483647 h 18" name="T3"/>
                <a:gd fmla="*/ 2147483647 w 36" name="T4"/>
                <a:gd fmla="*/ 2147483647 h 18" name="T5"/>
                <a:gd fmla="*/ 2147483647 w 36" name="T6"/>
                <a:gd fmla="*/ 2147483647 h 18" name="T7"/>
                <a:gd fmla="*/ 2147483647 w 36" name="T8"/>
                <a:gd fmla="*/ 2147483647 h 18" name="T9"/>
                <a:gd fmla="*/ 2147483647 w 36" name="T10"/>
                <a:gd fmla="*/ 2147483647 h 18" name="T11"/>
                <a:gd fmla="*/ 2147483647 w 36" name="T12"/>
                <a:gd fmla="*/ 2147483647 h 18" name="T13"/>
                <a:gd fmla="*/ 2147483647 w 36" name="T14"/>
                <a:gd fmla="*/ 2147483647 h 18" name="T15"/>
                <a:gd fmla="*/ 2147483647 w 36" name="T16"/>
                <a:gd fmla="*/ 2147483647 h 18" name="T17"/>
                <a:gd fmla="*/ 0 w 36" name="T18"/>
                <a:gd fmla="*/ 2147483647 h 18" name="T19"/>
                <a:gd fmla="*/ 2147483647 w 36" name="T20"/>
                <a:gd fmla="*/ 2147483647 h 18" name="T21"/>
                <a:gd fmla="*/ 2147483647 w 36" name="T22"/>
                <a:gd fmla="*/ 0 h 18" name="T23"/>
                <a:gd fmla="*/ 2147483647 w 36" name="T24"/>
                <a:gd fmla="*/ 0 h 18" name="T25"/>
                <a:gd fmla="*/ 2147483647 w 36" name="T26"/>
                <a:gd fmla="*/ 0 h 18" name="T27"/>
                <a:gd fmla="*/ 2147483647 w 36" name="T28"/>
                <a:gd fmla="*/ 2147483647 h 18" name="T29"/>
                <a:gd fmla="*/ 2147483647 w 36" name="T30"/>
                <a:gd fmla="*/ 2147483647 h 18"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36" name="T48"/>
                <a:gd fmla="*/ 0 h 18" name="T49"/>
                <a:gd fmla="*/ 36 w 36" name="T50"/>
                <a:gd fmla="*/ 18 h 18"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18" w="36">
                  <a:moveTo>
                    <a:pt x="32" y="6"/>
                  </a:moveTo>
                  <a:lnTo>
                    <a:pt x="26" y="10"/>
                  </a:lnTo>
                  <a:lnTo>
                    <a:pt x="30" y="12"/>
                  </a:lnTo>
                  <a:lnTo>
                    <a:pt x="36" y="12"/>
                  </a:lnTo>
                  <a:lnTo>
                    <a:pt x="34" y="16"/>
                  </a:lnTo>
                  <a:lnTo>
                    <a:pt x="36" y="18"/>
                  </a:lnTo>
                  <a:lnTo>
                    <a:pt x="16" y="18"/>
                  </a:lnTo>
                  <a:lnTo>
                    <a:pt x="8" y="14"/>
                  </a:lnTo>
                  <a:lnTo>
                    <a:pt x="2" y="12"/>
                  </a:lnTo>
                  <a:lnTo>
                    <a:pt x="0" y="6"/>
                  </a:lnTo>
                  <a:lnTo>
                    <a:pt x="2" y="2"/>
                  </a:lnTo>
                  <a:lnTo>
                    <a:pt x="4" y="0"/>
                  </a:lnTo>
                  <a:lnTo>
                    <a:pt x="8" y="0"/>
                  </a:lnTo>
                  <a:lnTo>
                    <a:pt x="14" y="0"/>
                  </a:lnTo>
                  <a:lnTo>
                    <a:pt x="24" y="4"/>
                  </a:lnTo>
                  <a:lnTo>
                    <a:pt x="32" y="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86" name="Freeform 55"/>
            <p:cNvSpPr/>
            <p:nvPr/>
          </p:nvSpPr>
          <p:spPr bwMode="auto">
            <a:xfrm>
              <a:off x="3234488" y="2314970"/>
              <a:ext cx="556952" cy="136727"/>
            </a:xfrm>
            <a:custGeom>
              <a:gdLst>
                <a:gd fmla="*/ 2147483647 w 382" name="T0"/>
                <a:gd fmla="*/ 2147483647 h 86" name="T1"/>
                <a:gd fmla="*/ 2147483647 w 382" name="T2"/>
                <a:gd fmla="*/ 2147483647 h 86" name="T3"/>
                <a:gd fmla="*/ 2147483647 w 382" name="T4"/>
                <a:gd fmla="*/ 2147483647 h 86" name="T5"/>
                <a:gd fmla="*/ 2147483647 w 382" name="T6"/>
                <a:gd fmla="*/ 2147483647 h 86" name="T7"/>
                <a:gd fmla="*/ 2147483647 w 382" name="T8"/>
                <a:gd fmla="*/ 2147483647 h 86" name="T9"/>
                <a:gd fmla="*/ 2147483647 w 382" name="T10"/>
                <a:gd fmla="*/ 2147483647 h 86" name="T11"/>
                <a:gd fmla="*/ 2147483647 w 382" name="T12"/>
                <a:gd fmla="*/ 2147483647 h 86" name="T13"/>
                <a:gd fmla="*/ 2147483647 w 382" name="T14"/>
                <a:gd fmla="*/ 2147483647 h 86" name="T15"/>
                <a:gd fmla="*/ 2147483647 w 382" name="T16"/>
                <a:gd fmla="*/ 2147483647 h 86" name="T17"/>
                <a:gd fmla="*/ 2147483647 w 382" name="T18"/>
                <a:gd fmla="*/ 2147483647 h 86" name="T19"/>
                <a:gd fmla="*/ 2147483647 w 382" name="T20"/>
                <a:gd fmla="*/ 2147483647 h 86" name="T21"/>
                <a:gd fmla="*/ 2147483647 w 382" name="T22"/>
                <a:gd fmla="*/ 2147483647 h 86" name="T23"/>
                <a:gd fmla="*/ 2147483647 w 382" name="T24"/>
                <a:gd fmla="*/ 2147483647 h 86" name="T25"/>
                <a:gd fmla="*/ 2147483647 w 382" name="T26"/>
                <a:gd fmla="*/ 2147483647 h 86" name="T27"/>
                <a:gd fmla="*/ 2147483647 w 382" name="T28"/>
                <a:gd fmla="*/ 2147483647 h 86" name="T29"/>
                <a:gd fmla="*/ 2147483647 w 382" name="T30"/>
                <a:gd fmla="*/ 2147483647 h 86" name="T31"/>
                <a:gd fmla="*/ 2147483647 w 382" name="T32"/>
                <a:gd fmla="*/ 2147483647 h 86" name="T33"/>
                <a:gd fmla="*/ 2147483647 w 382" name="T34"/>
                <a:gd fmla="*/ 2147483647 h 86" name="T35"/>
                <a:gd fmla="*/ 2147483647 w 382" name="T36"/>
                <a:gd fmla="*/ 2147483647 h 86" name="T37"/>
                <a:gd fmla="*/ 2147483647 w 382" name="T38"/>
                <a:gd fmla="*/ 2147483647 h 86" name="T39"/>
                <a:gd fmla="*/ 2147483647 w 382" name="T40"/>
                <a:gd fmla="*/ 2147483647 h 86" name="T41"/>
                <a:gd fmla="*/ 2147483647 w 382" name="T42"/>
                <a:gd fmla="*/ 2147483647 h 86" name="T43"/>
                <a:gd fmla="*/ 2147483647 w 382" name="T44"/>
                <a:gd fmla="*/ 2147483647 h 86" name="T45"/>
                <a:gd fmla="*/ 2147483647 w 382" name="T46"/>
                <a:gd fmla="*/ 2147483647 h 86" name="T47"/>
                <a:gd fmla="*/ 2147483647 w 382" name="T48"/>
                <a:gd fmla="*/ 2147483647 h 86" name="T49"/>
                <a:gd fmla="*/ 2147483647 w 382" name="T50"/>
                <a:gd fmla="*/ 2147483647 h 86" name="T51"/>
                <a:gd fmla="*/ 0 w 382" name="T52"/>
                <a:gd fmla="*/ 2147483647 h 86" name="T53"/>
                <a:gd fmla="*/ 2147483647 w 382" name="T54"/>
                <a:gd fmla="*/ 2147483647 h 86" name="T55"/>
                <a:gd fmla="*/ 2147483647 w 382" name="T56"/>
                <a:gd fmla="*/ 2147483647 h 86" name="T57"/>
                <a:gd fmla="*/ 2147483647 w 382" name="T58"/>
                <a:gd fmla="*/ 2147483647 h 86" name="T59"/>
                <a:gd fmla="*/ 2147483647 w 382" name="T60"/>
                <a:gd fmla="*/ 2147483647 h 86" name="T61"/>
                <a:gd fmla="*/ 2147483647 w 382" name="T62"/>
                <a:gd fmla="*/ 2147483647 h 86" name="T63"/>
                <a:gd fmla="*/ 2147483647 w 382" name="T64"/>
                <a:gd fmla="*/ 2147483647 h 86" name="T65"/>
                <a:gd fmla="*/ 2147483647 w 382" name="T66"/>
                <a:gd fmla="*/ 2147483647 h 86" name="T67"/>
                <a:gd fmla="*/ 2147483647 w 382" name="T68"/>
                <a:gd fmla="*/ 2147483647 h 86" name="T69"/>
                <a:gd fmla="*/ 2147483647 w 382" name="T70"/>
                <a:gd fmla="*/ 2147483647 h 86" name="T71"/>
                <a:gd fmla="*/ 2147483647 w 382" name="T72"/>
                <a:gd fmla="*/ 2147483647 h 86" name="T73"/>
                <a:gd fmla="*/ 2147483647 w 382" name="T74"/>
                <a:gd fmla="*/ 2147483647 h 86" name="T75"/>
                <a:gd fmla="*/ 2147483647 w 382" name="T76"/>
                <a:gd fmla="*/ 2147483647 h 86" name="T77"/>
                <a:gd fmla="*/ 2147483647 w 382" name="T78"/>
                <a:gd fmla="*/ 2147483647 h 86" name="T79"/>
                <a:gd fmla="*/ 2147483647 w 382" name="T80"/>
                <a:gd fmla="*/ 2147483647 h 86" name="T81"/>
                <a:gd fmla="*/ 2147483647 w 382" name="T82"/>
                <a:gd fmla="*/ 2147483647 h 86" name="T83"/>
                <a:gd fmla="*/ 2147483647 w 382" name="T84"/>
                <a:gd fmla="*/ 2147483647 h 86" name="T85"/>
                <a:gd fmla="*/ 2147483647 w 382" name="T86"/>
                <a:gd fmla="*/ 2147483647 h 86" name="T87"/>
                <a:gd fmla="*/ 2147483647 w 382" name="T88"/>
                <a:gd fmla="*/ 2147483647 h 86" name="T89"/>
                <a:gd fmla="*/ 2147483647 w 382" name="T90"/>
                <a:gd fmla="*/ 2147483647 h 86" name="T91"/>
                <a:gd fmla="*/ 2147483647 w 382" name="T92"/>
                <a:gd fmla="*/ 2147483647 h 86" name="T93"/>
                <a:gd fmla="*/ 2147483647 w 382" name="T94"/>
                <a:gd fmla="*/ 2147483647 h 86" name="T95"/>
                <a:gd fmla="*/ 2147483647 w 382" name="T96"/>
                <a:gd fmla="*/ 0 h 86" name="T97"/>
                <a:gd fmla="*/ 2147483647 w 382" name="T98"/>
                <a:gd fmla="*/ 2147483647 h 86" name="T99"/>
                <a:gd fmla="*/ 2147483647 w 382" name="T100"/>
                <a:gd fmla="*/ 2147483647 h 86" name="T101"/>
                <a:gd fmla="*/ 2147483647 w 382" name="T102"/>
                <a:gd fmla="*/ 2147483647 h 86" name="T103"/>
                <a:gd fmla="*/ 2147483647 w 382" name="T104"/>
                <a:gd fmla="*/ 2147483647 h 86" name="T105"/>
                <a:gd fmla="*/ 2147483647 w 382" name="T106"/>
                <a:gd fmla="*/ 2147483647 h 86" name="T107"/>
                <a:gd fmla="*/ 2147483647 w 382" name="T108"/>
                <a:gd fmla="*/ 2147483647 h 86" name="T109"/>
                <a:gd fmla="*/ 2147483647 w 382" name="T110"/>
                <a:gd fmla="*/ 2147483647 h 86" name="T111"/>
                <a:gd fmla="*/ 2147483647 w 382" name="T112"/>
                <a:gd fmla="*/ 2147483647 h 86" name="T113"/>
                <a:gd fmla="*/ 2147483647 w 382" name="T114"/>
                <a:gd fmla="*/ 2147483647 h 86" name="T115"/>
                <a:gd fmla="*/ 2147483647 w 382" name="T116"/>
                <a:gd fmla="*/ 2147483647 h 86" name="T117"/>
                <a:gd fmla="*/ 2147483647 w 382" name="T118"/>
                <a:gd fmla="*/ 2147483647 h 86" name="T119"/>
                <a:gd fmla="*/ 2147483647 w 382" name="T120"/>
                <a:gd fmla="*/ 2147483647 h 86" name="T121"/>
                <a:gd fmla="*/ 2147483647 w 382" name="T122"/>
                <a:gd fmla="*/ 2147483647 h 86" name="T123"/>
                <a:gd fmla="*/ 2147483647 w 382" name="T124"/>
                <a:gd fmla="*/ 2147483647 h 8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382" name="T189"/>
                <a:gd fmla="*/ 0 h 86" name="T190"/>
                <a:gd fmla="*/ 382 w 382" name="T191"/>
                <a:gd fmla="*/ 86 h 86"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86" w="382">
                  <a:moveTo>
                    <a:pt x="174" y="60"/>
                  </a:moveTo>
                  <a:lnTo>
                    <a:pt x="168" y="58"/>
                  </a:lnTo>
                  <a:lnTo>
                    <a:pt x="164" y="50"/>
                  </a:lnTo>
                  <a:lnTo>
                    <a:pt x="158" y="50"/>
                  </a:lnTo>
                  <a:lnTo>
                    <a:pt x="156" y="58"/>
                  </a:lnTo>
                  <a:lnTo>
                    <a:pt x="154" y="64"/>
                  </a:lnTo>
                  <a:lnTo>
                    <a:pt x="150" y="70"/>
                  </a:lnTo>
                  <a:lnTo>
                    <a:pt x="146" y="72"/>
                  </a:lnTo>
                  <a:lnTo>
                    <a:pt x="142" y="72"/>
                  </a:lnTo>
                  <a:lnTo>
                    <a:pt x="140" y="72"/>
                  </a:lnTo>
                  <a:lnTo>
                    <a:pt x="136" y="68"/>
                  </a:lnTo>
                  <a:lnTo>
                    <a:pt x="132" y="66"/>
                  </a:lnTo>
                  <a:lnTo>
                    <a:pt x="126" y="66"/>
                  </a:lnTo>
                  <a:lnTo>
                    <a:pt x="136" y="70"/>
                  </a:lnTo>
                  <a:lnTo>
                    <a:pt x="142" y="74"/>
                  </a:lnTo>
                  <a:lnTo>
                    <a:pt x="132" y="82"/>
                  </a:lnTo>
                  <a:lnTo>
                    <a:pt x="120" y="86"/>
                  </a:lnTo>
                  <a:lnTo>
                    <a:pt x="114" y="86"/>
                  </a:lnTo>
                  <a:lnTo>
                    <a:pt x="112" y="84"/>
                  </a:lnTo>
                  <a:lnTo>
                    <a:pt x="106" y="82"/>
                  </a:lnTo>
                  <a:lnTo>
                    <a:pt x="102" y="80"/>
                  </a:lnTo>
                  <a:lnTo>
                    <a:pt x="46" y="80"/>
                  </a:lnTo>
                  <a:lnTo>
                    <a:pt x="32" y="82"/>
                  </a:lnTo>
                  <a:lnTo>
                    <a:pt x="28" y="82"/>
                  </a:lnTo>
                  <a:lnTo>
                    <a:pt x="26" y="82"/>
                  </a:lnTo>
                  <a:lnTo>
                    <a:pt x="24" y="80"/>
                  </a:lnTo>
                  <a:lnTo>
                    <a:pt x="22" y="76"/>
                  </a:lnTo>
                  <a:lnTo>
                    <a:pt x="24" y="72"/>
                  </a:lnTo>
                  <a:lnTo>
                    <a:pt x="26" y="70"/>
                  </a:lnTo>
                  <a:lnTo>
                    <a:pt x="34" y="72"/>
                  </a:lnTo>
                  <a:lnTo>
                    <a:pt x="50" y="76"/>
                  </a:lnTo>
                  <a:lnTo>
                    <a:pt x="52" y="68"/>
                  </a:lnTo>
                  <a:lnTo>
                    <a:pt x="54" y="64"/>
                  </a:lnTo>
                  <a:lnTo>
                    <a:pt x="58" y="62"/>
                  </a:lnTo>
                  <a:lnTo>
                    <a:pt x="64" y="62"/>
                  </a:lnTo>
                  <a:lnTo>
                    <a:pt x="68" y="64"/>
                  </a:lnTo>
                  <a:lnTo>
                    <a:pt x="72" y="64"/>
                  </a:lnTo>
                  <a:lnTo>
                    <a:pt x="76" y="66"/>
                  </a:lnTo>
                  <a:lnTo>
                    <a:pt x="80" y="66"/>
                  </a:lnTo>
                  <a:lnTo>
                    <a:pt x="76" y="60"/>
                  </a:lnTo>
                  <a:lnTo>
                    <a:pt x="74" y="54"/>
                  </a:lnTo>
                  <a:lnTo>
                    <a:pt x="72" y="50"/>
                  </a:lnTo>
                  <a:lnTo>
                    <a:pt x="64" y="52"/>
                  </a:lnTo>
                  <a:lnTo>
                    <a:pt x="64" y="50"/>
                  </a:lnTo>
                  <a:lnTo>
                    <a:pt x="62" y="48"/>
                  </a:lnTo>
                  <a:lnTo>
                    <a:pt x="50" y="52"/>
                  </a:lnTo>
                  <a:lnTo>
                    <a:pt x="42" y="54"/>
                  </a:lnTo>
                  <a:lnTo>
                    <a:pt x="34" y="54"/>
                  </a:lnTo>
                  <a:lnTo>
                    <a:pt x="22" y="54"/>
                  </a:lnTo>
                  <a:lnTo>
                    <a:pt x="10" y="52"/>
                  </a:lnTo>
                  <a:lnTo>
                    <a:pt x="6" y="50"/>
                  </a:lnTo>
                  <a:lnTo>
                    <a:pt x="4" y="46"/>
                  </a:lnTo>
                  <a:lnTo>
                    <a:pt x="2" y="42"/>
                  </a:lnTo>
                  <a:lnTo>
                    <a:pt x="0" y="38"/>
                  </a:lnTo>
                  <a:lnTo>
                    <a:pt x="2" y="36"/>
                  </a:lnTo>
                  <a:lnTo>
                    <a:pt x="6" y="32"/>
                  </a:lnTo>
                  <a:lnTo>
                    <a:pt x="24" y="26"/>
                  </a:lnTo>
                  <a:lnTo>
                    <a:pt x="42" y="24"/>
                  </a:lnTo>
                  <a:lnTo>
                    <a:pt x="58" y="22"/>
                  </a:lnTo>
                  <a:lnTo>
                    <a:pt x="78" y="26"/>
                  </a:lnTo>
                  <a:lnTo>
                    <a:pt x="88" y="32"/>
                  </a:lnTo>
                  <a:lnTo>
                    <a:pt x="96" y="36"/>
                  </a:lnTo>
                  <a:lnTo>
                    <a:pt x="98" y="36"/>
                  </a:lnTo>
                  <a:lnTo>
                    <a:pt x="104" y="36"/>
                  </a:lnTo>
                  <a:lnTo>
                    <a:pt x="104" y="34"/>
                  </a:lnTo>
                  <a:lnTo>
                    <a:pt x="108" y="30"/>
                  </a:lnTo>
                  <a:lnTo>
                    <a:pt x="112" y="28"/>
                  </a:lnTo>
                  <a:lnTo>
                    <a:pt x="116" y="26"/>
                  </a:lnTo>
                  <a:lnTo>
                    <a:pt x="126" y="28"/>
                  </a:lnTo>
                  <a:lnTo>
                    <a:pt x="132" y="32"/>
                  </a:lnTo>
                  <a:lnTo>
                    <a:pt x="136" y="36"/>
                  </a:lnTo>
                  <a:lnTo>
                    <a:pt x="142" y="36"/>
                  </a:lnTo>
                  <a:lnTo>
                    <a:pt x="142" y="32"/>
                  </a:lnTo>
                  <a:lnTo>
                    <a:pt x="140" y="30"/>
                  </a:lnTo>
                  <a:lnTo>
                    <a:pt x="130" y="24"/>
                  </a:lnTo>
                  <a:lnTo>
                    <a:pt x="120" y="24"/>
                  </a:lnTo>
                  <a:lnTo>
                    <a:pt x="114" y="24"/>
                  </a:lnTo>
                  <a:lnTo>
                    <a:pt x="98" y="24"/>
                  </a:lnTo>
                  <a:lnTo>
                    <a:pt x="86" y="24"/>
                  </a:lnTo>
                  <a:lnTo>
                    <a:pt x="82" y="24"/>
                  </a:lnTo>
                  <a:lnTo>
                    <a:pt x="80" y="22"/>
                  </a:lnTo>
                  <a:lnTo>
                    <a:pt x="78" y="20"/>
                  </a:lnTo>
                  <a:lnTo>
                    <a:pt x="80" y="14"/>
                  </a:lnTo>
                  <a:lnTo>
                    <a:pt x="84" y="12"/>
                  </a:lnTo>
                  <a:lnTo>
                    <a:pt x="92" y="12"/>
                  </a:lnTo>
                  <a:lnTo>
                    <a:pt x="126" y="12"/>
                  </a:lnTo>
                  <a:lnTo>
                    <a:pt x="134" y="10"/>
                  </a:lnTo>
                  <a:lnTo>
                    <a:pt x="142" y="8"/>
                  </a:lnTo>
                  <a:lnTo>
                    <a:pt x="148" y="8"/>
                  </a:lnTo>
                  <a:lnTo>
                    <a:pt x="158" y="8"/>
                  </a:lnTo>
                  <a:lnTo>
                    <a:pt x="164" y="8"/>
                  </a:lnTo>
                  <a:lnTo>
                    <a:pt x="168" y="8"/>
                  </a:lnTo>
                  <a:lnTo>
                    <a:pt x="168" y="10"/>
                  </a:lnTo>
                  <a:lnTo>
                    <a:pt x="172" y="10"/>
                  </a:lnTo>
                  <a:lnTo>
                    <a:pt x="188" y="8"/>
                  </a:lnTo>
                  <a:lnTo>
                    <a:pt x="202" y="4"/>
                  </a:lnTo>
                  <a:lnTo>
                    <a:pt x="226" y="2"/>
                  </a:lnTo>
                  <a:lnTo>
                    <a:pt x="252" y="0"/>
                  </a:lnTo>
                  <a:lnTo>
                    <a:pt x="306" y="2"/>
                  </a:lnTo>
                  <a:lnTo>
                    <a:pt x="328" y="2"/>
                  </a:lnTo>
                  <a:lnTo>
                    <a:pt x="346" y="2"/>
                  </a:lnTo>
                  <a:lnTo>
                    <a:pt x="364" y="6"/>
                  </a:lnTo>
                  <a:lnTo>
                    <a:pt x="382" y="10"/>
                  </a:lnTo>
                  <a:lnTo>
                    <a:pt x="368" y="16"/>
                  </a:lnTo>
                  <a:lnTo>
                    <a:pt x="352" y="22"/>
                  </a:lnTo>
                  <a:lnTo>
                    <a:pt x="332" y="24"/>
                  </a:lnTo>
                  <a:lnTo>
                    <a:pt x="324" y="24"/>
                  </a:lnTo>
                  <a:lnTo>
                    <a:pt x="316" y="24"/>
                  </a:lnTo>
                  <a:lnTo>
                    <a:pt x="304" y="24"/>
                  </a:lnTo>
                  <a:lnTo>
                    <a:pt x="310" y="24"/>
                  </a:lnTo>
                  <a:lnTo>
                    <a:pt x="318" y="24"/>
                  </a:lnTo>
                  <a:lnTo>
                    <a:pt x="310" y="26"/>
                  </a:lnTo>
                  <a:lnTo>
                    <a:pt x="302" y="26"/>
                  </a:lnTo>
                  <a:lnTo>
                    <a:pt x="282" y="26"/>
                  </a:lnTo>
                  <a:lnTo>
                    <a:pt x="272" y="28"/>
                  </a:lnTo>
                  <a:lnTo>
                    <a:pt x="262" y="32"/>
                  </a:lnTo>
                  <a:lnTo>
                    <a:pt x="250" y="36"/>
                  </a:lnTo>
                  <a:lnTo>
                    <a:pt x="240" y="36"/>
                  </a:lnTo>
                  <a:lnTo>
                    <a:pt x="222" y="36"/>
                  </a:lnTo>
                  <a:lnTo>
                    <a:pt x="216" y="36"/>
                  </a:lnTo>
                  <a:lnTo>
                    <a:pt x="210" y="36"/>
                  </a:lnTo>
                  <a:lnTo>
                    <a:pt x="208" y="40"/>
                  </a:lnTo>
                  <a:lnTo>
                    <a:pt x="206" y="44"/>
                  </a:lnTo>
                  <a:lnTo>
                    <a:pt x="196" y="52"/>
                  </a:lnTo>
                  <a:lnTo>
                    <a:pt x="184" y="58"/>
                  </a:lnTo>
                  <a:lnTo>
                    <a:pt x="174" y="6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87" name="Freeform 56"/>
            <p:cNvSpPr/>
            <p:nvPr/>
          </p:nvSpPr>
          <p:spPr bwMode="auto">
            <a:xfrm>
              <a:off x="3151464" y="2502140"/>
              <a:ext cx="415120" cy="300003"/>
            </a:xfrm>
            <a:custGeom>
              <a:gdLst>
                <a:gd fmla="*/ 2147483647 w 284" name="T0"/>
                <a:gd fmla="*/ 2147483647 h 190" name="T1"/>
                <a:gd fmla="*/ 2147483647 w 284" name="T2"/>
                <a:gd fmla="*/ 2147483647 h 190" name="T3"/>
                <a:gd fmla="*/ 2147483647 w 284" name="T4"/>
                <a:gd fmla="*/ 2147483647 h 190" name="T5"/>
                <a:gd fmla="*/ 2147483647 w 284" name="T6"/>
                <a:gd fmla="*/ 2147483647 h 190" name="T7"/>
                <a:gd fmla="*/ 2147483647 w 284" name="T8"/>
                <a:gd fmla="*/ 2147483647 h 190" name="T9"/>
                <a:gd fmla="*/ 2147483647 w 284" name="T10"/>
                <a:gd fmla="*/ 2147483647 h 190" name="T11"/>
                <a:gd fmla="*/ 2147483647 w 284" name="T12"/>
                <a:gd fmla="*/ 2147483647 h 190" name="T13"/>
                <a:gd fmla="*/ 2147483647 w 284" name="T14"/>
                <a:gd fmla="*/ 2147483647 h 190" name="T15"/>
                <a:gd fmla="*/ 2147483647 w 284" name="T16"/>
                <a:gd fmla="*/ 2147483647 h 190" name="T17"/>
                <a:gd fmla="*/ 2147483647 w 284" name="T18"/>
                <a:gd fmla="*/ 2147483647 h 190" name="T19"/>
                <a:gd fmla="*/ 2147483647 w 284" name="T20"/>
                <a:gd fmla="*/ 2147483647 h 190" name="T21"/>
                <a:gd fmla="*/ 2147483647 w 284" name="T22"/>
                <a:gd fmla="*/ 2147483647 h 190" name="T23"/>
                <a:gd fmla="*/ 2147483647 w 284" name="T24"/>
                <a:gd fmla="*/ 2147483647 h 190" name="T25"/>
                <a:gd fmla="*/ 2147483647 w 284" name="T26"/>
                <a:gd fmla="*/ 2147483647 h 190" name="T27"/>
                <a:gd fmla="*/ 2147483647 w 284" name="T28"/>
                <a:gd fmla="*/ 2147483647 h 190" name="T29"/>
                <a:gd fmla="*/ 2147483647 w 284" name="T30"/>
                <a:gd fmla="*/ 2147483647 h 190" name="T31"/>
                <a:gd fmla="*/ 2147483647 w 284" name="T32"/>
                <a:gd fmla="*/ 2147483647 h 190" name="T33"/>
                <a:gd fmla="*/ 2147483647 w 284" name="T34"/>
                <a:gd fmla="*/ 2147483647 h 190" name="T35"/>
                <a:gd fmla="*/ 2147483647 w 284" name="T36"/>
                <a:gd fmla="*/ 2147483647 h 190" name="T37"/>
                <a:gd fmla="*/ 2147483647 w 284" name="T38"/>
                <a:gd fmla="*/ 2147483647 h 190" name="T39"/>
                <a:gd fmla="*/ 2147483647 w 284" name="T40"/>
                <a:gd fmla="*/ 2147483647 h 190" name="T41"/>
                <a:gd fmla="*/ 2147483647 w 284" name="T42"/>
                <a:gd fmla="*/ 2147483647 h 190" name="T43"/>
                <a:gd fmla="*/ 2147483647 w 284" name="T44"/>
                <a:gd fmla="*/ 2147483647 h 190" name="T45"/>
                <a:gd fmla="*/ 2147483647 w 284" name="T46"/>
                <a:gd fmla="*/ 2147483647 h 190" name="T47"/>
                <a:gd fmla="*/ 2147483647 w 284" name="T48"/>
                <a:gd fmla="*/ 2147483647 h 190" name="T49"/>
                <a:gd fmla="*/ 2147483647 w 284" name="T50"/>
                <a:gd fmla="*/ 2147483647 h 190" name="T51"/>
                <a:gd fmla="*/ 2147483647 w 284" name="T52"/>
                <a:gd fmla="*/ 2147483647 h 190" name="T53"/>
                <a:gd fmla="*/ 2147483647 w 284" name="T54"/>
                <a:gd fmla="*/ 2147483647 h 190" name="T55"/>
                <a:gd fmla="*/ 2147483647 w 284" name="T56"/>
                <a:gd fmla="*/ 2147483647 h 190" name="T57"/>
                <a:gd fmla="*/ 2147483647 w 284" name="T58"/>
                <a:gd fmla="*/ 2147483647 h 190" name="T59"/>
                <a:gd fmla="*/ 2147483647 w 284" name="T60"/>
                <a:gd fmla="*/ 2147483647 h 190" name="T61"/>
                <a:gd fmla="*/ 2147483647 w 284" name="T62"/>
                <a:gd fmla="*/ 2147483647 h 190" name="T63"/>
                <a:gd fmla="*/ 2147483647 w 284" name="T64"/>
                <a:gd fmla="*/ 2147483647 h 190" name="T65"/>
                <a:gd fmla="*/ 2147483647 w 284" name="T66"/>
                <a:gd fmla="*/ 2147483647 h 190" name="T67"/>
                <a:gd fmla="*/ 2147483647 w 284" name="T68"/>
                <a:gd fmla="*/ 2147483647 h 190" name="T69"/>
                <a:gd fmla="*/ 2147483647 w 284" name="T70"/>
                <a:gd fmla="*/ 2147483647 h 190" name="T71"/>
                <a:gd fmla="*/ 2147483647 w 284" name="T72"/>
                <a:gd fmla="*/ 2147483647 h 190" name="T73"/>
                <a:gd fmla="*/ 2147483647 w 284" name="T74"/>
                <a:gd fmla="*/ 2147483647 h 190" name="T75"/>
                <a:gd fmla="*/ 2147483647 w 284" name="T76"/>
                <a:gd fmla="*/ 2147483647 h 190" name="T77"/>
                <a:gd fmla="*/ 2147483647 w 284" name="T78"/>
                <a:gd fmla="*/ 2147483647 h 190" name="T79"/>
                <a:gd fmla="*/ 2147483647 w 284" name="T80"/>
                <a:gd fmla="*/ 2147483647 h 190" name="T81"/>
                <a:gd fmla="*/ 2147483647 w 284" name="T82"/>
                <a:gd fmla="*/ 2147483647 h 190" name="T83"/>
                <a:gd fmla="*/ 2147483647 w 284" name="T84"/>
                <a:gd fmla="*/ 2147483647 h 190" name="T85"/>
                <a:gd fmla="*/ 2147483647 w 284" name="T86"/>
                <a:gd fmla="*/ 2147483647 h 190" name="T87"/>
                <a:gd fmla="*/ 2147483647 w 284" name="T88"/>
                <a:gd fmla="*/ 2147483647 h 190" name="T89"/>
                <a:gd fmla="*/ 2147483647 w 284" name="T90"/>
                <a:gd fmla="*/ 2147483647 h 190" name="T91"/>
                <a:gd fmla="*/ 2147483647 w 284" name="T92"/>
                <a:gd fmla="*/ 2147483647 h 190" name="T93"/>
                <a:gd fmla="*/ 2147483647 w 284" name="T94"/>
                <a:gd fmla="*/ 2147483647 h 190" name="T95"/>
                <a:gd fmla="*/ 2147483647 w 284" name="T96"/>
                <a:gd fmla="*/ 2147483647 h 190" name="T97"/>
                <a:gd fmla="*/ 2147483647 w 284" name="T98"/>
                <a:gd fmla="*/ 2147483647 h 190" name="T99"/>
                <a:gd fmla="*/ 2147483647 w 284" name="T100"/>
                <a:gd fmla="*/ 2147483647 h 190" name="T101"/>
                <a:gd fmla="*/ 2147483647 w 284" name="T102"/>
                <a:gd fmla="*/ 2147483647 h 190" name="T103"/>
                <a:gd fmla="*/ 2147483647 w 284" name="T104"/>
                <a:gd fmla="*/ 2147483647 h 190" name="T105"/>
                <a:gd fmla="*/ 2147483647 w 284" name="T106"/>
                <a:gd fmla="*/ 2147483647 h 190" name="T107"/>
                <a:gd fmla="*/ 2147483647 w 284" name="T108"/>
                <a:gd fmla="*/ 2147483647 h 190" name="T109"/>
                <a:gd fmla="*/ 2147483647 w 284" name="T110"/>
                <a:gd fmla="*/ 2147483647 h 190" name="T111"/>
                <a:gd fmla="*/ 2147483647 w 284" name="T112"/>
                <a:gd fmla="*/ 2147483647 h 190" name="T113"/>
                <a:gd fmla="*/ 2147483647 w 284" name="T114"/>
                <a:gd fmla="*/ 0 h 190" name="T115"/>
                <a:gd fmla="*/ 2147483647 w 284" name="T116"/>
                <a:gd fmla="*/ 2147483647 h 190" name="T117"/>
                <a:gd fmla="*/ 2147483647 w 284" name="T118"/>
                <a:gd fmla="*/ 2147483647 h 190" name="T119"/>
                <a:gd fmla="*/ 2147483647 w 284" name="T120"/>
                <a:gd fmla="*/ 2147483647 h 190" name="T121"/>
                <a:gd fmla="*/ 2147483647 w 284" name="T122"/>
                <a:gd fmla="*/ 2147483647 h 190"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284" name="T186"/>
                <a:gd fmla="*/ 0 h 190" name="T187"/>
                <a:gd fmla="*/ 284 w 284" name="T188"/>
                <a:gd fmla="*/ 190 h 190"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190" w="284">
                  <a:moveTo>
                    <a:pt x="114" y="0"/>
                  </a:moveTo>
                  <a:lnTo>
                    <a:pt x="124" y="0"/>
                  </a:lnTo>
                  <a:lnTo>
                    <a:pt x="122" y="10"/>
                  </a:lnTo>
                  <a:lnTo>
                    <a:pt x="126" y="8"/>
                  </a:lnTo>
                  <a:lnTo>
                    <a:pt x="130" y="4"/>
                  </a:lnTo>
                  <a:lnTo>
                    <a:pt x="132" y="2"/>
                  </a:lnTo>
                  <a:lnTo>
                    <a:pt x="138" y="0"/>
                  </a:lnTo>
                  <a:lnTo>
                    <a:pt x="146" y="0"/>
                  </a:lnTo>
                  <a:lnTo>
                    <a:pt x="158" y="4"/>
                  </a:lnTo>
                  <a:lnTo>
                    <a:pt x="168" y="8"/>
                  </a:lnTo>
                  <a:lnTo>
                    <a:pt x="170" y="12"/>
                  </a:lnTo>
                  <a:lnTo>
                    <a:pt x="172" y="14"/>
                  </a:lnTo>
                  <a:lnTo>
                    <a:pt x="142" y="20"/>
                  </a:lnTo>
                  <a:lnTo>
                    <a:pt x="158" y="22"/>
                  </a:lnTo>
                  <a:lnTo>
                    <a:pt x="172" y="20"/>
                  </a:lnTo>
                  <a:lnTo>
                    <a:pt x="176" y="22"/>
                  </a:lnTo>
                  <a:lnTo>
                    <a:pt x="180" y="24"/>
                  </a:lnTo>
                  <a:lnTo>
                    <a:pt x="184" y="28"/>
                  </a:lnTo>
                  <a:lnTo>
                    <a:pt x="186" y="34"/>
                  </a:lnTo>
                  <a:lnTo>
                    <a:pt x="190" y="40"/>
                  </a:lnTo>
                  <a:lnTo>
                    <a:pt x="196" y="34"/>
                  </a:lnTo>
                  <a:lnTo>
                    <a:pt x="198" y="32"/>
                  </a:lnTo>
                  <a:lnTo>
                    <a:pt x="202" y="32"/>
                  </a:lnTo>
                  <a:lnTo>
                    <a:pt x="212" y="36"/>
                  </a:lnTo>
                  <a:lnTo>
                    <a:pt x="224" y="44"/>
                  </a:lnTo>
                  <a:lnTo>
                    <a:pt x="246" y="58"/>
                  </a:lnTo>
                  <a:lnTo>
                    <a:pt x="236" y="64"/>
                  </a:lnTo>
                  <a:lnTo>
                    <a:pt x="230" y="68"/>
                  </a:lnTo>
                  <a:lnTo>
                    <a:pt x="228" y="74"/>
                  </a:lnTo>
                  <a:lnTo>
                    <a:pt x="218" y="74"/>
                  </a:lnTo>
                  <a:lnTo>
                    <a:pt x="218" y="80"/>
                  </a:lnTo>
                  <a:lnTo>
                    <a:pt x="224" y="80"/>
                  </a:lnTo>
                  <a:lnTo>
                    <a:pt x="234" y="82"/>
                  </a:lnTo>
                  <a:lnTo>
                    <a:pt x="246" y="86"/>
                  </a:lnTo>
                  <a:lnTo>
                    <a:pt x="256" y="94"/>
                  </a:lnTo>
                  <a:lnTo>
                    <a:pt x="258" y="98"/>
                  </a:lnTo>
                  <a:lnTo>
                    <a:pt x="258" y="102"/>
                  </a:lnTo>
                  <a:lnTo>
                    <a:pt x="264" y="104"/>
                  </a:lnTo>
                  <a:lnTo>
                    <a:pt x="268" y="106"/>
                  </a:lnTo>
                  <a:lnTo>
                    <a:pt x="272" y="108"/>
                  </a:lnTo>
                  <a:lnTo>
                    <a:pt x="276" y="108"/>
                  </a:lnTo>
                  <a:lnTo>
                    <a:pt x="280" y="108"/>
                  </a:lnTo>
                  <a:lnTo>
                    <a:pt x="284" y="106"/>
                  </a:lnTo>
                  <a:lnTo>
                    <a:pt x="284" y="112"/>
                  </a:lnTo>
                  <a:lnTo>
                    <a:pt x="276" y="114"/>
                  </a:lnTo>
                  <a:lnTo>
                    <a:pt x="268" y="116"/>
                  </a:lnTo>
                  <a:lnTo>
                    <a:pt x="268" y="126"/>
                  </a:lnTo>
                  <a:lnTo>
                    <a:pt x="262" y="124"/>
                  </a:lnTo>
                  <a:lnTo>
                    <a:pt x="258" y="122"/>
                  </a:lnTo>
                  <a:lnTo>
                    <a:pt x="252" y="130"/>
                  </a:lnTo>
                  <a:lnTo>
                    <a:pt x="246" y="134"/>
                  </a:lnTo>
                  <a:lnTo>
                    <a:pt x="242" y="136"/>
                  </a:lnTo>
                  <a:lnTo>
                    <a:pt x="236" y="136"/>
                  </a:lnTo>
                  <a:lnTo>
                    <a:pt x="232" y="134"/>
                  </a:lnTo>
                  <a:lnTo>
                    <a:pt x="230" y="130"/>
                  </a:lnTo>
                  <a:lnTo>
                    <a:pt x="228" y="128"/>
                  </a:lnTo>
                  <a:lnTo>
                    <a:pt x="228" y="120"/>
                  </a:lnTo>
                  <a:lnTo>
                    <a:pt x="224" y="112"/>
                  </a:lnTo>
                  <a:lnTo>
                    <a:pt x="210" y="112"/>
                  </a:lnTo>
                  <a:lnTo>
                    <a:pt x="212" y="118"/>
                  </a:lnTo>
                  <a:lnTo>
                    <a:pt x="208" y="120"/>
                  </a:lnTo>
                  <a:lnTo>
                    <a:pt x="204" y="120"/>
                  </a:lnTo>
                  <a:lnTo>
                    <a:pt x="198" y="122"/>
                  </a:lnTo>
                  <a:lnTo>
                    <a:pt x="198" y="124"/>
                  </a:lnTo>
                  <a:lnTo>
                    <a:pt x="200" y="128"/>
                  </a:lnTo>
                  <a:lnTo>
                    <a:pt x="206" y="130"/>
                  </a:lnTo>
                  <a:lnTo>
                    <a:pt x="206" y="138"/>
                  </a:lnTo>
                  <a:lnTo>
                    <a:pt x="214" y="140"/>
                  </a:lnTo>
                  <a:lnTo>
                    <a:pt x="220" y="144"/>
                  </a:lnTo>
                  <a:lnTo>
                    <a:pt x="222" y="152"/>
                  </a:lnTo>
                  <a:lnTo>
                    <a:pt x="220" y="158"/>
                  </a:lnTo>
                  <a:lnTo>
                    <a:pt x="218" y="164"/>
                  </a:lnTo>
                  <a:lnTo>
                    <a:pt x="218" y="168"/>
                  </a:lnTo>
                  <a:lnTo>
                    <a:pt x="216" y="172"/>
                  </a:lnTo>
                  <a:lnTo>
                    <a:pt x="220" y="178"/>
                  </a:lnTo>
                  <a:lnTo>
                    <a:pt x="212" y="176"/>
                  </a:lnTo>
                  <a:lnTo>
                    <a:pt x="202" y="172"/>
                  </a:lnTo>
                  <a:lnTo>
                    <a:pt x="196" y="166"/>
                  </a:lnTo>
                  <a:lnTo>
                    <a:pt x="192" y="164"/>
                  </a:lnTo>
                  <a:lnTo>
                    <a:pt x="192" y="162"/>
                  </a:lnTo>
                  <a:lnTo>
                    <a:pt x="188" y="160"/>
                  </a:lnTo>
                  <a:lnTo>
                    <a:pt x="182" y="158"/>
                  </a:lnTo>
                  <a:lnTo>
                    <a:pt x="170" y="158"/>
                  </a:lnTo>
                  <a:lnTo>
                    <a:pt x="172" y="160"/>
                  </a:lnTo>
                  <a:lnTo>
                    <a:pt x="180" y="168"/>
                  </a:lnTo>
                  <a:lnTo>
                    <a:pt x="196" y="182"/>
                  </a:lnTo>
                  <a:lnTo>
                    <a:pt x="194" y="188"/>
                  </a:lnTo>
                  <a:lnTo>
                    <a:pt x="190" y="190"/>
                  </a:lnTo>
                  <a:lnTo>
                    <a:pt x="184" y="188"/>
                  </a:lnTo>
                  <a:lnTo>
                    <a:pt x="174" y="184"/>
                  </a:lnTo>
                  <a:lnTo>
                    <a:pt x="160" y="176"/>
                  </a:lnTo>
                  <a:lnTo>
                    <a:pt x="134" y="176"/>
                  </a:lnTo>
                  <a:lnTo>
                    <a:pt x="132" y="172"/>
                  </a:lnTo>
                  <a:lnTo>
                    <a:pt x="134" y="170"/>
                  </a:lnTo>
                  <a:lnTo>
                    <a:pt x="134" y="168"/>
                  </a:lnTo>
                  <a:lnTo>
                    <a:pt x="134" y="164"/>
                  </a:lnTo>
                  <a:lnTo>
                    <a:pt x="134" y="160"/>
                  </a:lnTo>
                  <a:lnTo>
                    <a:pt x="134" y="158"/>
                  </a:lnTo>
                  <a:lnTo>
                    <a:pt x="132" y="158"/>
                  </a:lnTo>
                  <a:lnTo>
                    <a:pt x="124" y="152"/>
                  </a:lnTo>
                  <a:lnTo>
                    <a:pt x="120" y="148"/>
                  </a:lnTo>
                  <a:lnTo>
                    <a:pt x="120" y="144"/>
                  </a:lnTo>
                  <a:lnTo>
                    <a:pt x="102" y="144"/>
                  </a:lnTo>
                  <a:lnTo>
                    <a:pt x="94" y="144"/>
                  </a:lnTo>
                  <a:lnTo>
                    <a:pt x="88" y="146"/>
                  </a:lnTo>
                  <a:lnTo>
                    <a:pt x="78" y="148"/>
                  </a:lnTo>
                  <a:lnTo>
                    <a:pt x="70" y="150"/>
                  </a:lnTo>
                  <a:lnTo>
                    <a:pt x="62" y="148"/>
                  </a:lnTo>
                  <a:lnTo>
                    <a:pt x="60" y="146"/>
                  </a:lnTo>
                  <a:lnTo>
                    <a:pt x="60" y="144"/>
                  </a:lnTo>
                  <a:lnTo>
                    <a:pt x="60" y="142"/>
                  </a:lnTo>
                  <a:lnTo>
                    <a:pt x="62" y="138"/>
                  </a:lnTo>
                  <a:lnTo>
                    <a:pt x="70" y="136"/>
                  </a:lnTo>
                  <a:lnTo>
                    <a:pt x="86" y="128"/>
                  </a:lnTo>
                  <a:lnTo>
                    <a:pt x="88" y="132"/>
                  </a:lnTo>
                  <a:lnTo>
                    <a:pt x="92" y="134"/>
                  </a:lnTo>
                  <a:lnTo>
                    <a:pt x="104" y="134"/>
                  </a:lnTo>
                  <a:lnTo>
                    <a:pt x="114" y="132"/>
                  </a:lnTo>
                  <a:lnTo>
                    <a:pt x="116" y="130"/>
                  </a:lnTo>
                  <a:lnTo>
                    <a:pt x="120" y="128"/>
                  </a:lnTo>
                  <a:lnTo>
                    <a:pt x="122" y="126"/>
                  </a:lnTo>
                  <a:lnTo>
                    <a:pt x="122" y="120"/>
                  </a:lnTo>
                  <a:lnTo>
                    <a:pt x="134" y="116"/>
                  </a:lnTo>
                  <a:lnTo>
                    <a:pt x="142" y="112"/>
                  </a:lnTo>
                  <a:lnTo>
                    <a:pt x="162" y="98"/>
                  </a:lnTo>
                  <a:lnTo>
                    <a:pt x="152" y="84"/>
                  </a:lnTo>
                  <a:lnTo>
                    <a:pt x="148" y="82"/>
                  </a:lnTo>
                  <a:lnTo>
                    <a:pt x="142" y="80"/>
                  </a:lnTo>
                  <a:lnTo>
                    <a:pt x="142" y="76"/>
                  </a:lnTo>
                  <a:lnTo>
                    <a:pt x="128" y="76"/>
                  </a:lnTo>
                  <a:lnTo>
                    <a:pt x="130" y="74"/>
                  </a:lnTo>
                  <a:lnTo>
                    <a:pt x="134" y="74"/>
                  </a:lnTo>
                  <a:lnTo>
                    <a:pt x="134" y="66"/>
                  </a:lnTo>
                  <a:lnTo>
                    <a:pt x="130" y="64"/>
                  </a:lnTo>
                  <a:lnTo>
                    <a:pt x="126" y="62"/>
                  </a:lnTo>
                  <a:lnTo>
                    <a:pt x="118" y="56"/>
                  </a:lnTo>
                  <a:lnTo>
                    <a:pt x="114" y="54"/>
                  </a:lnTo>
                  <a:lnTo>
                    <a:pt x="112" y="54"/>
                  </a:lnTo>
                  <a:lnTo>
                    <a:pt x="110" y="56"/>
                  </a:lnTo>
                  <a:lnTo>
                    <a:pt x="104" y="58"/>
                  </a:lnTo>
                  <a:lnTo>
                    <a:pt x="100" y="62"/>
                  </a:lnTo>
                  <a:lnTo>
                    <a:pt x="96" y="64"/>
                  </a:lnTo>
                  <a:lnTo>
                    <a:pt x="92" y="66"/>
                  </a:lnTo>
                  <a:lnTo>
                    <a:pt x="88" y="66"/>
                  </a:lnTo>
                  <a:lnTo>
                    <a:pt x="88" y="64"/>
                  </a:lnTo>
                  <a:lnTo>
                    <a:pt x="88" y="56"/>
                  </a:lnTo>
                  <a:lnTo>
                    <a:pt x="76" y="58"/>
                  </a:lnTo>
                  <a:lnTo>
                    <a:pt x="64" y="58"/>
                  </a:lnTo>
                  <a:lnTo>
                    <a:pt x="36" y="56"/>
                  </a:lnTo>
                  <a:lnTo>
                    <a:pt x="32" y="56"/>
                  </a:lnTo>
                  <a:lnTo>
                    <a:pt x="26" y="54"/>
                  </a:lnTo>
                  <a:lnTo>
                    <a:pt x="24" y="52"/>
                  </a:lnTo>
                  <a:lnTo>
                    <a:pt x="22" y="46"/>
                  </a:lnTo>
                  <a:lnTo>
                    <a:pt x="18" y="48"/>
                  </a:lnTo>
                  <a:lnTo>
                    <a:pt x="14" y="50"/>
                  </a:lnTo>
                  <a:lnTo>
                    <a:pt x="10" y="52"/>
                  </a:lnTo>
                  <a:lnTo>
                    <a:pt x="6" y="52"/>
                  </a:lnTo>
                  <a:lnTo>
                    <a:pt x="4" y="52"/>
                  </a:lnTo>
                  <a:lnTo>
                    <a:pt x="2" y="48"/>
                  </a:lnTo>
                  <a:lnTo>
                    <a:pt x="0" y="44"/>
                  </a:lnTo>
                  <a:lnTo>
                    <a:pt x="6" y="40"/>
                  </a:lnTo>
                  <a:lnTo>
                    <a:pt x="14" y="40"/>
                  </a:lnTo>
                  <a:lnTo>
                    <a:pt x="6" y="36"/>
                  </a:lnTo>
                  <a:lnTo>
                    <a:pt x="4" y="34"/>
                  </a:lnTo>
                  <a:lnTo>
                    <a:pt x="4" y="30"/>
                  </a:lnTo>
                  <a:lnTo>
                    <a:pt x="4" y="28"/>
                  </a:lnTo>
                  <a:lnTo>
                    <a:pt x="6" y="24"/>
                  </a:lnTo>
                  <a:lnTo>
                    <a:pt x="12" y="18"/>
                  </a:lnTo>
                  <a:lnTo>
                    <a:pt x="22" y="14"/>
                  </a:lnTo>
                  <a:lnTo>
                    <a:pt x="32" y="10"/>
                  </a:lnTo>
                  <a:lnTo>
                    <a:pt x="56" y="6"/>
                  </a:lnTo>
                  <a:lnTo>
                    <a:pt x="64" y="4"/>
                  </a:lnTo>
                  <a:lnTo>
                    <a:pt x="72" y="0"/>
                  </a:lnTo>
                  <a:lnTo>
                    <a:pt x="82" y="0"/>
                  </a:lnTo>
                  <a:lnTo>
                    <a:pt x="78" y="6"/>
                  </a:lnTo>
                  <a:lnTo>
                    <a:pt x="72" y="8"/>
                  </a:lnTo>
                  <a:lnTo>
                    <a:pt x="62" y="12"/>
                  </a:lnTo>
                  <a:lnTo>
                    <a:pt x="58" y="16"/>
                  </a:lnTo>
                  <a:lnTo>
                    <a:pt x="54" y="18"/>
                  </a:lnTo>
                  <a:lnTo>
                    <a:pt x="50" y="22"/>
                  </a:lnTo>
                  <a:lnTo>
                    <a:pt x="48" y="28"/>
                  </a:lnTo>
                  <a:lnTo>
                    <a:pt x="56" y="28"/>
                  </a:lnTo>
                  <a:lnTo>
                    <a:pt x="60" y="24"/>
                  </a:lnTo>
                  <a:lnTo>
                    <a:pt x="64" y="18"/>
                  </a:lnTo>
                  <a:lnTo>
                    <a:pt x="70" y="14"/>
                  </a:lnTo>
                  <a:lnTo>
                    <a:pt x="76" y="12"/>
                  </a:lnTo>
                  <a:lnTo>
                    <a:pt x="94" y="6"/>
                  </a:lnTo>
                  <a:lnTo>
                    <a:pt x="114"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88" name="Freeform 57"/>
            <p:cNvSpPr/>
            <p:nvPr/>
          </p:nvSpPr>
          <p:spPr bwMode="auto">
            <a:xfrm>
              <a:off x="3303675" y="2630901"/>
              <a:ext cx="47278" cy="29203"/>
            </a:xfrm>
            <a:custGeom>
              <a:gdLst>
                <a:gd fmla="*/ 2147483647 w 32" name="T0"/>
                <a:gd fmla="*/ 2147483647 h 18" name="T1"/>
                <a:gd fmla="*/ 2147483647 w 32" name="T2"/>
                <a:gd fmla="*/ 0 h 18" name="T3"/>
                <a:gd fmla="*/ 2147483647 w 32" name="T4"/>
                <a:gd fmla="*/ 0 h 18" name="T5"/>
                <a:gd fmla="*/ 2147483647 w 32" name="T6"/>
                <a:gd fmla="*/ 2147483647 h 18" name="T7"/>
                <a:gd fmla="*/ 2147483647 w 32" name="T8"/>
                <a:gd fmla="*/ 2147483647 h 18" name="T9"/>
                <a:gd fmla="*/ 2147483647 w 32" name="T10"/>
                <a:gd fmla="*/ 2147483647 h 18" name="T11"/>
                <a:gd fmla="*/ 2147483647 w 32" name="T12"/>
                <a:gd fmla="*/ 2147483647 h 18" name="T13"/>
                <a:gd fmla="*/ 2147483647 w 32" name="T14"/>
                <a:gd fmla="*/ 2147483647 h 18" name="T15"/>
                <a:gd fmla="*/ 2147483647 w 32" name="T16"/>
                <a:gd fmla="*/ 2147483647 h 18" name="T17"/>
                <a:gd fmla="*/ 2147483647 w 32" name="T18"/>
                <a:gd fmla="*/ 2147483647 h 18" name="T19"/>
                <a:gd fmla="*/ 0 w 32" name="T20"/>
                <a:gd fmla="*/ 2147483647 h 18" name="T21"/>
                <a:gd fmla="*/ 2147483647 w 32" name="T22"/>
                <a:gd fmla="*/ 2147483647 h 18" name="T23"/>
                <a:gd fmla="*/ 2147483647 w 32" name="T24"/>
                <a:gd fmla="*/ 2147483647 h 18" name="T25"/>
                <a:gd fmla="*/ 2147483647 w 32" name="T26"/>
                <a:gd fmla="*/ 2147483647 h 18" name="T27"/>
                <a:gd fmla="*/ 2147483647 w 32" name="T28"/>
                <a:gd fmla="*/ 2147483647 h 18" name="T29"/>
                <a:gd fmla="*/ 2147483647 w 32" name="T30"/>
                <a:gd fmla="*/ 0 h 18" name="T31"/>
                <a:gd fmla="*/ 2147483647 w 32" name="T32"/>
                <a:gd fmla="*/ 2147483647 h 18"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32" name="T51"/>
                <a:gd fmla="*/ 0 h 18" name="T52"/>
                <a:gd fmla="*/ 32 w 32" name="T53"/>
                <a:gd fmla="*/ 18 h 18"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18" w="32">
                  <a:moveTo>
                    <a:pt x="16" y="2"/>
                  </a:moveTo>
                  <a:lnTo>
                    <a:pt x="28" y="0"/>
                  </a:lnTo>
                  <a:lnTo>
                    <a:pt x="30" y="0"/>
                  </a:lnTo>
                  <a:lnTo>
                    <a:pt x="32" y="2"/>
                  </a:lnTo>
                  <a:lnTo>
                    <a:pt x="30" y="6"/>
                  </a:lnTo>
                  <a:lnTo>
                    <a:pt x="28" y="10"/>
                  </a:lnTo>
                  <a:lnTo>
                    <a:pt x="22" y="14"/>
                  </a:lnTo>
                  <a:lnTo>
                    <a:pt x="14" y="18"/>
                  </a:lnTo>
                  <a:lnTo>
                    <a:pt x="6" y="18"/>
                  </a:lnTo>
                  <a:lnTo>
                    <a:pt x="2" y="16"/>
                  </a:lnTo>
                  <a:lnTo>
                    <a:pt x="0" y="14"/>
                  </a:lnTo>
                  <a:lnTo>
                    <a:pt x="2" y="10"/>
                  </a:lnTo>
                  <a:lnTo>
                    <a:pt x="8" y="6"/>
                  </a:lnTo>
                  <a:lnTo>
                    <a:pt x="12" y="2"/>
                  </a:lnTo>
                  <a:lnTo>
                    <a:pt x="18" y="2"/>
                  </a:lnTo>
                  <a:lnTo>
                    <a:pt x="18" y="0"/>
                  </a:lnTo>
                  <a:lnTo>
                    <a:pt x="16" y="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89" name="Freeform 59"/>
            <p:cNvSpPr/>
            <p:nvPr/>
          </p:nvSpPr>
          <p:spPr bwMode="auto">
            <a:xfrm>
              <a:off x="1955689" y="3152587"/>
              <a:ext cx="1276492" cy="687615"/>
            </a:xfrm>
            <a:custGeom>
              <a:gdLst>
                <a:gd fmla="*/ 2147483647 w 872" name="T0"/>
                <a:gd fmla="*/ 2147483647 h 434" name="T1"/>
                <a:gd fmla="*/ 2147483647 w 872" name="T2"/>
                <a:gd fmla="*/ 2147483647 h 434" name="T3"/>
                <a:gd fmla="*/ 2147483647 w 872" name="T4"/>
                <a:gd fmla="*/ 2147483647 h 434" name="T5"/>
                <a:gd fmla="*/ 2147483647 w 872" name="T6"/>
                <a:gd fmla="*/ 2147483647 h 434" name="T7"/>
                <a:gd fmla="*/ 2147483647 w 872" name="T8"/>
                <a:gd fmla="*/ 2147483647 h 434" name="T9"/>
                <a:gd fmla="*/ 2147483647 w 872" name="T10"/>
                <a:gd fmla="*/ 2147483647 h 434" name="T11"/>
                <a:gd fmla="*/ 2147483647 w 872" name="T12"/>
                <a:gd fmla="*/ 2147483647 h 434" name="T13"/>
                <a:gd fmla="*/ 2147483647 w 872" name="T14"/>
                <a:gd fmla="*/ 2147483647 h 434" name="T15"/>
                <a:gd fmla="*/ 2147483647 w 872" name="T16"/>
                <a:gd fmla="*/ 2147483647 h 434" name="T17"/>
                <a:gd fmla="*/ 2147483647 w 872" name="T18"/>
                <a:gd fmla="*/ 2147483647 h 434" name="T19"/>
                <a:gd fmla="*/ 2147483647 w 872" name="T20"/>
                <a:gd fmla="*/ 2147483647 h 434" name="T21"/>
                <a:gd fmla="*/ 2147483647 w 872" name="T22"/>
                <a:gd fmla="*/ 2147483647 h 434" name="T23"/>
                <a:gd fmla="*/ 2147483647 w 872" name="T24"/>
                <a:gd fmla="*/ 2147483647 h 434" name="T25"/>
                <a:gd fmla="*/ 2147483647 w 872" name="T26"/>
                <a:gd fmla="*/ 2147483647 h 434" name="T27"/>
                <a:gd fmla="*/ 2147483647 w 872" name="T28"/>
                <a:gd fmla="*/ 2147483647 h 434" name="T29"/>
                <a:gd fmla="*/ 2147483647 w 872" name="T30"/>
                <a:gd fmla="*/ 2147483647 h 434" name="T31"/>
                <a:gd fmla="*/ 2147483647 w 872" name="T32"/>
                <a:gd fmla="*/ 2147483647 h 434" name="T33"/>
                <a:gd fmla="*/ 2147483647 w 872" name="T34"/>
                <a:gd fmla="*/ 2147483647 h 434" name="T35"/>
                <a:gd fmla="*/ 2147483647 w 872" name="T36"/>
                <a:gd fmla="*/ 2147483647 h 434" name="T37"/>
                <a:gd fmla="*/ 2147483647 w 872" name="T38"/>
                <a:gd fmla="*/ 2147483647 h 434" name="T39"/>
                <a:gd fmla="*/ 2147483647 w 872" name="T40"/>
                <a:gd fmla="*/ 2147483647 h 434" name="T41"/>
                <a:gd fmla="*/ 2147483647 w 872" name="T42"/>
                <a:gd fmla="*/ 2147483647 h 434" name="T43"/>
                <a:gd fmla="*/ 2147483647 w 872" name="T44"/>
                <a:gd fmla="*/ 2147483647 h 434" name="T45"/>
                <a:gd fmla="*/ 2147483647 w 872" name="T46"/>
                <a:gd fmla="*/ 2147483647 h 434" name="T47"/>
                <a:gd fmla="*/ 2147483647 w 872" name="T48"/>
                <a:gd fmla="*/ 2147483647 h 434" name="T49"/>
                <a:gd fmla="*/ 2147483647 w 872" name="T50"/>
                <a:gd fmla="*/ 2147483647 h 434" name="T51"/>
                <a:gd fmla="*/ 2147483647 w 872" name="T52"/>
                <a:gd fmla="*/ 2147483647 h 434" name="T53"/>
                <a:gd fmla="*/ 2147483647 w 872" name="T54"/>
                <a:gd fmla="*/ 2147483647 h 434" name="T55"/>
                <a:gd fmla="*/ 2147483647 w 872" name="T56"/>
                <a:gd fmla="*/ 2147483647 h 434" name="T57"/>
                <a:gd fmla="*/ 2147483647 w 872" name="T58"/>
                <a:gd fmla="*/ 2147483647 h 434" name="T59"/>
                <a:gd fmla="*/ 2147483647 w 872" name="T60"/>
                <a:gd fmla="*/ 2147483647 h 434" name="T61"/>
                <a:gd fmla="*/ 2147483647 w 872" name="T62"/>
                <a:gd fmla="*/ 2147483647 h 434" name="T63"/>
                <a:gd fmla="*/ 2147483647 w 872" name="T64"/>
                <a:gd fmla="*/ 2147483647 h 434" name="T65"/>
                <a:gd fmla="*/ 2147483647 w 872" name="T66"/>
                <a:gd fmla="*/ 2147483647 h 434" name="T67"/>
                <a:gd fmla="*/ 2147483647 w 872" name="T68"/>
                <a:gd fmla="*/ 2147483647 h 434" name="T69"/>
                <a:gd fmla="*/ 2147483647 w 872" name="T70"/>
                <a:gd fmla="*/ 2147483647 h 434" name="T71"/>
                <a:gd fmla="*/ 2147483647 w 872" name="T72"/>
                <a:gd fmla="*/ 2147483647 h 434" name="T73"/>
                <a:gd fmla="*/ 2147483647 w 872" name="T74"/>
                <a:gd fmla="*/ 2147483647 h 434" name="T75"/>
                <a:gd fmla="*/ 2147483647 w 872" name="T76"/>
                <a:gd fmla="*/ 2147483647 h 434" name="T77"/>
                <a:gd fmla="*/ 2147483647 w 872" name="T78"/>
                <a:gd fmla="*/ 2147483647 h 434" name="T79"/>
                <a:gd fmla="*/ 2147483647 w 872" name="T80"/>
                <a:gd fmla="*/ 2147483647 h 434" name="T81"/>
                <a:gd fmla="*/ 2147483647 w 872" name="T82"/>
                <a:gd fmla="*/ 2147483647 h 434" name="T83"/>
                <a:gd fmla="*/ 2147483647 w 872" name="T84"/>
                <a:gd fmla="*/ 2147483647 h 434" name="T85"/>
                <a:gd fmla="*/ 2147483647 w 872" name="T86"/>
                <a:gd fmla="*/ 2147483647 h 434" name="T87"/>
                <a:gd fmla="*/ 2147483647 w 872" name="T88"/>
                <a:gd fmla="*/ 2147483647 h 434" name="T89"/>
                <a:gd fmla="*/ 2147483647 w 872" name="T90"/>
                <a:gd fmla="*/ 2147483647 h 434" name="T91"/>
                <a:gd fmla="*/ 2147483647 w 872" name="T92"/>
                <a:gd fmla="*/ 2147483647 h 434" name="T93"/>
                <a:gd fmla="*/ 2147483647 w 872" name="T94"/>
                <a:gd fmla="*/ 2147483647 h 434" name="T95"/>
                <a:gd fmla="*/ 2147483647 w 872" name="T96"/>
                <a:gd fmla="*/ 2147483647 h 434" name="T97"/>
                <a:gd fmla="*/ 2147483647 w 872" name="T98"/>
                <a:gd fmla="*/ 2147483647 h 434" name="T99"/>
                <a:gd fmla="*/ 2147483647 w 872" name="T100"/>
                <a:gd fmla="*/ 2147483647 h 434" name="T101"/>
                <a:gd fmla="*/ 2147483647 w 872" name="T102"/>
                <a:gd fmla="*/ 2147483647 h 434" name="T103"/>
                <a:gd fmla="*/ 0 w 872" name="T104"/>
                <a:gd fmla="*/ 2147483647 h 434" name="T105"/>
                <a:gd fmla="*/ 2147483647 w 872" name="T106"/>
                <a:gd fmla="*/ 2147483647 h 434" name="T107"/>
                <a:gd fmla="*/ 2147483647 w 872" name="T108"/>
                <a:gd fmla="*/ 2147483647 h 434"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872" name="T165"/>
                <a:gd fmla="*/ 0 h 434" name="T166"/>
                <a:gd fmla="*/ 872 w 872" name="T167"/>
                <a:gd fmla="*/ 434 h 434"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433" w="872">
                  <a:moveTo>
                    <a:pt x="4" y="226"/>
                  </a:moveTo>
                  <a:lnTo>
                    <a:pt x="4" y="228"/>
                  </a:lnTo>
                  <a:lnTo>
                    <a:pt x="4" y="230"/>
                  </a:lnTo>
                  <a:lnTo>
                    <a:pt x="2" y="236"/>
                  </a:lnTo>
                  <a:lnTo>
                    <a:pt x="4" y="244"/>
                  </a:lnTo>
                  <a:lnTo>
                    <a:pt x="6" y="254"/>
                  </a:lnTo>
                  <a:lnTo>
                    <a:pt x="14" y="260"/>
                  </a:lnTo>
                  <a:lnTo>
                    <a:pt x="26" y="264"/>
                  </a:lnTo>
                  <a:lnTo>
                    <a:pt x="30" y="266"/>
                  </a:lnTo>
                  <a:lnTo>
                    <a:pt x="32" y="268"/>
                  </a:lnTo>
                  <a:lnTo>
                    <a:pt x="40" y="278"/>
                  </a:lnTo>
                  <a:lnTo>
                    <a:pt x="44" y="290"/>
                  </a:lnTo>
                  <a:lnTo>
                    <a:pt x="46" y="300"/>
                  </a:lnTo>
                  <a:lnTo>
                    <a:pt x="66" y="298"/>
                  </a:lnTo>
                  <a:lnTo>
                    <a:pt x="74" y="298"/>
                  </a:lnTo>
                  <a:lnTo>
                    <a:pt x="80" y="300"/>
                  </a:lnTo>
                  <a:lnTo>
                    <a:pt x="124" y="326"/>
                  </a:lnTo>
                  <a:lnTo>
                    <a:pt x="174" y="326"/>
                  </a:lnTo>
                  <a:lnTo>
                    <a:pt x="178" y="316"/>
                  </a:lnTo>
                  <a:lnTo>
                    <a:pt x="194" y="318"/>
                  </a:lnTo>
                  <a:lnTo>
                    <a:pt x="198" y="318"/>
                  </a:lnTo>
                  <a:lnTo>
                    <a:pt x="204" y="316"/>
                  </a:lnTo>
                  <a:lnTo>
                    <a:pt x="206" y="324"/>
                  </a:lnTo>
                  <a:lnTo>
                    <a:pt x="212" y="328"/>
                  </a:lnTo>
                  <a:lnTo>
                    <a:pt x="216" y="332"/>
                  </a:lnTo>
                  <a:lnTo>
                    <a:pt x="220" y="336"/>
                  </a:lnTo>
                  <a:lnTo>
                    <a:pt x="224" y="356"/>
                  </a:lnTo>
                  <a:lnTo>
                    <a:pt x="226" y="360"/>
                  </a:lnTo>
                  <a:lnTo>
                    <a:pt x="230" y="364"/>
                  </a:lnTo>
                  <a:lnTo>
                    <a:pt x="234" y="366"/>
                  </a:lnTo>
                  <a:lnTo>
                    <a:pt x="238" y="366"/>
                  </a:lnTo>
                  <a:lnTo>
                    <a:pt x="244" y="364"/>
                  </a:lnTo>
                  <a:lnTo>
                    <a:pt x="250" y="360"/>
                  </a:lnTo>
                  <a:lnTo>
                    <a:pt x="254" y="354"/>
                  </a:lnTo>
                  <a:lnTo>
                    <a:pt x="256" y="354"/>
                  </a:lnTo>
                  <a:lnTo>
                    <a:pt x="262" y="354"/>
                  </a:lnTo>
                  <a:lnTo>
                    <a:pt x="270" y="354"/>
                  </a:lnTo>
                  <a:lnTo>
                    <a:pt x="276" y="358"/>
                  </a:lnTo>
                  <a:lnTo>
                    <a:pt x="278" y="366"/>
                  </a:lnTo>
                  <a:lnTo>
                    <a:pt x="282" y="374"/>
                  </a:lnTo>
                  <a:lnTo>
                    <a:pt x="286" y="392"/>
                  </a:lnTo>
                  <a:lnTo>
                    <a:pt x="288" y="408"/>
                  </a:lnTo>
                  <a:lnTo>
                    <a:pt x="290" y="412"/>
                  </a:lnTo>
                  <a:lnTo>
                    <a:pt x="294" y="414"/>
                  </a:lnTo>
                  <a:lnTo>
                    <a:pt x="302" y="420"/>
                  </a:lnTo>
                  <a:lnTo>
                    <a:pt x="320" y="426"/>
                  </a:lnTo>
                  <a:lnTo>
                    <a:pt x="322" y="426"/>
                  </a:lnTo>
                  <a:lnTo>
                    <a:pt x="322" y="408"/>
                  </a:lnTo>
                  <a:lnTo>
                    <a:pt x="322" y="402"/>
                  </a:lnTo>
                  <a:lnTo>
                    <a:pt x="324" y="394"/>
                  </a:lnTo>
                  <a:lnTo>
                    <a:pt x="328" y="388"/>
                  </a:lnTo>
                  <a:lnTo>
                    <a:pt x="332" y="382"/>
                  </a:lnTo>
                  <a:lnTo>
                    <a:pt x="338" y="378"/>
                  </a:lnTo>
                  <a:lnTo>
                    <a:pt x="340" y="374"/>
                  </a:lnTo>
                  <a:lnTo>
                    <a:pt x="342" y="370"/>
                  </a:lnTo>
                  <a:lnTo>
                    <a:pt x="350" y="370"/>
                  </a:lnTo>
                  <a:lnTo>
                    <a:pt x="358" y="368"/>
                  </a:lnTo>
                  <a:lnTo>
                    <a:pt x="370" y="360"/>
                  </a:lnTo>
                  <a:lnTo>
                    <a:pt x="372" y="358"/>
                  </a:lnTo>
                  <a:lnTo>
                    <a:pt x="374" y="356"/>
                  </a:lnTo>
                  <a:lnTo>
                    <a:pt x="374" y="354"/>
                  </a:lnTo>
                  <a:lnTo>
                    <a:pt x="378" y="352"/>
                  </a:lnTo>
                  <a:lnTo>
                    <a:pt x="384" y="354"/>
                  </a:lnTo>
                  <a:lnTo>
                    <a:pt x="386" y="352"/>
                  </a:lnTo>
                  <a:lnTo>
                    <a:pt x="386" y="350"/>
                  </a:lnTo>
                  <a:lnTo>
                    <a:pt x="388" y="348"/>
                  </a:lnTo>
                  <a:lnTo>
                    <a:pt x="392" y="348"/>
                  </a:lnTo>
                  <a:lnTo>
                    <a:pt x="398" y="348"/>
                  </a:lnTo>
                  <a:lnTo>
                    <a:pt x="404" y="350"/>
                  </a:lnTo>
                  <a:lnTo>
                    <a:pt x="408" y="352"/>
                  </a:lnTo>
                  <a:lnTo>
                    <a:pt x="414" y="354"/>
                  </a:lnTo>
                  <a:lnTo>
                    <a:pt x="418" y="352"/>
                  </a:lnTo>
                  <a:lnTo>
                    <a:pt x="424" y="352"/>
                  </a:lnTo>
                  <a:lnTo>
                    <a:pt x="430" y="356"/>
                  </a:lnTo>
                  <a:lnTo>
                    <a:pt x="434" y="358"/>
                  </a:lnTo>
                  <a:lnTo>
                    <a:pt x="440" y="360"/>
                  </a:lnTo>
                  <a:lnTo>
                    <a:pt x="444" y="358"/>
                  </a:lnTo>
                  <a:lnTo>
                    <a:pt x="450" y="356"/>
                  </a:lnTo>
                  <a:lnTo>
                    <a:pt x="452" y="358"/>
                  </a:lnTo>
                  <a:lnTo>
                    <a:pt x="454" y="360"/>
                  </a:lnTo>
                  <a:lnTo>
                    <a:pt x="456" y="362"/>
                  </a:lnTo>
                  <a:lnTo>
                    <a:pt x="460" y="362"/>
                  </a:lnTo>
                  <a:lnTo>
                    <a:pt x="462" y="362"/>
                  </a:lnTo>
                  <a:lnTo>
                    <a:pt x="462" y="358"/>
                  </a:lnTo>
                  <a:lnTo>
                    <a:pt x="458" y="356"/>
                  </a:lnTo>
                  <a:lnTo>
                    <a:pt x="456" y="354"/>
                  </a:lnTo>
                  <a:lnTo>
                    <a:pt x="456" y="340"/>
                  </a:lnTo>
                  <a:lnTo>
                    <a:pt x="466" y="338"/>
                  </a:lnTo>
                  <a:lnTo>
                    <a:pt x="474" y="336"/>
                  </a:lnTo>
                  <a:lnTo>
                    <a:pt x="486" y="340"/>
                  </a:lnTo>
                  <a:lnTo>
                    <a:pt x="490" y="338"/>
                  </a:lnTo>
                  <a:lnTo>
                    <a:pt x="494" y="336"/>
                  </a:lnTo>
                  <a:lnTo>
                    <a:pt x="510" y="336"/>
                  </a:lnTo>
                  <a:lnTo>
                    <a:pt x="512" y="338"/>
                  </a:lnTo>
                  <a:lnTo>
                    <a:pt x="516" y="340"/>
                  </a:lnTo>
                  <a:lnTo>
                    <a:pt x="522" y="342"/>
                  </a:lnTo>
                  <a:lnTo>
                    <a:pt x="524" y="346"/>
                  </a:lnTo>
                  <a:lnTo>
                    <a:pt x="524" y="348"/>
                  </a:lnTo>
                  <a:lnTo>
                    <a:pt x="524" y="352"/>
                  </a:lnTo>
                  <a:lnTo>
                    <a:pt x="530" y="350"/>
                  </a:lnTo>
                  <a:lnTo>
                    <a:pt x="532" y="348"/>
                  </a:lnTo>
                  <a:lnTo>
                    <a:pt x="542" y="344"/>
                  </a:lnTo>
                  <a:lnTo>
                    <a:pt x="550" y="346"/>
                  </a:lnTo>
                  <a:lnTo>
                    <a:pt x="552" y="350"/>
                  </a:lnTo>
                  <a:lnTo>
                    <a:pt x="552" y="354"/>
                  </a:lnTo>
                  <a:lnTo>
                    <a:pt x="554" y="356"/>
                  </a:lnTo>
                  <a:lnTo>
                    <a:pt x="556" y="360"/>
                  </a:lnTo>
                  <a:lnTo>
                    <a:pt x="558" y="362"/>
                  </a:lnTo>
                  <a:lnTo>
                    <a:pt x="562" y="364"/>
                  </a:lnTo>
                  <a:lnTo>
                    <a:pt x="560" y="370"/>
                  </a:lnTo>
                  <a:lnTo>
                    <a:pt x="558" y="372"/>
                  </a:lnTo>
                  <a:lnTo>
                    <a:pt x="556" y="376"/>
                  </a:lnTo>
                  <a:lnTo>
                    <a:pt x="556" y="380"/>
                  </a:lnTo>
                  <a:lnTo>
                    <a:pt x="558" y="382"/>
                  </a:lnTo>
                  <a:lnTo>
                    <a:pt x="560" y="386"/>
                  </a:lnTo>
                  <a:lnTo>
                    <a:pt x="558" y="388"/>
                  </a:lnTo>
                  <a:lnTo>
                    <a:pt x="558" y="390"/>
                  </a:lnTo>
                  <a:lnTo>
                    <a:pt x="558" y="400"/>
                  </a:lnTo>
                  <a:lnTo>
                    <a:pt x="564" y="408"/>
                  </a:lnTo>
                  <a:lnTo>
                    <a:pt x="564" y="416"/>
                  </a:lnTo>
                  <a:lnTo>
                    <a:pt x="566" y="422"/>
                  </a:lnTo>
                  <a:lnTo>
                    <a:pt x="570" y="428"/>
                  </a:lnTo>
                  <a:lnTo>
                    <a:pt x="574" y="432"/>
                  </a:lnTo>
                  <a:lnTo>
                    <a:pt x="578" y="434"/>
                  </a:lnTo>
                  <a:lnTo>
                    <a:pt x="584" y="434"/>
                  </a:lnTo>
                  <a:lnTo>
                    <a:pt x="584" y="428"/>
                  </a:lnTo>
                  <a:lnTo>
                    <a:pt x="588" y="420"/>
                  </a:lnTo>
                  <a:lnTo>
                    <a:pt x="590" y="414"/>
                  </a:lnTo>
                  <a:lnTo>
                    <a:pt x="592" y="408"/>
                  </a:lnTo>
                  <a:lnTo>
                    <a:pt x="592" y="398"/>
                  </a:lnTo>
                  <a:lnTo>
                    <a:pt x="594" y="388"/>
                  </a:lnTo>
                  <a:lnTo>
                    <a:pt x="592" y="380"/>
                  </a:lnTo>
                  <a:lnTo>
                    <a:pt x="588" y="370"/>
                  </a:lnTo>
                  <a:lnTo>
                    <a:pt x="586" y="358"/>
                  </a:lnTo>
                  <a:lnTo>
                    <a:pt x="584" y="348"/>
                  </a:lnTo>
                  <a:lnTo>
                    <a:pt x="586" y="332"/>
                  </a:lnTo>
                  <a:lnTo>
                    <a:pt x="590" y="322"/>
                  </a:lnTo>
                  <a:lnTo>
                    <a:pt x="598" y="310"/>
                  </a:lnTo>
                  <a:lnTo>
                    <a:pt x="606" y="300"/>
                  </a:lnTo>
                  <a:lnTo>
                    <a:pt x="608" y="300"/>
                  </a:lnTo>
                  <a:lnTo>
                    <a:pt x="612" y="298"/>
                  </a:lnTo>
                  <a:lnTo>
                    <a:pt x="616" y="296"/>
                  </a:lnTo>
                  <a:lnTo>
                    <a:pt x="618" y="294"/>
                  </a:lnTo>
                  <a:lnTo>
                    <a:pt x="624" y="292"/>
                  </a:lnTo>
                  <a:lnTo>
                    <a:pt x="626" y="290"/>
                  </a:lnTo>
                  <a:lnTo>
                    <a:pt x="632" y="282"/>
                  </a:lnTo>
                  <a:lnTo>
                    <a:pt x="634" y="276"/>
                  </a:lnTo>
                  <a:lnTo>
                    <a:pt x="638" y="274"/>
                  </a:lnTo>
                  <a:lnTo>
                    <a:pt x="644" y="274"/>
                  </a:lnTo>
                  <a:lnTo>
                    <a:pt x="644" y="272"/>
                  </a:lnTo>
                  <a:lnTo>
                    <a:pt x="646" y="272"/>
                  </a:lnTo>
                  <a:lnTo>
                    <a:pt x="650" y="272"/>
                  </a:lnTo>
                  <a:lnTo>
                    <a:pt x="654" y="268"/>
                  </a:lnTo>
                  <a:lnTo>
                    <a:pt x="658" y="264"/>
                  </a:lnTo>
                  <a:lnTo>
                    <a:pt x="660" y="260"/>
                  </a:lnTo>
                  <a:lnTo>
                    <a:pt x="668" y="258"/>
                  </a:lnTo>
                  <a:lnTo>
                    <a:pt x="672" y="258"/>
                  </a:lnTo>
                  <a:lnTo>
                    <a:pt x="678" y="254"/>
                  </a:lnTo>
                  <a:lnTo>
                    <a:pt x="676" y="250"/>
                  </a:lnTo>
                  <a:lnTo>
                    <a:pt x="678" y="246"/>
                  </a:lnTo>
                  <a:lnTo>
                    <a:pt x="688" y="244"/>
                  </a:lnTo>
                  <a:lnTo>
                    <a:pt x="690" y="242"/>
                  </a:lnTo>
                  <a:lnTo>
                    <a:pt x="692" y="240"/>
                  </a:lnTo>
                  <a:lnTo>
                    <a:pt x="696" y="238"/>
                  </a:lnTo>
                  <a:lnTo>
                    <a:pt x="698" y="234"/>
                  </a:lnTo>
                  <a:lnTo>
                    <a:pt x="696" y="230"/>
                  </a:lnTo>
                  <a:lnTo>
                    <a:pt x="696" y="226"/>
                  </a:lnTo>
                  <a:lnTo>
                    <a:pt x="694" y="222"/>
                  </a:lnTo>
                  <a:lnTo>
                    <a:pt x="692" y="218"/>
                  </a:lnTo>
                  <a:lnTo>
                    <a:pt x="690" y="216"/>
                  </a:lnTo>
                  <a:lnTo>
                    <a:pt x="688" y="214"/>
                  </a:lnTo>
                  <a:lnTo>
                    <a:pt x="694" y="214"/>
                  </a:lnTo>
                  <a:lnTo>
                    <a:pt x="692" y="214"/>
                  </a:lnTo>
                  <a:lnTo>
                    <a:pt x="692" y="212"/>
                  </a:lnTo>
                  <a:lnTo>
                    <a:pt x="694" y="208"/>
                  </a:lnTo>
                  <a:lnTo>
                    <a:pt x="700" y="210"/>
                  </a:lnTo>
                  <a:lnTo>
                    <a:pt x="704" y="208"/>
                  </a:lnTo>
                  <a:lnTo>
                    <a:pt x="706" y="206"/>
                  </a:lnTo>
                  <a:lnTo>
                    <a:pt x="706" y="198"/>
                  </a:lnTo>
                  <a:lnTo>
                    <a:pt x="702" y="190"/>
                  </a:lnTo>
                  <a:lnTo>
                    <a:pt x="702" y="188"/>
                  </a:lnTo>
                  <a:lnTo>
                    <a:pt x="706" y="192"/>
                  </a:lnTo>
                  <a:lnTo>
                    <a:pt x="708" y="196"/>
                  </a:lnTo>
                  <a:lnTo>
                    <a:pt x="714" y="196"/>
                  </a:lnTo>
                  <a:lnTo>
                    <a:pt x="716" y="194"/>
                  </a:lnTo>
                  <a:lnTo>
                    <a:pt x="718" y="188"/>
                  </a:lnTo>
                  <a:lnTo>
                    <a:pt x="718" y="168"/>
                  </a:lnTo>
                  <a:lnTo>
                    <a:pt x="718" y="172"/>
                  </a:lnTo>
                  <a:lnTo>
                    <a:pt x="718" y="174"/>
                  </a:lnTo>
                  <a:lnTo>
                    <a:pt x="720" y="174"/>
                  </a:lnTo>
                  <a:lnTo>
                    <a:pt x="720" y="178"/>
                  </a:lnTo>
                  <a:lnTo>
                    <a:pt x="722" y="182"/>
                  </a:lnTo>
                  <a:lnTo>
                    <a:pt x="726" y="176"/>
                  </a:lnTo>
                  <a:lnTo>
                    <a:pt x="732" y="172"/>
                  </a:lnTo>
                  <a:lnTo>
                    <a:pt x="734" y="172"/>
                  </a:lnTo>
                  <a:lnTo>
                    <a:pt x="740" y="164"/>
                  </a:lnTo>
                  <a:lnTo>
                    <a:pt x="744" y="158"/>
                  </a:lnTo>
                  <a:lnTo>
                    <a:pt x="742" y="150"/>
                  </a:lnTo>
                  <a:lnTo>
                    <a:pt x="744" y="148"/>
                  </a:lnTo>
                  <a:lnTo>
                    <a:pt x="746" y="146"/>
                  </a:lnTo>
                  <a:lnTo>
                    <a:pt x="756" y="146"/>
                  </a:lnTo>
                  <a:lnTo>
                    <a:pt x="766" y="146"/>
                  </a:lnTo>
                  <a:lnTo>
                    <a:pt x="770" y="142"/>
                  </a:lnTo>
                  <a:lnTo>
                    <a:pt x="752" y="142"/>
                  </a:lnTo>
                  <a:lnTo>
                    <a:pt x="760" y="140"/>
                  </a:lnTo>
                  <a:lnTo>
                    <a:pt x="770" y="140"/>
                  </a:lnTo>
                  <a:lnTo>
                    <a:pt x="776" y="138"/>
                  </a:lnTo>
                  <a:lnTo>
                    <a:pt x="786" y="134"/>
                  </a:lnTo>
                  <a:lnTo>
                    <a:pt x="790" y="132"/>
                  </a:lnTo>
                  <a:lnTo>
                    <a:pt x="792" y="130"/>
                  </a:lnTo>
                  <a:lnTo>
                    <a:pt x="802" y="132"/>
                  </a:lnTo>
                  <a:lnTo>
                    <a:pt x="808" y="130"/>
                  </a:lnTo>
                  <a:lnTo>
                    <a:pt x="812" y="128"/>
                  </a:lnTo>
                  <a:lnTo>
                    <a:pt x="810" y="124"/>
                  </a:lnTo>
                  <a:lnTo>
                    <a:pt x="808" y="126"/>
                  </a:lnTo>
                  <a:lnTo>
                    <a:pt x="806" y="128"/>
                  </a:lnTo>
                  <a:lnTo>
                    <a:pt x="800" y="128"/>
                  </a:lnTo>
                  <a:lnTo>
                    <a:pt x="802" y="126"/>
                  </a:lnTo>
                  <a:lnTo>
                    <a:pt x="802" y="122"/>
                  </a:lnTo>
                  <a:lnTo>
                    <a:pt x="800" y="118"/>
                  </a:lnTo>
                  <a:lnTo>
                    <a:pt x="802" y="112"/>
                  </a:lnTo>
                  <a:lnTo>
                    <a:pt x="804" y="108"/>
                  </a:lnTo>
                  <a:lnTo>
                    <a:pt x="806" y="104"/>
                  </a:lnTo>
                  <a:lnTo>
                    <a:pt x="808" y="98"/>
                  </a:lnTo>
                  <a:lnTo>
                    <a:pt x="814" y="94"/>
                  </a:lnTo>
                  <a:lnTo>
                    <a:pt x="822" y="90"/>
                  </a:lnTo>
                  <a:lnTo>
                    <a:pt x="838" y="84"/>
                  </a:lnTo>
                  <a:lnTo>
                    <a:pt x="854" y="80"/>
                  </a:lnTo>
                  <a:lnTo>
                    <a:pt x="870" y="74"/>
                  </a:lnTo>
                  <a:lnTo>
                    <a:pt x="864" y="54"/>
                  </a:lnTo>
                  <a:lnTo>
                    <a:pt x="864" y="50"/>
                  </a:lnTo>
                  <a:lnTo>
                    <a:pt x="866" y="46"/>
                  </a:lnTo>
                  <a:lnTo>
                    <a:pt x="872" y="38"/>
                  </a:lnTo>
                  <a:lnTo>
                    <a:pt x="852" y="32"/>
                  </a:lnTo>
                  <a:lnTo>
                    <a:pt x="846" y="34"/>
                  </a:lnTo>
                  <a:lnTo>
                    <a:pt x="840" y="38"/>
                  </a:lnTo>
                  <a:lnTo>
                    <a:pt x="830" y="52"/>
                  </a:lnTo>
                  <a:lnTo>
                    <a:pt x="824" y="58"/>
                  </a:lnTo>
                  <a:lnTo>
                    <a:pt x="820" y="66"/>
                  </a:lnTo>
                  <a:lnTo>
                    <a:pt x="814" y="70"/>
                  </a:lnTo>
                  <a:lnTo>
                    <a:pt x="804" y="72"/>
                  </a:lnTo>
                  <a:lnTo>
                    <a:pt x="798" y="74"/>
                  </a:lnTo>
                  <a:lnTo>
                    <a:pt x="766" y="74"/>
                  </a:lnTo>
                  <a:lnTo>
                    <a:pt x="758" y="78"/>
                  </a:lnTo>
                  <a:lnTo>
                    <a:pt x="750" y="80"/>
                  </a:lnTo>
                  <a:lnTo>
                    <a:pt x="738" y="90"/>
                  </a:lnTo>
                  <a:lnTo>
                    <a:pt x="724" y="100"/>
                  </a:lnTo>
                  <a:lnTo>
                    <a:pt x="718" y="102"/>
                  </a:lnTo>
                  <a:lnTo>
                    <a:pt x="712" y="104"/>
                  </a:lnTo>
                  <a:lnTo>
                    <a:pt x="706" y="102"/>
                  </a:lnTo>
                  <a:lnTo>
                    <a:pt x="700" y="100"/>
                  </a:lnTo>
                  <a:lnTo>
                    <a:pt x="694" y="100"/>
                  </a:lnTo>
                  <a:lnTo>
                    <a:pt x="692" y="102"/>
                  </a:lnTo>
                  <a:lnTo>
                    <a:pt x="688" y="106"/>
                  </a:lnTo>
                  <a:lnTo>
                    <a:pt x="686" y="110"/>
                  </a:lnTo>
                  <a:lnTo>
                    <a:pt x="684" y="116"/>
                  </a:lnTo>
                  <a:lnTo>
                    <a:pt x="672" y="122"/>
                  </a:lnTo>
                  <a:lnTo>
                    <a:pt x="658" y="128"/>
                  </a:lnTo>
                  <a:lnTo>
                    <a:pt x="642" y="134"/>
                  </a:lnTo>
                  <a:lnTo>
                    <a:pt x="632" y="136"/>
                  </a:lnTo>
                  <a:lnTo>
                    <a:pt x="622" y="134"/>
                  </a:lnTo>
                  <a:lnTo>
                    <a:pt x="618" y="134"/>
                  </a:lnTo>
                  <a:lnTo>
                    <a:pt x="618" y="132"/>
                  </a:lnTo>
                  <a:lnTo>
                    <a:pt x="618" y="126"/>
                  </a:lnTo>
                  <a:lnTo>
                    <a:pt x="622" y="122"/>
                  </a:lnTo>
                  <a:lnTo>
                    <a:pt x="630" y="118"/>
                  </a:lnTo>
                  <a:lnTo>
                    <a:pt x="636" y="112"/>
                  </a:lnTo>
                  <a:lnTo>
                    <a:pt x="640" y="108"/>
                  </a:lnTo>
                  <a:lnTo>
                    <a:pt x="640" y="106"/>
                  </a:lnTo>
                  <a:lnTo>
                    <a:pt x="638" y="104"/>
                  </a:lnTo>
                  <a:lnTo>
                    <a:pt x="636" y="102"/>
                  </a:lnTo>
                  <a:lnTo>
                    <a:pt x="638" y="96"/>
                  </a:lnTo>
                  <a:lnTo>
                    <a:pt x="636" y="94"/>
                  </a:lnTo>
                  <a:lnTo>
                    <a:pt x="634" y="88"/>
                  </a:lnTo>
                  <a:lnTo>
                    <a:pt x="632" y="92"/>
                  </a:lnTo>
                  <a:lnTo>
                    <a:pt x="630" y="96"/>
                  </a:lnTo>
                  <a:lnTo>
                    <a:pt x="622" y="96"/>
                  </a:lnTo>
                  <a:lnTo>
                    <a:pt x="626" y="90"/>
                  </a:lnTo>
                  <a:lnTo>
                    <a:pt x="632" y="86"/>
                  </a:lnTo>
                  <a:lnTo>
                    <a:pt x="634" y="80"/>
                  </a:lnTo>
                  <a:lnTo>
                    <a:pt x="636" y="72"/>
                  </a:lnTo>
                  <a:lnTo>
                    <a:pt x="636" y="68"/>
                  </a:lnTo>
                  <a:lnTo>
                    <a:pt x="632" y="66"/>
                  </a:lnTo>
                  <a:lnTo>
                    <a:pt x="630" y="64"/>
                  </a:lnTo>
                  <a:lnTo>
                    <a:pt x="622" y="64"/>
                  </a:lnTo>
                  <a:lnTo>
                    <a:pt x="618" y="64"/>
                  </a:lnTo>
                  <a:lnTo>
                    <a:pt x="610" y="72"/>
                  </a:lnTo>
                  <a:lnTo>
                    <a:pt x="602" y="78"/>
                  </a:lnTo>
                  <a:lnTo>
                    <a:pt x="592" y="82"/>
                  </a:lnTo>
                  <a:lnTo>
                    <a:pt x="584" y="92"/>
                  </a:lnTo>
                  <a:lnTo>
                    <a:pt x="582" y="96"/>
                  </a:lnTo>
                  <a:lnTo>
                    <a:pt x="580" y="104"/>
                  </a:lnTo>
                  <a:lnTo>
                    <a:pt x="578" y="116"/>
                  </a:lnTo>
                  <a:lnTo>
                    <a:pt x="576" y="122"/>
                  </a:lnTo>
                  <a:lnTo>
                    <a:pt x="572" y="128"/>
                  </a:lnTo>
                  <a:lnTo>
                    <a:pt x="566" y="132"/>
                  </a:lnTo>
                  <a:lnTo>
                    <a:pt x="558" y="134"/>
                  </a:lnTo>
                  <a:lnTo>
                    <a:pt x="554" y="132"/>
                  </a:lnTo>
                  <a:lnTo>
                    <a:pt x="552" y="130"/>
                  </a:lnTo>
                  <a:lnTo>
                    <a:pt x="550" y="128"/>
                  </a:lnTo>
                  <a:lnTo>
                    <a:pt x="552" y="122"/>
                  </a:lnTo>
                  <a:lnTo>
                    <a:pt x="554" y="114"/>
                  </a:lnTo>
                  <a:lnTo>
                    <a:pt x="560" y="102"/>
                  </a:lnTo>
                  <a:lnTo>
                    <a:pt x="568" y="90"/>
                  </a:lnTo>
                  <a:lnTo>
                    <a:pt x="576" y="80"/>
                  </a:lnTo>
                  <a:lnTo>
                    <a:pt x="576" y="78"/>
                  </a:lnTo>
                  <a:lnTo>
                    <a:pt x="578" y="74"/>
                  </a:lnTo>
                  <a:lnTo>
                    <a:pt x="584" y="66"/>
                  </a:lnTo>
                  <a:lnTo>
                    <a:pt x="594" y="60"/>
                  </a:lnTo>
                  <a:lnTo>
                    <a:pt x="602" y="58"/>
                  </a:lnTo>
                  <a:lnTo>
                    <a:pt x="620" y="58"/>
                  </a:lnTo>
                  <a:lnTo>
                    <a:pt x="624" y="56"/>
                  </a:lnTo>
                  <a:lnTo>
                    <a:pt x="628" y="56"/>
                  </a:lnTo>
                  <a:lnTo>
                    <a:pt x="634" y="52"/>
                  </a:lnTo>
                  <a:lnTo>
                    <a:pt x="626" y="50"/>
                  </a:lnTo>
                  <a:lnTo>
                    <a:pt x="618" y="50"/>
                  </a:lnTo>
                  <a:lnTo>
                    <a:pt x="612" y="50"/>
                  </a:lnTo>
                  <a:lnTo>
                    <a:pt x="606" y="48"/>
                  </a:lnTo>
                  <a:lnTo>
                    <a:pt x="596" y="46"/>
                  </a:lnTo>
                  <a:lnTo>
                    <a:pt x="592" y="44"/>
                  </a:lnTo>
                  <a:lnTo>
                    <a:pt x="590" y="40"/>
                  </a:lnTo>
                  <a:lnTo>
                    <a:pt x="590" y="36"/>
                  </a:lnTo>
                  <a:lnTo>
                    <a:pt x="584" y="36"/>
                  </a:lnTo>
                  <a:lnTo>
                    <a:pt x="582" y="36"/>
                  </a:lnTo>
                  <a:lnTo>
                    <a:pt x="580" y="34"/>
                  </a:lnTo>
                  <a:lnTo>
                    <a:pt x="586" y="30"/>
                  </a:lnTo>
                  <a:lnTo>
                    <a:pt x="564" y="38"/>
                  </a:lnTo>
                  <a:lnTo>
                    <a:pt x="550" y="40"/>
                  </a:lnTo>
                  <a:lnTo>
                    <a:pt x="540" y="42"/>
                  </a:lnTo>
                  <a:lnTo>
                    <a:pt x="536" y="42"/>
                  </a:lnTo>
                  <a:lnTo>
                    <a:pt x="532" y="42"/>
                  </a:lnTo>
                  <a:lnTo>
                    <a:pt x="528" y="40"/>
                  </a:lnTo>
                  <a:lnTo>
                    <a:pt x="536" y="34"/>
                  </a:lnTo>
                  <a:lnTo>
                    <a:pt x="544" y="30"/>
                  </a:lnTo>
                  <a:lnTo>
                    <a:pt x="552" y="26"/>
                  </a:lnTo>
                  <a:lnTo>
                    <a:pt x="562" y="22"/>
                  </a:lnTo>
                  <a:lnTo>
                    <a:pt x="550" y="20"/>
                  </a:lnTo>
                  <a:lnTo>
                    <a:pt x="540" y="16"/>
                  </a:lnTo>
                  <a:lnTo>
                    <a:pt x="540" y="18"/>
                  </a:lnTo>
                  <a:lnTo>
                    <a:pt x="534" y="16"/>
                  </a:lnTo>
                  <a:lnTo>
                    <a:pt x="528" y="14"/>
                  </a:lnTo>
                  <a:lnTo>
                    <a:pt x="522" y="14"/>
                  </a:lnTo>
                  <a:lnTo>
                    <a:pt x="516" y="12"/>
                  </a:lnTo>
                  <a:lnTo>
                    <a:pt x="510" y="10"/>
                  </a:lnTo>
                  <a:lnTo>
                    <a:pt x="506" y="6"/>
                  </a:lnTo>
                  <a:lnTo>
                    <a:pt x="506" y="0"/>
                  </a:lnTo>
                  <a:lnTo>
                    <a:pt x="112" y="0"/>
                  </a:lnTo>
                  <a:lnTo>
                    <a:pt x="110" y="6"/>
                  </a:lnTo>
                  <a:lnTo>
                    <a:pt x="106" y="14"/>
                  </a:lnTo>
                  <a:lnTo>
                    <a:pt x="104" y="22"/>
                  </a:lnTo>
                  <a:lnTo>
                    <a:pt x="100" y="24"/>
                  </a:lnTo>
                  <a:lnTo>
                    <a:pt x="96" y="26"/>
                  </a:lnTo>
                  <a:lnTo>
                    <a:pt x="94" y="22"/>
                  </a:lnTo>
                  <a:lnTo>
                    <a:pt x="92" y="20"/>
                  </a:lnTo>
                  <a:lnTo>
                    <a:pt x="82" y="16"/>
                  </a:lnTo>
                  <a:lnTo>
                    <a:pt x="78" y="26"/>
                  </a:lnTo>
                  <a:lnTo>
                    <a:pt x="64" y="52"/>
                  </a:lnTo>
                  <a:lnTo>
                    <a:pt x="48" y="80"/>
                  </a:lnTo>
                  <a:lnTo>
                    <a:pt x="40" y="90"/>
                  </a:lnTo>
                  <a:lnTo>
                    <a:pt x="32" y="98"/>
                  </a:lnTo>
                  <a:lnTo>
                    <a:pt x="26" y="106"/>
                  </a:lnTo>
                  <a:lnTo>
                    <a:pt x="20" y="114"/>
                  </a:lnTo>
                  <a:lnTo>
                    <a:pt x="14" y="126"/>
                  </a:lnTo>
                  <a:lnTo>
                    <a:pt x="12" y="136"/>
                  </a:lnTo>
                  <a:lnTo>
                    <a:pt x="8" y="146"/>
                  </a:lnTo>
                  <a:lnTo>
                    <a:pt x="2" y="158"/>
                  </a:lnTo>
                  <a:lnTo>
                    <a:pt x="2" y="162"/>
                  </a:lnTo>
                  <a:lnTo>
                    <a:pt x="2" y="166"/>
                  </a:lnTo>
                  <a:lnTo>
                    <a:pt x="2" y="170"/>
                  </a:lnTo>
                  <a:lnTo>
                    <a:pt x="0" y="172"/>
                  </a:lnTo>
                  <a:lnTo>
                    <a:pt x="0" y="174"/>
                  </a:lnTo>
                  <a:lnTo>
                    <a:pt x="0" y="178"/>
                  </a:lnTo>
                  <a:lnTo>
                    <a:pt x="2" y="190"/>
                  </a:lnTo>
                  <a:lnTo>
                    <a:pt x="4" y="198"/>
                  </a:lnTo>
                  <a:lnTo>
                    <a:pt x="6" y="196"/>
                  </a:lnTo>
                  <a:lnTo>
                    <a:pt x="10" y="194"/>
                  </a:lnTo>
                  <a:lnTo>
                    <a:pt x="18" y="196"/>
                  </a:lnTo>
                  <a:lnTo>
                    <a:pt x="10" y="196"/>
                  </a:lnTo>
                  <a:lnTo>
                    <a:pt x="8" y="198"/>
                  </a:lnTo>
                  <a:lnTo>
                    <a:pt x="6" y="200"/>
                  </a:lnTo>
                  <a:lnTo>
                    <a:pt x="8" y="204"/>
                  </a:lnTo>
                  <a:lnTo>
                    <a:pt x="4" y="202"/>
                  </a:lnTo>
                  <a:lnTo>
                    <a:pt x="2" y="206"/>
                  </a:lnTo>
                  <a:lnTo>
                    <a:pt x="4" y="214"/>
                  </a:lnTo>
                  <a:lnTo>
                    <a:pt x="4" y="216"/>
                  </a:lnTo>
                  <a:lnTo>
                    <a:pt x="6" y="216"/>
                  </a:lnTo>
                  <a:lnTo>
                    <a:pt x="6" y="220"/>
                  </a:lnTo>
                  <a:lnTo>
                    <a:pt x="6" y="222"/>
                  </a:lnTo>
                  <a:lnTo>
                    <a:pt x="4" y="22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90" name="Freeform 60"/>
            <p:cNvSpPr/>
            <p:nvPr/>
          </p:nvSpPr>
          <p:spPr bwMode="auto">
            <a:xfrm>
              <a:off x="1403350" y="2564529"/>
              <a:ext cx="838311" cy="439383"/>
            </a:xfrm>
            <a:custGeom>
              <a:gdLst>
                <a:gd fmla="*/ 2147483647 w 574" name="T0"/>
                <a:gd fmla="*/ 2147483647 h 278" name="T1"/>
                <a:gd fmla="*/ 2147483647 w 574" name="T2"/>
                <a:gd fmla="*/ 2147483647 h 278" name="T3"/>
                <a:gd fmla="*/ 2147483647 w 574" name="T4"/>
                <a:gd fmla="*/ 2147483647 h 278" name="T5"/>
                <a:gd fmla="*/ 2147483647 w 574" name="T6"/>
                <a:gd fmla="*/ 2147483647 h 278" name="T7"/>
                <a:gd fmla="*/ 2147483647 w 574" name="T8"/>
                <a:gd fmla="*/ 2147483647 h 278" name="T9"/>
                <a:gd fmla="*/ 2147483647 w 574" name="T10"/>
                <a:gd fmla="*/ 2147483647 h 278" name="T11"/>
                <a:gd fmla="*/ 2147483647 w 574" name="T12"/>
                <a:gd fmla="*/ 2147483647 h 278" name="T13"/>
                <a:gd fmla="*/ 2147483647 w 574" name="T14"/>
                <a:gd fmla="*/ 2147483647 h 278" name="T15"/>
                <a:gd fmla="*/ 2147483647 w 574" name="T16"/>
                <a:gd fmla="*/ 2147483647 h 278" name="T17"/>
                <a:gd fmla="*/ 2147483647 w 574" name="T18"/>
                <a:gd fmla="*/ 2147483647 h 278" name="T19"/>
                <a:gd fmla="*/ 2147483647 w 574" name="T20"/>
                <a:gd fmla="*/ 2147483647 h 278" name="T21"/>
                <a:gd fmla="*/ 2147483647 w 574" name="T22"/>
                <a:gd fmla="*/ 2147483647 h 278" name="T23"/>
                <a:gd fmla="*/ 2147483647 w 574" name="T24"/>
                <a:gd fmla="*/ 2147483647 h 278" name="T25"/>
                <a:gd fmla="*/ 2147483647 w 574" name="T26"/>
                <a:gd fmla="*/ 2147483647 h 278" name="T27"/>
                <a:gd fmla="*/ 2147483647 w 574" name="T28"/>
                <a:gd fmla="*/ 2147483647 h 278" name="T29"/>
                <a:gd fmla="*/ 2147483647 w 574" name="T30"/>
                <a:gd fmla="*/ 2147483647 h 278" name="T31"/>
                <a:gd fmla="*/ 2147483647 w 574" name="T32"/>
                <a:gd fmla="*/ 2147483647 h 278" name="T33"/>
                <a:gd fmla="*/ 2147483647 w 574" name="T34"/>
                <a:gd fmla="*/ 2147483647 h 278" name="T35"/>
                <a:gd fmla="*/ 2147483647 w 574" name="T36"/>
                <a:gd fmla="*/ 2147483647 h 278" name="T37"/>
                <a:gd fmla="*/ 2147483647 w 574" name="T38"/>
                <a:gd fmla="*/ 2147483647 h 278" name="T39"/>
                <a:gd fmla="*/ 2147483647 w 574" name="T40"/>
                <a:gd fmla="*/ 2147483647 h 278" name="T41"/>
                <a:gd fmla="*/ 2147483647 w 574" name="T42"/>
                <a:gd fmla="*/ 2147483647 h 278" name="T43"/>
                <a:gd fmla="*/ 2147483647 w 574" name="T44"/>
                <a:gd fmla="*/ 2147483647 h 278" name="T45"/>
                <a:gd fmla="*/ 2147483647 w 574" name="T46"/>
                <a:gd fmla="*/ 2147483647 h 278" name="T47"/>
                <a:gd fmla="*/ 2147483647 w 574" name="T48"/>
                <a:gd fmla="*/ 2147483647 h 278" name="T49"/>
                <a:gd fmla="*/ 2147483647 w 574" name="T50"/>
                <a:gd fmla="*/ 2147483647 h 278" name="T51"/>
                <a:gd fmla="*/ 2147483647 w 574" name="T52"/>
                <a:gd fmla="*/ 2147483647 h 278" name="T53"/>
                <a:gd fmla="*/ 2147483647 w 574" name="T54"/>
                <a:gd fmla="*/ 2147483647 h 278" name="T55"/>
                <a:gd fmla="*/ 2147483647 w 574" name="T56"/>
                <a:gd fmla="*/ 2147483647 h 278" name="T57"/>
                <a:gd fmla="*/ 2147483647 w 574" name="T58"/>
                <a:gd fmla="*/ 2147483647 h 278" name="T59"/>
                <a:gd fmla="*/ 2147483647 w 574" name="T60"/>
                <a:gd fmla="*/ 2147483647 h 278" name="T61"/>
                <a:gd fmla="*/ 2147483647 w 574" name="T62"/>
                <a:gd fmla="*/ 2147483647 h 278" name="T63"/>
                <a:gd fmla="*/ 2147483647 w 574" name="T64"/>
                <a:gd fmla="*/ 2147483647 h 278" name="T65"/>
                <a:gd fmla="*/ 2147483647 w 574" name="T66"/>
                <a:gd fmla="*/ 2147483647 h 278" name="T67"/>
                <a:gd fmla="*/ 2147483647 w 574" name="T68"/>
                <a:gd fmla="*/ 2147483647 h 278" name="T69"/>
                <a:gd fmla="*/ 2147483647 w 574" name="T70"/>
                <a:gd fmla="*/ 2147483647 h 278" name="T71"/>
                <a:gd fmla="*/ 2147483647 w 574" name="T72"/>
                <a:gd fmla="*/ 2147483647 h 278" name="T73"/>
                <a:gd fmla="*/ 2147483647 w 574" name="T74"/>
                <a:gd fmla="*/ 2147483647 h 278" name="T75"/>
                <a:gd fmla="*/ 2147483647 w 574" name="T76"/>
                <a:gd fmla="*/ 2147483647 h 278" name="T77"/>
                <a:gd fmla="*/ 2147483647 w 574" name="T78"/>
                <a:gd fmla="*/ 2147483647 h 278" name="T79"/>
                <a:gd fmla="*/ 2147483647 w 574" name="T80"/>
                <a:gd fmla="*/ 2147483647 h 278" name="T81"/>
                <a:gd fmla="*/ 2147483647 w 574" name="T82"/>
                <a:gd fmla="*/ 2147483647 h 278" name="T83"/>
                <a:gd fmla="*/ 2147483647 w 574" name="T84"/>
                <a:gd fmla="*/ 2147483647 h 278" name="T85"/>
                <a:gd fmla="*/ 2147483647 w 574" name="T86"/>
                <a:gd fmla="*/ 2147483647 h 278" name="T87"/>
                <a:gd fmla="*/ 2147483647 w 574" name="T88"/>
                <a:gd fmla="*/ 2147483647 h 278" name="T89"/>
                <a:gd fmla="*/ 2147483647 w 574" name="T90"/>
                <a:gd fmla="*/ 2147483647 h 278" name="T91"/>
                <a:gd fmla="*/ 2147483647 w 574" name="T92"/>
                <a:gd fmla="*/ 2147483647 h 278" name="T93"/>
                <a:gd fmla="*/ 2147483647 w 574" name="T94"/>
                <a:gd fmla="*/ 2147483647 h 278" name="T95"/>
                <a:gd fmla="*/ 2147483647 w 574" name="T96"/>
                <a:gd fmla="*/ 2147483647 h 278"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574" name="T147"/>
                <a:gd fmla="*/ 0 h 278" name="T148"/>
                <a:gd fmla="*/ 574 w 574" name="T149"/>
                <a:gd fmla="*/ 278 h 278"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278" w="574">
                  <a:moveTo>
                    <a:pt x="400" y="178"/>
                  </a:moveTo>
                  <a:lnTo>
                    <a:pt x="388" y="182"/>
                  </a:lnTo>
                  <a:lnTo>
                    <a:pt x="376" y="184"/>
                  </a:lnTo>
                  <a:lnTo>
                    <a:pt x="366" y="182"/>
                  </a:lnTo>
                  <a:lnTo>
                    <a:pt x="356" y="180"/>
                  </a:lnTo>
                  <a:lnTo>
                    <a:pt x="350" y="176"/>
                  </a:lnTo>
                  <a:lnTo>
                    <a:pt x="348" y="172"/>
                  </a:lnTo>
                  <a:lnTo>
                    <a:pt x="346" y="168"/>
                  </a:lnTo>
                  <a:lnTo>
                    <a:pt x="338" y="168"/>
                  </a:lnTo>
                  <a:lnTo>
                    <a:pt x="324" y="178"/>
                  </a:lnTo>
                  <a:lnTo>
                    <a:pt x="318" y="182"/>
                  </a:lnTo>
                  <a:lnTo>
                    <a:pt x="308" y="184"/>
                  </a:lnTo>
                  <a:lnTo>
                    <a:pt x="300" y="184"/>
                  </a:lnTo>
                  <a:lnTo>
                    <a:pt x="290" y="188"/>
                  </a:lnTo>
                  <a:lnTo>
                    <a:pt x="282" y="192"/>
                  </a:lnTo>
                  <a:lnTo>
                    <a:pt x="272" y="200"/>
                  </a:lnTo>
                  <a:lnTo>
                    <a:pt x="258" y="200"/>
                  </a:lnTo>
                  <a:lnTo>
                    <a:pt x="262" y="194"/>
                  </a:lnTo>
                  <a:lnTo>
                    <a:pt x="266" y="190"/>
                  </a:lnTo>
                  <a:lnTo>
                    <a:pt x="276" y="182"/>
                  </a:lnTo>
                  <a:lnTo>
                    <a:pt x="286" y="178"/>
                  </a:lnTo>
                  <a:lnTo>
                    <a:pt x="298" y="170"/>
                  </a:lnTo>
                  <a:lnTo>
                    <a:pt x="290" y="170"/>
                  </a:lnTo>
                  <a:lnTo>
                    <a:pt x="282" y="174"/>
                  </a:lnTo>
                  <a:lnTo>
                    <a:pt x="268" y="180"/>
                  </a:lnTo>
                  <a:lnTo>
                    <a:pt x="252" y="190"/>
                  </a:lnTo>
                  <a:lnTo>
                    <a:pt x="246" y="192"/>
                  </a:lnTo>
                  <a:lnTo>
                    <a:pt x="240" y="194"/>
                  </a:lnTo>
                  <a:lnTo>
                    <a:pt x="234" y="196"/>
                  </a:lnTo>
                  <a:lnTo>
                    <a:pt x="230" y="202"/>
                  </a:lnTo>
                  <a:lnTo>
                    <a:pt x="224" y="206"/>
                  </a:lnTo>
                  <a:lnTo>
                    <a:pt x="218" y="210"/>
                  </a:lnTo>
                  <a:lnTo>
                    <a:pt x="206" y="214"/>
                  </a:lnTo>
                  <a:lnTo>
                    <a:pt x="194" y="218"/>
                  </a:lnTo>
                  <a:lnTo>
                    <a:pt x="184" y="220"/>
                  </a:lnTo>
                  <a:lnTo>
                    <a:pt x="172" y="224"/>
                  </a:lnTo>
                  <a:lnTo>
                    <a:pt x="164" y="230"/>
                  </a:lnTo>
                  <a:lnTo>
                    <a:pt x="160" y="234"/>
                  </a:lnTo>
                  <a:lnTo>
                    <a:pt x="154" y="234"/>
                  </a:lnTo>
                  <a:lnTo>
                    <a:pt x="132" y="240"/>
                  </a:lnTo>
                  <a:lnTo>
                    <a:pt x="110" y="248"/>
                  </a:lnTo>
                  <a:lnTo>
                    <a:pt x="86" y="258"/>
                  </a:lnTo>
                  <a:lnTo>
                    <a:pt x="64" y="266"/>
                  </a:lnTo>
                  <a:lnTo>
                    <a:pt x="64" y="264"/>
                  </a:lnTo>
                  <a:lnTo>
                    <a:pt x="62" y="262"/>
                  </a:lnTo>
                  <a:lnTo>
                    <a:pt x="60" y="262"/>
                  </a:lnTo>
                  <a:lnTo>
                    <a:pt x="54" y="262"/>
                  </a:lnTo>
                  <a:lnTo>
                    <a:pt x="48" y="264"/>
                  </a:lnTo>
                  <a:lnTo>
                    <a:pt x="34" y="270"/>
                  </a:lnTo>
                  <a:lnTo>
                    <a:pt x="22" y="276"/>
                  </a:lnTo>
                  <a:lnTo>
                    <a:pt x="14" y="278"/>
                  </a:lnTo>
                  <a:lnTo>
                    <a:pt x="8" y="278"/>
                  </a:lnTo>
                  <a:lnTo>
                    <a:pt x="0" y="278"/>
                  </a:lnTo>
                  <a:lnTo>
                    <a:pt x="14" y="270"/>
                  </a:lnTo>
                  <a:lnTo>
                    <a:pt x="36" y="262"/>
                  </a:lnTo>
                  <a:lnTo>
                    <a:pt x="58" y="258"/>
                  </a:lnTo>
                  <a:lnTo>
                    <a:pt x="76" y="256"/>
                  </a:lnTo>
                  <a:lnTo>
                    <a:pt x="82" y="256"/>
                  </a:lnTo>
                  <a:lnTo>
                    <a:pt x="84" y="254"/>
                  </a:lnTo>
                  <a:lnTo>
                    <a:pt x="90" y="248"/>
                  </a:lnTo>
                  <a:lnTo>
                    <a:pt x="96" y="244"/>
                  </a:lnTo>
                  <a:lnTo>
                    <a:pt x="102" y="242"/>
                  </a:lnTo>
                  <a:lnTo>
                    <a:pt x="120" y="236"/>
                  </a:lnTo>
                  <a:lnTo>
                    <a:pt x="136" y="232"/>
                  </a:lnTo>
                  <a:lnTo>
                    <a:pt x="166" y="210"/>
                  </a:lnTo>
                  <a:lnTo>
                    <a:pt x="164" y="206"/>
                  </a:lnTo>
                  <a:lnTo>
                    <a:pt x="162" y="204"/>
                  </a:lnTo>
                  <a:lnTo>
                    <a:pt x="154" y="210"/>
                  </a:lnTo>
                  <a:lnTo>
                    <a:pt x="146" y="210"/>
                  </a:lnTo>
                  <a:lnTo>
                    <a:pt x="146" y="204"/>
                  </a:lnTo>
                  <a:lnTo>
                    <a:pt x="144" y="202"/>
                  </a:lnTo>
                  <a:lnTo>
                    <a:pt x="140" y="202"/>
                  </a:lnTo>
                  <a:lnTo>
                    <a:pt x="136" y="202"/>
                  </a:lnTo>
                  <a:lnTo>
                    <a:pt x="132" y="204"/>
                  </a:lnTo>
                  <a:lnTo>
                    <a:pt x="124" y="208"/>
                  </a:lnTo>
                  <a:lnTo>
                    <a:pt x="112" y="208"/>
                  </a:lnTo>
                  <a:lnTo>
                    <a:pt x="118" y="204"/>
                  </a:lnTo>
                  <a:lnTo>
                    <a:pt x="126" y="198"/>
                  </a:lnTo>
                  <a:lnTo>
                    <a:pt x="132" y="192"/>
                  </a:lnTo>
                  <a:lnTo>
                    <a:pt x="136" y="186"/>
                  </a:lnTo>
                  <a:lnTo>
                    <a:pt x="132" y="186"/>
                  </a:lnTo>
                  <a:lnTo>
                    <a:pt x="128" y="186"/>
                  </a:lnTo>
                  <a:lnTo>
                    <a:pt x="120" y="186"/>
                  </a:lnTo>
                  <a:lnTo>
                    <a:pt x="116" y="186"/>
                  </a:lnTo>
                  <a:lnTo>
                    <a:pt x="112" y="184"/>
                  </a:lnTo>
                  <a:lnTo>
                    <a:pt x="110" y="178"/>
                  </a:lnTo>
                  <a:lnTo>
                    <a:pt x="110" y="160"/>
                  </a:lnTo>
                  <a:lnTo>
                    <a:pt x="152" y="128"/>
                  </a:lnTo>
                  <a:lnTo>
                    <a:pt x="158" y="130"/>
                  </a:lnTo>
                  <a:lnTo>
                    <a:pt x="166" y="132"/>
                  </a:lnTo>
                  <a:lnTo>
                    <a:pt x="190" y="130"/>
                  </a:lnTo>
                  <a:lnTo>
                    <a:pt x="214" y="124"/>
                  </a:lnTo>
                  <a:lnTo>
                    <a:pt x="224" y="122"/>
                  </a:lnTo>
                  <a:lnTo>
                    <a:pt x="236" y="116"/>
                  </a:lnTo>
                  <a:lnTo>
                    <a:pt x="244" y="110"/>
                  </a:lnTo>
                  <a:lnTo>
                    <a:pt x="246" y="104"/>
                  </a:lnTo>
                  <a:lnTo>
                    <a:pt x="234" y="108"/>
                  </a:lnTo>
                  <a:lnTo>
                    <a:pt x="228" y="110"/>
                  </a:lnTo>
                  <a:lnTo>
                    <a:pt x="220" y="112"/>
                  </a:lnTo>
                  <a:lnTo>
                    <a:pt x="212" y="110"/>
                  </a:lnTo>
                  <a:lnTo>
                    <a:pt x="202" y="108"/>
                  </a:lnTo>
                  <a:lnTo>
                    <a:pt x="186" y="102"/>
                  </a:lnTo>
                  <a:lnTo>
                    <a:pt x="234" y="70"/>
                  </a:lnTo>
                  <a:lnTo>
                    <a:pt x="242" y="70"/>
                  </a:lnTo>
                  <a:lnTo>
                    <a:pt x="252" y="72"/>
                  </a:lnTo>
                  <a:lnTo>
                    <a:pt x="252" y="78"/>
                  </a:lnTo>
                  <a:lnTo>
                    <a:pt x="254" y="80"/>
                  </a:lnTo>
                  <a:lnTo>
                    <a:pt x="258" y="82"/>
                  </a:lnTo>
                  <a:lnTo>
                    <a:pt x="264" y="82"/>
                  </a:lnTo>
                  <a:lnTo>
                    <a:pt x="268" y="82"/>
                  </a:lnTo>
                  <a:lnTo>
                    <a:pt x="272" y="80"/>
                  </a:lnTo>
                  <a:lnTo>
                    <a:pt x="272" y="76"/>
                  </a:lnTo>
                  <a:lnTo>
                    <a:pt x="274" y="70"/>
                  </a:lnTo>
                  <a:lnTo>
                    <a:pt x="270" y="70"/>
                  </a:lnTo>
                  <a:lnTo>
                    <a:pt x="268" y="68"/>
                  </a:lnTo>
                  <a:lnTo>
                    <a:pt x="268" y="66"/>
                  </a:lnTo>
                  <a:lnTo>
                    <a:pt x="268" y="60"/>
                  </a:lnTo>
                  <a:lnTo>
                    <a:pt x="266" y="58"/>
                  </a:lnTo>
                  <a:lnTo>
                    <a:pt x="266" y="54"/>
                  </a:lnTo>
                  <a:lnTo>
                    <a:pt x="266" y="46"/>
                  </a:lnTo>
                  <a:lnTo>
                    <a:pt x="280" y="36"/>
                  </a:lnTo>
                  <a:lnTo>
                    <a:pt x="288" y="38"/>
                  </a:lnTo>
                  <a:lnTo>
                    <a:pt x="296" y="40"/>
                  </a:lnTo>
                  <a:lnTo>
                    <a:pt x="306" y="38"/>
                  </a:lnTo>
                  <a:lnTo>
                    <a:pt x="318" y="32"/>
                  </a:lnTo>
                  <a:lnTo>
                    <a:pt x="324" y="28"/>
                  </a:lnTo>
                  <a:lnTo>
                    <a:pt x="332" y="22"/>
                  </a:lnTo>
                  <a:lnTo>
                    <a:pt x="356" y="14"/>
                  </a:lnTo>
                  <a:lnTo>
                    <a:pt x="384" y="10"/>
                  </a:lnTo>
                  <a:lnTo>
                    <a:pt x="410" y="4"/>
                  </a:lnTo>
                  <a:lnTo>
                    <a:pt x="436" y="0"/>
                  </a:lnTo>
                  <a:lnTo>
                    <a:pt x="444" y="2"/>
                  </a:lnTo>
                  <a:lnTo>
                    <a:pt x="452" y="4"/>
                  </a:lnTo>
                  <a:lnTo>
                    <a:pt x="462" y="6"/>
                  </a:lnTo>
                  <a:lnTo>
                    <a:pt x="472" y="6"/>
                  </a:lnTo>
                  <a:lnTo>
                    <a:pt x="474" y="12"/>
                  </a:lnTo>
                  <a:lnTo>
                    <a:pt x="476" y="12"/>
                  </a:lnTo>
                  <a:lnTo>
                    <a:pt x="510" y="12"/>
                  </a:lnTo>
                  <a:lnTo>
                    <a:pt x="516" y="14"/>
                  </a:lnTo>
                  <a:lnTo>
                    <a:pt x="520" y="16"/>
                  </a:lnTo>
                  <a:lnTo>
                    <a:pt x="534" y="16"/>
                  </a:lnTo>
                  <a:lnTo>
                    <a:pt x="548" y="16"/>
                  </a:lnTo>
                  <a:lnTo>
                    <a:pt x="554" y="18"/>
                  </a:lnTo>
                  <a:lnTo>
                    <a:pt x="562" y="20"/>
                  </a:lnTo>
                  <a:lnTo>
                    <a:pt x="574" y="20"/>
                  </a:lnTo>
                  <a:lnTo>
                    <a:pt x="402" y="178"/>
                  </a:lnTo>
                  <a:lnTo>
                    <a:pt x="400" y="17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91" name="Freeform 66"/>
            <p:cNvSpPr/>
            <p:nvPr/>
          </p:nvSpPr>
          <p:spPr bwMode="auto">
            <a:xfrm>
              <a:off x="2022570" y="3625157"/>
              <a:ext cx="624986" cy="529649"/>
            </a:xfrm>
            <a:custGeom>
              <a:gdLst>
                <a:gd fmla="*/ 2147483647 w 428" name="T0"/>
                <a:gd fmla="*/ 2147483647 h 336" name="T1"/>
                <a:gd fmla="*/ 2147483647 w 428" name="T2"/>
                <a:gd fmla="*/ 2147483647 h 336" name="T3"/>
                <a:gd fmla="*/ 2147483647 w 428" name="T4"/>
                <a:gd fmla="*/ 2147483647 h 336" name="T5"/>
                <a:gd fmla="*/ 2147483647 w 428" name="T6"/>
                <a:gd fmla="*/ 2147483647 h 336" name="T7"/>
                <a:gd fmla="*/ 2147483647 w 428" name="T8"/>
                <a:gd fmla="*/ 2147483647 h 336" name="T9"/>
                <a:gd fmla="*/ 2147483647 w 428" name="T10"/>
                <a:gd fmla="*/ 2147483647 h 336" name="T11"/>
                <a:gd fmla="*/ 2147483647 w 428" name="T12"/>
                <a:gd fmla="*/ 2147483647 h 336" name="T13"/>
                <a:gd fmla="*/ 2147483647 w 428" name="T14"/>
                <a:gd fmla="*/ 2147483647 h 336" name="T15"/>
                <a:gd fmla="*/ 2147483647 w 428" name="T16"/>
                <a:gd fmla="*/ 2147483647 h 336" name="T17"/>
                <a:gd fmla="*/ 2147483647 w 428" name="T18"/>
                <a:gd fmla="*/ 2147483647 h 336" name="T19"/>
                <a:gd fmla="*/ 2147483647 w 428" name="T20"/>
                <a:gd fmla="*/ 2147483647 h 336" name="T21"/>
                <a:gd fmla="*/ 2147483647 w 428" name="T22"/>
                <a:gd fmla="*/ 2147483647 h 336" name="T23"/>
                <a:gd fmla="*/ 2147483647 w 428" name="T24"/>
                <a:gd fmla="*/ 2147483647 h 336" name="T25"/>
                <a:gd fmla="*/ 2147483647 w 428" name="T26"/>
                <a:gd fmla="*/ 2147483647 h 336" name="T27"/>
                <a:gd fmla="*/ 2147483647 w 428" name="T28"/>
                <a:gd fmla="*/ 2147483647 h 336" name="T29"/>
                <a:gd fmla="*/ 2147483647 w 428" name="T30"/>
                <a:gd fmla="*/ 2147483647 h 336" name="T31"/>
                <a:gd fmla="*/ 2147483647 w 428" name="T32"/>
                <a:gd fmla="*/ 0 h 336" name="T33"/>
                <a:gd fmla="*/ 2147483647 w 428" name="T34"/>
                <a:gd fmla="*/ 2147483647 h 336" name="T35"/>
                <a:gd fmla="*/ 2147483647 w 428" name="T36"/>
                <a:gd fmla="*/ 2147483647 h 336" name="T37"/>
                <a:gd fmla="*/ 2147483647 w 428" name="T38"/>
                <a:gd fmla="*/ 2147483647 h 336" name="T39"/>
                <a:gd fmla="*/ 2147483647 w 428" name="T40"/>
                <a:gd fmla="*/ 2147483647 h 336" name="T41"/>
                <a:gd fmla="*/ 2147483647 w 428" name="T42"/>
                <a:gd fmla="*/ 2147483647 h 336" name="T43"/>
                <a:gd fmla="*/ 2147483647 w 428" name="T44"/>
                <a:gd fmla="*/ 2147483647 h 336" name="T45"/>
                <a:gd fmla="*/ 2147483647 w 428" name="T46"/>
                <a:gd fmla="*/ 2147483647 h 336" name="T47"/>
                <a:gd fmla="*/ 2147483647 w 428" name="T48"/>
                <a:gd fmla="*/ 2147483647 h 336" name="T49"/>
                <a:gd fmla="*/ 2147483647 w 428" name="T50"/>
                <a:gd fmla="*/ 2147483647 h 336" name="T51"/>
                <a:gd fmla="*/ 2147483647 w 428" name="T52"/>
                <a:gd fmla="*/ 2147483647 h 336" name="T53"/>
                <a:gd fmla="*/ 2147483647 w 428" name="T54"/>
                <a:gd fmla="*/ 2147483647 h 336" name="T55"/>
                <a:gd fmla="*/ 2147483647 w 428" name="T56"/>
                <a:gd fmla="*/ 2147483647 h 336" name="T57"/>
                <a:gd fmla="*/ 2147483647 w 428" name="T58"/>
                <a:gd fmla="*/ 2147483647 h 336" name="T59"/>
                <a:gd fmla="*/ 2147483647 w 428" name="T60"/>
                <a:gd fmla="*/ 2147483647 h 336" name="T61"/>
                <a:gd fmla="*/ 2147483647 w 428" name="T62"/>
                <a:gd fmla="*/ 2147483647 h 336" name="T63"/>
                <a:gd fmla="*/ 2147483647 w 428" name="T64"/>
                <a:gd fmla="*/ 2147483647 h 336" name="T65"/>
                <a:gd fmla="*/ 2147483647 w 428" name="T66"/>
                <a:gd fmla="*/ 2147483647 h 336" name="T67"/>
                <a:gd fmla="*/ 2147483647 w 428" name="T68"/>
                <a:gd fmla="*/ 2147483647 h 336" name="T69"/>
                <a:gd fmla="*/ 2147483647 w 428" name="T70"/>
                <a:gd fmla="*/ 2147483647 h 336" name="T71"/>
                <a:gd fmla="*/ 2147483647 w 428" name="T72"/>
                <a:gd fmla="*/ 2147483647 h 336" name="T73"/>
                <a:gd fmla="*/ 2147483647 w 428" name="T74"/>
                <a:gd fmla="*/ 2147483647 h 336" name="T75"/>
                <a:gd fmla="*/ 2147483647 w 428" name="T76"/>
                <a:gd fmla="*/ 2147483647 h 336" name="T77"/>
                <a:gd fmla="*/ 2147483647 w 428" name="T78"/>
                <a:gd fmla="*/ 2147483647 h 336" name="T79"/>
                <a:gd fmla="*/ 2147483647 w 428" name="T80"/>
                <a:gd fmla="*/ 2147483647 h 336" name="T81"/>
                <a:gd fmla="*/ 2147483647 w 428" name="T82"/>
                <a:gd fmla="*/ 2147483647 h 336" name="T83"/>
                <a:gd fmla="*/ 2147483647 w 428" name="T84"/>
                <a:gd fmla="*/ 2147483647 h 336" name="T85"/>
                <a:gd fmla="*/ 2147483647 w 428" name="T86"/>
                <a:gd fmla="*/ 2147483647 h 336" name="T87"/>
                <a:gd fmla="*/ 2147483647 w 428" name="T88"/>
                <a:gd fmla="*/ 2147483647 h 336" name="T89"/>
                <a:gd fmla="*/ 2147483647 w 428" name="T90"/>
                <a:gd fmla="*/ 2147483647 h 336" name="T91"/>
                <a:gd fmla="*/ 2147483647 w 428" name="T92"/>
                <a:gd fmla="*/ 2147483647 h 336" name="T93"/>
                <a:gd fmla="*/ 2147483647 w 428" name="T94"/>
                <a:gd fmla="*/ 2147483647 h 336" name="T95"/>
                <a:gd fmla="*/ 2147483647 w 428" name="T96"/>
                <a:gd fmla="*/ 2147483647 h 336" name="T97"/>
                <a:gd fmla="*/ 2147483647 w 428" name="T98"/>
                <a:gd fmla="*/ 2147483647 h 336" name="T99"/>
                <a:gd fmla="*/ 2147483647 w 428" name="T100"/>
                <a:gd fmla="*/ 2147483647 h 336" name="T101"/>
                <a:gd fmla="*/ 2147483647 w 428" name="T102"/>
                <a:gd fmla="*/ 2147483647 h 336" name="T103"/>
                <a:gd fmla="*/ 2147483647 w 428" name="T104"/>
                <a:gd fmla="*/ 2147483647 h 336" name="T105"/>
                <a:gd fmla="*/ 2147483647 w 428" name="T106"/>
                <a:gd fmla="*/ 2147483647 h 336" name="T107"/>
                <a:gd fmla="*/ 2147483647 w 428" name="T108"/>
                <a:gd fmla="*/ 2147483647 h 336" name="T109"/>
                <a:gd fmla="*/ 2147483647 w 428" name="T110"/>
                <a:gd fmla="*/ 2147483647 h 3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428" name="T168"/>
                <a:gd fmla="*/ 0 h 336" name="T169"/>
                <a:gd fmla="*/ 428 w 428" name="T170"/>
                <a:gd fmla="*/ 336 h 336"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336" w="428">
                  <a:moveTo>
                    <a:pt x="400" y="274"/>
                  </a:moveTo>
                  <a:lnTo>
                    <a:pt x="402" y="270"/>
                  </a:lnTo>
                  <a:lnTo>
                    <a:pt x="408" y="260"/>
                  </a:lnTo>
                  <a:lnTo>
                    <a:pt x="410" y="250"/>
                  </a:lnTo>
                  <a:lnTo>
                    <a:pt x="416" y="234"/>
                  </a:lnTo>
                  <a:lnTo>
                    <a:pt x="418" y="228"/>
                  </a:lnTo>
                  <a:lnTo>
                    <a:pt x="422" y="222"/>
                  </a:lnTo>
                  <a:lnTo>
                    <a:pt x="428" y="210"/>
                  </a:lnTo>
                  <a:lnTo>
                    <a:pt x="426" y="206"/>
                  </a:lnTo>
                  <a:lnTo>
                    <a:pt x="426" y="202"/>
                  </a:lnTo>
                  <a:lnTo>
                    <a:pt x="422" y="202"/>
                  </a:lnTo>
                  <a:lnTo>
                    <a:pt x="410" y="202"/>
                  </a:lnTo>
                  <a:lnTo>
                    <a:pt x="394" y="204"/>
                  </a:lnTo>
                  <a:lnTo>
                    <a:pt x="378" y="208"/>
                  </a:lnTo>
                  <a:lnTo>
                    <a:pt x="372" y="212"/>
                  </a:lnTo>
                  <a:lnTo>
                    <a:pt x="368" y="216"/>
                  </a:lnTo>
                  <a:lnTo>
                    <a:pt x="364" y="224"/>
                  </a:lnTo>
                  <a:lnTo>
                    <a:pt x="358" y="234"/>
                  </a:lnTo>
                  <a:lnTo>
                    <a:pt x="352" y="246"/>
                  </a:lnTo>
                  <a:lnTo>
                    <a:pt x="346" y="254"/>
                  </a:lnTo>
                  <a:lnTo>
                    <a:pt x="334" y="256"/>
                  </a:lnTo>
                  <a:lnTo>
                    <a:pt x="320" y="260"/>
                  </a:lnTo>
                  <a:lnTo>
                    <a:pt x="310" y="262"/>
                  </a:lnTo>
                  <a:lnTo>
                    <a:pt x="298" y="264"/>
                  </a:lnTo>
                  <a:lnTo>
                    <a:pt x="288" y="262"/>
                  </a:lnTo>
                  <a:lnTo>
                    <a:pt x="280" y="256"/>
                  </a:lnTo>
                  <a:lnTo>
                    <a:pt x="272" y="248"/>
                  </a:lnTo>
                  <a:lnTo>
                    <a:pt x="266" y="238"/>
                  </a:lnTo>
                  <a:lnTo>
                    <a:pt x="260" y="226"/>
                  </a:lnTo>
                  <a:lnTo>
                    <a:pt x="258" y="216"/>
                  </a:lnTo>
                  <a:lnTo>
                    <a:pt x="256" y="204"/>
                  </a:lnTo>
                  <a:lnTo>
                    <a:pt x="256" y="194"/>
                  </a:lnTo>
                  <a:lnTo>
                    <a:pt x="258" y="178"/>
                  </a:lnTo>
                  <a:lnTo>
                    <a:pt x="260" y="160"/>
                  </a:lnTo>
                  <a:lnTo>
                    <a:pt x="268" y="142"/>
                  </a:lnTo>
                  <a:lnTo>
                    <a:pt x="276" y="128"/>
                  </a:lnTo>
                  <a:lnTo>
                    <a:pt x="256" y="122"/>
                  </a:lnTo>
                  <a:lnTo>
                    <a:pt x="248" y="116"/>
                  </a:lnTo>
                  <a:lnTo>
                    <a:pt x="244" y="114"/>
                  </a:lnTo>
                  <a:lnTo>
                    <a:pt x="242" y="110"/>
                  </a:lnTo>
                  <a:lnTo>
                    <a:pt x="240" y="94"/>
                  </a:lnTo>
                  <a:lnTo>
                    <a:pt x="236" y="76"/>
                  </a:lnTo>
                  <a:lnTo>
                    <a:pt x="232" y="68"/>
                  </a:lnTo>
                  <a:lnTo>
                    <a:pt x="230" y="60"/>
                  </a:lnTo>
                  <a:lnTo>
                    <a:pt x="224" y="56"/>
                  </a:lnTo>
                  <a:lnTo>
                    <a:pt x="216" y="56"/>
                  </a:lnTo>
                  <a:lnTo>
                    <a:pt x="210" y="56"/>
                  </a:lnTo>
                  <a:lnTo>
                    <a:pt x="208" y="56"/>
                  </a:lnTo>
                  <a:lnTo>
                    <a:pt x="204" y="62"/>
                  </a:lnTo>
                  <a:lnTo>
                    <a:pt x="198" y="66"/>
                  </a:lnTo>
                  <a:lnTo>
                    <a:pt x="192" y="68"/>
                  </a:lnTo>
                  <a:lnTo>
                    <a:pt x="188" y="68"/>
                  </a:lnTo>
                  <a:lnTo>
                    <a:pt x="184" y="66"/>
                  </a:lnTo>
                  <a:lnTo>
                    <a:pt x="180" y="62"/>
                  </a:lnTo>
                  <a:lnTo>
                    <a:pt x="178" y="58"/>
                  </a:lnTo>
                  <a:lnTo>
                    <a:pt x="174" y="38"/>
                  </a:lnTo>
                  <a:lnTo>
                    <a:pt x="170" y="34"/>
                  </a:lnTo>
                  <a:lnTo>
                    <a:pt x="166" y="30"/>
                  </a:lnTo>
                  <a:lnTo>
                    <a:pt x="160" y="26"/>
                  </a:lnTo>
                  <a:lnTo>
                    <a:pt x="158" y="18"/>
                  </a:lnTo>
                  <a:lnTo>
                    <a:pt x="152" y="20"/>
                  </a:lnTo>
                  <a:lnTo>
                    <a:pt x="148" y="20"/>
                  </a:lnTo>
                  <a:lnTo>
                    <a:pt x="132" y="18"/>
                  </a:lnTo>
                  <a:lnTo>
                    <a:pt x="128" y="28"/>
                  </a:lnTo>
                  <a:lnTo>
                    <a:pt x="78" y="28"/>
                  </a:lnTo>
                  <a:lnTo>
                    <a:pt x="34" y="2"/>
                  </a:lnTo>
                  <a:lnTo>
                    <a:pt x="28" y="0"/>
                  </a:lnTo>
                  <a:lnTo>
                    <a:pt x="20" y="0"/>
                  </a:lnTo>
                  <a:lnTo>
                    <a:pt x="0" y="2"/>
                  </a:lnTo>
                  <a:lnTo>
                    <a:pt x="0" y="8"/>
                  </a:lnTo>
                  <a:lnTo>
                    <a:pt x="0" y="12"/>
                  </a:lnTo>
                  <a:lnTo>
                    <a:pt x="2" y="14"/>
                  </a:lnTo>
                  <a:lnTo>
                    <a:pt x="2" y="36"/>
                  </a:lnTo>
                  <a:lnTo>
                    <a:pt x="2" y="38"/>
                  </a:lnTo>
                  <a:lnTo>
                    <a:pt x="2" y="42"/>
                  </a:lnTo>
                  <a:lnTo>
                    <a:pt x="4" y="48"/>
                  </a:lnTo>
                  <a:lnTo>
                    <a:pt x="4" y="54"/>
                  </a:lnTo>
                  <a:lnTo>
                    <a:pt x="8" y="56"/>
                  </a:lnTo>
                  <a:lnTo>
                    <a:pt x="12" y="62"/>
                  </a:lnTo>
                  <a:lnTo>
                    <a:pt x="20" y="70"/>
                  </a:lnTo>
                  <a:lnTo>
                    <a:pt x="22" y="74"/>
                  </a:lnTo>
                  <a:lnTo>
                    <a:pt x="22" y="78"/>
                  </a:lnTo>
                  <a:lnTo>
                    <a:pt x="20" y="82"/>
                  </a:lnTo>
                  <a:lnTo>
                    <a:pt x="14" y="84"/>
                  </a:lnTo>
                  <a:lnTo>
                    <a:pt x="12" y="88"/>
                  </a:lnTo>
                  <a:lnTo>
                    <a:pt x="8" y="92"/>
                  </a:lnTo>
                  <a:lnTo>
                    <a:pt x="8" y="96"/>
                  </a:lnTo>
                  <a:lnTo>
                    <a:pt x="12" y="102"/>
                  </a:lnTo>
                  <a:lnTo>
                    <a:pt x="16" y="108"/>
                  </a:lnTo>
                  <a:lnTo>
                    <a:pt x="24" y="110"/>
                  </a:lnTo>
                  <a:lnTo>
                    <a:pt x="32" y="112"/>
                  </a:lnTo>
                  <a:lnTo>
                    <a:pt x="34" y="118"/>
                  </a:lnTo>
                  <a:lnTo>
                    <a:pt x="38" y="120"/>
                  </a:lnTo>
                  <a:lnTo>
                    <a:pt x="40" y="124"/>
                  </a:lnTo>
                  <a:lnTo>
                    <a:pt x="40" y="130"/>
                  </a:lnTo>
                  <a:lnTo>
                    <a:pt x="40" y="134"/>
                  </a:lnTo>
                  <a:lnTo>
                    <a:pt x="40" y="138"/>
                  </a:lnTo>
                  <a:lnTo>
                    <a:pt x="38" y="140"/>
                  </a:lnTo>
                  <a:lnTo>
                    <a:pt x="38" y="144"/>
                  </a:lnTo>
                  <a:lnTo>
                    <a:pt x="38" y="148"/>
                  </a:lnTo>
                  <a:lnTo>
                    <a:pt x="40" y="150"/>
                  </a:lnTo>
                  <a:lnTo>
                    <a:pt x="42" y="154"/>
                  </a:lnTo>
                  <a:lnTo>
                    <a:pt x="48" y="158"/>
                  </a:lnTo>
                  <a:lnTo>
                    <a:pt x="54" y="164"/>
                  </a:lnTo>
                  <a:lnTo>
                    <a:pt x="66" y="182"/>
                  </a:lnTo>
                  <a:lnTo>
                    <a:pt x="68" y="180"/>
                  </a:lnTo>
                  <a:lnTo>
                    <a:pt x="72" y="178"/>
                  </a:lnTo>
                  <a:lnTo>
                    <a:pt x="74" y="176"/>
                  </a:lnTo>
                  <a:lnTo>
                    <a:pt x="76" y="172"/>
                  </a:lnTo>
                  <a:lnTo>
                    <a:pt x="74" y="164"/>
                  </a:lnTo>
                  <a:lnTo>
                    <a:pt x="68" y="158"/>
                  </a:lnTo>
                  <a:lnTo>
                    <a:pt x="66" y="152"/>
                  </a:lnTo>
                  <a:lnTo>
                    <a:pt x="60" y="146"/>
                  </a:lnTo>
                  <a:lnTo>
                    <a:pt x="62" y="142"/>
                  </a:lnTo>
                  <a:lnTo>
                    <a:pt x="60" y="138"/>
                  </a:lnTo>
                  <a:lnTo>
                    <a:pt x="56" y="128"/>
                  </a:lnTo>
                  <a:lnTo>
                    <a:pt x="54" y="116"/>
                  </a:lnTo>
                  <a:lnTo>
                    <a:pt x="50" y="108"/>
                  </a:lnTo>
                  <a:lnTo>
                    <a:pt x="48" y="106"/>
                  </a:lnTo>
                  <a:lnTo>
                    <a:pt x="46" y="104"/>
                  </a:lnTo>
                  <a:lnTo>
                    <a:pt x="46" y="102"/>
                  </a:lnTo>
                  <a:lnTo>
                    <a:pt x="44" y="90"/>
                  </a:lnTo>
                  <a:lnTo>
                    <a:pt x="42" y="82"/>
                  </a:lnTo>
                  <a:lnTo>
                    <a:pt x="36" y="62"/>
                  </a:lnTo>
                  <a:lnTo>
                    <a:pt x="34" y="60"/>
                  </a:lnTo>
                  <a:lnTo>
                    <a:pt x="34" y="58"/>
                  </a:lnTo>
                  <a:lnTo>
                    <a:pt x="32" y="56"/>
                  </a:lnTo>
                  <a:lnTo>
                    <a:pt x="30" y="56"/>
                  </a:lnTo>
                  <a:lnTo>
                    <a:pt x="28" y="56"/>
                  </a:lnTo>
                  <a:lnTo>
                    <a:pt x="26" y="48"/>
                  </a:lnTo>
                  <a:lnTo>
                    <a:pt x="28" y="30"/>
                  </a:lnTo>
                  <a:lnTo>
                    <a:pt x="30" y="24"/>
                  </a:lnTo>
                  <a:lnTo>
                    <a:pt x="30" y="22"/>
                  </a:lnTo>
                  <a:lnTo>
                    <a:pt x="32" y="20"/>
                  </a:lnTo>
                  <a:lnTo>
                    <a:pt x="38" y="22"/>
                  </a:lnTo>
                  <a:lnTo>
                    <a:pt x="42" y="24"/>
                  </a:lnTo>
                  <a:lnTo>
                    <a:pt x="46" y="28"/>
                  </a:lnTo>
                  <a:lnTo>
                    <a:pt x="48" y="32"/>
                  </a:lnTo>
                  <a:lnTo>
                    <a:pt x="52" y="44"/>
                  </a:lnTo>
                  <a:lnTo>
                    <a:pt x="54" y="56"/>
                  </a:lnTo>
                  <a:lnTo>
                    <a:pt x="54" y="58"/>
                  </a:lnTo>
                  <a:lnTo>
                    <a:pt x="52" y="64"/>
                  </a:lnTo>
                  <a:lnTo>
                    <a:pt x="50" y="70"/>
                  </a:lnTo>
                  <a:lnTo>
                    <a:pt x="50" y="72"/>
                  </a:lnTo>
                  <a:lnTo>
                    <a:pt x="52" y="74"/>
                  </a:lnTo>
                  <a:lnTo>
                    <a:pt x="58" y="74"/>
                  </a:lnTo>
                  <a:lnTo>
                    <a:pt x="58" y="80"/>
                  </a:lnTo>
                  <a:lnTo>
                    <a:pt x="62" y="84"/>
                  </a:lnTo>
                  <a:lnTo>
                    <a:pt x="66" y="88"/>
                  </a:lnTo>
                  <a:lnTo>
                    <a:pt x="68" y="88"/>
                  </a:lnTo>
                  <a:lnTo>
                    <a:pt x="72" y="100"/>
                  </a:lnTo>
                  <a:lnTo>
                    <a:pt x="76" y="106"/>
                  </a:lnTo>
                  <a:lnTo>
                    <a:pt x="80" y="110"/>
                  </a:lnTo>
                  <a:lnTo>
                    <a:pt x="84" y="112"/>
                  </a:lnTo>
                  <a:lnTo>
                    <a:pt x="86" y="114"/>
                  </a:lnTo>
                  <a:lnTo>
                    <a:pt x="88" y="116"/>
                  </a:lnTo>
                  <a:lnTo>
                    <a:pt x="86" y="120"/>
                  </a:lnTo>
                  <a:lnTo>
                    <a:pt x="84" y="126"/>
                  </a:lnTo>
                  <a:lnTo>
                    <a:pt x="86" y="132"/>
                  </a:lnTo>
                  <a:lnTo>
                    <a:pt x="92" y="140"/>
                  </a:lnTo>
                  <a:lnTo>
                    <a:pt x="104" y="154"/>
                  </a:lnTo>
                  <a:lnTo>
                    <a:pt x="112" y="162"/>
                  </a:lnTo>
                  <a:lnTo>
                    <a:pt x="118" y="168"/>
                  </a:lnTo>
                  <a:lnTo>
                    <a:pt x="122" y="178"/>
                  </a:lnTo>
                  <a:lnTo>
                    <a:pt x="130" y="188"/>
                  </a:lnTo>
                  <a:lnTo>
                    <a:pt x="130" y="202"/>
                  </a:lnTo>
                  <a:lnTo>
                    <a:pt x="132" y="206"/>
                  </a:lnTo>
                  <a:lnTo>
                    <a:pt x="132" y="210"/>
                  </a:lnTo>
                  <a:lnTo>
                    <a:pt x="132" y="216"/>
                  </a:lnTo>
                  <a:lnTo>
                    <a:pt x="130" y="220"/>
                  </a:lnTo>
                  <a:lnTo>
                    <a:pt x="128" y="220"/>
                  </a:lnTo>
                  <a:lnTo>
                    <a:pt x="128" y="226"/>
                  </a:lnTo>
                  <a:lnTo>
                    <a:pt x="124" y="226"/>
                  </a:lnTo>
                  <a:lnTo>
                    <a:pt x="124" y="232"/>
                  </a:lnTo>
                  <a:lnTo>
                    <a:pt x="126" y="238"/>
                  </a:lnTo>
                  <a:lnTo>
                    <a:pt x="130" y="244"/>
                  </a:lnTo>
                  <a:lnTo>
                    <a:pt x="138" y="250"/>
                  </a:lnTo>
                  <a:lnTo>
                    <a:pt x="148" y="256"/>
                  </a:lnTo>
                  <a:lnTo>
                    <a:pt x="150" y="262"/>
                  </a:lnTo>
                  <a:lnTo>
                    <a:pt x="154" y="266"/>
                  </a:lnTo>
                  <a:lnTo>
                    <a:pt x="158" y="270"/>
                  </a:lnTo>
                  <a:lnTo>
                    <a:pt x="166" y="270"/>
                  </a:lnTo>
                  <a:lnTo>
                    <a:pt x="174" y="272"/>
                  </a:lnTo>
                  <a:lnTo>
                    <a:pt x="178" y="274"/>
                  </a:lnTo>
                  <a:lnTo>
                    <a:pt x="190" y="284"/>
                  </a:lnTo>
                  <a:lnTo>
                    <a:pt x="198" y="290"/>
                  </a:lnTo>
                  <a:lnTo>
                    <a:pt x="204" y="294"/>
                  </a:lnTo>
                  <a:lnTo>
                    <a:pt x="218" y="300"/>
                  </a:lnTo>
                  <a:lnTo>
                    <a:pt x="232" y="306"/>
                  </a:lnTo>
                  <a:lnTo>
                    <a:pt x="246" y="312"/>
                  </a:lnTo>
                  <a:lnTo>
                    <a:pt x="254" y="314"/>
                  </a:lnTo>
                  <a:lnTo>
                    <a:pt x="260" y="314"/>
                  </a:lnTo>
                  <a:lnTo>
                    <a:pt x="266" y="314"/>
                  </a:lnTo>
                  <a:lnTo>
                    <a:pt x="274" y="308"/>
                  </a:lnTo>
                  <a:lnTo>
                    <a:pt x="280" y="304"/>
                  </a:lnTo>
                  <a:lnTo>
                    <a:pt x="286" y="302"/>
                  </a:lnTo>
                  <a:lnTo>
                    <a:pt x="290" y="304"/>
                  </a:lnTo>
                  <a:lnTo>
                    <a:pt x="296" y="306"/>
                  </a:lnTo>
                  <a:lnTo>
                    <a:pt x="306" y="312"/>
                  </a:lnTo>
                  <a:lnTo>
                    <a:pt x="314" y="320"/>
                  </a:lnTo>
                  <a:lnTo>
                    <a:pt x="318" y="328"/>
                  </a:lnTo>
                  <a:lnTo>
                    <a:pt x="324" y="336"/>
                  </a:lnTo>
                  <a:lnTo>
                    <a:pt x="328" y="324"/>
                  </a:lnTo>
                  <a:lnTo>
                    <a:pt x="330" y="318"/>
                  </a:lnTo>
                  <a:lnTo>
                    <a:pt x="334" y="312"/>
                  </a:lnTo>
                  <a:lnTo>
                    <a:pt x="354" y="312"/>
                  </a:lnTo>
                  <a:lnTo>
                    <a:pt x="354" y="306"/>
                  </a:lnTo>
                  <a:lnTo>
                    <a:pt x="352" y="302"/>
                  </a:lnTo>
                  <a:lnTo>
                    <a:pt x="348" y="300"/>
                  </a:lnTo>
                  <a:lnTo>
                    <a:pt x="346" y="296"/>
                  </a:lnTo>
                  <a:lnTo>
                    <a:pt x="344" y="292"/>
                  </a:lnTo>
                  <a:lnTo>
                    <a:pt x="348" y="284"/>
                  </a:lnTo>
                  <a:lnTo>
                    <a:pt x="352" y="280"/>
                  </a:lnTo>
                  <a:lnTo>
                    <a:pt x="356" y="278"/>
                  </a:lnTo>
                  <a:lnTo>
                    <a:pt x="380" y="278"/>
                  </a:lnTo>
                  <a:lnTo>
                    <a:pt x="384" y="278"/>
                  </a:lnTo>
                  <a:lnTo>
                    <a:pt x="386" y="276"/>
                  </a:lnTo>
                  <a:lnTo>
                    <a:pt x="388" y="274"/>
                  </a:lnTo>
                  <a:lnTo>
                    <a:pt x="390" y="270"/>
                  </a:lnTo>
                  <a:lnTo>
                    <a:pt x="392" y="268"/>
                  </a:lnTo>
                  <a:lnTo>
                    <a:pt x="396" y="268"/>
                  </a:lnTo>
                  <a:lnTo>
                    <a:pt x="398" y="270"/>
                  </a:lnTo>
                  <a:lnTo>
                    <a:pt x="398" y="274"/>
                  </a:lnTo>
                  <a:lnTo>
                    <a:pt x="400" y="27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92" name="Freeform 67"/>
            <p:cNvSpPr/>
            <p:nvPr/>
          </p:nvSpPr>
          <p:spPr bwMode="auto">
            <a:xfrm>
              <a:off x="2694833" y="3902592"/>
              <a:ext cx="236387" cy="100886"/>
            </a:xfrm>
            <a:custGeom>
              <a:gdLst>
                <a:gd fmla="*/ 2147483647 w 162" name="T0"/>
                <a:gd fmla="*/ 2147483647 h 64" name="T1"/>
                <a:gd fmla="*/ 2147483647 w 162" name="T2"/>
                <a:gd fmla="*/ 2147483647 h 64" name="T3"/>
                <a:gd fmla="*/ 2147483647 w 162" name="T4"/>
                <a:gd fmla="*/ 2147483647 h 64" name="T5"/>
                <a:gd fmla="*/ 2147483647 w 162" name="T6"/>
                <a:gd fmla="*/ 2147483647 h 64" name="T7"/>
                <a:gd fmla="*/ 2147483647 w 162" name="T8"/>
                <a:gd fmla="*/ 2147483647 h 64" name="T9"/>
                <a:gd fmla="*/ 2147483647 w 162" name="T10"/>
                <a:gd fmla="*/ 2147483647 h 64" name="T11"/>
                <a:gd fmla="*/ 2147483647 w 162" name="T12"/>
                <a:gd fmla="*/ 2147483647 h 64" name="T13"/>
                <a:gd fmla="*/ 2147483647 w 162" name="T14"/>
                <a:gd fmla="*/ 2147483647 h 64" name="T15"/>
                <a:gd fmla="*/ 2147483647 w 162" name="T16"/>
                <a:gd fmla="*/ 2147483647 h 64" name="T17"/>
                <a:gd fmla="*/ 2147483647 w 162" name="T18"/>
                <a:gd fmla="*/ 2147483647 h 64" name="T19"/>
                <a:gd fmla="*/ 2147483647 w 162" name="T20"/>
                <a:gd fmla="*/ 2147483647 h 64" name="T21"/>
                <a:gd fmla="*/ 2147483647 w 162" name="T22"/>
                <a:gd fmla="*/ 2147483647 h 64" name="T23"/>
                <a:gd fmla="*/ 2147483647 w 162" name="T24"/>
                <a:gd fmla="*/ 2147483647 h 64" name="T25"/>
                <a:gd fmla="*/ 0 w 162" name="T26"/>
                <a:gd fmla="*/ 2147483647 h 64" name="T27"/>
                <a:gd fmla="*/ 2147483647 w 162" name="T28"/>
                <a:gd fmla="*/ 2147483647 h 64" name="T29"/>
                <a:gd fmla="*/ 2147483647 w 162" name="T30"/>
                <a:gd fmla="*/ 2147483647 h 64" name="T31"/>
                <a:gd fmla="*/ 2147483647 w 162" name="T32"/>
                <a:gd fmla="*/ 2147483647 h 64" name="T33"/>
                <a:gd fmla="*/ 2147483647 w 162" name="T34"/>
                <a:gd fmla="*/ 2147483647 h 64" name="T35"/>
                <a:gd fmla="*/ 2147483647 w 162" name="T36"/>
                <a:gd fmla="*/ 2147483647 h 64" name="T37"/>
                <a:gd fmla="*/ 2147483647 w 162" name="T38"/>
                <a:gd fmla="*/ 2147483647 h 64" name="T39"/>
                <a:gd fmla="*/ 2147483647 w 162" name="T40"/>
                <a:gd fmla="*/ 0 h 64" name="T41"/>
                <a:gd fmla="*/ 2147483647 w 162" name="T42"/>
                <a:gd fmla="*/ 0 h 64" name="T43"/>
                <a:gd fmla="*/ 2147483647 w 162" name="T44"/>
                <a:gd fmla="*/ 0 h 64" name="T45"/>
                <a:gd fmla="*/ 2147483647 w 162" name="T46"/>
                <a:gd fmla="*/ 2147483647 h 64" name="T47"/>
                <a:gd fmla="*/ 2147483647 w 162" name="T48"/>
                <a:gd fmla="*/ 2147483647 h 64" name="T49"/>
                <a:gd fmla="*/ 2147483647 w 162" name="T50"/>
                <a:gd fmla="*/ 2147483647 h 64" name="T51"/>
                <a:gd fmla="*/ 2147483647 w 162" name="T52"/>
                <a:gd fmla="*/ 2147483647 h 64" name="T53"/>
                <a:gd fmla="*/ 2147483647 w 162" name="T54"/>
                <a:gd fmla="*/ 2147483647 h 64" name="T55"/>
                <a:gd fmla="*/ 2147483647 w 162" name="T56"/>
                <a:gd fmla="*/ 2147483647 h 64" name="T57"/>
                <a:gd fmla="*/ 2147483647 w 162" name="T58"/>
                <a:gd fmla="*/ 2147483647 h 64" name="T59"/>
                <a:gd fmla="*/ 2147483647 w 162" name="T60"/>
                <a:gd fmla="*/ 2147483647 h 64" name="T61"/>
                <a:gd fmla="*/ 2147483647 w 162" name="T62"/>
                <a:gd fmla="*/ 2147483647 h 64" name="T63"/>
                <a:gd fmla="*/ 2147483647 w 162" name="T64"/>
                <a:gd fmla="*/ 2147483647 h 64" name="T65"/>
                <a:gd fmla="*/ 2147483647 w 162" name="T66"/>
                <a:gd fmla="*/ 2147483647 h 64" name="T67"/>
                <a:gd fmla="*/ 2147483647 w 162" name="T68"/>
                <a:gd fmla="*/ 2147483647 h 64" name="T69"/>
                <a:gd fmla="*/ 2147483647 w 162" name="T70"/>
                <a:gd fmla="*/ 2147483647 h 64" name="T71"/>
                <a:gd fmla="*/ 2147483647 w 162" name="T72"/>
                <a:gd fmla="*/ 2147483647 h 64" name="T73"/>
                <a:gd fmla="*/ 2147483647 w 162" name="T74"/>
                <a:gd fmla="*/ 2147483647 h 64" name="T75"/>
                <a:gd fmla="*/ 2147483647 w 162" name="T76"/>
                <a:gd fmla="*/ 2147483647 h 64" name="T77"/>
                <a:gd fmla="*/ 2147483647 w 162" name="T78"/>
                <a:gd fmla="*/ 2147483647 h 64" name="T79"/>
                <a:gd fmla="*/ 2147483647 w 162" name="T80"/>
                <a:gd fmla="*/ 2147483647 h 64" name="T81"/>
                <a:gd fmla="*/ 2147483647 w 162" name="T82"/>
                <a:gd fmla="*/ 2147483647 h 64" name="T83"/>
                <a:gd fmla="*/ 2147483647 w 162" name="T84"/>
                <a:gd fmla="*/ 2147483647 h 64" name="T85"/>
                <a:gd fmla="*/ 2147483647 w 162" name="T86"/>
                <a:gd fmla="*/ 2147483647 h 64" name="T87"/>
                <a:gd fmla="*/ 2147483647 w 162" name="T88"/>
                <a:gd fmla="*/ 2147483647 h 64" name="T89"/>
                <a:gd fmla="*/ 2147483647 w 162" name="T90"/>
                <a:gd fmla="*/ 2147483647 h 64" name="T91"/>
                <a:gd fmla="*/ 2147483647 w 162" name="T92"/>
                <a:gd fmla="*/ 2147483647 h 64" name="T93"/>
                <a:gd fmla="*/ 2147483647 w 162" name="T94"/>
                <a:gd fmla="*/ 2147483647 h 64" name="T95"/>
                <a:gd fmla="*/ 2147483647 w 162" name="T96"/>
                <a:gd fmla="*/ 2147483647 h 64" name="T97"/>
                <a:gd fmla="*/ 2147483647 w 162" name="T98"/>
                <a:gd fmla="*/ 2147483647 h 64" name="T99"/>
                <a:gd fmla="*/ 2147483647 w 162" name="T100"/>
                <a:gd fmla="*/ 2147483647 h 64" name="T101"/>
                <a:gd fmla="*/ 2147483647 w 162" name="T102"/>
                <a:gd fmla="*/ 2147483647 h 64" name="T103"/>
                <a:gd fmla="*/ 2147483647 w 162" name="T104"/>
                <a:gd fmla="*/ 2147483647 h 64" name="T105"/>
                <a:gd fmla="*/ 2147483647 w 162" name="T106"/>
                <a:gd fmla="*/ 2147483647 h 64" name="T107"/>
                <a:gd fmla="*/ 2147483647 w 162" name="T108"/>
                <a:gd fmla="*/ 2147483647 h 64" name="T109"/>
                <a:gd fmla="*/ 2147483647 w 162" name="T110"/>
                <a:gd fmla="*/ 2147483647 h 64" name="T111"/>
                <a:gd fmla="*/ 2147483647 w 162" name="T112"/>
                <a:gd fmla="*/ 2147483647 h 64" name="T113"/>
                <a:gd fmla="*/ 2147483647 w 162" name="T114"/>
                <a:gd fmla="*/ 2147483647 h 64" name="T115"/>
                <a:gd fmla="*/ 2147483647 w 162" name="T116"/>
                <a:gd fmla="*/ 2147483647 h 64" name="T117"/>
                <a:gd fmla="*/ 2147483647 w 162" name="T118"/>
                <a:gd fmla="*/ 2147483647 h 64" name="T119"/>
                <a:gd fmla="*/ 2147483647 w 162" name="T120"/>
                <a:gd fmla="*/ 2147483647 h 64"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162" name="T183"/>
                <a:gd fmla="*/ 0 h 64" name="T184"/>
                <a:gd fmla="*/ 162 w 162" name="T185"/>
                <a:gd fmla="*/ 64 h 64"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64" w="162">
                  <a:moveTo>
                    <a:pt x="44" y="18"/>
                  </a:moveTo>
                  <a:lnTo>
                    <a:pt x="44" y="16"/>
                  </a:lnTo>
                  <a:lnTo>
                    <a:pt x="48" y="16"/>
                  </a:lnTo>
                  <a:lnTo>
                    <a:pt x="48" y="12"/>
                  </a:lnTo>
                  <a:lnTo>
                    <a:pt x="44" y="10"/>
                  </a:lnTo>
                  <a:lnTo>
                    <a:pt x="44" y="12"/>
                  </a:lnTo>
                  <a:lnTo>
                    <a:pt x="36" y="12"/>
                  </a:lnTo>
                  <a:lnTo>
                    <a:pt x="30" y="16"/>
                  </a:lnTo>
                  <a:lnTo>
                    <a:pt x="22" y="18"/>
                  </a:lnTo>
                  <a:lnTo>
                    <a:pt x="16" y="20"/>
                  </a:lnTo>
                  <a:lnTo>
                    <a:pt x="14" y="22"/>
                  </a:lnTo>
                  <a:lnTo>
                    <a:pt x="12" y="24"/>
                  </a:lnTo>
                  <a:lnTo>
                    <a:pt x="6" y="26"/>
                  </a:lnTo>
                  <a:lnTo>
                    <a:pt x="0" y="26"/>
                  </a:lnTo>
                  <a:lnTo>
                    <a:pt x="4" y="24"/>
                  </a:lnTo>
                  <a:lnTo>
                    <a:pt x="6" y="24"/>
                  </a:lnTo>
                  <a:lnTo>
                    <a:pt x="8" y="18"/>
                  </a:lnTo>
                  <a:lnTo>
                    <a:pt x="12" y="14"/>
                  </a:lnTo>
                  <a:lnTo>
                    <a:pt x="18" y="10"/>
                  </a:lnTo>
                  <a:lnTo>
                    <a:pt x="24" y="6"/>
                  </a:lnTo>
                  <a:lnTo>
                    <a:pt x="42" y="0"/>
                  </a:lnTo>
                  <a:lnTo>
                    <a:pt x="56" y="0"/>
                  </a:lnTo>
                  <a:lnTo>
                    <a:pt x="60" y="0"/>
                  </a:lnTo>
                  <a:lnTo>
                    <a:pt x="62" y="2"/>
                  </a:lnTo>
                  <a:lnTo>
                    <a:pt x="66" y="4"/>
                  </a:lnTo>
                  <a:lnTo>
                    <a:pt x="78" y="8"/>
                  </a:lnTo>
                  <a:lnTo>
                    <a:pt x="86" y="16"/>
                  </a:lnTo>
                  <a:lnTo>
                    <a:pt x="90" y="16"/>
                  </a:lnTo>
                  <a:lnTo>
                    <a:pt x="96" y="16"/>
                  </a:lnTo>
                  <a:lnTo>
                    <a:pt x="102" y="18"/>
                  </a:lnTo>
                  <a:lnTo>
                    <a:pt x="114" y="24"/>
                  </a:lnTo>
                  <a:lnTo>
                    <a:pt x="122" y="32"/>
                  </a:lnTo>
                  <a:lnTo>
                    <a:pt x="130" y="38"/>
                  </a:lnTo>
                  <a:lnTo>
                    <a:pt x="142" y="42"/>
                  </a:lnTo>
                  <a:lnTo>
                    <a:pt x="140" y="44"/>
                  </a:lnTo>
                  <a:lnTo>
                    <a:pt x="154" y="48"/>
                  </a:lnTo>
                  <a:lnTo>
                    <a:pt x="160" y="52"/>
                  </a:lnTo>
                  <a:lnTo>
                    <a:pt x="162" y="58"/>
                  </a:lnTo>
                  <a:lnTo>
                    <a:pt x="154" y="60"/>
                  </a:lnTo>
                  <a:lnTo>
                    <a:pt x="152" y="60"/>
                  </a:lnTo>
                  <a:lnTo>
                    <a:pt x="152" y="62"/>
                  </a:lnTo>
                  <a:lnTo>
                    <a:pt x="142" y="64"/>
                  </a:lnTo>
                  <a:lnTo>
                    <a:pt x="130" y="64"/>
                  </a:lnTo>
                  <a:lnTo>
                    <a:pt x="108" y="62"/>
                  </a:lnTo>
                  <a:lnTo>
                    <a:pt x="112" y="58"/>
                  </a:lnTo>
                  <a:lnTo>
                    <a:pt x="118" y="52"/>
                  </a:lnTo>
                  <a:lnTo>
                    <a:pt x="118" y="48"/>
                  </a:lnTo>
                  <a:lnTo>
                    <a:pt x="110" y="48"/>
                  </a:lnTo>
                  <a:lnTo>
                    <a:pt x="102" y="46"/>
                  </a:lnTo>
                  <a:lnTo>
                    <a:pt x="100" y="44"/>
                  </a:lnTo>
                  <a:lnTo>
                    <a:pt x="98" y="38"/>
                  </a:lnTo>
                  <a:lnTo>
                    <a:pt x="98" y="34"/>
                  </a:lnTo>
                  <a:lnTo>
                    <a:pt x="96" y="32"/>
                  </a:lnTo>
                  <a:lnTo>
                    <a:pt x="92" y="30"/>
                  </a:lnTo>
                  <a:lnTo>
                    <a:pt x="78" y="30"/>
                  </a:lnTo>
                  <a:lnTo>
                    <a:pt x="76" y="28"/>
                  </a:lnTo>
                  <a:lnTo>
                    <a:pt x="72" y="26"/>
                  </a:lnTo>
                  <a:lnTo>
                    <a:pt x="60" y="22"/>
                  </a:lnTo>
                  <a:lnTo>
                    <a:pt x="50" y="18"/>
                  </a:lnTo>
                  <a:lnTo>
                    <a:pt x="44" y="16"/>
                  </a:lnTo>
                  <a:lnTo>
                    <a:pt x="44" y="1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93" name="Freeform 68"/>
            <p:cNvSpPr/>
            <p:nvPr/>
          </p:nvSpPr>
          <p:spPr bwMode="auto">
            <a:xfrm>
              <a:off x="2834359" y="4036663"/>
              <a:ext cx="46124" cy="23894"/>
            </a:xfrm>
            <a:custGeom>
              <a:gdLst>
                <a:gd fmla="*/ 0 w 30" name="T0"/>
                <a:gd fmla="*/ 2147483647 h 14" name="T1"/>
                <a:gd fmla="*/ 0 w 30" name="T2"/>
                <a:gd fmla="*/ 2147483647 h 14" name="T3"/>
                <a:gd fmla="*/ 2147483647 w 30" name="T4"/>
                <a:gd fmla="*/ 2147483647 h 14" name="T5"/>
                <a:gd fmla="*/ 2147483647 w 30" name="T6"/>
                <a:gd fmla="*/ 0 h 14" name="T7"/>
                <a:gd fmla="*/ 2147483647 w 30" name="T8"/>
                <a:gd fmla="*/ 0 h 14" name="T9"/>
                <a:gd fmla="*/ 2147483647 w 30" name="T10"/>
                <a:gd fmla="*/ 2147483647 h 14" name="T11"/>
                <a:gd fmla="*/ 2147483647 w 30" name="T12"/>
                <a:gd fmla="*/ 2147483647 h 14" name="T13"/>
                <a:gd fmla="*/ 2147483647 w 30" name="T14"/>
                <a:gd fmla="*/ 2147483647 h 14" name="T15"/>
                <a:gd fmla="*/ 2147483647 w 30" name="T16"/>
                <a:gd fmla="*/ 2147483647 h 14" name="T17"/>
                <a:gd fmla="*/ 2147483647 w 30" name="T18"/>
                <a:gd fmla="*/ 2147483647 h 14" name="T19"/>
                <a:gd fmla="*/ 2147483647 w 30" name="T20"/>
                <a:gd fmla="*/ 2147483647 h 14" name="T21"/>
                <a:gd fmla="*/ 0 w 30" name="T22"/>
                <a:gd fmla="*/ 2147483647 h 14" name="T23"/>
                <a:gd fmla="*/ 0 w 30" name="T24"/>
                <a:gd fmla="*/ 2147483647 h 1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30" name="T39"/>
                <a:gd fmla="*/ 0 h 14" name="T40"/>
                <a:gd fmla="*/ 30 w 30" name="T41"/>
                <a:gd fmla="*/ 14 h 14"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4" w="30">
                  <a:moveTo>
                    <a:pt x="0" y="8"/>
                  </a:moveTo>
                  <a:lnTo>
                    <a:pt x="0" y="4"/>
                  </a:lnTo>
                  <a:lnTo>
                    <a:pt x="2" y="2"/>
                  </a:lnTo>
                  <a:lnTo>
                    <a:pt x="6" y="0"/>
                  </a:lnTo>
                  <a:lnTo>
                    <a:pt x="12" y="0"/>
                  </a:lnTo>
                  <a:lnTo>
                    <a:pt x="20" y="4"/>
                  </a:lnTo>
                  <a:lnTo>
                    <a:pt x="30" y="12"/>
                  </a:lnTo>
                  <a:lnTo>
                    <a:pt x="26" y="12"/>
                  </a:lnTo>
                  <a:lnTo>
                    <a:pt x="20" y="14"/>
                  </a:lnTo>
                  <a:lnTo>
                    <a:pt x="8" y="12"/>
                  </a:lnTo>
                  <a:lnTo>
                    <a:pt x="4" y="10"/>
                  </a:lnTo>
                  <a:lnTo>
                    <a:pt x="0" y="6"/>
                  </a:lnTo>
                  <a:lnTo>
                    <a:pt x="0"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94" name="Freeform 69"/>
            <p:cNvSpPr/>
            <p:nvPr/>
          </p:nvSpPr>
          <p:spPr bwMode="auto">
            <a:xfrm>
              <a:off x="3084584" y="4036663"/>
              <a:ext cx="38053" cy="21239"/>
            </a:xfrm>
            <a:custGeom>
              <a:gdLst>
                <a:gd fmla="*/ 2147483647 w 26" name="T0"/>
                <a:gd fmla="*/ 2147483647 h 12" name="T1"/>
                <a:gd fmla="*/ 2147483647 w 26" name="T2"/>
                <a:gd fmla="*/ 0 h 12" name="T3"/>
                <a:gd fmla="*/ 2147483647 w 26" name="T4"/>
                <a:gd fmla="*/ 2147483647 h 12" name="T5"/>
                <a:gd fmla="*/ 2147483647 w 26" name="T6"/>
                <a:gd fmla="*/ 2147483647 h 12" name="T7"/>
                <a:gd fmla="*/ 2147483647 w 26" name="T8"/>
                <a:gd fmla="*/ 2147483647 h 12" name="T9"/>
                <a:gd fmla="*/ 2147483647 w 26" name="T10"/>
                <a:gd fmla="*/ 2147483647 h 12" name="T11"/>
                <a:gd fmla="*/ 2147483647 w 26" name="T12"/>
                <a:gd fmla="*/ 2147483647 h 12" name="T13"/>
                <a:gd fmla="*/ 2147483647 w 26" name="T14"/>
                <a:gd fmla="*/ 2147483647 h 12" name="T15"/>
                <a:gd fmla="*/ 0 w 26" name="T16"/>
                <a:gd fmla="*/ 2147483647 h 12" name="T17"/>
                <a:gd fmla="*/ 0 w 26" name="T18"/>
                <a:gd fmla="*/ 2147483647 h 12" name="T19"/>
                <a:gd fmla="*/ 2147483647 w 26" name="T20"/>
                <a:gd fmla="*/ 2147483647 h 1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6" name="T33"/>
                <a:gd fmla="*/ 0 h 12" name="T34"/>
                <a:gd fmla="*/ 26 w 26" name="T35"/>
                <a:gd fmla="*/ 12 h 12"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2" w="26">
                  <a:moveTo>
                    <a:pt x="10" y="2"/>
                  </a:moveTo>
                  <a:lnTo>
                    <a:pt x="24" y="0"/>
                  </a:lnTo>
                  <a:lnTo>
                    <a:pt x="24" y="2"/>
                  </a:lnTo>
                  <a:lnTo>
                    <a:pt x="26" y="6"/>
                  </a:lnTo>
                  <a:lnTo>
                    <a:pt x="24" y="8"/>
                  </a:lnTo>
                  <a:lnTo>
                    <a:pt x="22" y="10"/>
                  </a:lnTo>
                  <a:lnTo>
                    <a:pt x="12" y="12"/>
                  </a:lnTo>
                  <a:lnTo>
                    <a:pt x="4" y="10"/>
                  </a:lnTo>
                  <a:lnTo>
                    <a:pt x="0" y="8"/>
                  </a:lnTo>
                  <a:lnTo>
                    <a:pt x="0" y="2"/>
                  </a:lnTo>
                  <a:lnTo>
                    <a:pt x="10" y="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95" name="Freeform 70"/>
            <p:cNvSpPr/>
            <p:nvPr/>
          </p:nvSpPr>
          <p:spPr bwMode="auto">
            <a:xfrm>
              <a:off x="2853962" y="3852149"/>
              <a:ext cx="13837" cy="22567"/>
            </a:xfrm>
            <a:custGeom>
              <a:gdLst>
                <a:gd fmla="*/ 2147483647 w 10" name="T0"/>
                <a:gd fmla="*/ 2147483647 h 14" name="T1"/>
                <a:gd fmla="*/ 2147483647 w 10" name="T2"/>
                <a:gd fmla="*/ 2147483647 h 14" name="T3"/>
                <a:gd fmla="*/ 2147483647 w 10" name="T4"/>
                <a:gd fmla="*/ 2147483647 h 14" name="T5"/>
                <a:gd fmla="*/ 2147483647 w 10" name="T6"/>
                <a:gd fmla="*/ 2147483647 h 14" name="T7"/>
                <a:gd fmla="*/ 0 w 10" name="T8"/>
                <a:gd fmla="*/ 2147483647 h 14" name="T9"/>
                <a:gd fmla="*/ 2147483647 w 10" name="T10"/>
                <a:gd fmla="*/ 2147483647 h 14" name="T11"/>
                <a:gd fmla="*/ 2147483647 w 10" name="T12"/>
                <a:gd fmla="*/ 0 h 14" name="T13"/>
                <a:gd fmla="*/ 2147483647 w 10" name="T14"/>
                <a:gd fmla="*/ 2147483647 h 14" name="T15"/>
                <a:gd fmla="*/ 2147483647 w 10" name="T16"/>
                <a:gd fmla="*/ 2147483647 h 1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0" name="T27"/>
                <a:gd fmla="*/ 0 h 14" name="T28"/>
                <a:gd fmla="*/ 10 w 10" name="T29"/>
                <a:gd fmla="*/ 14 h 1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4" w="10">
                  <a:moveTo>
                    <a:pt x="10" y="8"/>
                  </a:moveTo>
                  <a:lnTo>
                    <a:pt x="8" y="12"/>
                  </a:lnTo>
                  <a:lnTo>
                    <a:pt x="4" y="14"/>
                  </a:lnTo>
                  <a:lnTo>
                    <a:pt x="2" y="12"/>
                  </a:lnTo>
                  <a:lnTo>
                    <a:pt x="0" y="8"/>
                  </a:lnTo>
                  <a:lnTo>
                    <a:pt x="2" y="4"/>
                  </a:lnTo>
                  <a:lnTo>
                    <a:pt x="4" y="0"/>
                  </a:lnTo>
                  <a:lnTo>
                    <a:pt x="8" y="2"/>
                  </a:lnTo>
                  <a:lnTo>
                    <a:pt x="10"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96" name="Freeform 71"/>
            <p:cNvSpPr/>
            <p:nvPr/>
          </p:nvSpPr>
          <p:spPr bwMode="auto">
            <a:xfrm>
              <a:off x="2705211" y="4295515"/>
              <a:ext cx="126842" cy="65044"/>
            </a:xfrm>
            <a:custGeom>
              <a:gdLst>
                <a:gd fmla="*/ 0 w 88" name="T0"/>
                <a:gd fmla="*/ 2147483647 h 42" name="T1"/>
                <a:gd fmla="*/ 0 w 88" name="T2"/>
                <a:gd fmla="*/ 2147483647 h 42" name="T3"/>
                <a:gd fmla="*/ 0 w 88" name="T4"/>
                <a:gd fmla="*/ 2147483647 h 42" name="T5"/>
                <a:gd fmla="*/ 0 w 88" name="T6"/>
                <a:gd fmla="*/ 2147483647 h 42" name="T7"/>
                <a:gd fmla="*/ 2147483647 w 88" name="T8"/>
                <a:gd fmla="*/ 2147483647 h 42" name="T9"/>
                <a:gd fmla="*/ 2147483647 w 88" name="T10"/>
                <a:gd fmla="*/ 2147483647 h 42" name="T11"/>
                <a:gd fmla="*/ 2147483647 w 88" name="T12"/>
                <a:gd fmla="*/ 2147483647 h 42" name="T13"/>
                <a:gd fmla="*/ 2147483647 w 88" name="T14"/>
                <a:gd fmla="*/ 2147483647 h 42" name="T15"/>
                <a:gd fmla="*/ 2147483647 w 88" name="T16"/>
                <a:gd fmla="*/ 2147483647 h 42" name="T17"/>
                <a:gd fmla="*/ 2147483647 w 88" name="T18"/>
                <a:gd fmla="*/ 2147483647 h 42" name="T19"/>
                <a:gd fmla="*/ 2147483647 w 88" name="T20"/>
                <a:gd fmla="*/ 2147483647 h 42" name="T21"/>
                <a:gd fmla="*/ 2147483647 w 88" name="T22"/>
                <a:gd fmla="*/ 2147483647 h 42" name="T23"/>
                <a:gd fmla="*/ 2147483647 w 88" name="T24"/>
                <a:gd fmla="*/ 2147483647 h 42" name="T25"/>
                <a:gd fmla="*/ 2147483647 w 88" name="T26"/>
                <a:gd fmla="*/ 2147483647 h 42" name="T27"/>
                <a:gd fmla="*/ 2147483647 w 88" name="T28"/>
                <a:gd fmla="*/ 0 h 42" name="T29"/>
                <a:gd fmla="*/ 2147483647 w 88" name="T30"/>
                <a:gd fmla="*/ 0 h 42" name="T31"/>
                <a:gd fmla="*/ 2147483647 w 88" name="T32"/>
                <a:gd fmla="*/ 2147483647 h 42" name="T33"/>
                <a:gd fmla="*/ 2147483647 w 88" name="T34"/>
                <a:gd fmla="*/ 2147483647 h 42" name="T35"/>
                <a:gd fmla="*/ 2147483647 w 88" name="T36"/>
                <a:gd fmla="*/ 2147483647 h 42" name="T37"/>
                <a:gd fmla="*/ 2147483647 w 88" name="T38"/>
                <a:gd fmla="*/ 2147483647 h 42" name="T39"/>
                <a:gd fmla="*/ 2147483647 w 88" name="T40"/>
                <a:gd fmla="*/ 2147483647 h 42" name="T41"/>
                <a:gd fmla="*/ 2147483647 w 88" name="T42"/>
                <a:gd fmla="*/ 2147483647 h 42" name="T43"/>
                <a:gd fmla="*/ 2147483647 w 88" name="T44"/>
                <a:gd fmla="*/ 2147483647 h 42" name="T45"/>
                <a:gd fmla="*/ 2147483647 w 88" name="T46"/>
                <a:gd fmla="*/ 2147483647 h 42" name="T47"/>
                <a:gd fmla="*/ 2147483647 w 88" name="T48"/>
                <a:gd fmla="*/ 2147483647 h 42" name="T49"/>
                <a:gd fmla="*/ 2147483647 w 88" name="T50"/>
                <a:gd fmla="*/ 2147483647 h 42" name="T51"/>
                <a:gd fmla="*/ 2147483647 w 88" name="T52"/>
                <a:gd fmla="*/ 2147483647 h 42" name="T53"/>
                <a:gd fmla="*/ 2147483647 w 88" name="T54"/>
                <a:gd fmla="*/ 2147483647 h 42" name="T55"/>
                <a:gd fmla="*/ 2147483647 w 88" name="T56"/>
                <a:gd fmla="*/ 2147483647 h 42" name="T57"/>
                <a:gd fmla="*/ 2147483647 w 88" name="T58"/>
                <a:gd fmla="*/ 2147483647 h 42" name="T59"/>
                <a:gd fmla="*/ 2147483647 w 88" name="T60"/>
                <a:gd fmla="*/ 2147483647 h 42" name="T61"/>
                <a:gd fmla="*/ 2147483647 w 88" name="T62"/>
                <a:gd fmla="*/ 2147483647 h 42" name="T63"/>
                <a:gd fmla="*/ 2147483647 w 88" name="T64"/>
                <a:gd fmla="*/ 2147483647 h 42" name="T65"/>
                <a:gd fmla="*/ 2147483647 w 88" name="T66"/>
                <a:gd fmla="*/ 2147483647 h 42" name="T67"/>
                <a:gd fmla="*/ 2147483647 w 88" name="T68"/>
                <a:gd fmla="*/ 2147483647 h 42" name="T69"/>
                <a:gd fmla="*/ 2147483647 w 88" name="T70"/>
                <a:gd fmla="*/ 2147483647 h 42" name="T71"/>
                <a:gd fmla="*/ 2147483647 w 88" name="T72"/>
                <a:gd fmla="*/ 2147483647 h 42" name="T73"/>
                <a:gd fmla="*/ 2147483647 w 88" name="T74"/>
                <a:gd fmla="*/ 2147483647 h 42" name="T75"/>
                <a:gd fmla="*/ 2147483647 w 88" name="T76"/>
                <a:gd fmla="*/ 2147483647 h 42" name="T77"/>
                <a:gd fmla="*/ 2147483647 w 88" name="T78"/>
                <a:gd fmla="*/ 2147483647 h 42" name="T79"/>
                <a:gd fmla="*/ 2147483647 w 88" name="T80"/>
                <a:gd fmla="*/ 2147483647 h 42" name="T81"/>
                <a:gd fmla="*/ 2147483647 w 88" name="T82"/>
                <a:gd fmla="*/ 2147483647 h 42" name="T83"/>
                <a:gd fmla="*/ 2147483647 w 88" name="T84"/>
                <a:gd fmla="*/ 2147483647 h 42" name="T85"/>
                <a:gd fmla="*/ 2147483647 w 88" name="T86"/>
                <a:gd fmla="*/ 2147483647 h 42" name="T87"/>
                <a:gd fmla="*/ 2147483647 w 88" name="T88"/>
                <a:gd fmla="*/ 2147483647 h 42" name="T89"/>
                <a:gd fmla="*/ 2147483647 w 88" name="T90"/>
                <a:gd fmla="*/ 2147483647 h 42" name="T91"/>
                <a:gd fmla="*/ 2147483647 w 88" name="T92"/>
                <a:gd fmla="*/ 2147483647 h 42" name="T93"/>
                <a:gd fmla="*/ 2147483647 w 88" name="T94"/>
                <a:gd fmla="*/ 2147483647 h 42" name="T95"/>
                <a:gd fmla="*/ 2147483647 w 88" name="T96"/>
                <a:gd fmla="*/ 2147483647 h 42" name="T97"/>
                <a:gd fmla="*/ 0 w 88" name="T98"/>
                <a:gd fmla="*/ 2147483647 h 42"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88" name="T150"/>
                <a:gd fmla="*/ 0 h 42" name="T151"/>
                <a:gd fmla="*/ 88 w 88" name="T152"/>
                <a:gd fmla="*/ 42 h 42"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42" w="88">
                  <a:moveTo>
                    <a:pt x="0" y="22"/>
                  </a:moveTo>
                  <a:lnTo>
                    <a:pt x="0" y="18"/>
                  </a:lnTo>
                  <a:lnTo>
                    <a:pt x="0" y="14"/>
                  </a:lnTo>
                  <a:lnTo>
                    <a:pt x="0" y="6"/>
                  </a:lnTo>
                  <a:lnTo>
                    <a:pt x="2" y="6"/>
                  </a:lnTo>
                  <a:lnTo>
                    <a:pt x="8" y="6"/>
                  </a:lnTo>
                  <a:lnTo>
                    <a:pt x="12" y="10"/>
                  </a:lnTo>
                  <a:lnTo>
                    <a:pt x="16" y="10"/>
                  </a:lnTo>
                  <a:lnTo>
                    <a:pt x="20" y="14"/>
                  </a:lnTo>
                  <a:lnTo>
                    <a:pt x="26" y="14"/>
                  </a:lnTo>
                  <a:lnTo>
                    <a:pt x="30" y="14"/>
                  </a:lnTo>
                  <a:lnTo>
                    <a:pt x="36" y="12"/>
                  </a:lnTo>
                  <a:lnTo>
                    <a:pt x="38" y="8"/>
                  </a:lnTo>
                  <a:lnTo>
                    <a:pt x="44" y="2"/>
                  </a:lnTo>
                  <a:lnTo>
                    <a:pt x="48" y="0"/>
                  </a:lnTo>
                  <a:lnTo>
                    <a:pt x="52" y="0"/>
                  </a:lnTo>
                  <a:lnTo>
                    <a:pt x="62" y="2"/>
                  </a:lnTo>
                  <a:lnTo>
                    <a:pt x="70" y="8"/>
                  </a:lnTo>
                  <a:lnTo>
                    <a:pt x="80" y="14"/>
                  </a:lnTo>
                  <a:lnTo>
                    <a:pt x="86" y="18"/>
                  </a:lnTo>
                  <a:lnTo>
                    <a:pt x="88" y="18"/>
                  </a:lnTo>
                  <a:lnTo>
                    <a:pt x="86" y="20"/>
                  </a:lnTo>
                  <a:lnTo>
                    <a:pt x="86" y="26"/>
                  </a:lnTo>
                  <a:lnTo>
                    <a:pt x="88" y="32"/>
                  </a:lnTo>
                  <a:lnTo>
                    <a:pt x="86" y="34"/>
                  </a:lnTo>
                  <a:lnTo>
                    <a:pt x="82" y="38"/>
                  </a:lnTo>
                  <a:lnTo>
                    <a:pt x="76" y="42"/>
                  </a:lnTo>
                  <a:lnTo>
                    <a:pt x="70" y="30"/>
                  </a:lnTo>
                  <a:lnTo>
                    <a:pt x="70" y="26"/>
                  </a:lnTo>
                  <a:lnTo>
                    <a:pt x="76" y="26"/>
                  </a:lnTo>
                  <a:lnTo>
                    <a:pt x="68" y="16"/>
                  </a:lnTo>
                  <a:lnTo>
                    <a:pt x="64" y="14"/>
                  </a:lnTo>
                  <a:lnTo>
                    <a:pt x="56" y="14"/>
                  </a:lnTo>
                  <a:lnTo>
                    <a:pt x="52" y="14"/>
                  </a:lnTo>
                  <a:lnTo>
                    <a:pt x="46" y="20"/>
                  </a:lnTo>
                  <a:lnTo>
                    <a:pt x="38" y="30"/>
                  </a:lnTo>
                  <a:lnTo>
                    <a:pt x="40" y="32"/>
                  </a:lnTo>
                  <a:lnTo>
                    <a:pt x="44" y="32"/>
                  </a:lnTo>
                  <a:lnTo>
                    <a:pt x="44" y="38"/>
                  </a:lnTo>
                  <a:lnTo>
                    <a:pt x="42" y="42"/>
                  </a:lnTo>
                  <a:lnTo>
                    <a:pt x="38" y="42"/>
                  </a:lnTo>
                  <a:lnTo>
                    <a:pt x="36" y="42"/>
                  </a:lnTo>
                  <a:lnTo>
                    <a:pt x="32" y="42"/>
                  </a:lnTo>
                  <a:lnTo>
                    <a:pt x="30" y="42"/>
                  </a:lnTo>
                  <a:lnTo>
                    <a:pt x="30" y="36"/>
                  </a:lnTo>
                  <a:lnTo>
                    <a:pt x="24" y="34"/>
                  </a:lnTo>
                  <a:lnTo>
                    <a:pt x="20" y="32"/>
                  </a:lnTo>
                  <a:lnTo>
                    <a:pt x="16" y="30"/>
                  </a:lnTo>
                  <a:lnTo>
                    <a:pt x="12" y="26"/>
                  </a:lnTo>
                  <a:lnTo>
                    <a:pt x="0" y="2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97" name="Freeform 72"/>
            <p:cNvSpPr/>
            <p:nvPr/>
          </p:nvSpPr>
          <p:spPr bwMode="auto">
            <a:xfrm>
              <a:off x="2637177" y="4259674"/>
              <a:ext cx="78411" cy="70354"/>
            </a:xfrm>
            <a:custGeom>
              <a:gdLst>
                <a:gd fmla="*/ 2147483647 w 54" name="T0"/>
                <a:gd fmla="*/ 2147483647 h 44" name="T1"/>
                <a:gd fmla="*/ 2147483647 w 54" name="T2"/>
                <a:gd fmla="*/ 2147483647 h 44" name="T3"/>
                <a:gd fmla="*/ 2147483647 w 54" name="T4"/>
                <a:gd fmla="*/ 2147483647 h 44" name="T5"/>
                <a:gd fmla="*/ 2147483647 w 54" name="T6"/>
                <a:gd fmla="*/ 2147483647 h 44" name="T7"/>
                <a:gd fmla="*/ 2147483647 w 54" name="T8"/>
                <a:gd fmla="*/ 2147483647 h 44" name="T9"/>
                <a:gd fmla="*/ 2147483647 w 54" name="T10"/>
                <a:gd fmla="*/ 2147483647 h 44" name="T11"/>
                <a:gd fmla="*/ 2147483647 w 54" name="T12"/>
                <a:gd fmla="*/ 2147483647 h 44" name="T13"/>
                <a:gd fmla="*/ 2147483647 w 54" name="T14"/>
                <a:gd fmla="*/ 2147483647 h 44" name="T15"/>
                <a:gd fmla="*/ 2147483647 w 54" name="T16"/>
                <a:gd fmla="*/ 2147483647 h 44" name="T17"/>
                <a:gd fmla="*/ 2147483647 w 54" name="T18"/>
                <a:gd fmla="*/ 2147483647 h 44" name="T19"/>
                <a:gd fmla="*/ 2147483647 w 54" name="T20"/>
                <a:gd fmla="*/ 2147483647 h 44" name="T21"/>
                <a:gd fmla="*/ 2147483647 w 54" name="T22"/>
                <a:gd fmla="*/ 2147483647 h 44" name="T23"/>
                <a:gd fmla="*/ 2147483647 w 54" name="T24"/>
                <a:gd fmla="*/ 2147483647 h 44" name="T25"/>
                <a:gd fmla="*/ 2147483647 w 54" name="T26"/>
                <a:gd fmla="*/ 2147483647 h 44" name="T27"/>
                <a:gd fmla="*/ 2147483647 w 54" name="T28"/>
                <a:gd fmla="*/ 2147483647 h 44" name="T29"/>
                <a:gd fmla="*/ 2147483647 w 54" name="T30"/>
                <a:gd fmla="*/ 2147483647 h 44" name="T31"/>
                <a:gd fmla="*/ 0 w 54" name="T32"/>
                <a:gd fmla="*/ 2147483647 h 44" name="T33"/>
                <a:gd fmla="*/ 2147483647 w 54" name="T34"/>
                <a:gd fmla="*/ 2147483647 h 44" name="T35"/>
                <a:gd fmla="*/ 2147483647 w 54" name="T36"/>
                <a:gd fmla="*/ 2147483647 h 44" name="T37"/>
                <a:gd fmla="*/ 2147483647 w 54" name="T38"/>
                <a:gd fmla="*/ 2147483647 h 44" name="T39"/>
                <a:gd fmla="*/ 2147483647 w 54" name="T40"/>
                <a:gd fmla="*/ 0 h 44" name="T41"/>
                <a:gd fmla="*/ 2147483647 w 54" name="T42"/>
                <a:gd fmla="*/ 2147483647 h 44" name="T43"/>
                <a:gd fmla="*/ 2147483647 w 54" name="T44"/>
                <a:gd fmla="*/ 2147483647 h 44"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54" name="T69"/>
                <a:gd fmla="*/ 0 h 44" name="T70"/>
                <a:gd fmla="*/ 54 w 54" name="T71"/>
                <a:gd fmla="*/ 44 h 44"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44" w="54">
                  <a:moveTo>
                    <a:pt x="38" y="6"/>
                  </a:moveTo>
                  <a:lnTo>
                    <a:pt x="46" y="18"/>
                  </a:lnTo>
                  <a:lnTo>
                    <a:pt x="54" y="28"/>
                  </a:lnTo>
                  <a:lnTo>
                    <a:pt x="46" y="28"/>
                  </a:lnTo>
                  <a:lnTo>
                    <a:pt x="46" y="44"/>
                  </a:lnTo>
                  <a:lnTo>
                    <a:pt x="32" y="40"/>
                  </a:lnTo>
                  <a:lnTo>
                    <a:pt x="34" y="36"/>
                  </a:lnTo>
                  <a:lnTo>
                    <a:pt x="34" y="34"/>
                  </a:lnTo>
                  <a:lnTo>
                    <a:pt x="24" y="22"/>
                  </a:lnTo>
                  <a:lnTo>
                    <a:pt x="18" y="16"/>
                  </a:lnTo>
                  <a:lnTo>
                    <a:pt x="12" y="14"/>
                  </a:lnTo>
                  <a:lnTo>
                    <a:pt x="16" y="22"/>
                  </a:lnTo>
                  <a:lnTo>
                    <a:pt x="12" y="22"/>
                  </a:lnTo>
                  <a:lnTo>
                    <a:pt x="8" y="22"/>
                  </a:lnTo>
                  <a:lnTo>
                    <a:pt x="4" y="20"/>
                  </a:lnTo>
                  <a:lnTo>
                    <a:pt x="2" y="16"/>
                  </a:lnTo>
                  <a:lnTo>
                    <a:pt x="0" y="12"/>
                  </a:lnTo>
                  <a:lnTo>
                    <a:pt x="2" y="8"/>
                  </a:lnTo>
                  <a:lnTo>
                    <a:pt x="2" y="6"/>
                  </a:lnTo>
                  <a:lnTo>
                    <a:pt x="2" y="4"/>
                  </a:lnTo>
                  <a:lnTo>
                    <a:pt x="4" y="0"/>
                  </a:lnTo>
                  <a:lnTo>
                    <a:pt x="20" y="4"/>
                  </a:lnTo>
                  <a:lnTo>
                    <a:pt x="38" y="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98" name="Freeform 73"/>
            <p:cNvSpPr/>
            <p:nvPr/>
          </p:nvSpPr>
          <p:spPr bwMode="auto">
            <a:xfrm>
              <a:off x="2604890" y="4146841"/>
              <a:ext cx="104933" cy="123453"/>
            </a:xfrm>
            <a:custGeom>
              <a:gdLst>
                <a:gd fmla="*/ 2147483647 w 72" name="T0"/>
                <a:gd fmla="*/ 0 h 78" name="T1"/>
                <a:gd fmla="*/ 2147483647 w 72" name="T2"/>
                <a:gd fmla="*/ 2147483647 h 78" name="T3"/>
                <a:gd fmla="*/ 2147483647 w 72" name="T4"/>
                <a:gd fmla="*/ 2147483647 h 78" name="T5"/>
                <a:gd fmla="*/ 2147483647 w 72" name="T6"/>
                <a:gd fmla="*/ 2147483647 h 78" name="T7"/>
                <a:gd fmla="*/ 2147483647 w 72" name="T8"/>
                <a:gd fmla="*/ 2147483647 h 78" name="T9"/>
                <a:gd fmla="*/ 2147483647 w 72" name="T10"/>
                <a:gd fmla="*/ 2147483647 h 78" name="T11"/>
                <a:gd fmla="*/ 2147483647 w 72" name="T12"/>
                <a:gd fmla="*/ 2147483647 h 78" name="T13"/>
                <a:gd fmla="*/ 2147483647 w 72" name="T14"/>
                <a:gd fmla="*/ 2147483647 h 78" name="T15"/>
                <a:gd fmla="*/ 2147483647 w 72" name="T16"/>
                <a:gd fmla="*/ 2147483647 h 78" name="T17"/>
                <a:gd fmla="*/ 2147483647 w 72" name="T18"/>
                <a:gd fmla="*/ 2147483647 h 78" name="T19"/>
                <a:gd fmla="*/ 2147483647 w 72" name="T20"/>
                <a:gd fmla="*/ 2147483647 h 78" name="T21"/>
                <a:gd fmla="*/ 2147483647 w 72" name="T22"/>
                <a:gd fmla="*/ 2147483647 h 78" name="T23"/>
                <a:gd fmla="*/ 2147483647 w 72" name="T24"/>
                <a:gd fmla="*/ 2147483647 h 78" name="T25"/>
                <a:gd fmla="*/ 2147483647 w 72" name="T26"/>
                <a:gd fmla="*/ 2147483647 h 78" name="T27"/>
                <a:gd fmla="*/ 2147483647 w 72" name="T28"/>
                <a:gd fmla="*/ 2147483647 h 78" name="T29"/>
                <a:gd fmla="*/ 2147483647 w 72" name="T30"/>
                <a:gd fmla="*/ 2147483647 h 78" name="T31"/>
                <a:gd fmla="*/ 2147483647 w 72" name="T32"/>
                <a:gd fmla="*/ 2147483647 h 78" name="T33"/>
                <a:gd fmla="*/ 2147483647 w 72" name="T34"/>
                <a:gd fmla="*/ 2147483647 h 78" name="T35"/>
                <a:gd fmla="*/ 2147483647 w 72" name="T36"/>
                <a:gd fmla="*/ 2147483647 h 78" name="T37"/>
                <a:gd fmla="*/ 2147483647 w 72" name="T38"/>
                <a:gd fmla="*/ 2147483647 h 78" name="T39"/>
                <a:gd fmla="*/ 0 w 72" name="T40"/>
                <a:gd fmla="*/ 2147483647 h 78" name="T41"/>
                <a:gd fmla="*/ 2147483647 w 72" name="T42"/>
                <a:gd fmla="*/ 2147483647 h 78" name="T43"/>
                <a:gd fmla="*/ 2147483647 w 72" name="T44"/>
                <a:gd fmla="*/ 2147483647 h 78" name="T45"/>
                <a:gd fmla="*/ 2147483647 w 72" name="T46"/>
                <a:gd fmla="*/ 2147483647 h 78" name="T47"/>
                <a:gd fmla="*/ 2147483647 w 72" name="T48"/>
                <a:gd fmla="*/ 2147483647 h 78" name="T49"/>
                <a:gd fmla="*/ 2147483647 w 72" name="T50"/>
                <a:gd fmla="*/ 2147483647 h 78" name="T51"/>
                <a:gd fmla="*/ 2147483647 w 72" name="T52"/>
                <a:gd fmla="*/ 2147483647 h 78" name="T53"/>
                <a:gd fmla="*/ 2147483647 w 72" name="T54"/>
                <a:gd fmla="*/ 2147483647 h 78" name="T55"/>
                <a:gd fmla="*/ 2147483647 w 72" name="T56"/>
                <a:gd fmla="*/ 2147483647 h 78" name="T57"/>
                <a:gd fmla="*/ 2147483647 w 72" name="T58"/>
                <a:gd fmla="*/ 2147483647 h 78" name="T59"/>
                <a:gd fmla="*/ 2147483647 w 72" name="T60"/>
                <a:gd fmla="*/ 2147483647 h 78" name="T61"/>
                <a:gd fmla="*/ 2147483647 w 72" name="T62"/>
                <a:gd fmla="*/ 2147483647 h 78" name="T63"/>
                <a:gd fmla="*/ 2147483647 w 72" name="T64"/>
                <a:gd fmla="*/ 2147483647 h 78" name="T65"/>
                <a:gd fmla="*/ 2147483647 w 72" name="T66"/>
                <a:gd fmla="*/ 2147483647 h 78" name="T67"/>
                <a:gd fmla="*/ 2147483647 w 72" name="T68"/>
                <a:gd fmla="*/ 2147483647 h 78" name="T69"/>
                <a:gd fmla="*/ 2147483647 w 72" name="T70"/>
                <a:gd fmla="*/ 2147483647 h 78" name="T71"/>
                <a:gd fmla="*/ 2147483647 w 72" name="T72"/>
                <a:gd fmla="*/ 2147483647 h 78" name="T73"/>
                <a:gd fmla="*/ 2147483647 w 72" name="T74"/>
                <a:gd fmla="*/ 2147483647 h 78" name="T75"/>
                <a:gd fmla="*/ 2147483647 w 72" name="T76"/>
                <a:gd fmla="*/ 0 h 78"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72" name="T117"/>
                <a:gd fmla="*/ 0 h 78" name="T118"/>
                <a:gd fmla="*/ 72 w 72" name="T119"/>
                <a:gd fmla="*/ 78 h 78"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78" w="72">
                  <a:moveTo>
                    <a:pt x="72" y="0"/>
                  </a:moveTo>
                  <a:lnTo>
                    <a:pt x="72" y="2"/>
                  </a:lnTo>
                  <a:lnTo>
                    <a:pt x="70" y="10"/>
                  </a:lnTo>
                  <a:lnTo>
                    <a:pt x="68" y="20"/>
                  </a:lnTo>
                  <a:lnTo>
                    <a:pt x="66" y="26"/>
                  </a:lnTo>
                  <a:lnTo>
                    <a:pt x="64" y="36"/>
                  </a:lnTo>
                  <a:lnTo>
                    <a:pt x="64" y="44"/>
                  </a:lnTo>
                  <a:lnTo>
                    <a:pt x="60" y="50"/>
                  </a:lnTo>
                  <a:lnTo>
                    <a:pt x="56" y="54"/>
                  </a:lnTo>
                  <a:lnTo>
                    <a:pt x="56" y="60"/>
                  </a:lnTo>
                  <a:lnTo>
                    <a:pt x="56" y="66"/>
                  </a:lnTo>
                  <a:lnTo>
                    <a:pt x="58" y="74"/>
                  </a:lnTo>
                  <a:lnTo>
                    <a:pt x="60" y="78"/>
                  </a:lnTo>
                  <a:lnTo>
                    <a:pt x="42" y="76"/>
                  </a:lnTo>
                  <a:lnTo>
                    <a:pt x="26" y="72"/>
                  </a:lnTo>
                  <a:lnTo>
                    <a:pt x="24" y="66"/>
                  </a:lnTo>
                  <a:lnTo>
                    <a:pt x="24" y="62"/>
                  </a:lnTo>
                  <a:lnTo>
                    <a:pt x="16" y="58"/>
                  </a:lnTo>
                  <a:lnTo>
                    <a:pt x="8" y="50"/>
                  </a:lnTo>
                  <a:lnTo>
                    <a:pt x="4" y="44"/>
                  </a:lnTo>
                  <a:lnTo>
                    <a:pt x="0" y="36"/>
                  </a:lnTo>
                  <a:lnTo>
                    <a:pt x="6" y="36"/>
                  </a:lnTo>
                  <a:lnTo>
                    <a:pt x="10" y="30"/>
                  </a:lnTo>
                  <a:lnTo>
                    <a:pt x="12" y="26"/>
                  </a:lnTo>
                  <a:lnTo>
                    <a:pt x="14" y="24"/>
                  </a:lnTo>
                  <a:lnTo>
                    <a:pt x="16" y="22"/>
                  </a:lnTo>
                  <a:lnTo>
                    <a:pt x="22" y="20"/>
                  </a:lnTo>
                  <a:lnTo>
                    <a:pt x="26" y="20"/>
                  </a:lnTo>
                  <a:lnTo>
                    <a:pt x="32" y="18"/>
                  </a:lnTo>
                  <a:lnTo>
                    <a:pt x="40" y="8"/>
                  </a:lnTo>
                  <a:lnTo>
                    <a:pt x="44" y="4"/>
                  </a:lnTo>
                  <a:lnTo>
                    <a:pt x="48" y="4"/>
                  </a:lnTo>
                  <a:lnTo>
                    <a:pt x="50" y="4"/>
                  </a:lnTo>
                  <a:lnTo>
                    <a:pt x="52" y="4"/>
                  </a:lnTo>
                  <a:lnTo>
                    <a:pt x="52" y="6"/>
                  </a:lnTo>
                  <a:lnTo>
                    <a:pt x="58" y="4"/>
                  </a:lnTo>
                  <a:lnTo>
                    <a:pt x="62" y="2"/>
                  </a:lnTo>
                  <a:lnTo>
                    <a:pt x="66" y="2"/>
                  </a:lnTo>
                  <a:lnTo>
                    <a:pt x="72"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99" name="Freeform 74"/>
            <p:cNvSpPr/>
            <p:nvPr/>
          </p:nvSpPr>
          <p:spPr bwMode="auto">
            <a:xfrm>
              <a:off x="2546082" y="4166754"/>
              <a:ext cx="56503" cy="23894"/>
            </a:xfrm>
            <a:custGeom>
              <a:gdLst>
                <a:gd fmla="*/ 2147483647 w 38" name="T0"/>
                <a:gd fmla="*/ 2147483647 h 16" name="T1"/>
                <a:gd fmla="*/ 2147483647 w 38" name="T2"/>
                <a:gd fmla="*/ 2147483647 h 16" name="T3"/>
                <a:gd fmla="*/ 2147483647 w 38" name="T4"/>
                <a:gd fmla="*/ 2147483647 h 16" name="T5"/>
                <a:gd fmla="*/ 2147483647 w 38" name="T6"/>
                <a:gd fmla="*/ 2147483647 h 16" name="T7"/>
                <a:gd fmla="*/ 2147483647 w 38" name="T8"/>
                <a:gd fmla="*/ 2147483647 h 16" name="T9"/>
                <a:gd fmla="*/ 0 w 38" name="T10"/>
                <a:gd fmla="*/ 2147483647 h 16" name="T11"/>
                <a:gd fmla="*/ 2147483647 w 38" name="T12"/>
                <a:gd fmla="*/ 2147483647 h 16" name="T13"/>
                <a:gd fmla="*/ 2147483647 w 38" name="T14"/>
                <a:gd fmla="*/ 0 h 16" name="T15"/>
                <a:gd fmla="*/ 2147483647 w 38" name="T16"/>
                <a:gd fmla="*/ 0 h 16" name="T17"/>
                <a:gd fmla="*/ 2147483647 w 38" name="T18"/>
                <a:gd fmla="*/ 2147483647 h 16" name="T19"/>
                <a:gd fmla="*/ 2147483647 w 38" name="T20"/>
                <a:gd fmla="*/ 2147483647 h 16" name="T21"/>
                <a:gd fmla="*/ 2147483647 w 38" name="T22"/>
                <a:gd fmla="*/ 2147483647 h 16" name="T23"/>
                <a:gd fmla="*/ 2147483647 w 38" name="T24"/>
                <a:gd fmla="*/ 2147483647 h 16" name="T25"/>
                <a:gd fmla="*/ 2147483647 w 38" name="T26"/>
                <a:gd fmla="*/ 2147483647 h 16" name="T27"/>
                <a:gd fmla="*/ 2147483647 w 38" name="T28"/>
                <a:gd fmla="*/ 2147483647 h 16" name="T29"/>
                <a:gd fmla="*/ 2147483647 w 38" name="T30"/>
                <a:gd fmla="*/ 2147483647 h 16" name="T31"/>
                <a:gd fmla="*/ 2147483647 w 38" name="T32"/>
                <a:gd fmla="*/ 2147483647 h 16" name="T33"/>
                <a:gd fmla="*/ 2147483647 w 38" name="T34"/>
                <a:gd fmla="*/ 2147483647 h 1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38" name="T54"/>
                <a:gd fmla="*/ 0 h 16" name="T55"/>
                <a:gd fmla="*/ 38 w 38" name="T56"/>
                <a:gd fmla="*/ 16 h 16"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6" w="38">
                  <a:moveTo>
                    <a:pt x="36" y="16"/>
                  </a:moveTo>
                  <a:lnTo>
                    <a:pt x="30" y="16"/>
                  </a:lnTo>
                  <a:lnTo>
                    <a:pt x="24" y="16"/>
                  </a:lnTo>
                  <a:lnTo>
                    <a:pt x="10" y="14"/>
                  </a:lnTo>
                  <a:lnTo>
                    <a:pt x="4" y="12"/>
                  </a:lnTo>
                  <a:lnTo>
                    <a:pt x="0" y="8"/>
                  </a:lnTo>
                  <a:lnTo>
                    <a:pt x="6" y="6"/>
                  </a:lnTo>
                  <a:lnTo>
                    <a:pt x="8" y="0"/>
                  </a:lnTo>
                  <a:lnTo>
                    <a:pt x="12" y="0"/>
                  </a:lnTo>
                  <a:lnTo>
                    <a:pt x="16" y="2"/>
                  </a:lnTo>
                  <a:lnTo>
                    <a:pt x="20" y="4"/>
                  </a:lnTo>
                  <a:lnTo>
                    <a:pt x="24" y="8"/>
                  </a:lnTo>
                  <a:lnTo>
                    <a:pt x="30" y="10"/>
                  </a:lnTo>
                  <a:lnTo>
                    <a:pt x="34" y="10"/>
                  </a:lnTo>
                  <a:lnTo>
                    <a:pt x="36" y="12"/>
                  </a:lnTo>
                  <a:lnTo>
                    <a:pt x="38" y="14"/>
                  </a:lnTo>
                  <a:lnTo>
                    <a:pt x="38" y="16"/>
                  </a:lnTo>
                  <a:lnTo>
                    <a:pt x="36" y="1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00" name="Freeform 75"/>
            <p:cNvSpPr/>
            <p:nvPr/>
          </p:nvSpPr>
          <p:spPr bwMode="auto">
            <a:xfrm>
              <a:off x="2563378" y="4108345"/>
              <a:ext cx="146445" cy="94249"/>
            </a:xfrm>
            <a:custGeom>
              <a:gdLst>
                <a:gd fmla="*/ 2147483647 w 100" name="T0"/>
                <a:gd fmla="*/ 2147483647 h 60" name="T1"/>
                <a:gd fmla="*/ 2147483647 w 100" name="T2"/>
                <a:gd fmla="*/ 2147483647 h 60" name="T3"/>
                <a:gd fmla="*/ 2147483647 w 100" name="T4"/>
                <a:gd fmla="*/ 2147483647 h 60" name="T5"/>
                <a:gd fmla="*/ 2147483647 w 100" name="T6"/>
                <a:gd fmla="*/ 2147483647 h 60" name="T7"/>
                <a:gd fmla="*/ 2147483647 w 100" name="T8"/>
                <a:gd fmla="*/ 2147483647 h 60" name="T9"/>
                <a:gd fmla="*/ 2147483647 w 100" name="T10"/>
                <a:gd fmla="*/ 2147483647 h 60" name="T11"/>
                <a:gd fmla="*/ 2147483647 w 100" name="T12"/>
                <a:gd fmla="*/ 2147483647 h 60" name="T13"/>
                <a:gd fmla="*/ 2147483647 w 100" name="T14"/>
                <a:gd fmla="*/ 2147483647 h 60" name="T15"/>
                <a:gd fmla="*/ 2147483647 w 100" name="T16"/>
                <a:gd fmla="*/ 2147483647 h 60" name="T17"/>
                <a:gd fmla="*/ 2147483647 w 100" name="T18"/>
                <a:gd fmla="*/ 2147483647 h 60" name="T19"/>
                <a:gd fmla="*/ 2147483647 w 100" name="T20"/>
                <a:gd fmla="*/ 2147483647 h 60" name="T21"/>
                <a:gd fmla="*/ 2147483647 w 100" name="T22"/>
                <a:gd fmla="*/ 2147483647 h 60" name="T23"/>
                <a:gd fmla="*/ 2147483647 w 100" name="T24"/>
                <a:gd fmla="*/ 2147483647 h 60" name="T25"/>
                <a:gd fmla="*/ 2147483647 w 100" name="T26"/>
                <a:gd fmla="*/ 2147483647 h 60" name="T27"/>
                <a:gd fmla="*/ 2147483647 w 100" name="T28"/>
                <a:gd fmla="*/ 2147483647 h 60" name="T29"/>
                <a:gd fmla="*/ 2147483647 w 100" name="T30"/>
                <a:gd fmla="*/ 2147483647 h 60" name="T31"/>
                <a:gd fmla="*/ 2147483647 w 100" name="T32"/>
                <a:gd fmla="*/ 2147483647 h 60" name="T33"/>
                <a:gd fmla="*/ 2147483647 w 100" name="T34"/>
                <a:gd fmla="*/ 2147483647 h 60" name="T35"/>
                <a:gd fmla="*/ 2147483647 w 100" name="T36"/>
                <a:gd fmla="*/ 2147483647 h 60" name="T37"/>
                <a:gd fmla="*/ 2147483647 w 100" name="T38"/>
                <a:gd fmla="*/ 2147483647 h 60" name="T39"/>
                <a:gd fmla="*/ 2147483647 w 100" name="T40"/>
                <a:gd fmla="*/ 2147483647 h 60" name="T41"/>
                <a:gd fmla="*/ 2147483647 w 100" name="T42"/>
                <a:gd fmla="*/ 2147483647 h 60" name="T43"/>
                <a:gd fmla="*/ 2147483647 w 100" name="T44"/>
                <a:gd fmla="*/ 2147483647 h 60" name="T45"/>
                <a:gd fmla="*/ 2147483647 w 100" name="T46"/>
                <a:gd fmla="*/ 2147483647 h 60" name="T47"/>
                <a:gd fmla="*/ 2147483647 w 100" name="T48"/>
                <a:gd fmla="*/ 2147483647 h 60" name="T49"/>
                <a:gd fmla="*/ 2147483647 w 100" name="T50"/>
                <a:gd fmla="*/ 2147483647 h 60" name="T51"/>
                <a:gd fmla="*/ 2147483647 w 100" name="T52"/>
                <a:gd fmla="*/ 2147483647 h 60" name="T53"/>
                <a:gd fmla="*/ 0 w 100" name="T54"/>
                <a:gd fmla="*/ 2147483647 h 60" name="T55"/>
                <a:gd fmla="*/ 2147483647 w 100" name="T56"/>
                <a:gd fmla="*/ 2147483647 h 60" name="T57"/>
                <a:gd fmla="*/ 2147483647 w 100" name="T58"/>
                <a:gd fmla="*/ 2147483647 h 60" name="T59"/>
                <a:gd fmla="*/ 2147483647 w 100" name="T60"/>
                <a:gd fmla="*/ 2147483647 h 60" name="T61"/>
                <a:gd fmla="*/ 2147483647 w 100" name="T62"/>
                <a:gd fmla="*/ 2147483647 h 60" name="T63"/>
                <a:gd fmla="*/ 2147483647 w 100" name="T64"/>
                <a:gd fmla="*/ 2147483647 h 60" name="T65"/>
                <a:gd fmla="*/ 2147483647 w 100" name="T66"/>
                <a:gd fmla="*/ 0 h 60" name="T67"/>
                <a:gd fmla="*/ 2147483647 w 100" name="T68"/>
                <a:gd fmla="*/ 0 h 60" name="T69"/>
                <a:gd fmla="*/ 2147483647 w 100" name="T70"/>
                <a:gd fmla="*/ 2147483647 h 60" name="T71"/>
                <a:gd fmla="*/ 2147483647 w 100" name="T72"/>
                <a:gd fmla="*/ 2147483647 h 60" name="T73"/>
                <a:gd fmla="*/ 2147483647 w 100" name="T74"/>
                <a:gd fmla="*/ 2147483647 h 60" name="T75"/>
                <a:gd fmla="*/ 2147483647 w 100" name="T76"/>
                <a:gd fmla="*/ 2147483647 h 6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100" name="T117"/>
                <a:gd fmla="*/ 0 h 60" name="T118"/>
                <a:gd fmla="*/ 100 w 100" name="T119"/>
                <a:gd fmla="*/ 60 h 60"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60" w="100">
                  <a:moveTo>
                    <a:pt x="100" y="24"/>
                  </a:moveTo>
                  <a:lnTo>
                    <a:pt x="94" y="26"/>
                  </a:lnTo>
                  <a:lnTo>
                    <a:pt x="90" y="26"/>
                  </a:lnTo>
                  <a:lnTo>
                    <a:pt x="86" y="28"/>
                  </a:lnTo>
                  <a:lnTo>
                    <a:pt x="80" y="30"/>
                  </a:lnTo>
                  <a:lnTo>
                    <a:pt x="80" y="28"/>
                  </a:lnTo>
                  <a:lnTo>
                    <a:pt x="78" y="28"/>
                  </a:lnTo>
                  <a:lnTo>
                    <a:pt x="76" y="28"/>
                  </a:lnTo>
                  <a:lnTo>
                    <a:pt x="72" y="28"/>
                  </a:lnTo>
                  <a:lnTo>
                    <a:pt x="68" y="32"/>
                  </a:lnTo>
                  <a:lnTo>
                    <a:pt x="60" y="42"/>
                  </a:lnTo>
                  <a:lnTo>
                    <a:pt x="54" y="44"/>
                  </a:lnTo>
                  <a:lnTo>
                    <a:pt x="50" y="44"/>
                  </a:lnTo>
                  <a:lnTo>
                    <a:pt x="44" y="46"/>
                  </a:lnTo>
                  <a:lnTo>
                    <a:pt x="42" y="48"/>
                  </a:lnTo>
                  <a:lnTo>
                    <a:pt x="40" y="50"/>
                  </a:lnTo>
                  <a:lnTo>
                    <a:pt x="38" y="54"/>
                  </a:lnTo>
                  <a:lnTo>
                    <a:pt x="34" y="60"/>
                  </a:lnTo>
                  <a:lnTo>
                    <a:pt x="28" y="60"/>
                  </a:lnTo>
                  <a:lnTo>
                    <a:pt x="26" y="52"/>
                  </a:lnTo>
                  <a:lnTo>
                    <a:pt x="26" y="50"/>
                  </a:lnTo>
                  <a:lnTo>
                    <a:pt x="24" y="48"/>
                  </a:lnTo>
                  <a:lnTo>
                    <a:pt x="22" y="46"/>
                  </a:lnTo>
                  <a:lnTo>
                    <a:pt x="18" y="46"/>
                  </a:lnTo>
                  <a:lnTo>
                    <a:pt x="12" y="44"/>
                  </a:lnTo>
                  <a:lnTo>
                    <a:pt x="8" y="40"/>
                  </a:lnTo>
                  <a:lnTo>
                    <a:pt x="4" y="38"/>
                  </a:lnTo>
                  <a:lnTo>
                    <a:pt x="0" y="36"/>
                  </a:lnTo>
                  <a:lnTo>
                    <a:pt x="4" y="28"/>
                  </a:lnTo>
                  <a:lnTo>
                    <a:pt x="8" y="22"/>
                  </a:lnTo>
                  <a:lnTo>
                    <a:pt x="18" y="16"/>
                  </a:lnTo>
                  <a:lnTo>
                    <a:pt x="22" y="8"/>
                  </a:lnTo>
                  <a:lnTo>
                    <a:pt x="26" y="2"/>
                  </a:lnTo>
                  <a:lnTo>
                    <a:pt x="34" y="0"/>
                  </a:lnTo>
                  <a:lnTo>
                    <a:pt x="80" y="0"/>
                  </a:lnTo>
                  <a:lnTo>
                    <a:pt x="84" y="6"/>
                  </a:lnTo>
                  <a:lnTo>
                    <a:pt x="90" y="12"/>
                  </a:lnTo>
                  <a:lnTo>
                    <a:pt x="96" y="18"/>
                  </a:lnTo>
                  <a:lnTo>
                    <a:pt x="100" y="2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01" name="Freeform 76"/>
            <p:cNvSpPr/>
            <p:nvPr/>
          </p:nvSpPr>
          <p:spPr bwMode="auto">
            <a:xfrm>
              <a:off x="2573756" y="4048611"/>
              <a:ext cx="34594" cy="65044"/>
            </a:xfrm>
            <a:custGeom>
              <a:gdLst>
                <a:gd fmla="*/ 2147483647 w 24" name="T0"/>
                <a:gd fmla="*/ 2147483647 h 42" name="T1"/>
                <a:gd fmla="*/ 2147483647 w 24" name="T2"/>
                <a:gd fmla="*/ 2147483647 h 42" name="T3"/>
                <a:gd fmla="*/ 2147483647 w 24" name="T4"/>
                <a:gd fmla="*/ 2147483647 h 42" name="T5"/>
                <a:gd fmla="*/ 2147483647 w 24" name="T6"/>
                <a:gd fmla="*/ 2147483647 h 42" name="T7"/>
                <a:gd fmla="*/ 2147483647 w 24" name="T8"/>
                <a:gd fmla="*/ 2147483647 h 42" name="T9"/>
                <a:gd fmla="*/ 2147483647 w 24" name="T10"/>
                <a:gd fmla="*/ 2147483647 h 42" name="T11"/>
                <a:gd fmla="*/ 2147483647 w 24" name="T12"/>
                <a:gd fmla="*/ 2147483647 h 42" name="T13"/>
                <a:gd fmla="*/ 0 w 24" name="T14"/>
                <a:gd fmla="*/ 2147483647 h 42" name="T15"/>
                <a:gd fmla="*/ 2147483647 w 24" name="T16"/>
                <a:gd fmla="*/ 2147483647 h 42" name="T17"/>
                <a:gd fmla="*/ 2147483647 w 24" name="T18"/>
                <a:gd fmla="*/ 2147483647 h 42" name="T19"/>
                <a:gd fmla="*/ 2147483647 w 24" name="T20"/>
                <a:gd fmla="*/ 2147483647 h 42" name="T21"/>
                <a:gd fmla="*/ 2147483647 w 24" name="T22"/>
                <a:gd fmla="*/ 2147483647 h 42" name="T23"/>
                <a:gd fmla="*/ 2147483647 w 24" name="T24"/>
                <a:gd fmla="*/ 2147483647 h 42" name="T25"/>
                <a:gd fmla="*/ 2147483647 w 24" name="T26"/>
                <a:gd fmla="*/ 0 h 42" name="T27"/>
                <a:gd fmla="*/ 2147483647 w 24" name="T28"/>
                <a:gd fmla="*/ 0 h 42" name="T29"/>
                <a:gd fmla="*/ 2147483647 w 24" name="T30"/>
                <a:gd fmla="*/ 2147483647 h 42" name="T31"/>
                <a:gd fmla="*/ 2147483647 w 24" name="T32"/>
                <a:gd fmla="*/ 2147483647 h 42" name="T33"/>
                <a:gd fmla="*/ 2147483647 w 24" name="T34"/>
                <a:gd fmla="*/ 2147483647 h 4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24" name="T54"/>
                <a:gd fmla="*/ 0 h 42" name="T55"/>
                <a:gd fmla="*/ 24 w 24" name="T56"/>
                <a:gd fmla="*/ 42 h 42"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42" w="24">
                  <a:moveTo>
                    <a:pt x="24" y="6"/>
                  </a:moveTo>
                  <a:lnTo>
                    <a:pt x="18" y="10"/>
                  </a:lnTo>
                  <a:lnTo>
                    <a:pt x="18" y="18"/>
                  </a:lnTo>
                  <a:lnTo>
                    <a:pt x="16" y="26"/>
                  </a:lnTo>
                  <a:lnTo>
                    <a:pt x="14" y="32"/>
                  </a:lnTo>
                  <a:lnTo>
                    <a:pt x="10" y="36"/>
                  </a:lnTo>
                  <a:lnTo>
                    <a:pt x="10" y="42"/>
                  </a:lnTo>
                  <a:lnTo>
                    <a:pt x="0" y="42"/>
                  </a:lnTo>
                  <a:lnTo>
                    <a:pt x="4" y="10"/>
                  </a:lnTo>
                  <a:lnTo>
                    <a:pt x="8" y="10"/>
                  </a:lnTo>
                  <a:lnTo>
                    <a:pt x="10" y="8"/>
                  </a:lnTo>
                  <a:lnTo>
                    <a:pt x="12" y="6"/>
                  </a:lnTo>
                  <a:lnTo>
                    <a:pt x="14" y="2"/>
                  </a:lnTo>
                  <a:lnTo>
                    <a:pt x="16" y="0"/>
                  </a:lnTo>
                  <a:lnTo>
                    <a:pt x="20" y="0"/>
                  </a:lnTo>
                  <a:lnTo>
                    <a:pt x="22" y="2"/>
                  </a:lnTo>
                  <a:lnTo>
                    <a:pt x="22" y="6"/>
                  </a:lnTo>
                  <a:lnTo>
                    <a:pt x="24" y="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02" name="Freeform 77"/>
            <p:cNvSpPr/>
            <p:nvPr/>
          </p:nvSpPr>
          <p:spPr bwMode="auto">
            <a:xfrm>
              <a:off x="2497651" y="4063212"/>
              <a:ext cx="104933" cy="115488"/>
            </a:xfrm>
            <a:custGeom>
              <a:gdLst>
                <a:gd fmla="*/ 2147483647 w 72" name="T0"/>
                <a:gd fmla="*/ 2147483647 h 72" name="T1"/>
                <a:gd fmla="*/ 2147483647 w 72" name="T2"/>
                <a:gd fmla="*/ 2147483647 h 72" name="T3"/>
                <a:gd fmla="*/ 2147483647 w 72" name="T4"/>
                <a:gd fmla="*/ 2147483647 h 72" name="T5"/>
                <a:gd fmla="*/ 2147483647 w 72" name="T6"/>
                <a:gd fmla="*/ 2147483647 h 72" name="T7"/>
                <a:gd fmla="*/ 2147483647 w 72" name="T8"/>
                <a:gd fmla="*/ 0 h 72" name="T9"/>
                <a:gd fmla="*/ 2147483647 w 72" name="T10"/>
                <a:gd fmla="*/ 0 h 72" name="T11"/>
                <a:gd fmla="*/ 2147483647 w 72" name="T12"/>
                <a:gd fmla="*/ 2147483647 h 72" name="T13"/>
                <a:gd fmla="*/ 2147483647 w 72" name="T14"/>
                <a:gd fmla="*/ 2147483647 h 72" name="T15"/>
                <a:gd fmla="*/ 2147483647 w 72" name="T16"/>
                <a:gd fmla="*/ 2147483647 h 72" name="T17"/>
                <a:gd fmla="*/ 2147483647 w 72" name="T18"/>
                <a:gd fmla="*/ 2147483647 h 72" name="T19"/>
                <a:gd fmla="*/ 2147483647 w 72" name="T20"/>
                <a:gd fmla="*/ 2147483647 h 72" name="T21"/>
                <a:gd fmla="*/ 2147483647 w 72" name="T22"/>
                <a:gd fmla="*/ 2147483647 h 72" name="T23"/>
                <a:gd fmla="*/ 2147483647 w 72" name="T24"/>
                <a:gd fmla="*/ 2147483647 h 72" name="T25"/>
                <a:gd fmla="*/ 2147483647 w 72" name="T26"/>
                <a:gd fmla="*/ 2147483647 h 72" name="T27"/>
                <a:gd fmla="*/ 2147483647 w 72" name="T28"/>
                <a:gd fmla="*/ 2147483647 h 72" name="T29"/>
                <a:gd fmla="*/ 2147483647 w 72" name="T30"/>
                <a:gd fmla="*/ 2147483647 h 72" name="T31"/>
                <a:gd fmla="*/ 2147483647 w 72" name="T32"/>
                <a:gd fmla="*/ 2147483647 h 72" name="T33"/>
                <a:gd fmla="*/ 0 w 72" name="T34"/>
                <a:gd fmla="*/ 2147483647 h 72" name="T35"/>
                <a:gd fmla="*/ 2147483647 w 72" name="T36"/>
                <a:gd fmla="*/ 2147483647 h 72" name="T37"/>
                <a:gd fmla="*/ 2147483647 w 72" name="T38"/>
                <a:gd fmla="*/ 2147483647 h 72" name="T39"/>
                <a:gd fmla="*/ 2147483647 w 72" name="T40"/>
                <a:gd fmla="*/ 2147483647 h 72" name="T41"/>
                <a:gd fmla="*/ 2147483647 w 72" name="T42"/>
                <a:gd fmla="*/ 2147483647 h 72" name="T43"/>
                <a:gd fmla="*/ 2147483647 w 72" name="T44"/>
                <a:gd fmla="*/ 2147483647 h 72" name="T45"/>
                <a:gd fmla="*/ 2147483647 w 72" name="T46"/>
                <a:gd fmla="*/ 2147483647 h 72" name="T47"/>
                <a:gd fmla="*/ 2147483647 w 72" name="T48"/>
                <a:gd fmla="*/ 2147483647 h 72" name="T49"/>
                <a:gd fmla="*/ 2147483647 w 72" name="T50"/>
                <a:gd fmla="*/ 2147483647 h 72" name="T51"/>
                <a:gd fmla="*/ 2147483647 w 72" name="T52"/>
                <a:gd fmla="*/ 2147483647 h 72" name="T53"/>
                <a:gd fmla="*/ 2147483647 w 72" name="T54"/>
                <a:gd fmla="*/ 2147483647 h 72" name="T55"/>
                <a:gd fmla="*/ 2147483647 w 72" name="T56"/>
                <a:gd fmla="*/ 2147483647 h 72" name="T57"/>
                <a:gd fmla="*/ 2147483647 w 72" name="T58"/>
                <a:gd fmla="*/ 2147483647 h 72" name="T59"/>
                <a:gd fmla="*/ 2147483647 w 72" name="T60"/>
                <a:gd fmla="*/ 2147483647 h 72" name="T61"/>
                <a:gd fmla="*/ 2147483647 w 72" name="T62"/>
                <a:gd fmla="*/ 2147483647 h 72"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72" name="T96"/>
                <a:gd fmla="*/ 0 h 72" name="T97"/>
                <a:gd fmla="*/ 72 w 72" name="T98"/>
                <a:gd fmla="*/ 72 h 72"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72" w="72">
                  <a:moveTo>
                    <a:pt x="72" y="30"/>
                  </a:moveTo>
                  <a:lnTo>
                    <a:pt x="68" y="32"/>
                  </a:lnTo>
                  <a:lnTo>
                    <a:pt x="62" y="32"/>
                  </a:lnTo>
                  <a:lnTo>
                    <a:pt x="52" y="32"/>
                  </a:lnTo>
                  <a:lnTo>
                    <a:pt x="56" y="0"/>
                  </a:lnTo>
                  <a:lnTo>
                    <a:pt x="32" y="0"/>
                  </a:lnTo>
                  <a:lnTo>
                    <a:pt x="28" y="2"/>
                  </a:lnTo>
                  <a:lnTo>
                    <a:pt x="24" y="6"/>
                  </a:lnTo>
                  <a:lnTo>
                    <a:pt x="20" y="14"/>
                  </a:lnTo>
                  <a:lnTo>
                    <a:pt x="22" y="18"/>
                  </a:lnTo>
                  <a:lnTo>
                    <a:pt x="24" y="22"/>
                  </a:lnTo>
                  <a:lnTo>
                    <a:pt x="28" y="24"/>
                  </a:lnTo>
                  <a:lnTo>
                    <a:pt x="30" y="28"/>
                  </a:lnTo>
                  <a:lnTo>
                    <a:pt x="30" y="34"/>
                  </a:lnTo>
                  <a:lnTo>
                    <a:pt x="10" y="34"/>
                  </a:lnTo>
                  <a:lnTo>
                    <a:pt x="6" y="40"/>
                  </a:lnTo>
                  <a:lnTo>
                    <a:pt x="4" y="46"/>
                  </a:lnTo>
                  <a:lnTo>
                    <a:pt x="0" y="58"/>
                  </a:lnTo>
                  <a:lnTo>
                    <a:pt x="8" y="66"/>
                  </a:lnTo>
                  <a:lnTo>
                    <a:pt x="14" y="68"/>
                  </a:lnTo>
                  <a:lnTo>
                    <a:pt x="16" y="70"/>
                  </a:lnTo>
                  <a:lnTo>
                    <a:pt x="26" y="70"/>
                  </a:lnTo>
                  <a:lnTo>
                    <a:pt x="30" y="70"/>
                  </a:lnTo>
                  <a:lnTo>
                    <a:pt x="34" y="72"/>
                  </a:lnTo>
                  <a:lnTo>
                    <a:pt x="40" y="70"/>
                  </a:lnTo>
                  <a:lnTo>
                    <a:pt x="42" y="64"/>
                  </a:lnTo>
                  <a:lnTo>
                    <a:pt x="46" y="64"/>
                  </a:lnTo>
                  <a:lnTo>
                    <a:pt x="50" y="56"/>
                  </a:lnTo>
                  <a:lnTo>
                    <a:pt x="54" y="50"/>
                  </a:lnTo>
                  <a:lnTo>
                    <a:pt x="64" y="44"/>
                  </a:lnTo>
                  <a:lnTo>
                    <a:pt x="68" y="36"/>
                  </a:lnTo>
                  <a:lnTo>
                    <a:pt x="72" y="3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03" name="Freeform 78"/>
            <p:cNvSpPr/>
            <p:nvPr/>
          </p:nvSpPr>
          <p:spPr bwMode="auto">
            <a:xfrm>
              <a:off x="2920842" y="3996840"/>
              <a:ext cx="64574" cy="58407"/>
            </a:xfrm>
            <a:custGeom>
              <a:gdLst>
                <a:gd fmla="*/ 2147483647 w 44" name="T0"/>
                <a:gd fmla="*/ 2147483647 h 36" name="T1"/>
                <a:gd fmla="*/ 2147483647 w 44" name="T2"/>
                <a:gd fmla="*/ 2147483647 h 36" name="T3"/>
                <a:gd fmla="*/ 2147483647 w 44" name="T4"/>
                <a:gd fmla="*/ 2147483647 h 36" name="T5"/>
                <a:gd fmla="*/ 2147483647 w 44" name="T6"/>
                <a:gd fmla="*/ 2147483647 h 36" name="T7"/>
                <a:gd fmla="*/ 2147483647 w 44" name="T8"/>
                <a:gd fmla="*/ 2147483647 h 36" name="T9"/>
                <a:gd fmla="*/ 0 w 44" name="T10"/>
                <a:gd fmla="*/ 2147483647 h 36" name="T11"/>
                <a:gd fmla="*/ 2147483647 w 44" name="T12"/>
                <a:gd fmla="*/ 2147483647 h 36" name="T13"/>
                <a:gd fmla="*/ 2147483647 w 44" name="T14"/>
                <a:gd fmla="*/ 2147483647 h 36" name="T15"/>
                <a:gd fmla="*/ 2147483647 w 44" name="T16"/>
                <a:gd fmla="*/ 2147483647 h 36" name="T17"/>
                <a:gd fmla="*/ 2147483647 w 44" name="T18"/>
                <a:gd fmla="*/ 2147483647 h 36" name="T19"/>
                <a:gd fmla="*/ 2147483647 w 44" name="T20"/>
                <a:gd fmla="*/ 2147483647 h 36" name="T21"/>
                <a:gd fmla="*/ 2147483647 w 44" name="T22"/>
                <a:gd fmla="*/ 2147483647 h 36" name="T23"/>
                <a:gd fmla="*/ 2147483647 w 44" name="T24"/>
                <a:gd fmla="*/ 2147483647 h 36" name="T25"/>
                <a:gd fmla="*/ 2147483647 w 44" name="T26"/>
                <a:gd fmla="*/ 2147483647 h 36" name="T27"/>
                <a:gd fmla="*/ 2147483647 w 44" name="T28"/>
                <a:gd fmla="*/ 2147483647 h 36" name="T29"/>
                <a:gd fmla="*/ 2147483647 w 44" name="T30"/>
                <a:gd fmla="*/ 2147483647 h 36" name="T31"/>
                <a:gd fmla="*/ 2147483647 w 44" name="T32"/>
                <a:gd fmla="*/ 2147483647 h 36" name="T33"/>
                <a:gd fmla="*/ 2147483647 w 44" name="T34"/>
                <a:gd fmla="*/ 2147483647 h 36" name="T35"/>
                <a:gd fmla="*/ 2147483647 w 44" name="T36"/>
                <a:gd fmla="*/ 0 h 36" name="T37"/>
                <a:gd fmla="*/ 2147483647 w 44" name="T38"/>
                <a:gd fmla="*/ 2147483647 h 36" name="T39"/>
                <a:gd fmla="*/ 2147483647 w 44" name="T40"/>
                <a:gd fmla="*/ 2147483647 h 36" name="T41"/>
                <a:gd fmla="*/ 2147483647 w 44" name="T42"/>
                <a:gd fmla="*/ 2147483647 h 36" name="T43"/>
                <a:gd fmla="*/ 2147483647 w 44" name="T44"/>
                <a:gd fmla="*/ 2147483647 h 36" name="T45"/>
                <a:gd fmla="*/ 2147483647 w 44" name="T46"/>
                <a:gd fmla="*/ 2147483647 h 36" name="T47"/>
                <a:gd fmla="*/ 2147483647 w 44" name="T48"/>
                <a:gd fmla="*/ 2147483647 h 36" name="T49"/>
                <a:gd fmla="*/ 2147483647 w 44" name="T50"/>
                <a:gd fmla="*/ 2147483647 h 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44" name="T78"/>
                <a:gd fmla="*/ 0 h 36" name="T79"/>
                <a:gd fmla="*/ 44 w 44" name="T80"/>
                <a:gd fmla="*/ 36 h 36"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6" w="44">
                  <a:moveTo>
                    <a:pt x="42" y="36"/>
                  </a:moveTo>
                  <a:lnTo>
                    <a:pt x="42" y="34"/>
                  </a:lnTo>
                  <a:lnTo>
                    <a:pt x="14" y="34"/>
                  </a:lnTo>
                  <a:lnTo>
                    <a:pt x="4" y="32"/>
                  </a:lnTo>
                  <a:lnTo>
                    <a:pt x="2" y="30"/>
                  </a:lnTo>
                  <a:lnTo>
                    <a:pt x="0" y="26"/>
                  </a:lnTo>
                  <a:lnTo>
                    <a:pt x="14" y="22"/>
                  </a:lnTo>
                  <a:lnTo>
                    <a:pt x="20" y="24"/>
                  </a:lnTo>
                  <a:lnTo>
                    <a:pt x="26" y="26"/>
                  </a:lnTo>
                  <a:lnTo>
                    <a:pt x="28" y="24"/>
                  </a:lnTo>
                  <a:lnTo>
                    <a:pt x="30" y="20"/>
                  </a:lnTo>
                  <a:lnTo>
                    <a:pt x="28" y="18"/>
                  </a:lnTo>
                  <a:lnTo>
                    <a:pt x="28" y="14"/>
                  </a:lnTo>
                  <a:lnTo>
                    <a:pt x="28" y="10"/>
                  </a:lnTo>
                  <a:lnTo>
                    <a:pt x="24" y="8"/>
                  </a:lnTo>
                  <a:lnTo>
                    <a:pt x="22" y="6"/>
                  </a:lnTo>
                  <a:lnTo>
                    <a:pt x="22" y="2"/>
                  </a:lnTo>
                  <a:lnTo>
                    <a:pt x="26" y="2"/>
                  </a:lnTo>
                  <a:lnTo>
                    <a:pt x="28" y="0"/>
                  </a:lnTo>
                  <a:lnTo>
                    <a:pt x="44" y="2"/>
                  </a:lnTo>
                  <a:lnTo>
                    <a:pt x="44" y="6"/>
                  </a:lnTo>
                  <a:lnTo>
                    <a:pt x="42" y="8"/>
                  </a:lnTo>
                  <a:lnTo>
                    <a:pt x="42" y="18"/>
                  </a:lnTo>
                  <a:lnTo>
                    <a:pt x="40" y="28"/>
                  </a:lnTo>
                  <a:lnTo>
                    <a:pt x="40" y="34"/>
                  </a:lnTo>
                  <a:lnTo>
                    <a:pt x="42" y="3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04" name="Freeform 79"/>
            <p:cNvSpPr/>
            <p:nvPr/>
          </p:nvSpPr>
          <p:spPr bwMode="auto">
            <a:xfrm>
              <a:off x="2978498" y="4002150"/>
              <a:ext cx="85330" cy="55752"/>
            </a:xfrm>
            <a:custGeom>
              <a:gdLst>
                <a:gd fmla="*/ 0 w 58" name="T0"/>
                <a:gd fmla="*/ 2147483647 h 36" name="T1"/>
                <a:gd fmla="*/ 0 w 58" name="T2"/>
                <a:gd fmla="*/ 2147483647 h 36" name="T3"/>
                <a:gd fmla="*/ 2147483647 w 58" name="T4"/>
                <a:gd fmla="*/ 2147483647 h 36" name="T5"/>
                <a:gd fmla="*/ 2147483647 w 58" name="T6"/>
                <a:gd fmla="*/ 2147483647 h 36" name="T7"/>
                <a:gd fmla="*/ 2147483647 w 58" name="T8"/>
                <a:gd fmla="*/ 2147483647 h 36" name="T9"/>
                <a:gd fmla="*/ 2147483647 w 58" name="T10"/>
                <a:gd fmla="*/ 0 h 36" name="T11"/>
                <a:gd fmla="*/ 2147483647 w 58" name="T12"/>
                <a:gd fmla="*/ 2147483647 h 36" name="T13"/>
                <a:gd fmla="*/ 2147483647 w 58" name="T14"/>
                <a:gd fmla="*/ 2147483647 h 36" name="T15"/>
                <a:gd fmla="*/ 2147483647 w 58" name="T16"/>
                <a:gd fmla="*/ 2147483647 h 36" name="T17"/>
                <a:gd fmla="*/ 2147483647 w 58" name="T18"/>
                <a:gd fmla="*/ 2147483647 h 36" name="T19"/>
                <a:gd fmla="*/ 2147483647 w 58" name="T20"/>
                <a:gd fmla="*/ 2147483647 h 36" name="T21"/>
                <a:gd fmla="*/ 2147483647 w 58" name="T22"/>
                <a:gd fmla="*/ 2147483647 h 36" name="T23"/>
                <a:gd fmla="*/ 2147483647 w 58" name="T24"/>
                <a:gd fmla="*/ 2147483647 h 36" name="T25"/>
                <a:gd fmla="*/ 2147483647 w 58" name="T26"/>
                <a:gd fmla="*/ 2147483647 h 36" name="T27"/>
                <a:gd fmla="*/ 2147483647 w 58" name="T28"/>
                <a:gd fmla="*/ 2147483647 h 36" name="T29"/>
                <a:gd fmla="*/ 2147483647 w 58" name="T30"/>
                <a:gd fmla="*/ 2147483647 h 36" name="T31"/>
                <a:gd fmla="*/ 2147483647 w 58" name="T32"/>
                <a:gd fmla="*/ 2147483647 h 36" name="T33"/>
                <a:gd fmla="*/ 2147483647 w 58" name="T34"/>
                <a:gd fmla="*/ 2147483647 h 36" name="T35"/>
                <a:gd fmla="*/ 2147483647 w 58" name="T36"/>
                <a:gd fmla="*/ 2147483647 h 36" name="T37"/>
                <a:gd fmla="*/ 2147483647 w 58" name="T38"/>
                <a:gd fmla="*/ 2147483647 h 36" name="T39"/>
                <a:gd fmla="*/ 2147483647 w 58" name="T40"/>
                <a:gd fmla="*/ 2147483647 h 36" name="T41"/>
                <a:gd fmla="*/ 2147483647 w 58" name="T42"/>
                <a:gd fmla="*/ 2147483647 h 36" name="T43"/>
                <a:gd fmla="*/ 2147483647 w 58" name="T44"/>
                <a:gd fmla="*/ 2147483647 h 36" name="T45"/>
                <a:gd fmla="*/ 2147483647 w 58" name="T46"/>
                <a:gd fmla="*/ 2147483647 h 36" name="T47"/>
                <a:gd fmla="*/ 2147483647 w 58" name="T48"/>
                <a:gd fmla="*/ 2147483647 h 36" name="T49"/>
                <a:gd fmla="*/ 2147483647 w 58" name="T50"/>
                <a:gd fmla="*/ 2147483647 h 36" name="T51"/>
                <a:gd fmla="*/ 2147483647 w 58" name="T52"/>
                <a:gd fmla="*/ 2147483647 h 36" name="T53"/>
                <a:gd fmla="*/ 2147483647 w 58" name="T54"/>
                <a:gd fmla="*/ 2147483647 h 36" name="T55"/>
                <a:gd fmla="*/ 2147483647 w 58" name="T56"/>
                <a:gd fmla="*/ 2147483647 h 36" name="T57"/>
                <a:gd fmla="*/ 2147483647 w 58" name="T58"/>
                <a:gd fmla="*/ 2147483647 h 36" name="T59"/>
                <a:gd fmla="*/ 2147483647 w 58" name="T60"/>
                <a:gd fmla="*/ 2147483647 h 36" name="T61"/>
                <a:gd fmla="*/ 2147483647 w 58" name="T62"/>
                <a:gd fmla="*/ 2147483647 h 36" name="T63"/>
                <a:gd fmla="*/ 2147483647 w 58" name="T64"/>
                <a:gd fmla="*/ 2147483647 h 36" name="T65"/>
                <a:gd fmla="*/ 2147483647 w 58" name="T66"/>
                <a:gd fmla="*/ 2147483647 h 36" name="T67"/>
                <a:gd fmla="*/ 0 w 58" name="T68"/>
                <a:gd fmla="*/ 2147483647 h 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58" name="T105"/>
                <a:gd fmla="*/ 0 h 36" name="T106"/>
                <a:gd fmla="*/ 58 w 58" name="T107"/>
                <a:gd fmla="*/ 36 h 36"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36" w="57">
                  <a:moveTo>
                    <a:pt x="0" y="32"/>
                  </a:moveTo>
                  <a:lnTo>
                    <a:pt x="0" y="26"/>
                  </a:lnTo>
                  <a:lnTo>
                    <a:pt x="2" y="16"/>
                  </a:lnTo>
                  <a:lnTo>
                    <a:pt x="2" y="6"/>
                  </a:lnTo>
                  <a:lnTo>
                    <a:pt x="4" y="4"/>
                  </a:lnTo>
                  <a:lnTo>
                    <a:pt x="4" y="0"/>
                  </a:lnTo>
                  <a:lnTo>
                    <a:pt x="14" y="2"/>
                  </a:lnTo>
                  <a:lnTo>
                    <a:pt x="26" y="2"/>
                  </a:lnTo>
                  <a:lnTo>
                    <a:pt x="26" y="4"/>
                  </a:lnTo>
                  <a:lnTo>
                    <a:pt x="28" y="4"/>
                  </a:lnTo>
                  <a:lnTo>
                    <a:pt x="34" y="4"/>
                  </a:lnTo>
                  <a:lnTo>
                    <a:pt x="36" y="4"/>
                  </a:lnTo>
                  <a:lnTo>
                    <a:pt x="38" y="6"/>
                  </a:lnTo>
                  <a:lnTo>
                    <a:pt x="40" y="8"/>
                  </a:lnTo>
                  <a:lnTo>
                    <a:pt x="42" y="8"/>
                  </a:lnTo>
                  <a:lnTo>
                    <a:pt x="42" y="10"/>
                  </a:lnTo>
                  <a:lnTo>
                    <a:pt x="42" y="12"/>
                  </a:lnTo>
                  <a:lnTo>
                    <a:pt x="48" y="14"/>
                  </a:lnTo>
                  <a:lnTo>
                    <a:pt x="52" y="16"/>
                  </a:lnTo>
                  <a:lnTo>
                    <a:pt x="54" y="18"/>
                  </a:lnTo>
                  <a:lnTo>
                    <a:pt x="58" y="26"/>
                  </a:lnTo>
                  <a:lnTo>
                    <a:pt x="52" y="28"/>
                  </a:lnTo>
                  <a:lnTo>
                    <a:pt x="50" y="32"/>
                  </a:lnTo>
                  <a:lnTo>
                    <a:pt x="48" y="30"/>
                  </a:lnTo>
                  <a:lnTo>
                    <a:pt x="46" y="28"/>
                  </a:lnTo>
                  <a:lnTo>
                    <a:pt x="30" y="28"/>
                  </a:lnTo>
                  <a:lnTo>
                    <a:pt x="28" y="30"/>
                  </a:lnTo>
                  <a:lnTo>
                    <a:pt x="26" y="30"/>
                  </a:lnTo>
                  <a:lnTo>
                    <a:pt x="18" y="30"/>
                  </a:lnTo>
                  <a:lnTo>
                    <a:pt x="14" y="30"/>
                  </a:lnTo>
                  <a:lnTo>
                    <a:pt x="12" y="34"/>
                  </a:lnTo>
                  <a:lnTo>
                    <a:pt x="8" y="36"/>
                  </a:lnTo>
                  <a:lnTo>
                    <a:pt x="2" y="36"/>
                  </a:lnTo>
                  <a:lnTo>
                    <a:pt x="2" y="34"/>
                  </a:lnTo>
                  <a:lnTo>
                    <a:pt x="0" y="3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05" name="Freeform 85"/>
            <p:cNvSpPr/>
            <p:nvPr/>
          </p:nvSpPr>
          <p:spPr bwMode="auto">
            <a:xfrm>
              <a:off x="3198742" y="4259674"/>
              <a:ext cx="16144" cy="19911"/>
            </a:xfrm>
            <a:custGeom>
              <a:gdLst>
                <a:gd fmla="*/ 2147483647 w 12" name="T0"/>
                <a:gd fmla="*/ 2147483647 h 12" name="T1"/>
                <a:gd fmla="*/ 2147483647 w 12" name="T2"/>
                <a:gd fmla="*/ 2147483647 h 12" name="T3"/>
                <a:gd fmla="*/ 2147483647 w 12" name="T4"/>
                <a:gd fmla="*/ 2147483647 h 12" name="T5"/>
                <a:gd fmla="*/ 2147483647 w 12" name="T6"/>
                <a:gd fmla="*/ 2147483647 h 12" name="T7"/>
                <a:gd fmla="*/ 2147483647 w 12" name="T8"/>
                <a:gd fmla="*/ 2147483647 h 12" name="T9"/>
                <a:gd fmla="*/ 2147483647 w 12" name="T10"/>
                <a:gd fmla="*/ 0 h 12" name="T11"/>
                <a:gd fmla="*/ 0 w 12" name="T12"/>
                <a:gd fmla="*/ 2147483647 h 12" name="T13"/>
                <a:gd fmla="*/ 2147483647 w 12" name="T14"/>
                <a:gd fmla="*/ 2147483647 h 12" name="T15"/>
                <a:gd fmla="*/ 0 60000 65536" name="T16"/>
                <a:gd fmla="*/ 0 60000 65536" name="T17"/>
                <a:gd fmla="*/ 0 60000 65536" name="T18"/>
                <a:gd fmla="*/ 0 60000 65536" name="T19"/>
                <a:gd fmla="*/ 0 60000 65536" name="T20"/>
                <a:gd fmla="*/ 0 60000 65536" name="T21"/>
                <a:gd fmla="*/ 0 60000 65536" name="T22"/>
                <a:gd fmla="*/ 0 60000 65536" name="T23"/>
                <a:gd fmla="*/ 0 w 12" name="T24"/>
                <a:gd fmla="*/ 0 h 12" name="T25"/>
                <a:gd fmla="*/ 12 w 12" name="T26"/>
                <a:gd fmla="*/ 12 h 12"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2" w="12">
                  <a:moveTo>
                    <a:pt x="8" y="12"/>
                  </a:moveTo>
                  <a:lnTo>
                    <a:pt x="10" y="8"/>
                  </a:lnTo>
                  <a:lnTo>
                    <a:pt x="12" y="8"/>
                  </a:lnTo>
                  <a:lnTo>
                    <a:pt x="12" y="4"/>
                  </a:lnTo>
                  <a:lnTo>
                    <a:pt x="10" y="2"/>
                  </a:lnTo>
                  <a:lnTo>
                    <a:pt x="6" y="0"/>
                  </a:lnTo>
                  <a:lnTo>
                    <a:pt x="0" y="10"/>
                  </a:lnTo>
                  <a:lnTo>
                    <a:pt x="8" y="1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06" name="Freeform 86"/>
            <p:cNvSpPr/>
            <p:nvPr/>
          </p:nvSpPr>
          <p:spPr bwMode="auto">
            <a:xfrm>
              <a:off x="3450120" y="4568968"/>
              <a:ext cx="57656" cy="54425"/>
            </a:xfrm>
            <a:custGeom>
              <a:gdLst>
                <a:gd fmla="*/ 0 w 40" name="T0"/>
                <a:gd fmla="*/ 2147483647 h 34" name="T1"/>
                <a:gd fmla="*/ 2147483647 w 40" name="T2"/>
                <a:gd fmla="*/ 2147483647 h 34" name="T3"/>
                <a:gd fmla="*/ 2147483647 w 40" name="T4"/>
                <a:gd fmla="*/ 2147483647 h 34" name="T5"/>
                <a:gd fmla="*/ 2147483647 w 40" name="T6"/>
                <a:gd fmla="*/ 2147483647 h 34" name="T7"/>
                <a:gd fmla="*/ 2147483647 w 40" name="T8"/>
                <a:gd fmla="*/ 2147483647 h 34" name="T9"/>
                <a:gd fmla="*/ 2147483647 w 40" name="T10"/>
                <a:gd fmla="*/ 2147483647 h 34" name="T11"/>
                <a:gd fmla="*/ 2147483647 w 40" name="T12"/>
                <a:gd fmla="*/ 2147483647 h 34" name="T13"/>
                <a:gd fmla="*/ 2147483647 w 40" name="T14"/>
                <a:gd fmla="*/ 2147483647 h 34" name="T15"/>
                <a:gd fmla="*/ 2147483647 w 40" name="T16"/>
                <a:gd fmla="*/ 2147483647 h 34" name="T17"/>
                <a:gd fmla="*/ 2147483647 w 40" name="T18"/>
                <a:gd fmla="*/ 2147483647 h 34" name="T19"/>
                <a:gd fmla="*/ 2147483647 w 40" name="T20"/>
                <a:gd fmla="*/ 2147483647 h 34" name="T21"/>
                <a:gd fmla="*/ 2147483647 w 40" name="T22"/>
                <a:gd fmla="*/ 0 h 34" name="T23"/>
                <a:gd fmla="*/ 2147483647 w 40" name="T24"/>
                <a:gd fmla="*/ 0 h 34" name="T25"/>
                <a:gd fmla="*/ 2147483647 w 40" name="T26"/>
                <a:gd fmla="*/ 0 h 34" name="T27"/>
                <a:gd fmla="*/ 2147483647 w 40" name="T28"/>
                <a:gd fmla="*/ 2147483647 h 34" name="T29"/>
                <a:gd fmla="*/ 2147483647 w 40" name="T30"/>
                <a:gd fmla="*/ 2147483647 h 34" name="T31"/>
                <a:gd fmla="*/ 2147483647 w 40" name="T32"/>
                <a:gd fmla="*/ 2147483647 h 34" name="T33"/>
                <a:gd fmla="*/ 0 w 40" name="T34"/>
                <a:gd fmla="*/ 2147483647 h 34"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40" name="T54"/>
                <a:gd fmla="*/ 0 h 34" name="T55"/>
                <a:gd fmla="*/ 40 w 40" name="T56"/>
                <a:gd fmla="*/ 34 h 34"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34" w="40">
                  <a:moveTo>
                    <a:pt x="0" y="22"/>
                  </a:moveTo>
                  <a:lnTo>
                    <a:pt x="4" y="30"/>
                  </a:lnTo>
                  <a:lnTo>
                    <a:pt x="18" y="32"/>
                  </a:lnTo>
                  <a:lnTo>
                    <a:pt x="26" y="34"/>
                  </a:lnTo>
                  <a:lnTo>
                    <a:pt x="28" y="32"/>
                  </a:lnTo>
                  <a:lnTo>
                    <a:pt x="32" y="32"/>
                  </a:lnTo>
                  <a:lnTo>
                    <a:pt x="36" y="22"/>
                  </a:lnTo>
                  <a:lnTo>
                    <a:pt x="38" y="12"/>
                  </a:lnTo>
                  <a:lnTo>
                    <a:pt x="40" y="6"/>
                  </a:lnTo>
                  <a:lnTo>
                    <a:pt x="30" y="4"/>
                  </a:lnTo>
                  <a:lnTo>
                    <a:pt x="22" y="4"/>
                  </a:lnTo>
                  <a:lnTo>
                    <a:pt x="16" y="0"/>
                  </a:lnTo>
                  <a:lnTo>
                    <a:pt x="10" y="0"/>
                  </a:lnTo>
                  <a:lnTo>
                    <a:pt x="8" y="0"/>
                  </a:lnTo>
                  <a:lnTo>
                    <a:pt x="6" y="2"/>
                  </a:lnTo>
                  <a:lnTo>
                    <a:pt x="4" y="4"/>
                  </a:lnTo>
                  <a:lnTo>
                    <a:pt x="2" y="14"/>
                  </a:lnTo>
                  <a:lnTo>
                    <a:pt x="0" y="2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07" name="Freeform 87"/>
            <p:cNvSpPr/>
            <p:nvPr/>
          </p:nvSpPr>
          <p:spPr bwMode="auto">
            <a:xfrm>
              <a:off x="3416680" y="6053049"/>
              <a:ext cx="59962" cy="25221"/>
            </a:xfrm>
            <a:custGeom>
              <a:gdLst>
                <a:gd fmla="*/ 2147483647 w 40" name="T0"/>
                <a:gd fmla="*/ 2147483647 h 16" name="T1"/>
                <a:gd fmla="*/ 2147483647 w 40" name="T2"/>
                <a:gd fmla="*/ 2147483647 h 16" name="T3"/>
                <a:gd fmla="*/ 2147483647 w 40" name="T4"/>
                <a:gd fmla="*/ 2147483647 h 16" name="T5"/>
                <a:gd fmla="*/ 2147483647 w 40" name="T6"/>
                <a:gd fmla="*/ 2147483647 h 16" name="T7"/>
                <a:gd fmla="*/ 2147483647 w 40" name="T8"/>
                <a:gd fmla="*/ 2147483647 h 16" name="T9"/>
                <a:gd fmla="*/ 2147483647 w 40" name="T10"/>
                <a:gd fmla="*/ 2147483647 h 16" name="T11"/>
                <a:gd fmla="*/ 2147483647 w 40" name="T12"/>
                <a:gd fmla="*/ 2147483647 h 16" name="T13"/>
                <a:gd fmla="*/ 2147483647 w 40" name="T14"/>
                <a:gd fmla="*/ 2147483647 h 16" name="T15"/>
                <a:gd fmla="*/ 2147483647 w 40" name="T16"/>
                <a:gd fmla="*/ 2147483647 h 16" name="T17"/>
                <a:gd fmla="*/ 2147483647 w 40" name="T18"/>
                <a:gd fmla="*/ 2147483647 h 16" name="T19"/>
                <a:gd fmla="*/ 2147483647 w 40" name="T20"/>
                <a:gd fmla="*/ 2147483647 h 16" name="T21"/>
                <a:gd fmla="*/ 2147483647 w 40" name="T22"/>
                <a:gd fmla="*/ 0 h 16" name="T23"/>
                <a:gd fmla="*/ 2147483647 w 40" name="T24"/>
                <a:gd fmla="*/ 0 h 16" name="T25"/>
                <a:gd fmla="*/ 2147483647 w 40" name="T26"/>
                <a:gd fmla="*/ 0 h 16" name="T27"/>
                <a:gd fmla="*/ 2147483647 w 40" name="T28"/>
                <a:gd fmla="*/ 2147483647 h 16" name="T29"/>
                <a:gd fmla="*/ 2147483647 w 40" name="T30"/>
                <a:gd fmla="*/ 2147483647 h 16" name="T31"/>
                <a:gd fmla="*/ 2147483647 w 40" name="T32"/>
                <a:gd fmla="*/ 2147483647 h 16" name="T33"/>
                <a:gd fmla="*/ 0 w 40" name="T34"/>
                <a:gd fmla="*/ 2147483647 h 16" name="T35"/>
                <a:gd fmla="*/ 2147483647 w 40" name="T36"/>
                <a:gd fmla="*/ 2147483647 h 16" name="T37"/>
                <a:gd fmla="*/ 2147483647 w 40" name="T38"/>
                <a:gd fmla="*/ 2147483647 h 1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40" name="T60"/>
                <a:gd fmla="*/ 0 h 16" name="T61"/>
                <a:gd fmla="*/ 40 w 40" name="T62"/>
                <a:gd fmla="*/ 16 h 16"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6" w="40">
                  <a:moveTo>
                    <a:pt x="12" y="14"/>
                  </a:moveTo>
                  <a:lnTo>
                    <a:pt x="14" y="14"/>
                  </a:lnTo>
                  <a:lnTo>
                    <a:pt x="14" y="12"/>
                  </a:lnTo>
                  <a:lnTo>
                    <a:pt x="16" y="8"/>
                  </a:lnTo>
                  <a:lnTo>
                    <a:pt x="16" y="14"/>
                  </a:lnTo>
                  <a:lnTo>
                    <a:pt x="18" y="16"/>
                  </a:lnTo>
                  <a:lnTo>
                    <a:pt x="20" y="16"/>
                  </a:lnTo>
                  <a:lnTo>
                    <a:pt x="22" y="14"/>
                  </a:lnTo>
                  <a:lnTo>
                    <a:pt x="28" y="14"/>
                  </a:lnTo>
                  <a:lnTo>
                    <a:pt x="32" y="10"/>
                  </a:lnTo>
                  <a:lnTo>
                    <a:pt x="38" y="6"/>
                  </a:lnTo>
                  <a:lnTo>
                    <a:pt x="40" y="0"/>
                  </a:lnTo>
                  <a:lnTo>
                    <a:pt x="28" y="0"/>
                  </a:lnTo>
                  <a:lnTo>
                    <a:pt x="24" y="0"/>
                  </a:lnTo>
                  <a:lnTo>
                    <a:pt x="20" y="2"/>
                  </a:lnTo>
                  <a:lnTo>
                    <a:pt x="18" y="2"/>
                  </a:lnTo>
                  <a:lnTo>
                    <a:pt x="8" y="2"/>
                  </a:lnTo>
                  <a:lnTo>
                    <a:pt x="0" y="12"/>
                  </a:lnTo>
                  <a:lnTo>
                    <a:pt x="4" y="14"/>
                  </a:lnTo>
                  <a:lnTo>
                    <a:pt x="12" y="1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08" name="Freeform 88"/>
            <p:cNvSpPr/>
            <p:nvPr/>
          </p:nvSpPr>
          <p:spPr bwMode="auto">
            <a:xfrm>
              <a:off x="3201048" y="4323392"/>
              <a:ext cx="102627" cy="219028"/>
            </a:xfrm>
            <a:custGeom>
              <a:gdLst>
                <a:gd fmla="*/ 2147483647 w 70" name="T0"/>
                <a:gd fmla="*/ 0 h 138" name="T1"/>
                <a:gd fmla="*/ 2147483647 w 70" name="T2"/>
                <a:gd fmla="*/ 2147483647 h 138" name="T3"/>
                <a:gd fmla="*/ 2147483647 w 70" name="T4"/>
                <a:gd fmla="*/ 2147483647 h 138" name="T5"/>
                <a:gd fmla="*/ 2147483647 w 70" name="T6"/>
                <a:gd fmla="*/ 2147483647 h 138" name="T7"/>
                <a:gd fmla="*/ 2147483647 w 70" name="T8"/>
                <a:gd fmla="*/ 2147483647 h 138" name="T9"/>
                <a:gd fmla="*/ 2147483647 w 70" name="T10"/>
                <a:gd fmla="*/ 2147483647 h 138" name="T11"/>
                <a:gd fmla="*/ 2147483647 w 70" name="T12"/>
                <a:gd fmla="*/ 2147483647 h 138" name="T13"/>
                <a:gd fmla="*/ 0 w 70" name="T14"/>
                <a:gd fmla="*/ 2147483647 h 138" name="T15"/>
                <a:gd fmla="*/ 0 w 70" name="T16"/>
                <a:gd fmla="*/ 2147483647 h 138" name="T17"/>
                <a:gd fmla="*/ 2147483647 w 70" name="T18"/>
                <a:gd fmla="*/ 2147483647 h 138" name="T19"/>
                <a:gd fmla="*/ 2147483647 w 70" name="T20"/>
                <a:gd fmla="*/ 2147483647 h 138" name="T21"/>
                <a:gd fmla="*/ 2147483647 w 70" name="T22"/>
                <a:gd fmla="*/ 2147483647 h 138" name="T23"/>
                <a:gd fmla="*/ 2147483647 w 70" name="T24"/>
                <a:gd fmla="*/ 2147483647 h 138" name="T25"/>
                <a:gd fmla="*/ 2147483647 w 70" name="T26"/>
                <a:gd fmla="*/ 2147483647 h 138" name="T27"/>
                <a:gd fmla="*/ 2147483647 w 70" name="T28"/>
                <a:gd fmla="*/ 2147483647 h 138" name="T29"/>
                <a:gd fmla="*/ 2147483647 w 70" name="T30"/>
                <a:gd fmla="*/ 2147483647 h 138" name="T31"/>
                <a:gd fmla="*/ 2147483647 w 70" name="T32"/>
                <a:gd fmla="*/ 2147483647 h 138" name="T33"/>
                <a:gd fmla="*/ 2147483647 w 70" name="T34"/>
                <a:gd fmla="*/ 2147483647 h 138" name="T35"/>
                <a:gd fmla="*/ 2147483647 w 70" name="T36"/>
                <a:gd fmla="*/ 2147483647 h 138" name="T37"/>
                <a:gd fmla="*/ 2147483647 w 70" name="T38"/>
                <a:gd fmla="*/ 2147483647 h 138" name="T39"/>
                <a:gd fmla="*/ 2147483647 w 70" name="T40"/>
                <a:gd fmla="*/ 2147483647 h 138" name="T41"/>
                <a:gd fmla="*/ 2147483647 w 70" name="T42"/>
                <a:gd fmla="*/ 2147483647 h 138" name="T43"/>
                <a:gd fmla="*/ 2147483647 w 70" name="T44"/>
                <a:gd fmla="*/ 2147483647 h 138" name="T45"/>
                <a:gd fmla="*/ 2147483647 w 70" name="T46"/>
                <a:gd fmla="*/ 2147483647 h 138" name="T47"/>
                <a:gd fmla="*/ 2147483647 w 70" name="T48"/>
                <a:gd fmla="*/ 2147483647 h 138" name="T49"/>
                <a:gd fmla="*/ 2147483647 w 70" name="T50"/>
                <a:gd fmla="*/ 2147483647 h 138" name="T51"/>
                <a:gd fmla="*/ 2147483647 w 70" name="T52"/>
                <a:gd fmla="*/ 2147483647 h 138" name="T53"/>
                <a:gd fmla="*/ 2147483647 w 70" name="T54"/>
                <a:gd fmla="*/ 2147483647 h 138" name="T55"/>
                <a:gd fmla="*/ 2147483647 w 70" name="T56"/>
                <a:gd fmla="*/ 2147483647 h 138" name="T57"/>
                <a:gd fmla="*/ 2147483647 w 70" name="T58"/>
                <a:gd fmla="*/ 2147483647 h 138" name="T59"/>
                <a:gd fmla="*/ 2147483647 w 70" name="T60"/>
                <a:gd fmla="*/ 2147483647 h 138" name="T61"/>
                <a:gd fmla="*/ 2147483647 w 70" name="T62"/>
                <a:gd fmla="*/ 2147483647 h 138" name="T63"/>
                <a:gd fmla="*/ 2147483647 w 70" name="T64"/>
                <a:gd fmla="*/ 2147483647 h 138" name="T65"/>
                <a:gd fmla="*/ 2147483647 w 70" name="T66"/>
                <a:gd fmla="*/ 2147483647 h 138" name="T67"/>
                <a:gd fmla="*/ 2147483647 w 70" name="T68"/>
                <a:gd fmla="*/ 2147483647 h 138" name="T69"/>
                <a:gd fmla="*/ 2147483647 w 70" name="T70"/>
                <a:gd fmla="*/ 2147483647 h 138" name="T71"/>
                <a:gd fmla="*/ 2147483647 w 70" name="T72"/>
                <a:gd fmla="*/ 2147483647 h 138" name="T73"/>
                <a:gd fmla="*/ 2147483647 w 70" name="T74"/>
                <a:gd fmla="*/ 2147483647 h 138" name="T75"/>
                <a:gd fmla="*/ 2147483647 w 70" name="T76"/>
                <a:gd fmla="*/ 2147483647 h 138" name="T77"/>
                <a:gd fmla="*/ 2147483647 w 70" name="T78"/>
                <a:gd fmla="*/ 2147483647 h 138" name="T79"/>
                <a:gd fmla="*/ 2147483647 w 70" name="T80"/>
                <a:gd fmla="*/ 2147483647 h 138" name="T81"/>
                <a:gd fmla="*/ 2147483647 w 70" name="T82"/>
                <a:gd fmla="*/ 2147483647 h 138" name="T83"/>
                <a:gd fmla="*/ 2147483647 w 70" name="T84"/>
                <a:gd fmla="*/ 2147483647 h 138" name="T85"/>
                <a:gd fmla="*/ 2147483647 w 70" name="T86"/>
                <a:gd fmla="*/ 2147483647 h 138" name="T87"/>
                <a:gd fmla="*/ 2147483647 w 70" name="T88"/>
                <a:gd fmla="*/ 2147483647 h 138" name="T89"/>
                <a:gd fmla="*/ 2147483647 w 70" name="T90"/>
                <a:gd fmla="*/ 2147483647 h 138" name="T91"/>
                <a:gd fmla="*/ 2147483647 w 70" name="T92"/>
                <a:gd fmla="*/ 2147483647 h 138" name="T93"/>
                <a:gd fmla="*/ 2147483647 w 70" name="T94"/>
                <a:gd fmla="*/ 2147483647 h 138" name="T95"/>
                <a:gd fmla="*/ 2147483647 w 70" name="T96"/>
                <a:gd fmla="*/ 2147483647 h 138" name="T97"/>
                <a:gd fmla="*/ 2147483647 w 70" name="T98"/>
                <a:gd fmla="*/ 2147483647 h 138" name="T99"/>
                <a:gd fmla="*/ 2147483647 w 70" name="T100"/>
                <a:gd fmla="*/ 2147483647 h 138" name="T101"/>
                <a:gd fmla="*/ 2147483647 w 70" name="T102"/>
                <a:gd fmla="*/ 2147483647 h 138" name="T103"/>
                <a:gd fmla="*/ 2147483647 w 70" name="T104"/>
                <a:gd fmla="*/ 2147483647 h 138" name="T105"/>
                <a:gd fmla="*/ 2147483647 w 70" name="T106"/>
                <a:gd fmla="*/ 2147483647 h 138" name="T107"/>
                <a:gd fmla="*/ 2147483647 w 70" name="T108"/>
                <a:gd fmla="*/ 0 h 138"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70" name="T165"/>
                <a:gd fmla="*/ 0 h 138" name="T166"/>
                <a:gd fmla="*/ 70 w 70" name="T167"/>
                <a:gd fmla="*/ 138 h 138"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38" w="70">
                  <a:moveTo>
                    <a:pt x="26" y="0"/>
                  </a:moveTo>
                  <a:lnTo>
                    <a:pt x="22" y="8"/>
                  </a:lnTo>
                  <a:lnTo>
                    <a:pt x="18" y="14"/>
                  </a:lnTo>
                  <a:lnTo>
                    <a:pt x="12" y="18"/>
                  </a:lnTo>
                  <a:lnTo>
                    <a:pt x="10" y="24"/>
                  </a:lnTo>
                  <a:lnTo>
                    <a:pt x="12" y="28"/>
                  </a:lnTo>
                  <a:lnTo>
                    <a:pt x="18" y="32"/>
                  </a:lnTo>
                  <a:lnTo>
                    <a:pt x="0" y="42"/>
                  </a:lnTo>
                  <a:lnTo>
                    <a:pt x="0" y="54"/>
                  </a:lnTo>
                  <a:lnTo>
                    <a:pt x="2" y="58"/>
                  </a:lnTo>
                  <a:lnTo>
                    <a:pt x="4" y="60"/>
                  </a:lnTo>
                  <a:lnTo>
                    <a:pt x="8" y="64"/>
                  </a:lnTo>
                  <a:lnTo>
                    <a:pt x="8" y="68"/>
                  </a:lnTo>
                  <a:lnTo>
                    <a:pt x="20" y="68"/>
                  </a:lnTo>
                  <a:lnTo>
                    <a:pt x="20" y="76"/>
                  </a:lnTo>
                  <a:lnTo>
                    <a:pt x="20" y="78"/>
                  </a:lnTo>
                  <a:lnTo>
                    <a:pt x="24" y="82"/>
                  </a:lnTo>
                  <a:lnTo>
                    <a:pt x="26" y="88"/>
                  </a:lnTo>
                  <a:lnTo>
                    <a:pt x="26" y="94"/>
                  </a:lnTo>
                  <a:lnTo>
                    <a:pt x="26" y="98"/>
                  </a:lnTo>
                  <a:lnTo>
                    <a:pt x="26" y="102"/>
                  </a:lnTo>
                  <a:lnTo>
                    <a:pt x="24" y="106"/>
                  </a:lnTo>
                  <a:lnTo>
                    <a:pt x="22" y="112"/>
                  </a:lnTo>
                  <a:lnTo>
                    <a:pt x="24" y="122"/>
                  </a:lnTo>
                  <a:lnTo>
                    <a:pt x="26" y="130"/>
                  </a:lnTo>
                  <a:lnTo>
                    <a:pt x="32" y="136"/>
                  </a:lnTo>
                  <a:lnTo>
                    <a:pt x="34" y="138"/>
                  </a:lnTo>
                  <a:lnTo>
                    <a:pt x="38" y="138"/>
                  </a:lnTo>
                  <a:lnTo>
                    <a:pt x="44" y="138"/>
                  </a:lnTo>
                  <a:lnTo>
                    <a:pt x="48" y="136"/>
                  </a:lnTo>
                  <a:lnTo>
                    <a:pt x="54" y="132"/>
                  </a:lnTo>
                  <a:lnTo>
                    <a:pt x="60" y="126"/>
                  </a:lnTo>
                  <a:lnTo>
                    <a:pt x="64" y="124"/>
                  </a:lnTo>
                  <a:lnTo>
                    <a:pt x="70" y="124"/>
                  </a:lnTo>
                  <a:lnTo>
                    <a:pt x="68" y="118"/>
                  </a:lnTo>
                  <a:lnTo>
                    <a:pt x="66" y="112"/>
                  </a:lnTo>
                  <a:lnTo>
                    <a:pt x="60" y="104"/>
                  </a:lnTo>
                  <a:lnTo>
                    <a:pt x="54" y="96"/>
                  </a:lnTo>
                  <a:lnTo>
                    <a:pt x="54" y="92"/>
                  </a:lnTo>
                  <a:lnTo>
                    <a:pt x="54" y="86"/>
                  </a:lnTo>
                  <a:lnTo>
                    <a:pt x="54" y="82"/>
                  </a:lnTo>
                  <a:lnTo>
                    <a:pt x="54" y="78"/>
                  </a:lnTo>
                  <a:lnTo>
                    <a:pt x="58" y="74"/>
                  </a:lnTo>
                  <a:lnTo>
                    <a:pt x="64" y="70"/>
                  </a:lnTo>
                  <a:lnTo>
                    <a:pt x="68" y="64"/>
                  </a:lnTo>
                  <a:lnTo>
                    <a:pt x="70" y="44"/>
                  </a:lnTo>
                  <a:lnTo>
                    <a:pt x="60" y="36"/>
                  </a:lnTo>
                  <a:lnTo>
                    <a:pt x="56" y="32"/>
                  </a:lnTo>
                  <a:lnTo>
                    <a:pt x="52" y="32"/>
                  </a:lnTo>
                  <a:lnTo>
                    <a:pt x="46" y="32"/>
                  </a:lnTo>
                  <a:lnTo>
                    <a:pt x="46" y="24"/>
                  </a:lnTo>
                  <a:lnTo>
                    <a:pt x="44" y="20"/>
                  </a:lnTo>
                  <a:lnTo>
                    <a:pt x="40" y="12"/>
                  </a:lnTo>
                  <a:lnTo>
                    <a:pt x="32" y="4"/>
                  </a:lnTo>
                  <a:lnTo>
                    <a:pt x="26"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09" name="Freeform 89"/>
            <p:cNvSpPr/>
            <p:nvPr/>
          </p:nvSpPr>
          <p:spPr bwMode="auto">
            <a:xfrm>
              <a:off x="3279459" y="4393746"/>
              <a:ext cx="96861" cy="135399"/>
            </a:xfrm>
            <a:custGeom>
              <a:gdLst>
                <a:gd fmla="*/ 2147483647 w 66" name="T0"/>
                <a:gd fmla="*/ 2147483647 h 86" name="T1"/>
                <a:gd fmla="*/ 2147483647 w 66" name="T2"/>
                <a:gd fmla="*/ 2147483647 h 86" name="T3"/>
                <a:gd fmla="*/ 2147483647 w 66" name="T4"/>
                <a:gd fmla="*/ 2147483647 h 86" name="T5"/>
                <a:gd fmla="*/ 2147483647 w 66" name="T6"/>
                <a:gd fmla="*/ 2147483647 h 86" name="T7"/>
                <a:gd fmla="*/ 2147483647 w 66" name="T8"/>
                <a:gd fmla="*/ 2147483647 h 86" name="T9"/>
                <a:gd fmla="*/ 2147483647 w 66" name="T10"/>
                <a:gd fmla="*/ 2147483647 h 86" name="T11"/>
                <a:gd fmla="*/ 2147483647 w 66" name="T12"/>
                <a:gd fmla="*/ 2147483647 h 86" name="T13"/>
                <a:gd fmla="*/ 2147483647 w 66" name="T14"/>
                <a:gd fmla="*/ 2147483647 h 86" name="T15"/>
                <a:gd fmla="*/ 2147483647 w 66" name="T16"/>
                <a:gd fmla="*/ 2147483647 h 86" name="T17"/>
                <a:gd fmla="*/ 2147483647 w 66" name="T18"/>
                <a:gd fmla="*/ 2147483647 h 86" name="T19"/>
                <a:gd fmla="*/ 2147483647 w 66" name="T20"/>
                <a:gd fmla="*/ 2147483647 h 86" name="T21"/>
                <a:gd fmla="*/ 2147483647 w 66" name="T22"/>
                <a:gd fmla="*/ 2147483647 h 86" name="T23"/>
                <a:gd fmla="*/ 2147483647 w 66" name="T24"/>
                <a:gd fmla="*/ 2147483647 h 86" name="T25"/>
                <a:gd fmla="*/ 2147483647 w 66" name="T26"/>
                <a:gd fmla="*/ 2147483647 h 86" name="T27"/>
                <a:gd fmla="*/ 2147483647 w 66" name="T28"/>
                <a:gd fmla="*/ 2147483647 h 86" name="T29"/>
                <a:gd fmla="*/ 2147483647 w 66" name="T30"/>
                <a:gd fmla="*/ 2147483647 h 86" name="T31"/>
                <a:gd fmla="*/ 2147483647 w 66" name="T32"/>
                <a:gd fmla="*/ 2147483647 h 86" name="T33"/>
                <a:gd fmla="*/ 2147483647 w 66" name="T34"/>
                <a:gd fmla="*/ 2147483647 h 86" name="T35"/>
                <a:gd fmla="*/ 2147483647 w 66" name="T36"/>
                <a:gd fmla="*/ 2147483647 h 86" name="T37"/>
                <a:gd fmla="*/ 2147483647 w 66" name="T38"/>
                <a:gd fmla="*/ 2147483647 h 86" name="T39"/>
                <a:gd fmla="*/ 2147483647 w 66" name="T40"/>
                <a:gd fmla="*/ 2147483647 h 86" name="T41"/>
                <a:gd fmla="*/ 2147483647 w 66" name="T42"/>
                <a:gd fmla="*/ 2147483647 h 86" name="T43"/>
                <a:gd fmla="*/ 2147483647 w 66" name="T44"/>
                <a:gd fmla="*/ 2147483647 h 86" name="T45"/>
                <a:gd fmla="*/ 2147483647 w 66" name="T46"/>
                <a:gd fmla="*/ 2147483647 h 86" name="T47"/>
                <a:gd fmla="*/ 0 w 66" name="T48"/>
                <a:gd fmla="*/ 2147483647 h 86" name="T49"/>
                <a:gd fmla="*/ 0 w 66" name="T50"/>
                <a:gd fmla="*/ 2147483647 h 86" name="T51"/>
                <a:gd fmla="*/ 0 w 66" name="T52"/>
                <a:gd fmla="*/ 2147483647 h 86" name="T53"/>
                <a:gd fmla="*/ 0 w 66" name="T54"/>
                <a:gd fmla="*/ 2147483647 h 86" name="T55"/>
                <a:gd fmla="*/ 0 w 66" name="T56"/>
                <a:gd fmla="*/ 2147483647 h 86" name="T57"/>
                <a:gd fmla="*/ 2147483647 w 66" name="T58"/>
                <a:gd fmla="*/ 2147483647 h 86" name="T59"/>
                <a:gd fmla="*/ 2147483647 w 66" name="T60"/>
                <a:gd fmla="*/ 2147483647 h 86" name="T61"/>
                <a:gd fmla="*/ 2147483647 w 66" name="T62"/>
                <a:gd fmla="*/ 2147483647 h 86" name="T63"/>
                <a:gd fmla="*/ 2147483647 w 66" name="T64"/>
                <a:gd fmla="*/ 0 h 86" name="T65"/>
                <a:gd fmla="*/ 2147483647 w 66" name="T66"/>
                <a:gd fmla="*/ 2147483647 h 86" name="T67"/>
                <a:gd fmla="*/ 2147483647 w 66" name="T68"/>
                <a:gd fmla="*/ 2147483647 h 86" name="T69"/>
                <a:gd fmla="*/ 2147483647 w 66" name="T70"/>
                <a:gd fmla="*/ 2147483647 h 86" name="T71"/>
                <a:gd fmla="*/ 2147483647 w 66" name="T72"/>
                <a:gd fmla="*/ 2147483647 h 86" name="T73"/>
                <a:gd fmla="*/ 2147483647 w 66" name="T74"/>
                <a:gd fmla="*/ 2147483647 h 8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66" name="T114"/>
                <a:gd fmla="*/ 0 h 86" name="T115"/>
                <a:gd fmla="*/ 66 w 66" name="T116"/>
                <a:gd fmla="*/ 86 h 86"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86" w="66">
                  <a:moveTo>
                    <a:pt x="66" y="10"/>
                  </a:moveTo>
                  <a:lnTo>
                    <a:pt x="64" y="18"/>
                  </a:lnTo>
                  <a:lnTo>
                    <a:pt x="60" y="24"/>
                  </a:lnTo>
                  <a:lnTo>
                    <a:pt x="58" y="30"/>
                  </a:lnTo>
                  <a:lnTo>
                    <a:pt x="56" y="36"/>
                  </a:lnTo>
                  <a:lnTo>
                    <a:pt x="58" y="42"/>
                  </a:lnTo>
                  <a:lnTo>
                    <a:pt x="60" y="46"/>
                  </a:lnTo>
                  <a:lnTo>
                    <a:pt x="62" y="52"/>
                  </a:lnTo>
                  <a:lnTo>
                    <a:pt x="64" y="58"/>
                  </a:lnTo>
                  <a:lnTo>
                    <a:pt x="62" y="62"/>
                  </a:lnTo>
                  <a:lnTo>
                    <a:pt x="58" y="66"/>
                  </a:lnTo>
                  <a:lnTo>
                    <a:pt x="54" y="76"/>
                  </a:lnTo>
                  <a:lnTo>
                    <a:pt x="52" y="74"/>
                  </a:lnTo>
                  <a:lnTo>
                    <a:pt x="50" y="68"/>
                  </a:lnTo>
                  <a:lnTo>
                    <a:pt x="40" y="72"/>
                  </a:lnTo>
                  <a:lnTo>
                    <a:pt x="28" y="76"/>
                  </a:lnTo>
                  <a:lnTo>
                    <a:pt x="28" y="86"/>
                  </a:lnTo>
                  <a:lnTo>
                    <a:pt x="26" y="84"/>
                  </a:lnTo>
                  <a:lnTo>
                    <a:pt x="22" y="82"/>
                  </a:lnTo>
                  <a:lnTo>
                    <a:pt x="20" y="80"/>
                  </a:lnTo>
                  <a:lnTo>
                    <a:pt x="16" y="80"/>
                  </a:lnTo>
                  <a:lnTo>
                    <a:pt x="14" y="74"/>
                  </a:lnTo>
                  <a:lnTo>
                    <a:pt x="12" y="68"/>
                  </a:lnTo>
                  <a:lnTo>
                    <a:pt x="6" y="60"/>
                  </a:lnTo>
                  <a:lnTo>
                    <a:pt x="0" y="52"/>
                  </a:lnTo>
                  <a:lnTo>
                    <a:pt x="0" y="48"/>
                  </a:lnTo>
                  <a:lnTo>
                    <a:pt x="0" y="42"/>
                  </a:lnTo>
                  <a:lnTo>
                    <a:pt x="0" y="38"/>
                  </a:lnTo>
                  <a:lnTo>
                    <a:pt x="0" y="34"/>
                  </a:lnTo>
                  <a:lnTo>
                    <a:pt x="4" y="30"/>
                  </a:lnTo>
                  <a:lnTo>
                    <a:pt x="10" y="26"/>
                  </a:lnTo>
                  <a:lnTo>
                    <a:pt x="14" y="20"/>
                  </a:lnTo>
                  <a:lnTo>
                    <a:pt x="16" y="0"/>
                  </a:lnTo>
                  <a:lnTo>
                    <a:pt x="24" y="6"/>
                  </a:lnTo>
                  <a:lnTo>
                    <a:pt x="28" y="6"/>
                  </a:lnTo>
                  <a:lnTo>
                    <a:pt x="44" y="6"/>
                  </a:lnTo>
                  <a:lnTo>
                    <a:pt x="48" y="8"/>
                  </a:lnTo>
                  <a:lnTo>
                    <a:pt x="66" y="1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10" name="Freeform 90"/>
            <p:cNvSpPr/>
            <p:nvPr/>
          </p:nvSpPr>
          <p:spPr bwMode="auto">
            <a:xfrm>
              <a:off x="3359024" y="4409675"/>
              <a:ext cx="83024" cy="106196"/>
            </a:xfrm>
            <a:custGeom>
              <a:gdLst>
                <a:gd fmla="*/ 2147483647 w 56" name="T0"/>
                <a:gd fmla="*/ 2147483647 h 68" name="T1"/>
                <a:gd fmla="*/ 2147483647 w 56" name="T2"/>
                <a:gd fmla="*/ 2147483647 h 68" name="T3"/>
                <a:gd fmla="*/ 2147483647 w 56" name="T4"/>
                <a:gd fmla="*/ 2147483647 h 68" name="T5"/>
                <a:gd fmla="*/ 2147483647 w 56" name="T6"/>
                <a:gd fmla="*/ 2147483647 h 68" name="T7"/>
                <a:gd fmla="*/ 2147483647 w 56" name="T8"/>
                <a:gd fmla="*/ 2147483647 h 68" name="T9"/>
                <a:gd fmla="*/ 2147483647 w 56" name="T10"/>
                <a:gd fmla="*/ 2147483647 h 68" name="T11"/>
                <a:gd fmla="*/ 2147483647 w 56" name="T12"/>
                <a:gd fmla="*/ 2147483647 h 68" name="T13"/>
                <a:gd fmla="*/ 2147483647 w 56" name="T14"/>
                <a:gd fmla="*/ 2147483647 h 68" name="T15"/>
                <a:gd fmla="*/ 2147483647 w 56" name="T16"/>
                <a:gd fmla="*/ 2147483647 h 68" name="T17"/>
                <a:gd fmla="*/ 0 w 56" name="T18"/>
                <a:gd fmla="*/ 2147483647 h 68" name="T19"/>
                <a:gd fmla="*/ 2147483647 w 56" name="T20"/>
                <a:gd fmla="*/ 2147483647 h 68" name="T21"/>
                <a:gd fmla="*/ 2147483647 w 56" name="T22"/>
                <a:gd fmla="*/ 2147483647 h 68" name="T23"/>
                <a:gd fmla="*/ 2147483647 w 56" name="T24"/>
                <a:gd fmla="*/ 2147483647 h 68" name="T25"/>
                <a:gd fmla="*/ 2147483647 w 56" name="T26"/>
                <a:gd fmla="*/ 2147483647 h 68" name="T27"/>
                <a:gd fmla="*/ 2147483647 w 56" name="T28"/>
                <a:gd fmla="*/ 2147483647 h 68" name="T29"/>
                <a:gd fmla="*/ 2147483647 w 56" name="T30"/>
                <a:gd fmla="*/ 2147483647 h 68" name="T31"/>
                <a:gd fmla="*/ 2147483647 w 56" name="T32"/>
                <a:gd fmla="*/ 2147483647 h 68" name="T33"/>
                <a:gd fmla="*/ 2147483647 w 56" name="T34"/>
                <a:gd fmla="*/ 2147483647 h 68" name="T35"/>
                <a:gd fmla="*/ 2147483647 w 56" name="T36"/>
                <a:gd fmla="*/ 2147483647 h 68" name="T37"/>
                <a:gd fmla="*/ 2147483647 w 56" name="T38"/>
                <a:gd fmla="*/ 2147483647 h 68" name="T39"/>
                <a:gd fmla="*/ 2147483647 w 56" name="T40"/>
                <a:gd fmla="*/ 0 h 68" name="T41"/>
                <a:gd fmla="*/ 2147483647 w 56" name="T42"/>
                <a:gd fmla="*/ 2147483647 h 68" name="T43"/>
                <a:gd fmla="*/ 2147483647 w 56" name="T44"/>
                <a:gd fmla="*/ 2147483647 h 68" name="T45"/>
                <a:gd fmla="*/ 2147483647 w 56" name="T46"/>
                <a:gd fmla="*/ 2147483647 h 68" name="T47"/>
                <a:gd fmla="*/ 2147483647 w 56" name="T48"/>
                <a:gd fmla="*/ 2147483647 h 68" name="T49"/>
                <a:gd fmla="*/ 2147483647 w 56" name="T50"/>
                <a:gd fmla="*/ 2147483647 h 68"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56" name="T78"/>
                <a:gd fmla="*/ 0 h 68" name="T79"/>
                <a:gd fmla="*/ 56 w 56" name="T80"/>
                <a:gd fmla="*/ 68 h 68"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68" w="56">
                  <a:moveTo>
                    <a:pt x="56" y="28"/>
                  </a:moveTo>
                  <a:lnTo>
                    <a:pt x="54" y="26"/>
                  </a:lnTo>
                  <a:lnTo>
                    <a:pt x="48" y="40"/>
                  </a:lnTo>
                  <a:lnTo>
                    <a:pt x="40" y="52"/>
                  </a:lnTo>
                  <a:lnTo>
                    <a:pt x="34" y="58"/>
                  </a:lnTo>
                  <a:lnTo>
                    <a:pt x="28" y="64"/>
                  </a:lnTo>
                  <a:lnTo>
                    <a:pt x="22" y="68"/>
                  </a:lnTo>
                  <a:lnTo>
                    <a:pt x="12" y="68"/>
                  </a:lnTo>
                  <a:lnTo>
                    <a:pt x="6" y="68"/>
                  </a:lnTo>
                  <a:lnTo>
                    <a:pt x="0" y="66"/>
                  </a:lnTo>
                  <a:lnTo>
                    <a:pt x="4" y="56"/>
                  </a:lnTo>
                  <a:lnTo>
                    <a:pt x="8" y="52"/>
                  </a:lnTo>
                  <a:lnTo>
                    <a:pt x="10" y="48"/>
                  </a:lnTo>
                  <a:lnTo>
                    <a:pt x="8" y="42"/>
                  </a:lnTo>
                  <a:lnTo>
                    <a:pt x="6" y="36"/>
                  </a:lnTo>
                  <a:lnTo>
                    <a:pt x="4" y="32"/>
                  </a:lnTo>
                  <a:lnTo>
                    <a:pt x="2" y="26"/>
                  </a:lnTo>
                  <a:lnTo>
                    <a:pt x="4" y="20"/>
                  </a:lnTo>
                  <a:lnTo>
                    <a:pt x="6" y="14"/>
                  </a:lnTo>
                  <a:lnTo>
                    <a:pt x="10" y="8"/>
                  </a:lnTo>
                  <a:lnTo>
                    <a:pt x="12" y="0"/>
                  </a:lnTo>
                  <a:lnTo>
                    <a:pt x="26" y="4"/>
                  </a:lnTo>
                  <a:lnTo>
                    <a:pt x="34" y="10"/>
                  </a:lnTo>
                  <a:lnTo>
                    <a:pt x="44" y="18"/>
                  </a:lnTo>
                  <a:lnTo>
                    <a:pt x="54" y="26"/>
                  </a:lnTo>
                  <a:lnTo>
                    <a:pt x="56" y="2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11" name="Freeform 91"/>
            <p:cNvSpPr/>
            <p:nvPr/>
          </p:nvSpPr>
          <p:spPr bwMode="auto">
            <a:xfrm>
              <a:off x="2925454" y="4235780"/>
              <a:ext cx="314799" cy="322569"/>
            </a:xfrm>
            <a:custGeom>
              <a:gdLst>
                <a:gd fmla="*/ 2147483647 w 214" name="T0"/>
                <a:gd fmla="*/ 2147483647 h 204" name="T1"/>
                <a:gd fmla="*/ 2147483647 w 214" name="T2"/>
                <a:gd fmla="*/ 2147483647 h 204" name="T3"/>
                <a:gd fmla="*/ 2147483647 w 214" name="T4"/>
                <a:gd fmla="*/ 2147483647 h 204" name="T5"/>
                <a:gd fmla="*/ 2147483647 w 214" name="T6"/>
                <a:gd fmla="*/ 2147483647 h 204" name="T7"/>
                <a:gd fmla="*/ 2147483647 w 214" name="T8"/>
                <a:gd fmla="*/ 2147483647 h 204" name="T9"/>
                <a:gd fmla="*/ 2147483647 w 214" name="T10"/>
                <a:gd fmla="*/ 2147483647 h 204" name="T11"/>
                <a:gd fmla="*/ 2147483647 w 214" name="T12"/>
                <a:gd fmla="*/ 2147483647 h 204" name="T13"/>
                <a:gd fmla="*/ 2147483647 w 214" name="T14"/>
                <a:gd fmla="*/ 2147483647 h 204" name="T15"/>
                <a:gd fmla="*/ 2147483647 w 214" name="T16"/>
                <a:gd fmla="*/ 2147483647 h 204" name="T17"/>
                <a:gd fmla="*/ 2147483647 w 214" name="T18"/>
                <a:gd fmla="*/ 2147483647 h 204" name="T19"/>
                <a:gd fmla="*/ 2147483647 w 214" name="T20"/>
                <a:gd fmla="*/ 2147483647 h 204" name="T21"/>
                <a:gd fmla="*/ 2147483647 w 214" name="T22"/>
                <a:gd fmla="*/ 2147483647 h 204" name="T23"/>
                <a:gd fmla="*/ 2147483647 w 214" name="T24"/>
                <a:gd fmla="*/ 2147483647 h 204" name="T25"/>
                <a:gd fmla="*/ 2147483647 w 214" name="T26"/>
                <a:gd fmla="*/ 2147483647 h 204" name="T27"/>
                <a:gd fmla="*/ 2147483647 w 214" name="T28"/>
                <a:gd fmla="*/ 2147483647 h 204" name="T29"/>
                <a:gd fmla="*/ 2147483647 w 214" name="T30"/>
                <a:gd fmla="*/ 2147483647 h 204" name="T31"/>
                <a:gd fmla="*/ 2147483647 w 214" name="T32"/>
                <a:gd fmla="*/ 2147483647 h 204" name="T33"/>
                <a:gd fmla="*/ 2147483647 w 214" name="T34"/>
                <a:gd fmla="*/ 2147483647 h 204" name="T35"/>
                <a:gd fmla="*/ 2147483647 w 214" name="T36"/>
                <a:gd fmla="*/ 2147483647 h 204" name="T37"/>
                <a:gd fmla="*/ 2147483647 w 214" name="T38"/>
                <a:gd fmla="*/ 2147483647 h 204" name="T39"/>
                <a:gd fmla="*/ 2147483647 w 214" name="T40"/>
                <a:gd fmla="*/ 2147483647 h 204" name="T41"/>
                <a:gd fmla="*/ 2147483647 w 214" name="T42"/>
                <a:gd fmla="*/ 2147483647 h 204" name="T43"/>
                <a:gd fmla="*/ 2147483647 w 214" name="T44"/>
                <a:gd fmla="*/ 2147483647 h 204" name="T45"/>
                <a:gd fmla="*/ 0 w 214" name="T46"/>
                <a:gd fmla="*/ 2147483647 h 204" name="T47"/>
                <a:gd fmla="*/ 2147483647 w 214" name="T48"/>
                <a:gd fmla="*/ 2147483647 h 204" name="T49"/>
                <a:gd fmla="*/ 2147483647 w 214" name="T50"/>
                <a:gd fmla="*/ 2147483647 h 204" name="T51"/>
                <a:gd fmla="*/ 2147483647 w 214" name="T52"/>
                <a:gd fmla="*/ 2147483647 h 204" name="T53"/>
                <a:gd fmla="*/ 2147483647 w 214" name="T54"/>
                <a:gd fmla="*/ 2147483647 h 204" name="T55"/>
                <a:gd fmla="*/ 2147483647 w 214" name="T56"/>
                <a:gd fmla="*/ 2147483647 h 204" name="T57"/>
                <a:gd fmla="*/ 2147483647 w 214" name="T58"/>
                <a:gd fmla="*/ 2147483647 h 204" name="T59"/>
                <a:gd fmla="*/ 2147483647 w 214" name="T60"/>
                <a:gd fmla="*/ 2147483647 h 204" name="T61"/>
                <a:gd fmla="*/ 2147483647 w 214" name="T62"/>
                <a:gd fmla="*/ 2147483647 h 204" name="T63"/>
                <a:gd fmla="*/ 2147483647 w 214" name="T64"/>
                <a:gd fmla="*/ 2147483647 h 204" name="T65"/>
                <a:gd fmla="*/ 2147483647 w 214" name="T66"/>
                <a:gd fmla="*/ 2147483647 h 204" name="T67"/>
                <a:gd fmla="*/ 2147483647 w 214" name="T68"/>
                <a:gd fmla="*/ 2147483647 h 204" name="T69"/>
                <a:gd fmla="*/ 2147483647 w 214" name="T70"/>
                <a:gd fmla="*/ 2147483647 h 204" name="T71"/>
                <a:gd fmla="*/ 2147483647 w 214" name="T72"/>
                <a:gd fmla="*/ 2147483647 h 204" name="T73"/>
                <a:gd fmla="*/ 2147483647 w 214" name="T74"/>
                <a:gd fmla="*/ 2147483647 h 204" name="T75"/>
                <a:gd fmla="*/ 2147483647 w 214" name="T76"/>
                <a:gd fmla="*/ 2147483647 h 204" name="T77"/>
                <a:gd fmla="*/ 2147483647 w 214" name="T78"/>
                <a:gd fmla="*/ 2147483647 h 204" name="T79"/>
                <a:gd fmla="*/ 2147483647 w 214" name="T80"/>
                <a:gd fmla="*/ 2147483647 h 204" name="T81"/>
                <a:gd fmla="*/ 2147483647 w 214" name="T82"/>
                <a:gd fmla="*/ 2147483647 h 204"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214" name="T126"/>
                <a:gd fmla="*/ 0 h 204" name="T127"/>
                <a:gd fmla="*/ 214 w 214" name="T128"/>
                <a:gd fmla="*/ 204 h 204"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204" w="214">
                  <a:moveTo>
                    <a:pt x="214" y="56"/>
                  </a:moveTo>
                  <a:lnTo>
                    <a:pt x="210" y="64"/>
                  </a:lnTo>
                  <a:lnTo>
                    <a:pt x="206" y="70"/>
                  </a:lnTo>
                  <a:lnTo>
                    <a:pt x="200" y="74"/>
                  </a:lnTo>
                  <a:lnTo>
                    <a:pt x="198" y="80"/>
                  </a:lnTo>
                  <a:lnTo>
                    <a:pt x="200" y="84"/>
                  </a:lnTo>
                  <a:lnTo>
                    <a:pt x="206" y="88"/>
                  </a:lnTo>
                  <a:lnTo>
                    <a:pt x="188" y="98"/>
                  </a:lnTo>
                  <a:lnTo>
                    <a:pt x="188" y="110"/>
                  </a:lnTo>
                  <a:lnTo>
                    <a:pt x="190" y="114"/>
                  </a:lnTo>
                  <a:lnTo>
                    <a:pt x="192" y="116"/>
                  </a:lnTo>
                  <a:lnTo>
                    <a:pt x="196" y="120"/>
                  </a:lnTo>
                  <a:lnTo>
                    <a:pt x="196" y="124"/>
                  </a:lnTo>
                  <a:lnTo>
                    <a:pt x="196" y="130"/>
                  </a:lnTo>
                  <a:lnTo>
                    <a:pt x="192" y="134"/>
                  </a:lnTo>
                  <a:lnTo>
                    <a:pt x="188" y="136"/>
                  </a:lnTo>
                  <a:lnTo>
                    <a:pt x="184" y="140"/>
                  </a:lnTo>
                  <a:lnTo>
                    <a:pt x="170" y="146"/>
                  </a:lnTo>
                  <a:lnTo>
                    <a:pt x="166" y="150"/>
                  </a:lnTo>
                  <a:lnTo>
                    <a:pt x="162" y="154"/>
                  </a:lnTo>
                  <a:lnTo>
                    <a:pt x="150" y="148"/>
                  </a:lnTo>
                  <a:lnTo>
                    <a:pt x="144" y="144"/>
                  </a:lnTo>
                  <a:lnTo>
                    <a:pt x="134" y="142"/>
                  </a:lnTo>
                  <a:lnTo>
                    <a:pt x="142" y="162"/>
                  </a:lnTo>
                  <a:lnTo>
                    <a:pt x="146" y="170"/>
                  </a:lnTo>
                  <a:lnTo>
                    <a:pt x="148" y="172"/>
                  </a:lnTo>
                  <a:lnTo>
                    <a:pt x="152" y="176"/>
                  </a:lnTo>
                  <a:lnTo>
                    <a:pt x="146" y="186"/>
                  </a:lnTo>
                  <a:lnTo>
                    <a:pt x="134" y="194"/>
                  </a:lnTo>
                  <a:lnTo>
                    <a:pt x="124" y="200"/>
                  </a:lnTo>
                  <a:lnTo>
                    <a:pt x="116" y="204"/>
                  </a:lnTo>
                  <a:lnTo>
                    <a:pt x="108" y="204"/>
                  </a:lnTo>
                  <a:lnTo>
                    <a:pt x="102" y="204"/>
                  </a:lnTo>
                  <a:lnTo>
                    <a:pt x="98" y="202"/>
                  </a:lnTo>
                  <a:lnTo>
                    <a:pt x="96" y="198"/>
                  </a:lnTo>
                  <a:lnTo>
                    <a:pt x="96" y="188"/>
                  </a:lnTo>
                  <a:lnTo>
                    <a:pt x="92" y="178"/>
                  </a:lnTo>
                  <a:lnTo>
                    <a:pt x="88" y="170"/>
                  </a:lnTo>
                  <a:lnTo>
                    <a:pt x="86" y="166"/>
                  </a:lnTo>
                  <a:lnTo>
                    <a:pt x="86" y="162"/>
                  </a:lnTo>
                  <a:lnTo>
                    <a:pt x="88" y="162"/>
                  </a:lnTo>
                  <a:lnTo>
                    <a:pt x="90" y="158"/>
                  </a:lnTo>
                  <a:lnTo>
                    <a:pt x="90" y="156"/>
                  </a:lnTo>
                  <a:lnTo>
                    <a:pt x="88" y="150"/>
                  </a:lnTo>
                  <a:lnTo>
                    <a:pt x="86" y="146"/>
                  </a:lnTo>
                  <a:lnTo>
                    <a:pt x="82" y="142"/>
                  </a:lnTo>
                  <a:lnTo>
                    <a:pt x="80" y="136"/>
                  </a:lnTo>
                  <a:lnTo>
                    <a:pt x="82" y="130"/>
                  </a:lnTo>
                  <a:lnTo>
                    <a:pt x="84" y="120"/>
                  </a:lnTo>
                  <a:lnTo>
                    <a:pt x="92" y="104"/>
                  </a:lnTo>
                  <a:lnTo>
                    <a:pt x="84" y="104"/>
                  </a:lnTo>
                  <a:lnTo>
                    <a:pt x="78" y="106"/>
                  </a:lnTo>
                  <a:lnTo>
                    <a:pt x="74" y="106"/>
                  </a:lnTo>
                  <a:lnTo>
                    <a:pt x="66" y="106"/>
                  </a:lnTo>
                  <a:lnTo>
                    <a:pt x="60" y="106"/>
                  </a:lnTo>
                  <a:lnTo>
                    <a:pt x="54" y="104"/>
                  </a:lnTo>
                  <a:lnTo>
                    <a:pt x="50" y="100"/>
                  </a:lnTo>
                  <a:lnTo>
                    <a:pt x="50" y="94"/>
                  </a:lnTo>
                  <a:lnTo>
                    <a:pt x="38" y="92"/>
                  </a:lnTo>
                  <a:lnTo>
                    <a:pt x="24" y="90"/>
                  </a:lnTo>
                  <a:lnTo>
                    <a:pt x="20" y="88"/>
                  </a:lnTo>
                  <a:lnTo>
                    <a:pt x="16" y="86"/>
                  </a:lnTo>
                  <a:lnTo>
                    <a:pt x="12" y="82"/>
                  </a:lnTo>
                  <a:lnTo>
                    <a:pt x="10" y="80"/>
                  </a:lnTo>
                  <a:lnTo>
                    <a:pt x="12" y="76"/>
                  </a:lnTo>
                  <a:lnTo>
                    <a:pt x="16" y="70"/>
                  </a:lnTo>
                  <a:lnTo>
                    <a:pt x="14" y="64"/>
                  </a:lnTo>
                  <a:lnTo>
                    <a:pt x="10" y="60"/>
                  </a:lnTo>
                  <a:lnTo>
                    <a:pt x="8" y="56"/>
                  </a:lnTo>
                  <a:lnTo>
                    <a:pt x="6" y="52"/>
                  </a:lnTo>
                  <a:lnTo>
                    <a:pt x="2" y="50"/>
                  </a:lnTo>
                  <a:lnTo>
                    <a:pt x="0" y="44"/>
                  </a:lnTo>
                  <a:lnTo>
                    <a:pt x="2" y="36"/>
                  </a:lnTo>
                  <a:lnTo>
                    <a:pt x="6" y="28"/>
                  </a:lnTo>
                  <a:lnTo>
                    <a:pt x="18" y="16"/>
                  </a:lnTo>
                  <a:lnTo>
                    <a:pt x="26" y="6"/>
                  </a:lnTo>
                  <a:lnTo>
                    <a:pt x="28" y="12"/>
                  </a:lnTo>
                  <a:lnTo>
                    <a:pt x="30" y="16"/>
                  </a:lnTo>
                  <a:lnTo>
                    <a:pt x="30" y="20"/>
                  </a:lnTo>
                  <a:lnTo>
                    <a:pt x="28" y="24"/>
                  </a:lnTo>
                  <a:lnTo>
                    <a:pt x="24" y="28"/>
                  </a:lnTo>
                  <a:lnTo>
                    <a:pt x="24" y="34"/>
                  </a:lnTo>
                  <a:lnTo>
                    <a:pt x="24" y="44"/>
                  </a:lnTo>
                  <a:lnTo>
                    <a:pt x="28" y="48"/>
                  </a:lnTo>
                  <a:lnTo>
                    <a:pt x="30" y="48"/>
                  </a:lnTo>
                  <a:lnTo>
                    <a:pt x="34" y="46"/>
                  </a:lnTo>
                  <a:lnTo>
                    <a:pt x="38" y="44"/>
                  </a:lnTo>
                  <a:lnTo>
                    <a:pt x="40" y="38"/>
                  </a:lnTo>
                  <a:lnTo>
                    <a:pt x="38" y="34"/>
                  </a:lnTo>
                  <a:lnTo>
                    <a:pt x="36" y="30"/>
                  </a:lnTo>
                  <a:lnTo>
                    <a:pt x="32" y="26"/>
                  </a:lnTo>
                  <a:lnTo>
                    <a:pt x="30" y="24"/>
                  </a:lnTo>
                  <a:lnTo>
                    <a:pt x="32" y="20"/>
                  </a:lnTo>
                  <a:lnTo>
                    <a:pt x="34" y="16"/>
                  </a:lnTo>
                  <a:lnTo>
                    <a:pt x="44" y="10"/>
                  </a:lnTo>
                  <a:lnTo>
                    <a:pt x="50" y="4"/>
                  </a:lnTo>
                  <a:lnTo>
                    <a:pt x="58" y="0"/>
                  </a:lnTo>
                  <a:lnTo>
                    <a:pt x="62" y="4"/>
                  </a:lnTo>
                  <a:lnTo>
                    <a:pt x="66" y="4"/>
                  </a:lnTo>
                  <a:lnTo>
                    <a:pt x="70" y="6"/>
                  </a:lnTo>
                  <a:lnTo>
                    <a:pt x="76" y="6"/>
                  </a:lnTo>
                  <a:lnTo>
                    <a:pt x="82" y="12"/>
                  </a:lnTo>
                  <a:lnTo>
                    <a:pt x="88" y="18"/>
                  </a:lnTo>
                  <a:lnTo>
                    <a:pt x="94" y="20"/>
                  </a:lnTo>
                  <a:lnTo>
                    <a:pt x="106" y="22"/>
                  </a:lnTo>
                  <a:lnTo>
                    <a:pt x="114" y="22"/>
                  </a:lnTo>
                  <a:lnTo>
                    <a:pt x="120" y="24"/>
                  </a:lnTo>
                  <a:lnTo>
                    <a:pt x="126" y="26"/>
                  </a:lnTo>
                  <a:lnTo>
                    <a:pt x="132" y="28"/>
                  </a:lnTo>
                  <a:lnTo>
                    <a:pt x="146" y="24"/>
                  </a:lnTo>
                  <a:lnTo>
                    <a:pt x="162" y="20"/>
                  </a:lnTo>
                  <a:lnTo>
                    <a:pt x="174" y="16"/>
                  </a:lnTo>
                  <a:lnTo>
                    <a:pt x="176" y="16"/>
                  </a:lnTo>
                  <a:lnTo>
                    <a:pt x="174" y="18"/>
                  </a:lnTo>
                  <a:lnTo>
                    <a:pt x="170" y="24"/>
                  </a:lnTo>
                  <a:lnTo>
                    <a:pt x="170" y="26"/>
                  </a:lnTo>
                  <a:lnTo>
                    <a:pt x="174" y="34"/>
                  </a:lnTo>
                  <a:lnTo>
                    <a:pt x="180" y="32"/>
                  </a:lnTo>
                  <a:lnTo>
                    <a:pt x="184" y="34"/>
                  </a:lnTo>
                  <a:lnTo>
                    <a:pt x="190" y="38"/>
                  </a:lnTo>
                  <a:lnTo>
                    <a:pt x="194" y="40"/>
                  </a:lnTo>
                  <a:lnTo>
                    <a:pt x="196" y="46"/>
                  </a:lnTo>
                  <a:lnTo>
                    <a:pt x="196" y="52"/>
                  </a:lnTo>
                  <a:lnTo>
                    <a:pt x="192" y="56"/>
                  </a:lnTo>
                  <a:lnTo>
                    <a:pt x="200" y="54"/>
                  </a:lnTo>
                  <a:lnTo>
                    <a:pt x="204" y="54"/>
                  </a:lnTo>
                  <a:lnTo>
                    <a:pt x="208" y="56"/>
                  </a:lnTo>
                  <a:lnTo>
                    <a:pt x="214" y="5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12" name="Freeform 92"/>
            <p:cNvSpPr/>
            <p:nvPr/>
          </p:nvSpPr>
          <p:spPr bwMode="auto">
            <a:xfrm>
              <a:off x="2908158" y="4430914"/>
              <a:ext cx="924794" cy="1103105"/>
            </a:xfrm>
            <a:custGeom>
              <a:gdLst>
                <a:gd fmla="*/ 2147483647 w 632" name="T0"/>
                <a:gd fmla="*/ 2147483647 h 698" name="T1"/>
                <a:gd fmla="*/ 2147483647 w 632" name="T2"/>
                <a:gd fmla="*/ 2147483647 h 698" name="T3"/>
                <a:gd fmla="*/ 2147483647 w 632" name="T4"/>
                <a:gd fmla="*/ 2147483647 h 698" name="T5"/>
                <a:gd fmla="*/ 2147483647 w 632" name="T6"/>
                <a:gd fmla="*/ 2147483647 h 698" name="T7"/>
                <a:gd fmla="*/ 2147483647 w 632" name="T8"/>
                <a:gd fmla="*/ 2147483647 h 698" name="T9"/>
                <a:gd fmla="*/ 2147483647 w 632" name="T10"/>
                <a:gd fmla="*/ 2147483647 h 698" name="T11"/>
                <a:gd fmla="*/ 2147483647 w 632" name="T12"/>
                <a:gd fmla="*/ 2147483647 h 698" name="T13"/>
                <a:gd fmla="*/ 2147483647 w 632" name="T14"/>
                <a:gd fmla="*/ 2147483647 h 698" name="T15"/>
                <a:gd fmla="*/ 2147483647 w 632" name="T16"/>
                <a:gd fmla="*/ 2147483647 h 698" name="T17"/>
                <a:gd fmla="*/ 2147483647 w 632" name="T18"/>
                <a:gd fmla="*/ 2147483647 h 698" name="T19"/>
                <a:gd fmla="*/ 2147483647 w 632" name="T20"/>
                <a:gd fmla="*/ 2147483647 h 698" name="T21"/>
                <a:gd fmla="*/ 2147483647 w 632" name="T22"/>
                <a:gd fmla="*/ 2147483647 h 698" name="T23"/>
                <a:gd fmla="*/ 2147483647 w 632" name="T24"/>
                <a:gd fmla="*/ 2147483647 h 698" name="T25"/>
                <a:gd fmla="*/ 2147483647 w 632" name="T26"/>
                <a:gd fmla="*/ 2147483647 h 698" name="T27"/>
                <a:gd fmla="*/ 2147483647 w 632" name="T28"/>
                <a:gd fmla="*/ 2147483647 h 698" name="T29"/>
                <a:gd fmla="*/ 0 w 632" name="T30"/>
                <a:gd fmla="*/ 2147483647 h 698" name="T31"/>
                <a:gd fmla="*/ 2147483647 w 632" name="T32"/>
                <a:gd fmla="*/ 2147483647 h 698" name="T33"/>
                <a:gd fmla="*/ 2147483647 w 632" name="T34"/>
                <a:gd fmla="*/ 2147483647 h 698" name="T35"/>
                <a:gd fmla="*/ 2147483647 w 632" name="T36"/>
                <a:gd fmla="*/ 2147483647 h 698" name="T37"/>
                <a:gd fmla="*/ 2147483647 w 632" name="T38"/>
                <a:gd fmla="*/ 2147483647 h 698" name="T39"/>
                <a:gd fmla="*/ 2147483647 w 632" name="T40"/>
                <a:gd fmla="*/ 2147483647 h 698" name="T41"/>
                <a:gd fmla="*/ 2147483647 w 632" name="T42"/>
                <a:gd fmla="*/ 2147483647 h 698" name="T43"/>
                <a:gd fmla="*/ 2147483647 w 632" name="T44"/>
                <a:gd fmla="*/ 2147483647 h 698" name="T45"/>
                <a:gd fmla="*/ 2147483647 w 632" name="T46"/>
                <a:gd fmla="*/ 2147483647 h 698" name="T47"/>
                <a:gd fmla="*/ 2147483647 w 632" name="T48"/>
                <a:gd fmla="*/ 2147483647 h 698" name="T49"/>
                <a:gd fmla="*/ 2147483647 w 632" name="T50"/>
                <a:gd fmla="*/ 2147483647 h 698" name="T51"/>
                <a:gd fmla="*/ 2147483647 w 632" name="T52"/>
                <a:gd fmla="*/ 2147483647 h 698" name="T53"/>
                <a:gd fmla="*/ 2147483647 w 632" name="T54"/>
                <a:gd fmla="*/ 2147483647 h 698" name="T55"/>
                <a:gd fmla="*/ 2147483647 w 632" name="T56"/>
                <a:gd fmla="*/ 2147483647 h 698" name="T57"/>
                <a:gd fmla="*/ 2147483647 w 632" name="T58"/>
                <a:gd fmla="*/ 2147483647 h 698" name="T59"/>
                <a:gd fmla="*/ 2147483647 w 632" name="T60"/>
                <a:gd fmla="*/ 2147483647 h 698" name="T61"/>
                <a:gd fmla="*/ 2147483647 w 632" name="T62"/>
                <a:gd fmla="*/ 2147483647 h 698" name="T63"/>
                <a:gd fmla="*/ 2147483647 w 632" name="T64"/>
                <a:gd fmla="*/ 2147483647 h 698" name="T65"/>
                <a:gd fmla="*/ 2147483647 w 632" name="T66"/>
                <a:gd fmla="*/ 2147483647 h 698" name="T67"/>
                <a:gd fmla="*/ 2147483647 w 632" name="T68"/>
                <a:gd fmla="*/ 2147483647 h 698" name="T69"/>
                <a:gd fmla="*/ 2147483647 w 632" name="T70"/>
                <a:gd fmla="*/ 2147483647 h 698" name="T71"/>
                <a:gd fmla="*/ 2147483647 w 632" name="T72"/>
                <a:gd fmla="*/ 2147483647 h 698" name="T73"/>
                <a:gd fmla="*/ 2147483647 w 632" name="T74"/>
                <a:gd fmla="*/ 2147483647 h 698" name="T75"/>
                <a:gd fmla="*/ 2147483647 w 632" name="T76"/>
                <a:gd fmla="*/ 2147483647 h 698" name="T77"/>
                <a:gd fmla="*/ 2147483647 w 632" name="T78"/>
                <a:gd fmla="*/ 2147483647 h 698" name="T79"/>
                <a:gd fmla="*/ 2147483647 w 632" name="T80"/>
                <a:gd fmla="*/ 2147483647 h 698" name="T81"/>
                <a:gd fmla="*/ 2147483647 w 632" name="T82"/>
                <a:gd fmla="*/ 2147483647 h 698" name="T83"/>
                <a:gd fmla="*/ 2147483647 w 632" name="T84"/>
                <a:gd fmla="*/ 2147483647 h 698" name="T85"/>
                <a:gd fmla="*/ 2147483647 w 632" name="T86"/>
                <a:gd fmla="*/ 2147483647 h 698" name="T87"/>
                <a:gd fmla="*/ 2147483647 w 632" name="T88"/>
                <a:gd fmla="*/ 2147483647 h 698" name="T89"/>
                <a:gd fmla="*/ 2147483647 w 632" name="T90"/>
                <a:gd fmla="*/ 2147483647 h 698" name="T91"/>
                <a:gd fmla="*/ 2147483647 w 632" name="T92"/>
                <a:gd fmla="*/ 2147483647 h 698" name="T93"/>
                <a:gd fmla="*/ 2147483647 w 632" name="T94"/>
                <a:gd fmla="*/ 2147483647 h 698" name="T95"/>
                <a:gd fmla="*/ 2147483647 w 632" name="T96"/>
                <a:gd fmla="*/ 2147483647 h 698" name="T97"/>
                <a:gd fmla="*/ 2147483647 w 632" name="T98"/>
                <a:gd fmla="*/ 2147483647 h 698" name="T99"/>
                <a:gd fmla="*/ 2147483647 w 632" name="T100"/>
                <a:gd fmla="*/ 2147483647 h 698" name="T101"/>
                <a:gd fmla="*/ 2147483647 w 632" name="T102"/>
                <a:gd fmla="*/ 2147483647 h 698" name="T103"/>
                <a:gd fmla="*/ 2147483647 w 632" name="T104"/>
                <a:gd fmla="*/ 2147483647 h 698"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632" name="T159"/>
                <a:gd fmla="*/ 0 h 698" name="T160"/>
                <a:gd fmla="*/ 632 w 632" name="T161"/>
                <a:gd fmla="*/ 698 h 698"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698" w="632">
                  <a:moveTo>
                    <a:pt x="362" y="12"/>
                  </a:moveTo>
                  <a:lnTo>
                    <a:pt x="356" y="26"/>
                  </a:lnTo>
                  <a:lnTo>
                    <a:pt x="348" y="38"/>
                  </a:lnTo>
                  <a:lnTo>
                    <a:pt x="342" y="44"/>
                  </a:lnTo>
                  <a:lnTo>
                    <a:pt x="336" y="50"/>
                  </a:lnTo>
                  <a:lnTo>
                    <a:pt x="330" y="54"/>
                  </a:lnTo>
                  <a:lnTo>
                    <a:pt x="320" y="54"/>
                  </a:lnTo>
                  <a:lnTo>
                    <a:pt x="314" y="54"/>
                  </a:lnTo>
                  <a:lnTo>
                    <a:pt x="308" y="52"/>
                  </a:lnTo>
                  <a:lnTo>
                    <a:pt x="306" y="50"/>
                  </a:lnTo>
                  <a:lnTo>
                    <a:pt x="304" y="44"/>
                  </a:lnTo>
                  <a:lnTo>
                    <a:pt x="294" y="48"/>
                  </a:lnTo>
                  <a:lnTo>
                    <a:pt x="282" y="52"/>
                  </a:lnTo>
                  <a:lnTo>
                    <a:pt x="282" y="62"/>
                  </a:lnTo>
                  <a:lnTo>
                    <a:pt x="280" y="60"/>
                  </a:lnTo>
                  <a:lnTo>
                    <a:pt x="276" y="58"/>
                  </a:lnTo>
                  <a:lnTo>
                    <a:pt x="274" y="56"/>
                  </a:lnTo>
                  <a:lnTo>
                    <a:pt x="270" y="56"/>
                  </a:lnTo>
                  <a:lnTo>
                    <a:pt x="264" y="56"/>
                  </a:lnTo>
                  <a:lnTo>
                    <a:pt x="260" y="58"/>
                  </a:lnTo>
                  <a:lnTo>
                    <a:pt x="254" y="64"/>
                  </a:lnTo>
                  <a:lnTo>
                    <a:pt x="248" y="68"/>
                  </a:lnTo>
                  <a:lnTo>
                    <a:pt x="244" y="70"/>
                  </a:lnTo>
                  <a:lnTo>
                    <a:pt x="238" y="70"/>
                  </a:lnTo>
                  <a:lnTo>
                    <a:pt x="234" y="70"/>
                  </a:lnTo>
                  <a:lnTo>
                    <a:pt x="232" y="68"/>
                  </a:lnTo>
                  <a:lnTo>
                    <a:pt x="226" y="62"/>
                  </a:lnTo>
                  <a:lnTo>
                    <a:pt x="224" y="54"/>
                  </a:lnTo>
                  <a:lnTo>
                    <a:pt x="222" y="44"/>
                  </a:lnTo>
                  <a:lnTo>
                    <a:pt x="224" y="38"/>
                  </a:lnTo>
                  <a:lnTo>
                    <a:pt x="226" y="34"/>
                  </a:lnTo>
                  <a:lnTo>
                    <a:pt x="226" y="30"/>
                  </a:lnTo>
                  <a:lnTo>
                    <a:pt x="226" y="26"/>
                  </a:lnTo>
                  <a:lnTo>
                    <a:pt x="226" y="20"/>
                  </a:lnTo>
                  <a:lnTo>
                    <a:pt x="224" y="14"/>
                  </a:lnTo>
                  <a:lnTo>
                    <a:pt x="220" y="10"/>
                  </a:lnTo>
                  <a:lnTo>
                    <a:pt x="220" y="8"/>
                  </a:lnTo>
                  <a:lnTo>
                    <a:pt x="220" y="0"/>
                  </a:lnTo>
                  <a:lnTo>
                    <a:pt x="208" y="0"/>
                  </a:lnTo>
                  <a:lnTo>
                    <a:pt x="208" y="6"/>
                  </a:lnTo>
                  <a:lnTo>
                    <a:pt x="204" y="10"/>
                  </a:lnTo>
                  <a:lnTo>
                    <a:pt x="200" y="12"/>
                  </a:lnTo>
                  <a:lnTo>
                    <a:pt x="196" y="16"/>
                  </a:lnTo>
                  <a:lnTo>
                    <a:pt x="182" y="22"/>
                  </a:lnTo>
                  <a:lnTo>
                    <a:pt x="178" y="26"/>
                  </a:lnTo>
                  <a:lnTo>
                    <a:pt x="174" y="30"/>
                  </a:lnTo>
                  <a:lnTo>
                    <a:pt x="162" y="24"/>
                  </a:lnTo>
                  <a:lnTo>
                    <a:pt x="156" y="20"/>
                  </a:lnTo>
                  <a:lnTo>
                    <a:pt x="146" y="18"/>
                  </a:lnTo>
                  <a:lnTo>
                    <a:pt x="154" y="38"/>
                  </a:lnTo>
                  <a:lnTo>
                    <a:pt x="158" y="46"/>
                  </a:lnTo>
                  <a:lnTo>
                    <a:pt x="160" y="48"/>
                  </a:lnTo>
                  <a:lnTo>
                    <a:pt x="164" y="52"/>
                  </a:lnTo>
                  <a:lnTo>
                    <a:pt x="158" y="62"/>
                  </a:lnTo>
                  <a:lnTo>
                    <a:pt x="146" y="70"/>
                  </a:lnTo>
                  <a:lnTo>
                    <a:pt x="136" y="76"/>
                  </a:lnTo>
                  <a:lnTo>
                    <a:pt x="128" y="80"/>
                  </a:lnTo>
                  <a:lnTo>
                    <a:pt x="120" y="80"/>
                  </a:lnTo>
                  <a:lnTo>
                    <a:pt x="114" y="80"/>
                  </a:lnTo>
                  <a:lnTo>
                    <a:pt x="110" y="78"/>
                  </a:lnTo>
                  <a:lnTo>
                    <a:pt x="108" y="74"/>
                  </a:lnTo>
                  <a:lnTo>
                    <a:pt x="108" y="64"/>
                  </a:lnTo>
                  <a:lnTo>
                    <a:pt x="104" y="54"/>
                  </a:lnTo>
                  <a:lnTo>
                    <a:pt x="90" y="62"/>
                  </a:lnTo>
                  <a:lnTo>
                    <a:pt x="80" y="64"/>
                  </a:lnTo>
                  <a:lnTo>
                    <a:pt x="68" y="64"/>
                  </a:lnTo>
                  <a:lnTo>
                    <a:pt x="62" y="68"/>
                  </a:lnTo>
                  <a:lnTo>
                    <a:pt x="64" y="68"/>
                  </a:lnTo>
                  <a:lnTo>
                    <a:pt x="66" y="70"/>
                  </a:lnTo>
                  <a:lnTo>
                    <a:pt x="68" y="74"/>
                  </a:lnTo>
                  <a:lnTo>
                    <a:pt x="72" y="76"/>
                  </a:lnTo>
                  <a:lnTo>
                    <a:pt x="72" y="84"/>
                  </a:lnTo>
                  <a:lnTo>
                    <a:pt x="66" y="84"/>
                  </a:lnTo>
                  <a:lnTo>
                    <a:pt x="62" y="86"/>
                  </a:lnTo>
                  <a:lnTo>
                    <a:pt x="60" y="90"/>
                  </a:lnTo>
                  <a:lnTo>
                    <a:pt x="58" y="92"/>
                  </a:lnTo>
                  <a:lnTo>
                    <a:pt x="60" y="98"/>
                  </a:lnTo>
                  <a:lnTo>
                    <a:pt x="62" y="104"/>
                  </a:lnTo>
                  <a:lnTo>
                    <a:pt x="66" y="110"/>
                  </a:lnTo>
                  <a:lnTo>
                    <a:pt x="68" y="116"/>
                  </a:lnTo>
                  <a:lnTo>
                    <a:pt x="66" y="140"/>
                  </a:lnTo>
                  <a:lnTo>
                    <a:pt x="62" y="168"/>
                  </a:lnTo>
                  <a:lnTo>
                    <a:pt x="62" y="172"/>
                  </a:lnTo>
                  <a:lnTo>
                    <a:pt x="58" y="174"/>
                  </a:lnTo>
                  <a:lnTo>
                    <a:pt x="46" y="176"/>
                  </a:lnTo>
                  <a:lnTo>
                    <a:pt x="36" y="178"/>
                  </a:lnTo>
                  <a:lnTo>
                    <a:pt x="26" y="180"/>
                  </a:lnTo>
                  <a:lnTo>
                    <a:pt x="20" y="184"/>
                  </a:lnTo>
                  <a:lnTo>
                    <a:pt x="18" y="188"/>
                  </a:lnTo>
                  <a:lnTo>
                    <a:pt x="16" y="196"/>
                  </a:lnTo>
                  <a:lnTo>
                    <a:pt x="14" y="204"/>
                  </a:lnTo>
                  <a:lnTo>
                    <a:pt x="10" y="216"/>
                  </a:lnTo>
                  <a:lnTo>
                    <a:pt x="8" y="220"/>
                  </a:lnTo>
                  <a:lnTo>
                    <a:pt x="6" y="222"/>
                  </a:lnTo>
                  <a:lnTo>
                    <a:pt x="2" y="226"/>
                  </a:lnTo>
                  <a:lnTo>
                    <a:pt x="0" y="230"/>
                  </a:lnTo>
                  <a:lnTo>
                    <a:pt x="2" y="236"/>
                  </a:lnTo>
                  <a:lnTo>
                    <a:pt x="4" y="240"/>
                  </a:lnTo>
                  <a:lnTo>
                    <a:pt x="8" y="248"/>
                  </a:lnTo>
                  <a:lnTo>
                    <a:pt x="14" y="256"/>
                  </a:lnTo>
                  <a:lnTo>
                    <a:pt x="16" y="260"/>
                  </a:lnTo>
                  <a:lnTo>
                    <a:pt x="16" y="266"/>
                  </a:lnTo>
                  <a:lnTo>
                    <a:pt x="24" y="268"/>
                  </a:lnTo>
                  <a:lnTo>
                    <a:pt x="30" y="272"/>
                  </a:lnTo>
                  <a:lnTo>
                    <a:pt x="36" y="278"/>
                  </a:lnTo>
                  <a:lnTo>
                    <a:pt x="40" y="280"/>
                  </a:lnTo>
                  <a:lnTo>
                    <a:pt x="44" y="278"/>
                  </a:lnTo>
                  <a:lnTo>
                    <a:pt x="46" y="278"/>
                  </a:lnTo>
                  <a:lnTo>
                    <a:pt x="48" y="270"/>
                  </a:lnTo>
                  <a:lnTo>
                    <a:pt x="58" y="270"/>
                  </a:lnTo>
                  <a:lnTo>
                    <a:pt x="58" y="286"/>
                  </a:lnTo>
                  <a:lnTo>
                    <a:pt x="58" y="292"/>
                  </a:lnTo>
                  <a:lnTo>
                    <a:pt x="60" y="294"/>
                  </a:lnTo>
                  <a:lnTo>
                    <a:pt x="62" y="296"/>
                  </a:lnTo>
                  <a:lnTo>
                    <a:pt x="64" y="296"/>
                  </a:lnTo>
                  <a:lnTo>
                    <a:pt x="66" y="296"/>
                  </a:lnTo>
                  <a:lnTo>
                    <a:pt x="74" y="298"/>
                  </a:lnTo>
                  <a:lnTo>
                    <a:pt x="86" y="300"/>
                  </a:lnTo>
                  <a:lnTo>
                    <a:pt x="94" y="296"/>
                  </a:lnTo>
                  <a:lnTo>
                    <a:pt x="102" y="290"/>
                  </a:lnTo>
                  <a:lnTo>
                    <a:pt x="116" y="280"/>
                  </a:lnTo>
                  <a:lnTo>
                    <a:pt x="122" y="276"/>
                  </a:lnTo>
                  <a:lnTo>
                    <a:pt x="130" y="274"/>
                  </a:lnTo>
                  <a:lnTo>
                    <a:pt x="136" y="274"/>
                  </a:lnTo>
                  <a:lnTo>
                    <a:pt x="138" y="276"/>
                  </a:lnTo>
                  <a:lnTo>
                    <a:pt x="140" y="280"/>
                  </a:lnTo>
                  <a:lnTo>
                    <a:pt x="140" y="284"/>
                  </a:lnTo>
                  <a:lnTo>
                    <a:pt x="138" y="294"/>
                  </a:lnTo>
                  <a:lnTo>
                    <a:pt x="140" y="304"/>
                  </a:lnTo>
                  <a:lnTo>
                    <a:pt x="144" y="310"/>
                  </a:lnTo>
                  <a:lnTo>
                    <a:pt x="148" y="318"/>
                  </a:lnTo>
                  <a:lnTo>
                    <a:pt x="158" y="324"/>
                  </a:lnTo>
                  <a:lnTo>
                    <a:pt x="168" y="328"/>
                  </a:lnTo>
                  <a:lnTo>
                    <a:pt x="172" y="326"/>
                  </a:lnTo>
                  <a:lnTo>
                    <a:pt x="174" y="328"/>
                  </a:lnTo>
                  <a:lnTo>
                    <a:pt x="178" y="332"/>
                  </a:lnTo>
                  <a:lnTo>
                    <a:pt x="182" y="334"/>
                  </a:lnTo>
                  <a:lnTo>
                    <a:pt x="188" y="336"/>
                  </a:lnTo>
                  <a:lnTo>
                    <a:pt x="188" y="340"/>
                  </a:lnTo>
                  <a:lnTo>
                    <a:pt x="190" y="342"/>
                  </a:lnTo>
                  <a:lnTo>
                    <a:pt x="194" y="342"/>
                  </a:lnTo>
                  <a:lnTo>
                    <a:pt x="198" y="342"/>
                  </a:lnTo>
                  <a:lnTo>
                    <a:pt x="208" y="340"/>
                  </a:lnTo>
                  <a:lnTo>
                    <a:pt x="212" y="342"/>
                  </a:lnTo>
                  <a:lnTo>
                    <a:pt x="216" y="344"/>
                  </a:lnTo>
                  <a:lnTo>
                    <a:pt x="220" y="354"/>
                  </a:lnTo>
                  <a:lnTo>
                    <a:pt x="222" y="364"/>
                  </a:lnTo>
                  <a:lnTo>
                    <a:pt x="224" y="366"/>
                  </a:lnTo>
                  <a:lnTo>
                    <a:pt x="226" y="368"/>
                  </a:lnTo>
                  <a:lnTo>
                    <a:pt x="226" y="376"/>
                  </a:lnTo>
                  <a:lnTo>
                    <a:pt x="226" y="382"/>
                  </a:lnTo>
                  <a:lnTo>
                    <a:pt x="228" y="386"/>
                  </a:lnTo>
                  <a:lnTo>
                    <a:pt x="232" y="390"/>
                  </a:lnTo>
                  <a:lnTo>
                    <a:pt x="242" y="392"/>
                  </a:lnTo>
                  <a:lnTo>
                    <a:pt x="254" y="394"/>
                  </a:lnTo>
                  <a:lnTo>
                    <a:pt x="254" y="400"/>
                  </a:lnTo>
                  <a:lnTo>
                    <a:pt x="254" y="404"/>
                  </a:lnTo>
                  <a:lnTo>
                    <a:pt x="258" y="408"/>
                  </a:lnTo>
                  <a:lnTo>
                    <a:pt x="260" y="412"/>
                  </a:lnTo>
                  <a:lnTo>
                    <a:pt x="268" y="420"/>
                  </a:lnTo>
                  <a:lnTo>
                    <a:pt x="270" y="422"/>
                  </a:lnTo>
                  <a:lnTo>
                    <a:pt x="270" y="430"/>
                  </a:lnTo>
                  <a:lnTo>
                    <a:pt x="270" y="436"/>
                  </a:lnTo>
                  <a:lnTo>
                    <a:pt x="266" y="444"/>
                  </a:lnTo>
                  <a:lnTo>
                    <a:pt x="264" y="448"/>
                  </a:lnTo>
                  <a:lnTo>
                    <a:pt x="264" y="454"/>
                  </a:lnTo>
                  <a:lnTo>
                    <a:pt x="264" y="464"/>
                  </a:lnTo>
                  <a:lnTo>
                    <a:pt x="270" y="480"/>
                  </a:lnTo>
                  <a:lnTo>
                    <a:pt x="276" y="496"/>
                  </a:lnTo>
                  <a:lnTo>
                    <a:pt x="278" y="500"/>
                  </a:lnTo>
                  <a:lnTo>
                    <a:pt x="282" y="502"/>
                  </a:lnTo>
                  <a:lnTo>
                    <a:pt x="292" y="502"/>
                  </a:lnTo>
                  <a:lnTo>
                    <a:pt x="300" y="504"/>
                  </a:lnTo>
                  <a:lnTo>
                    <a:pt x="306" y="508"/>
                  </a:lnTo>
                  <a:lnTo>
                    <a:pt x="308" y="514"/>
                  </a:lnTo>
                  <a:lnTo>
                    <a:pt x="314" y="526"/>
                  </a:lnTo>
                  <a:lnTo>
                    <a:pt x="320" y="536"/>
                  </a:lnTo>
                  <a:lnTo>
                    <a:pt x="322" y="532"/>
                  </a:lnTo>
                  <a:lnTo>
                    <a:pt x="326" y="530"/>
                  </a:lnTo>
                  <a:lnTo>
                    <a:pt x="328" y="528"/>
                  </a:lnTo>
                  <a:lnTo>
                    <a:pt x="332" y="530"/>
                  </a:lnTo>
                  <a:lnTo>
                    <a:pt x="332" y="534"/>
                  </a:lnTo>
                  <a:lnTo>
                    <a:pt x="332" y="540"/>
                  </a:lnTo>
                  <a:lnTo>
                    <a:pt x="332" y="554"/>
                  </a:lnTo>
                  <a:lnTo>
                    <a:pt x="332" y="564"/>
                  </a:lnTo>
                  <a:lnTo>
                    <a:pt x="338" y="564"/>
                  </a:lnTo>
                  <a:lnTo>
                    <a:pt x="344" y="562"/>
                  </a:lnTo>
                  <a:lnTo>
                    <a:pt x="346" y="572"/>
                  </a:lnTo>
                  <a:lnTo>
                    <a:pt x="348" y="582"/>
                  </a:lnTo>
                  <a:lnTo>
                    <a:pt x="348" y="586"/>
                  </a:lnTo>
                  <a:lnTo>
                    <a:pt x="346" y="590"/>
                  </a:lnTo>
                  <a:lnTo>
                    <a:pt x="340" y="596"/>
                  </a:lnTo>
                  <a:lnTo>
                    <a:pt x="326" y="602"/>
                  </a:lnTo>
                  <a:lnTo>
                    <a:pt x="318" y="610"/>
                  </a:lnTo>
                  <a:lnTo>
                    <a:pt x="308" y="622"/>
                  </a:lnTo>
                  <a:lnTo>
                    <a:pt x="302" y="636"/>
                  </a:lnTo>
                  <a:lnTo>
                    <a:pt x="298" y="642"/>
                  </a:lnTo>
                  <a:lnTo>
                    <a:pt x="298" y="648"/>
                  </a:lnTo>
                  <a:lnTo>
                    <a:pt x="308" y="648"/>
                  </a:lnTo>
                  <a:lnTo>
                    <a:pt x="318" y="652"/>
                  </a:lnTo>
                  <a:lnTo>
                    <a:pt x="330" y="660"/>
                  </a:lnTo>
                  <a:lnTo>
                    <a:pt x="340" y="666"/>
                  </a:lnTo>
                  <a:lnTo>
                    <a:pt x="362" y="684"/>
                  </a:lnTo>
                  <a:lnTo>
                    <a:pt x="380" y="698"/>
                  </a:lnTo>
                  <a:lnTo>
                    <a:pt x="382" y="686"/>
                  </a:lnTo>
                  <a:lnTo>
                    <a:pt x="384" y="674"/>
                  </a:lnTo>
                  <a:lnTo>
                    <a:pt x="390" y="672"/>
                  </a:lnTo>
                  <a:lnTo>
                    <a:pt x="396" y="668"/>
                  </a:lnTo>
                  <a:lnTo>
                    <a:pt x="402" y="664"/>
                  </a:lnTo>
                  <a:lnTo>
                    <a:pt x="406" y="656"/>
                  </a:lnTo>
                  <a:lnTo>
                    <a:pt x="414" y="638"/>
                  </a:lnTo>
                  <a:lnTo>
                    <a:pt x="418" y="624"/>
                  </a:lnTo>
                  <a:lnTo>
                    <a:pt x="422" y="620"/>
                  </a:lnTo>
                  <a:lnTo>
                    <a:pt x="424" y="620"/>
                  </a:lnTo>
                  <a:lnTo>
                    <a:pt x="426" y="618"/>
                  </a:lnTo>
                  <a:lnTo>
                    <a:pt x="430" y="614"/>
                  </a:lnTo>
                  <a:lnTo>
                    <a:pt x="436" y="596"/>
                  </a:lnTo>
                  <a:lnTo>
                    <a:pt x="434" y="594"/>
                  </a:lnTo>
                  <a:lnTo>
                    <a:pt x="432" y="592"/>
                  </a:lnTo>
                  <a:lnTo>
                    <a:pt x="428" y="588"/>
                  </a:lnTo>
                  <a:lnTo>
                    <a:pt x="428" y="560"/>
                  </a:lnTo>
                  <a:lnTo>
                    <a:pt x="432" y="554"/>
                  </a:lnTo>
                  <a:lnTo>
                    <a:pt x="438" y="546"/>
                  </a:lnTo>
                  <a:lnTo>
                    <a:pt x="454" y="534"/>
                  </a:lnTo>
                  <a:lnTo>
                    <a:pt x="472" y="524"/>
                  </a:lnTo>
                  <a:lnTo>
                    <a:pt x="488" y="516"/>
                  </a:lnTo>
                  <a:lnTo>
                    <a:pt x="498" y="514"/>
                  </a:lnTo>
                  <a:lnTo>
                    <a:pt x="510" y="514"/>
                  </a:lnTo>
                  <a:lnTo>
                    <a:pt x="522" y="512"/>
                  </a:lnTo>
                  <a:lnTo>
                    <a:pt x="528" y="510"/>
                  </a:lnTo>
                  <a:lnTo>
                    <a:pt x="528" y="506"/>
                  </a:lnTo>
                  <a:lnTo>
                    <a:pt x="538" y="494"/>
                  </a:lnTo>
                  <a:lnTo>
                    <a:pt x="546" y="478"/>
                  </a:lnTo>
                  <a:lnTo>
                    <a:pt x="558" y="448"/>
                  </a:lnTo>
                  <a:lnTo>
                    <a:pt x="560" y="438"/>
                  </a:lnTo>
                  <a:lnTo>
                    <a:pt x="562" y="428"/>
                  </a:lnTo>
                  <a:lnTo>
                    <a:pt x="562" y="420"/>
                  </a:lnTo>
                  <a:lnTo>
                    <a:pt x="564" y="418"/>
                  </a:lnTo>
                  <a:lnTo>
                    <a:pt x="568" y="414"/>
                  </a:lnTo>
                  <a:lnTo>
                    <a:pt x="562" y="412"/>
                  </a:lnTo>
                  <a:lnTo>
                    <a:pt x="572" y="380"/>
                  </a:lnTo>
                  <a:lnTo>
                    <a:pt x="570" y="366"/>
                  </a:lnTo>
                  <a:lnTo>
                    <a:pt x="568" y="360"/>
                  </a:lnTo>
                  <a:lnTo>
                    <a:pt x="568" y="350"/>
                  </a:lnTo>
                  <a:lnTo>
                    <a:pt x="566" y="340"/>
                  </a:lnTo>
                  <a:lnTo>
                    <a:pt x="564" y="338"/>
                  </a:lnTo>
                  <a:lnTo>
                    <a:pt x="566" y="332"/>
                  </a:lnTo>
                  <a:lnTo>
                    <a:pt x="568" y="328"/>
                  </a:lnTo>
                  <a:lnTo>
                    <a:pt x="572" y="326"/>
                  </a:lnTo>
                  <a:lnTo>
                    <a:pt x="580" y="326"/>
                  </a:lnTo>
                  <a:lnTo>
                    <a:pt x="584" y="316"/>
                  </a:lnTo>
                  <a:lnTo>
                    <a:pt x="590" y="306"/>
                  </a:lnTo>
                  <a:lnTo>
                    <a:pt x="590" y="304"/>
                  </a:lnTo>
                  <a:lnTo>
                    <a:pt x="596" y="294"/>
                  </a:lnTo>
                  <a:lnTo>
                    <a:pt x="602" y="284"/>
                  </a:lnTo>
                  <a:lnTo>
                    <a:pt x="614" y="268"/>
                  </a:lnTo>
                  <a:lnTo>
                    <a:pt x="622" y="258"/>
                  </a:lnTo>
                  <a:lnTo>
                    <a:pt x="628" y="250"/>
                  </a:lnTo>
                  <a:lnTo>
                    <a:pt x="630" y="236"/>
                  </a:lnTo>
                  <a:lnTo>
                    <a:pt x="632" y="224"/>
                  </a:lnTo>
                  <a:lnTo>
                    <a:pt x="632" y="208"/>
                  </a:lnTo>
                  <a:lnTo>
                    <a:pt x="628" y="196"/>
                  </a:lnTo>
                  <a:lnTo>
                    <a:pt x="626" y="192"/>
                  </a:lnTo>
                  <a:lnTo>
                    <a:pt x="622" y="186"/>
                  </a:lnTo>
                  <a:lnTo>
                    <a:pt x="618" y="184"/>
                  </a:lnTo>
                  <a:lnTo>
                    <a:pt x="614" y="182"/>
                  </a:lnTo>
                  <a:lnTo>
                    <a:pt x="604" y="182"/>
                  </a:lnTo>
                  <a:lnTo>
                    <a:pt x="594" y="176"/>
                  </a:lnTo>
                  <a:lnTo>
                    <a:pt x="586" y="172"/>
                  </a:lnTo>
                  <a:lnTo>
                    <a:pt x="580" y="166"/>
                  </a:lnTo>
                  <a:lnTo>
                    <a:pt x="566" y="152"/>
                  </a:lnTo>
                  <a:lnTo>
                    <a:pt x="556" y="146"/>
                  </a:lnTo>
                  <a:lnTo>
                    <a:pt x="548" y="142"/>
                  </a:lnTo>
                  <a:lnTo>
                    <a:pt x="538" y="142"/>
                  </a:lnTo>
                  <a:lnTo>
                    <a:pt x="530" y="142"/>
                  </a:lnTo>
                  <a:lnTo>
                    <a:pt x="522" y="144"/>
                  </a:lnTo>
                  <a:lnTo>
                    <a:pt x="512" y="142"/>
                  </a:lnTo>
                  <a:lnTo>
                    <a:pt x="508" y="140"/>
                  </a:lnTo>
                  <a:lnTo>
                    <a:pt x="504" y="136"/>
                  </a:lnTo>
                  <a:lnTo>
                    <a:pt x="500" y="134"/>
                  </a:lnTo>
                  <a:lnTo>
                    <a:pt x="494" y="132"/>
                  </a:lnTo>
                  <a:lnTo>
                    <a:pt x="486" y="134"/>
                  </a:lnTo>
                  <a:lnTo>
                    <a:pt x="480" y="136"/>
                  </a:lnTo>
                  <a:lnTo>
                    <a:pt x="476" y="140"/>
                  </a:lnTo>
                  <a:lnTo>
                    <a:pt x="472" y="142"/>
                  </a:lnTo>
                  <a:lnTo>
                    <a:pt x="470" y="132"/>
                  </a:lnTo>
                  <a:lnTo>
                    <a:pt x="466" y="124"/>
                  </a:lnTo>
                  <a:lnTo>
                    <a:pt x="460" y="120"/>
                  </a:lnTo>
                  <a:lnTo>
                    <a:pt x="454" y="114"/>
                  </a:lnTo>
                  <a:lnTo>
                    <a:pt x="446" y="110"/>
                  </a:lnTo>
                  <a:lnTo>
                    <a:pt x="440" y="106"/>
                  </a:lnTo>
                  <a:lnTo>
                    <a:pt x="430" y="104"/>
                  </a:lnTo>
                  <a:lnTo>
                    <a:pt x="422" y="104"/>
                  </a:lnTo>
                  <a:lnTo>
                    <a:pt x="414" y="102"/>
                  </a:lnTo>
                  <a:lnTo>
                    <a:pt x="412" y="114"/>
                  </a:lnTo>
                  <a:lnTo>
                    <a:pt x="406" y="120"/>
                  </a:lnTo>
                  <a:lnTo>
                    <a:pt x="400" y="126"/>
                  </a:lnTo>
                  <a:lnTo>
                    <a:pt x="394" y="134"/>
                  </a:lnTo>
                  <a:lnTo>
                    <a:pt x="392" y="122"/>
                  </a:lnTo>
                  <a:lnTo>
                    <a:pt x="380" y="122"/>
                  </a:lnTo>
                  <a:lnTo>
                    <a:pt x="370" y="120"/>
                  </a:lnTo>
                  <a:lnTo>
                    <a:pt x="360" y="120"/>
                  </a:lnTo>
                  <a:lnTo>
                    <a:pt x="348" y="120"/>
                  </a:lnTo>
                  <a:lnTo>
                    <a:pt x="358" y="116"/>
                  </a:lnTo>
                  <a:lnTo>
                    <a:pt x="366" y="112"/>
                  </a:lnTo>
                  <a:lnTo>
                    <a:pt x="368" y="104"/>
                  </a:lnTo>
                  <a:lnTo>
                    <a:pt x="358" y="106"/>
                  </a:lnTo>
                  <a:lnTo>
                    <a:pt x="364" y="96"/>
                  </a:lnTo>
                  <a:lnTo>
                    <a:pt x="370" y="86"/>
                  </a:lnTo>
                  <a:lnTo>
                    <a:pt x="374" y="82"/>
                  </a:lnTo>
                  <a:lnTo>
                    <a:pt x="380" y="76"/>
                  </a:lnTo>
                  <a:lnTo>
                    <a:pt x="382" y="70"/>
                  </a:lnTo>
                  <a:lnTo>
                    <a:pt x="386" y="64"/>
                  </a:lnTo>
                  <a:lnTo>
                    <a:pt x="376" y="56"/>
                  </a:lnTo>
                  <a:lnTo>
                    <a:pt x="370" y="50"/>
                  </a:lnTo>
                  <a:lnTo>
                    <a:pt x="368" y="42"/>
                  </a:lnTo>
                  <a:lnTo>
                    <a:pt x="368" y="36"/>
                  </a:lnTo>
                  <a:lnTo>
                    <a:pt x="368" y="28"/>
                  </a:lnTo>
                  <a:lnTo>
                    <a:pt x="368" y="20"/>
                  </a:lnTo>
                  <a:lnTo>
                    <a:pt x="364" y="14"/>
                  </a:lnTo>
                  <a:lnTo>
                    <a:pt x="362" y="1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13" name="Freeform 93"/>
            <p:cNvSpPr/>
            <p:nvPr/>
          </p:nvSpPr>
          <p:spPr bwMode="auto">
            <a:xfrm>
              <a:off x="2742110" y="4535783"/>
              <a:ext cx="127995" cy="185842"/>
            </a:xfrm>
            <a:custGeom>
              <a:gdLst>
                <a:gd fmla="*/ 2147483647 w 88" name="T0"/>
                <a:gd fmla="*/ 2147483647 h 118" name="T1"/>
                <a:gd fmla="*/ 2147483647 w 88" name="T2"/>
                <a:gd fmla="*/ 2147483647 h 118" name="T3"/>
                <a:gd fmla="*/ 2147483647 w 88" name="T4"/>
                <a:gd fmla="*/ 2147483647 h 118" name="T5"/>
                <a:gd fmla="*/ 2147483647 w 88" name="T6"/>
                <a:gd fmla="*/ 2147483647 h 118" name="T7"/>
                <a:gd fmla="*/ 2147483647 w 88" name="T8"/>
                <a:gd fmla="*/ 2147483647 h 118" name="T9"/>
                <a:gd fmla="*/ 2147483647 w 88" name="T10"/>
                <a:gd fmla="*/ 2147483647 h 118" name="T11"/>
                <a:gd fmla="*/ 2147483647 w 88" name="T12"/>
                <a:gd fmla="*/ 2147483647 h 118" name="T13"/>
                <a:gd fmla="*/ 2147483647 w 88" name="T14"/>
                <a:gd fmla="*/ 2147483647 h 118" name="T15"/>
                <a:gd fmla="*/ 2147483647 w 88" name="T16"/>
                <a:gd fmla="*/ 2147483647 h 118" name="T17"/>
                <a:gd fmla="*/ 2147483647 w 88" name="T18"/>
                <a:gd fmla="*/ 2147483647 h 118" name="T19"/>
                <a:gd fmla="*/ 2147483647 w 88" name="T20"/>
                <a:gd fmla="*/ 2147483647 h 118" name="T21"/>
                <a:gd fmla="*/ 2147483647 w 88" name="T22"/>
                <a:gd fmla="*/ 2147483647 h 118" name="T23"/>
                <a:gd fmla="*/ 2147483647 w 88" name="T24"/>
                <a:gd fmla="*/ 2147483647 h 118" name="T25"/>
                <a:gd fmla="*/ 2147483647 w 88" name="T26"/>
                <a:gd fmla="*/ 2147483647 h 118" name="T27"/>
                <a:gd fmla="*/ 2147483647 w 88" name="T28"/>
                <a:gd fmla="*/ 2147483647 h 118" name="T29"/>
                <a:gd fmla="*/ 2147483647 w 88" name="T30"/>
                <a:gd fmla="*/ 2147483647 h 118" name="T31"/>
                <a:gd fmla="*/ 2147483647 w 88" name="T32"/>
                <a:gd fmla="*/ 2147483647 h 118" name="T33"/>
                <a:gd fmla="*/ 2147483647 w 88" name="T34"/>
                <a:gd fmla="*/ 2147483647 h 118" name="T35"/>
                <a:gd fmla="*/ 2147483647 w 88" name="T36"/>
                <a:gd fmla="*/ 2147483647 h 118" name="T37"/>
                <a:gd fmla="*/ 2147483647 w 88" name="T38"/>
                <a:gd fmla="*/ 2147483647 h 118" name="T39"/>
                <a:gd fmla="*/ 2147483647 w 88" name="T40"/>
                <a:gd fmla="*/ 2147483647 h 118" name="T41"/>
                <a:gd fmla="*/ 2147483647 w 88" name="T42"/>
                <a:gd fmla="*/ 2147483647 h 118" name="T43"/>
                <a:gd fmla="*/ 2147483647 w 88" name="T44"/>
                <a:gd fmla="*/ 2147483647 h 118" name="T45"/>
                <a:gd fmla="*/ 2147483647 w 88" name="T46"/>
                <a:gd fmla="*/ 2147483647 h 118" name="T47"/>
                <a:gd fmla="*/ 2147483647 w 88" name="T48"/>
                <a:gd fmla="*/ 2147483647 h 118" name="T49"/>
                <a:gd fmla="*/ 2147483647 w 88" name="T50"/>
                <a:gd fmla="*/ 2147483647 h 118" name="T51"/>
                <a:gd fmla="*/ 2147483647 w 88" name="T52"/>
                <a:gd fmla="*/ 2147483647 h 118" name="T53"/>
                <a:gd fmla="*/ 2147483647 w 88" name="T54"/>
                <a:gd fmla="*/ 0 h 118" name="T55"/>
                <a:gd fmla="*/ 2147483647 w 88" name="T56"/>
                <a:gd fmla="*/ 2147483647 h 118" name="T57"/>
                <a:gd fmla="*/ 2147483647 w 88" name="T58"/>
                <a:gd fmla="*/ 2147483647 h 118" name="T59"/>
                <a:gd fmla="*/ 2147483647 w 88" name="T60"/>
                <a:gd fmla="*/ 2147483647 h 118" name="T61"/>
                <a:gd fmla="*/ 2147483647 w 88" name="T62"/>
                <a:gd fmla="*/ 2147483647 h 118" name="T63"/>
                <a:gd fmla="*/ 2147483647 w 88" name="T64"/>
                <a:gd fmla="*/ 2147483647 h 118" name="T65"/>
                <a:gd fmla="*/ 2147483647 w 88" name="T66"/>
                <a:gd fmla="*/ 2147483647 h 118" name="T67"/>
                <a:gd fmla="*/ 2147483647 w 88" name="T68"/>
                <a:gd fmla="*/ 2147483647 h 118" name="T69"/>
                <a:gd fmla="*/ 0 w 88" name="T70"/>
                <a:gd fmla="*/ 2147483647 h 118" name="T71"/>
                <a:gd fmla="*/ 2147483647 w 88" name="T72"/>
                <a:gd fmla="*/ 2147483647 h 118" name="T73"/>
                <a:gd fmla="*/ 2147483647 w 88" name="T74"/>
                <a:gd fmla="*/ 2147483647 h 118" name="T75"/>
                <a:gd fmla="*/ 2147483647 w 88" name="T76"/>
                <a:gd fmla="*/ 2147483647 h 118" name="T77"/>
                <a:gd fmla="*/ 2147483647 w 88" name="T78"/>
                <a:gd fmla="*/ 2147483647 h 118" name="T79"/>
                <a:gd fmla="*/ 2147483647 w 88" name="T80"/>
                <a:gd fmla="*/ 2147483647 h 118" name="T81"/>
                <a:gd fmla="*/ 2147483647 w 88" name="T82"/>
                <a:gd fmla="*/ 2147483647 h 118" name="T83"/>
                <a:gd fmla="*/ 2147483647 w 88" name="T84"/>
                <a:gd fmla="*/ 2147483647 h 118" name="T85"/>
                <a:gd fmla="*/ 2147483647 w 88" name="T86"/>
                <a:gd fmla="*/ 2147483647 h 118" name="T87"/>
                <a:gd fmla="*/ 2147483647 w 88" name="T88"/>
                <a:gd fmla="*/ 2147483647 h 118" name="T89"/>
                <a:gd fmla="*/ 2147483647 w 88" name="T90"/>
                <a:gd fmla="*/ 2147483647 h 118" name="T91"/>
                <a:gd fmla="*/ 2147483647 w 88" name="T92"/>
                <a:gd fmla="*/ 2147483647 h 118"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88" name="T141"/>
                <a:gd fmla="*/ 0 h 118" name="T142"/>
                <a:gd fmla="*/ 88 w 88" name="T143"/>
                <a:gd fmla="*/ 118 h 118"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18" w="88">
                  <a:moveTo>
                    <a:pt x="12" y="86"/>
                  </a:moveTo>
                  <a:lnTo>
                    <a:pt x="10" y="90"/>
                  </a:lnTo>
                  <a:lnTo>
                    <a:pt x="12" y="92"/>
                  </a:lnTo>
                  <a:lnTo>
                    <a:pt x="12" y="98"/>
                  </a:lnTo>
                  <a:lnTo>
                    <a:pt x="10" y="102"/>
                  </a:lnTo>
                  <a:lnTo>
                    <a:pt x="8" y="106"/>
                  </a:lnTo>
                  <a:lnTo>
                    <a:pt x="18" y="112"/>
                  </a:lnTo>
                  <a:lnTo>
                    <a:pt x="30" y="118"/>
                  </a:lnTo>
                  <a:lnTo>
                    <a:pt x="34" y="116"/>
                  </a:lnTo>
                  <a:lnTo>
                    <a:pt x="36" y="112"/>
                  </a:lnTo>
                  <a:lnTo>
                    <a:pt x="40" y="102"/>
                  </a:lnTo>
                  <a:lnTo>
                    <a:pt x="46" y="88"/>
                  </a:lnTo>
                  <a:lnTo>
                    <a:pt x="50" y="84"/>
                  </a:lnTo>
                  <a:lnTo>
                    <a:pt x="56" y="80"/>
                  </a:lnTo>
                  <a:lnTo>
                    <a:pt x="68" y="74"/>
                  </a:lnTo>
                  <a:lnTo>
                    <a:pt x="78" y="66"/>
                  </a:lnTo>
                  <a:lnTo>
                    <a:pt x="84" y="54"/>
                  </a:lnTo>
                  <a:lnTo>
                    <a:pt x="86" y="50"/>
                  </a:lnTo>
                  <a:lnTo>
                    <a:pt x="86" y="42"/>
                  </a:lnTo>
                  <a:lnTo>
                    <a:pt x="88" y="40"/>
                  </a:lnTo>
                  <a:lnTo>
                    <a:pt x="86" y="32"/>
                  </a:lnTo>
                  <a:lnTo>
                    <a:pt x="84" y="28"/>
                  </a:lnTo>
                  <a:lnTo>
                    <a:pt x="86" y="26"/>
                  </a:lnTo>
                  <a:lnTo>
                    <a:pt x="70" y="24"/>
                  </a:lnTo>
                  <a:lnTo>
                    <a:pt x="56" y="18"/>
                  </a:lnTo>
                  <a:lnTo>
                    <a:pt x="42" y="10"/>
                  </a:lnTo>
                  <a:lnTo>
                    <a:pt x="34" y="2"/>
                  </a:lnTo>
                  <a:lnTo>
                    <a:pt x="28" y="0"/>
                  </a:lnTo>
                  <a:lnTo>
                    <a:pt x="20" y="2"/>
                  </a:lnTo>
                  <a:lnTo>
                    <a:pt x="14" y="6"/>
                  </a:lnTo>
                  <a:lnTo>
                    <a:pt x="12" y="10"/>
                  </a:lnTo>
                  <a:lnTo>
                    <a:pt x="12" y="14"/>
                  </a:lnTo>
                  <a:lnTo>
                    <a:pt x="12" y="26"/>
                  </a:lnTo>
                  <a:lnTo>
                    <a:pt x="6" y="40"/>
                  </a:lnTo>
                  <a:lnTo>
                    <a:pt x="2" y="54"/>
                  </a:lnTo>
                  <a:lnTo>
                    <a:pt x="0" y="64"/>
                  </a:lnTo>
                  <a:lnTo>
                    <a:pt x="4" y="70"/>
                  </a:lnTo>
                  <a:lnTo>
                    <a:pt x="6" y="72"/>
                  </a:lnTo>
                  <a:lnTo>
                    <a:pt x="10" y="72"/>
                  </a:lnTo>
                  <a:lnTo>
                    <a:pt x="14" y="70"/>
                  </a:lnTo>
                  <a:lnTo>
                    <a:pt x="18" y="66"/>
                  </a:lnTo>
                  <a:lnTo>
                    <a:pt x="18" y="74"/>
                  </a:lnTo>
                  <a:lnTo>
                    <a:pt x="18" y="80"/>
                  </a:lnTo>
                  <a:lnTo>
                    <a:pt x="12" y="84"/>
                  </a:lnTo>
                  <a:lnTo>
                    <a:pt x="8" y="86"/>
                  </a:lnTo>
                  <a:lnTo>
                    <a:pt x="10" y="86"/>
                  </a:lnTo>
                  <a:lnTo>
                    <a:pt x="12" y="8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14" name="Freeform 94"/>
            <p:cNvSpPr/>
            <p:nvPr/>
          </p:nvSpPr>
          <p:spPr bwMode="auto">
            <a:xfrm>
              <a:off x="2735191" y="4584898"/>
              <a:ext cx="305574" cy="525667"/>
            </a:xfrm>
            <a:custGeom>
              <a:gdLst>
                <a:gd fmla="*/ 2147483647 w 208" name="T0"/>
                <a:gd fmla="*/ 2147483647 h 332" name="T1"/>
                <a:gd fmla="*/ 2147483647 w 208" name="T2"/>
                <a:gd fmla="*/ 2147483647 h 332" name="T3"/>
                <a:gd fmla="*/ 2147483647 w 208" name="T4"/>
                <a:gd fmla="*/ 2147483647 h 332" name="T5"/>
                <a:gd fmla="*/ 2147483647 w 208" name="T6"/>
                <a:gd fmla="*/ 2147483647 h 332" name="T7"/>
                <a:gd fmla="*/ 2147483647 w 208" name="T8"/>
                <a:gd fmla="*/ 2147483647 h 332" name="T9"/>
                <a:gd fmla="*/ 2147483647 w 208" name="T10"/>
                <a:gd fmla="*/ 2147483647 h 332" name="T11"/>
                <a:gd fmla="*/ 2147483647 w 208" name="T12"/>
                <a:gd fmla="*/ 2147483647 h 332" name="T13"/>
                <a:gd fmla="*/ 2147483647 w 208" name="T14"/>
                <a:gd fmla="*/ 2147483647 h 332" name="T15"/>
                <a:gd fmla="*/ 0 w 208" name="T16"/>
                <a:gd fmla="*/ 2147483647 h 332" name="T17"/>
                <a:gd fmla="*/ 2147483647 w 208" name="T18"/>
                <a:gd fmla="*/ 2147483647 h 332" name="T19"/>
                <a:gd fmla="*/ 2147483647 w 208" name="T20"/>
                <a:gd fmla="*/ 2147483647 h 332" name="T21"/>
                <a:gd fmla="*/ 2147483647 w 208" name="T22"/>
                <a:gd fmla="*/ 2147483647 h 332" name="T23"/>
                <a:gd fmla="*/ 2147483647 w 208" name="T24"/>
                <a:gd fmla="*/ 2147483647 h 332" name="T25"/>
                <a:gd fmla="*/ 2147483647 w 208" name="T26"/>
                <a:gd fmla="*/ 2147483647 h 332" name="T27"/>
                <a:gd fmla="*/ 2147483647 w 208" name="T28"/>
                <a:gd fmla="*/ 2147483647 h 332" name="T29"/>
                <a:gd fmla="*/ 2147483647 w 208" name="T30"/>
                <a:gd fmla="*/ 2147483647 h 332" name="T31"/>
                <a:gd fmla="*/ 2147483647 w 208" name="T32"/>
                <a:gd fmla="*/ 0 h 332" name="T33"/>
                <a:gd fmla="*/ 2147483647 w 208" name="T34"/>
                <a:gd fmla="*/ 2147483647 h 332" name="T35"/>
                <a:gd fmla="*/ 2147483647 w 208" name="T36"/>
                <a:gd fmla="*/ 2147483647 h 332" name="T37"/>
                <a:gd fmla="*/ 2147483647 w 208" name="T38"/>
                <a:gd fmla="*/ 2147483647 h 332" name="T39"/>
                <a:gd fmla="*/ 2147483647 w 208" name="T40"/>
                <a:gd fmla="*/ 2147483647 h 332" name="T41"/>
                <a:gd fmla="*/ 2147483647 w 208" name="T42"/>
                <a:gd fmla="*/ 2147483647 h 332" name="T43"/>
                <a:gd fmla="*/ 2147483647 w 208" name="T44"/>
                <a:gd fmla="*/ 2147483647 h 332" name="T45"/>
                <a:gd fmla="*/ 2147483647 w 208" name="T46"/>
                <a:gd fmla="*/ 2147483647 h 332" name="T47"/>
                <a:gd fmla="*/ 2147483647 w 208" name="T48"/>
                <a:gd fmla="*/ 2147483647 h 332" name="T49"/>
                <a:gd fmla="*/ 2147483647 w 208" name="T50"/>
                <a:gd fmla="*/ 2147483647 h 332" name="T51"/>
                <a:gd fmla="*/ 2147483647 w 208" name="T52"/>
                <a:gd fmla="*/ 2147483647 h 332" name="T53"/>
                <a:gd fmla="*/ 2147483647 w 208" name="T54"/>
                <a:gd fmla="*/ 2147483647 h 332" name="T55"/>
                <a:gd fmla="*/ 2147483647 w 208" name="T56"/>
                <a:gd fmla="*/ 2147483647 h 332" name="T57"/>
                <a:gd fmla="*/ 2147483647 w 208" name="T58"/>
                <a:gd fmla="*/ 2147483647 h 332" name="T59"/>
                <a:gd fmla="*/ 2147483647 w 208" name="T60"/>
                <a:gd fmla="*/ 2147483647 h 332" name="T61"/>
                <a:gd fmla="*/ 2147483647 w 208" name="T62"/>
                <a:gd fmla="*/ 2147483647 h 332" name="T63"/>
                <a:gd fmla="*/ 2147483647 w 208" name="T64"/>
                <a:gd fmla="*/ 2147483647 h 332" name="T65"/>
                <a:gd fmla="*/ 2147483647 w 208" name="T66"/>
                <a:gd fmla="*/ 2147483647 h 332" name="T67"/>
                <a:gd fmla="*/ 2147483647 w 208" name="T68"/>
                <a:gd fmla="*/ 2147483647 h 332" name="T69"/>
                <a:gd fmla="*/ 2147483647 w 208" name="T70"/>
                <a:gd fmla="*/ 2147483647 h 332" name="T71"/>
                <a:gd fmla="*/ 2147483647 w 208" name="T72"/>
                <a:gd fmla="*/ 2147483647 h 332" name="T73"/>
                <a:gd fmla="*/ 2147483647 w 208" name="T74"/>
                <a:gd fmla="*/ 2147483647 h 332" name="T75"/>
                <a:gd fmla="*/ 2147483647 w 208" name="T76"/>
                <a:gd fmla="*/ 2147483647 h 332" name="T77"/>
                <a:gd fmla="*/ 2147483647 w 208" name="T78"/>
                <a:gd fmla="*/ 2147483647 h 332" name="T79"/>
                <a:gd fmla="*/ 2147483647 w 208" name="T80"/>
                <a:gd fmla="*/ 2147483647 h 332" name="T81"/>
                <a:gd fmla="*/ 2147483647 w 208" name="T82"/>
                <a:gd fmla="*/ 2147483647 h 332" name="T83"/>
                <a:gd fmla="*/ 2147483647 w 208" name="T84"/>
                <a:gd fmla="*/ 2147483647 h 332"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208" name="T129"/>
                <a:gd fmla="*/ 0 h 332" name="T130"/>
                <a:gd fmla="*/ 208 w 208" name="T131"/>
                <a:gd fmla="*/ 332 h 332"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332" w="208">
                  <a:moveTo>
                    <a:pt x="186" y="332"/>
                  </a:moveTo>
                  <a:lnTo>
                    <a:pt x="180" y="324"/>
                  </a:lnTo>
                  <a:lnTo>
                    <a:pt x="174" y="318"/>
                  </a:lnTo>
                  <a:lnTo>
                    <a:pt x="154" y="300"/>
                  </a:lnTo>
                  <a:lnTo>
                    <a:pt x="146" y="294"/>
                  </a:lnTo>
                  <a:lnTo>
                    <a:pt x="136" y="292"/>
                  </a:lnTo>
                  <a:lnTo>
                    <a:pt x="118" y="282"/>
                  </a:lnTo>
                  <a:lnTo>
                    <a:pt x="108" y="276"/>
                  </a:lnTo>
                  <a:lnTo>
                    <a:pt x="98" y="268"/>
                  </a:lnTo>
                  <a:lnTo>
                    <a:pt x="94" y="262"/>
                  </a:lnTo>
                  <a:lnTo>
                    <a:pt x="90" y="254"/>
                  </a:lnTo>
                  <a:lnTo>
                    <a:pt x="80" y="232"/>
                  </a:lnTo>
                  <a:lnTo>
                    <a:pt x="72" y="212"/>
                  </a:lnTo>
                  <a:lnTo>
                    <a:pt x="62" y="194"/>
                  </a:lnTo>
                  <a:lnTo>
                    <a:pt x="52" y="174"/>
                  </a:lnTo>
                  <a:lnTo>
                    <a:pt x="46" y="158"/>
                  </a:lnTo>
                  <a:lnTo>
                    <a:pt x="40" y="146"/>
                  </a:lnTo>
                  <a:lnTo>
                    <a:pt x="32" y="132"/>
                  </a:lnTo>
                  <a:lnTo>
                    <a:pt x="24" y="118"/>
                  </a:lnTo>
                  <a:lnTo>
                    <a:pt x="22" y="114"/>
                  </a:lnTo>
                  <a:lnTo>
                    <a:pt x="18" y="112"/>
                  </a:lnTo>
                  <a:lnTo>
                    <a:pt x="12" y="108"/>
                  </a:lnTo>
                  <a:lnTo>
                    <a:pt x="4" y="106"/>
                  </a:lnTo>
                  <a:lnTo>
                    <a:pt x="2" y="104"/>
                  </a:lnTo>
                  <a:lnTo>
                    <a:pt x="0" y="100"/>
                  </a:lnTo>
                  <a:lnTo>
                    <a:pt x="0" y="82"/>
                  </a:lnTo>
                  <a:lnTo>
                    <a:pt x="0" y="66"/>
                  </a:lnTo>
                  <a:lnTo>
                    <a:pt x="2" y="64"/>
                  </a:lnTo>
                  <a:lnTo>
                    <a:pt x="4" y="60"/>
                  </a:lnTo>
                  <a:lnTo>
                    <a:pt x="12" y="54"/>
                  </a:lnTo>
                  <a:lnTo>
                    <a:pt x="16" y="54"/>
                  </a:lnTo>
                  <a:lnTo>
                    <a:pt x="14" y="58"/>
                  </a:lnTo>
                  <a:lnTo>
                    <a:pt x="16" y="60"/>
                  </a:lnTo>
                  <a:lnTo>
                    <a:pt x="16" y="66"/>
                  </a:lnTo>
                  <a:lnTo>
                    <a:pt x="14" y="70"/>
                  </a:lnTo>
                  <a:lnTo>
                    <a:pt x="12" y="74"/>
                  </a:lnTo>
                  <a:lnTo>
                    <a:pt x="22" y="80"/>
                  </a:lnTo>
                  <a:lnTo>
                    <a:pt x="34" y="86"/>
                  </a:lnTo>
                  <a:lnTo>
                    <a:pt x="38" y="84"/>
                  </a:lnTo>
                  <a:lnTo>
                    <a:pt x="40" y="80"/>
                  </a:lnTo>
                  <a:lnTo>
                    <a:pt x="44" y="70"/>
                  </a:lnTo>
                  <a:lnTo>
                    <a:pt x="50" y="56"/>
                  </a:lnTo>
                  <a:lnTo>
                    <a:pt x="54" y="52"/>
                  </a:lnTo>
                  <a:lnTo>
                    <a:pt x="60" y="48"/>
                  </a:lnTo>
                  <a:lnTo>
                    <a:pt x="72" y="42"/>
                  </a:lnTo>
                  <a:lnTo>
                    <a:pt x="82" y="34"/>
                  </a:lnTo>
                  <a:lnTo>
                    <a:pt x="88" y="22"/>
                  </a:lnTo>
                  <a:lnTo>
                    <a:pt x="90" y="18"/>
                  </a:lnTo>
                  <a:lnTo>
                    <a:pt x="90" y="10"/>
                  </a:lnTo>
                  <a:lnTo>
                    <a:pt x="92" y="8"/>
                  </a:lnTo>
                  <a:lnTo>
                    <a:pt x="90" y="0"/>
                  </a:lnTo>
                  <a:lnTo>
                    <a:pt x="96" y="0"/>
                  </a:lnTo>
                  <a:lnTo>
                    <a:pt x="100" y="4"/>
                  </a:lnTo>
                  <a:lnTo>
                    <a:pt x="106" y="8"/>
                  </a:lnTo>
                  <a:lnTo>
                    <a:pt x="114" y="14"/>
                  </a:lnTo>
                  <a:lnTo>
                    <a:pt x="120" y="22"/>
                  </a:lnTo>
                  <a:lnTo>
                    <a:pt x="124" y="26"/>
                  </a:lnTo>
                  <a:lnTo>
                    <a:pt x="126" y="34"/>
                  </a:lnTo>
                  <a:lnTo>
                    <a:pt x="128" y="42"/>
                  </a:lnTo>
                  <a:lnTo>
                    <a:pt x="144" y="42"/>
                  </a:lnTo>
                  <a:lnTo>
                    <a:pt x="146" y="42"/>
                  </a:lnTo>
                  <a:lnTo>
                    <a:pt x="148" y="40"/>
                  </a:lnTo>
                  <a:lnTo>
                    <a:pt x="152" y="38"/>
                  </a:lnTo>
                  <a:lnTo>
                    <a:pt x="154" y="38"/>
                  </a:lnTo>
                  <a:lnTo>
                    <a:pt x="156" y="40"/>
                  </a:lnTo>
                  <a:lnTo>
                    <a:pt x="160" y="44"/>
                  </a:lnTo>
                  <a:lnTo>
                    <a:pt x="160" y="40"/>
                  </a:lnTo>
                  <a:lnTo>
                    <a:pt x="164" y="38"/>
                  </a:lnTo>
                  <a:lnTo>
                    <a:pt x="172" y="40"/>
                  </a:lnTo>
                  <a:lnTo>
                    <a:pt x="178" y="44"/>
                  </a:lnTo>
                  <a:lnTo>
                    <a:pt x="176" y="48"/>
                  </a:lnTo>
                  <a:lnTo>
                    <a:pt x="174" y="52"/>
                  </a:lnTo>
                  <a:lnTo>
                    <a:pt x="170" y="56"/>
                  </a:lnTo>
                  <a:lnTo>
                    <a:pt x="168" y="60"/>
                  </a:lnTo>
                  <a:lnTo>
                    <a:pt x="170" y="64"/>
                  </a:lnTo>
                  <a:lnTo>
                    <a:pt x="174" y="66"/>
                  </a:lnTo>
                  <a:lnTo>
                    <a:pt x="180" y="70"/>
                  </a:lnTo>
                  <a:lnTo>
                    <a:pt x="180" y="74"/>
                  </a:lnTo>
                  <a:lnTo>
                    <a:pt x="176" y="76"/>
                  </a:lnTo>
                  <a:lnTo>
                    <a:pt x="164" y="78"/>
                  </a:lnTo>
                  <a:lnTo>
                    <a:pt x="154" y="80"/>
                  </a:lnTo>
                  <a:lnTo>
                    <a:pt x="144" y="82"/>
                  </a:lnTo>
                  <a:lnTo>
                    <a:pt x="138" y="86"/>
                  </a:lnTo>
                  <a:lnTo>
                    <a:pt x="136" y="90"/>
                  </a:lnTo>
                  <a:lnTo>
                    <a:pt x="134" y="98"/>
                  </a:lnTo>
                  <a:lnTo>
                    <a:pt x="132" y="106"/>
                  </a:lnTo>
                  <a:lnTo>
                    <a:pt x="128" y="118"/>
                  </a:lnTo>
                  <a:lnTo>
                    <a:pt x="126" y="122"/>
                  </a:lnTo>
                  <a:lnTo>
                    <a:pt x="124" y="124"/>
                  </a:lnTo>
                  <a:lnTo>
                    <a:pt x="120" y="128"/>
                  </a:lnTo>
                  <a:lnTo>
                    <a:pt x="118" y="132"/>
                  </a:lnTo>
                  <a:lnTo>
                    <a:pt x="120" y="138"/>
                  </a:lnTo>
                  <a:lnTo>
                    <a:pt x="122" y="142"/>
                  </a:lnTo>
                  <a:lnTo>
                    <a:pt x="126" y="150"/>
                  </a:lnTo>
                  <a:lnTo>
                    <a:pt x="132" y="158"/>
                  </a:lnTo>
                  <a:lnTo>
                    <a:pt x="134" y="162"/>
                  </a:lnTo>
                  <a:lnTo>
                    <a:pt x="134" y="168"/>
                  </a:lnTo>
                  <a:lnTo>
                    <a:pt x="142" y="170"/>
                  </a:lnTo>
                  <a:lnTo>
                    <a:pt x="148" y="174"/>
                  </a:lnTo>
                  <a:lnTo>
                    <a:pt x="154" y="180"/>
                  </a:lnTo>
                  <a:lnTo>
                    <a:pt x="158" y="182"/>
                  </a:lnTo>
                  <a:lnTo>
                    <a:pt x="162" y="180"/>
                  </a:lnTo>
                  <a:lnTo>
                    <a:pt x="164" y="180"/>
                  </a:lnTo>
                  <a:lnTo>
                    <a:pt x="166" y="172"/>
                  </a:lnTo>
                  <a:lnTo>
                    <a:pt x="176" y="172"/>
                  </a:lnTo>
                  <a:lnTo>
                    <a:pt x="176" y="188"/>
                  </a:lnTo>
                  <a:lnTo>
                    <a:pt x="176" y="194"/>
                  </a:lnTo>
                  <a:lnTo>
                    <a:pt x="178" y="196"/>
                  </a:lnTo>
                  <a:lnTo>
                    <a:pt x="180" y="198"/>
                  </a:lnTo>
                  <a:lnTo>
                    <a:pt x="182" y="198"/>
                  </a:lnTo>
                  <a:lnTo>
                    <a:pt x="184" y="198"/>
                  </a:lnTo>
                  <a:lnTo>
                    <a:pt x="192" y="200"/>
                  </a:lnTo>
                  <a:lnTo>
                    <a:pt x="202" y="212"/>
                  </a:lnTo>
                  <a:lnTo>
                    <a:pt x="206" y="218"/>
                  </a:lnTo>
                  <a:lnTo>
                    <a:pt x="208" y="226"/>
                  </a:lnTo>
                  <a:lnTo>
                    <a:pt x="206" y="258"/>
                  </a:lnTo>
                  <a:lnTo>
                    <a:pt x="204" y="264"/>
                  </a:lnTo>
                  <a:lnTo>
                    <a:pt x="204" y="266"/>
                  </a:lnTo>
                  <a:lnTo>
                    <a:pt x="202" y="270"/>
                  </a:lnTo>
                  <a:lnTo>
                    <a:pt x="200" y="276"/>
                  </a:lnTo>
                  <a:lnTo>
                    <a:pt x="202" y="290"/>
                  </a:lnTo>
                  <a:lnTo>
                    <a:pt x="204" y="294"/>
                  </a:lnTo>
                  <a:lnTo>
                    <a:pt x="208" y="296"/>
                  </a:lnTo>
                  <a:lnTo>
                    <a:pt x="204" y="306"/>
                  </a:lnTo>
                  <a:lnTo>
                    <a:pt x="202" y="316"/>
                  </a:lnTo>
                  <a:lnTo>
                    <a:pt x="200" y="322"/>
                  </a:lnTo>
                  <a:lnTo>
                    <a:pt x="196" y="326"/>
                  </a:lnTo>
                  <a:lnTo>
                    <a:pt x="190" y="330"/>
                  </a:lnTo>
                  <a:lnTo>
                    <a:pt x="186" y="33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15" name="Freeform 95"/>
            <p:cNvSpPr/>
            <p:nvPr/>
          </p:nvSpPr>
          <p:spPr bwMode="auto">
            <a:xfrm>
              <a:off x="3017704" y="4863660"/>
              <a:ext cx="285971" cy="375666"/>
            </a:xfrm>
            <a:custGeom>
              <a:gdLst>
                <a:gd fmla="*/ 2147483647 w 196" name="T0"/>
                <a:gd fmla="*/ 2147483647 h 238" name="T1"/>
                <a:gd fmla="*/ 2147483647 w 196" name="T2"/>
                <a:gd fmla="*/ 2147483647 h 238" name="T3"/>
                <a:gd fmla="*/ 2147483647 w 196" name="T4"/>
                <a:gd fmla="*/ 2147483647 h 238" name="T5"/>
                <a:gd fmla="*/ 2147483647 w 196" name="T6"/>
                <a:gd fmla="*/ 2147483647 h 238" name="T7"/>
                <a:gd fmla="*/ 2147483647 w 196" name="T8"/>
                <a:gd fmla="*/ 2147483647 h 238" name="T9"/>
                <a:gd fmla="*/ 2147483647 w 196" name="T10"/>
                <a:gd fmla="*/ 2147483647 h 238" name="T11"/>
                <a:gd fmla="*/ 2147483647 w 196" name="T12"/>
                <a:gd fmla="*/ 2147483647 h 238" name="T13"/>
                <a:gd fmla="*/ 2147483647 w 196" name="T14"/>
                <a:gd fmla="*/ 2147483647 h 238" name="T15"/>
                <a:gd fmla="*/ 2147483647 w 196" name="T16"/>
                <a:gd fmla="*/ 2147483647 h 238" name="T17"/>
                <a:gd fmla="*/ 2147483647 w 196" name="T18"/>
                <a:gd fmla="*/ 2147483647 h 238" name="T19"/>
                <a:gd fmla="*/ 2147483647 w 196" name="T20"/>
                <a:gd fmla="*/ 2147483647 h 238" name="T21"/>
                <a:gd fmla="*/ 2147483647 w 196" name="T22"/>
                <a:gd fmla="*/ 2147483647 h 238" name="T23"/>
                <a:gd fmla="*/ 2147483647 w 196" name="T24"/>
                <a:gd fmla="*/ 2147483647 h 238" name="T25"/>
                <a:gd fmla="*/ 2147483647 w 196" name="T26"/>
                <a:gd fmla="*/ 2147483647 h 238" name="T27"/>
                <a:gd fmla="*/ 2147483647 w 196" name="T28"/>
                <a:gd fmla="*/ 2147483647 h 238" name="T29"/>
                <a:gd fmla="*/ 2147483647 w 196" name="T30"/>
                <a:gd fmla="*/ 2147483647 h 238" name="T31"/>
                <a:gd fmla="*/ 2147483647 w 196" name="T32"/>
                <a:gd fmla="*/ 2147483647 h 238" name="T33"/>
                <a:gd fmla="*/ 2147483647 w 196" name="T34"/>
                <a:gd fmla="*/ 2147483647 h 238" name="T35"/>
                <a:gd fmla="*/ 2147483647 w 196" name="T36"/>
                <a:gd fmla="*/ 2147483647 h 238" name="T37"/>
                <a:gd fmla="*/ 2147483647 w 196" name="T38"/>
                <a:gd fmla="*/ 2147483647 h 238" name="T39"/>
                <a:gd fmla="*/ 2147483647 w 196" name="T40"/>
                <a:gd fmla="*/ 2147483647 h 238" name="T41"/>
                <a:gd fmla="*/ 2147483647 w 196" name="T42"/>
                <a:gd fmla="*/ 2147483647 h 238" name="T43"/>
                <a:gd fmla="*/ 2147483647 w 196" name="T44"/>
                <a:gd fmla="*/ 2147483647 h 238" name="T45"/>
                <a:gd fmla="*/ 2147483647 w 196" name="T46"/>
                <a:gd fmla="*/ 2147483647 h 238" name="T47"/>
                <a:gd fmla="*/ 2147483647 w 196" name="T48"/>
                <a:gd fmla="*/ 2147483647 h 238" name="T49"/>
                <a:gd fmla="*/ 2147483647 w 196" name="T50"/>
                <a:gd fmla="*/ 2147483647 h 238" name="T51"/>
                <a:gd fmla="*/ 2147483647 w 196" name="T52"/>
                <a:gd fmla="*/ 2147483647 h 238" name="T53"/>
                <a:gd fmla="*/ 2147483647 w 196" name="T54"/>
                <a:gd fmla="*/ 2147483647 h 238" name="T55"/>
                <a:gd fmla="*/ 2147483647 w 196" name="T56"/>
                <a:gd fmla="*/ 2147483647 h 238" name="T57"/>
                <a:gd fmla="*/ 2147483647 w 196" name="T58"/>
                <a:gd fmla="*/ 2147483647 h 238" name="T59"/>
                <a:gd fmla="*/ 2147483647 w 196" name="T60"/>
                <a:gd fmla="*/ 2147483647 h 238" name="T61"/>
                <a:gd fmla="*/ 2147483647 w 196" name="T62"/>
                <a:gd fmla="*/ 2147483647 h 238" name="T63"/>
                <a:gd fmla="*/ 2147483647 w 196" name="T64"/>
                <a:gd fmla="*/ 2147483647 h 238" name="T65"/>
                <a:gd fmla="*/ 2147483647 w 196" name="T66"/>
                <a:gd fmla="*/ 2147483647 h 238" name="T67"/>
                <a:gd fmla="*/ 2147483647 w 196" name="T68"/>
                <a:gd fmla="*/ 2147483647 h 238" name="T69"/>
                <a:gd fmla="*/ 2147483647 w 196" name="T70"/>
                <a:gd fmla="*/ 2147483647 h 238" name="T71"/>
                <a:gd fmla="*/ 2147483647 w 196" name="T72"/>
                <a:gd fmla="*/ 2147483647 h 238" name="T73"/>
                <a:gd fmla="*/ 2147483647 w 196" name="T74"/>
                <a:gd fmla="*/ 2147483647 h 238" name="T75"/>
                <a:gd fmla="*/ 2147483647 w 196" name="T76"/>
                <a:gd fmla="*/ 2147483647 h 238" name="T77"/>
                <a:gd fmla="*/ 2147483647 w 196" name="T78"/>
                <a:gd fmla="*/ 2147483647 h 238" name="T79"/>
                <a:gd fmla="*/ 2147483647 w 196" name="T80"/>
                <a:gd fmla="*/ 2147483647 h 238" name="T81"/>
                <a:gd fmla="*/ 2147483647 w 196" name="T82"/>
                <a:gd fmla="*/ 2147483647 h 238" name="T83"/>
                <a:gd fmla="*/ 2147483647 w 196" name="T84"/>
                <a:gd fmla="*/ 2147483647 h 238" name="T85"/>
                <a:gd fmla="*/ 2147483647 w 196" name="T86"/>
                <a:gd fmla="*/ 2147483647 h 238" name="T87"/>
                <a:gd fmla="*/ 2147483647 w 196" name="T88"/>
                <a:gd fmla="*/ 0 h 238" name="T89"/>
                <a:gd fmla="*/ 2147483647 w 196" name="T90"/>
                <a:gd fmla="*/ 2147483647 h 238" name="T91"/>
                <a:gd fmla="*/ 2147483647 w 196" name="T92"/>
                <a:gd fmla="*/ 2147483647 h 238" name="T93"/>
                <a:gd fmla="*/ 2147483647 w 196" name="T94"/>
                <a:gd fmla="*/ 2147483647 h 238" name="T95"/>
                <a:gd fmla="*/ 0 w 196" name="T96"/>
                <a:gd fmla="*/ 2147483647 h 238"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196" name="T147"/>
                <a:gd fmla="*/ 0 h 238" name="T148"/>
                <a:gd fmla="*/ 196 w 196" name="T149"/>
                <a:gd fmla="*/ 238 h 238"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238" w="196">
                  <a:moveTo>
                    <a:pt x="0" y="24"/>
                  </a:moveTo>
                  <a:lnTo>
                    <a:pt x="10" y="34"/>
                  </a:lnTo>
                  <a:lnTo>
                    <a:pt x="14" y="42"/>
                  </a:lnTo>
                  <a:lnTo>
                    <a:pt x="16" y="50"/>
                  </a:lnTo>
                  <a:lnTo>
                    <a:pt x="14" y="82"/>
                  </a:lnTo>
                  <a:lnTo>
                    <a:pt x="12" y="88"/>
                  </a:lnTo>
                  <a:lnTo>
                    <a:pt x="12" y="90"/>
                  </a:lnTo>
                  <a:lnTo>
                    <a:pt x="10" y="94"/>
                  </a:lnTo>
                  <a:lnTo>
                    <a:pt x="8" y="100"/>
                  </a:lnTo>
                  <a:lnTo>
                    <a:pt x="10" y="114"/>
                  </a:lnTo>
                  <a:lnTo>
                    <a:pt x="12" y="118"/>
                  </a:lnTo>
                  <a:lnTo>
                    <a:pt x="16" y="120"/>
                  </a:lnTo>
                  <a:lnTo>
                    <a:pt x="14" y="126"/>
                  </a:lnTo>
                  <a:lnTo>
                    <a:pt x="12" y="132"/>
                  </a:lnTo>
                  <a:lnTo>
                    <a:pt x="8" y="146"/>
                  </a:lnTo>
                  <a:lnTo>
                    <a:pt x="18" y="156"/>
                  </a:lnTo>
                  <a:lnTo>
                    <a:pt x="22" y="168"/>
                  </a:lnTo>
                  <a:lnTo>
                    <a:pt x="26" y="198"/>
                  </a:lnTo>
                  <a:lnTo>
                    <a:pt x="28" y="200"/>
                  </a:lnTo>
                  <a:lnTo>
                    <a:pt x="30" y="202"/>
                  </a:lnTo>
                  <a:lnTo>
                    <a:pt x="34" y="204"/>
                  </a:lnTo>
                  <a:lnTo>
                    <a:pt x="36" y="208"/>
                  </a:lnTo>
                  <a:lnTo>
                    <a:pt x="42" y="228"/>
                  </a:lnTo>
                  <a:lnTo>
                    <a:pt x="44" y="234"/>
                  </a:lnTo>
                  <a:lnTo>
                    <a:pt x="46" y="238"/>
                  </a:lnTo>
                  <a:lnTo>
                    <a:pt x="50" y="238"/>
                  </a:lnTo>
                  <a:lnTo>
                    <a:pt x="56" y="236"/>
                  </a:lnTo>
                  <a:lnTo>
                    <a:pt x="60" y="232"/>
                  </a:lnTo>
                  <a:lnTo>
                    <a:pt x="70" y="220"/>
                  </a:lnTo>
                  <a:lnTo>
                    <a:pt x="76" y="226"/>
                  </a:lnTo>
                  <a:lnTo>
                    <a:pt x="84" y="228"/>
                  </a:lnTo>
                  <a:lnTo>
                    <a:pt x="92" y="230"/>
                  </a:lnTo>
                  <a:lnTo>
                    <a:pt x="98" y="238"/>
                  </a:lnTo>
                  <a:lnTo>
                    <a:pt x="100" y="232"/>
                  </a:lnTo>
                  <a:lnTo>
                    <a:pt x="104" y="230"/>
                  </a:lnTo>
                  <a:lnTo>
                    <a:pt x="112" y="228"/>
                  </a:lnTo>
                  <a:lnTo>
                    <a:pt x="126" y="228"/>
                  </a:lnTo>
                  <a:lnTo>
                    <a:pt x="126" y="204"/>
                  </a:lnTo>
                  <a:lnTo>
                    <a:pt x="128" y="196"/>
                  </a:lnTo>
                  <a:lnTo>
                    <a:pt x="132" y="188"/>
                  </a:lnTo>
                  <a:lnTo>
                    <a:pt x="136" y="180"/>
                  </a:lnTo>
                  <a:lnTo>
                    <a:pt x="144" y="176"/>
                  </a:lnTo>
                  <a:lnTo>
                    <a:pt x="152" y="172"/>
                  </a:lnTo>
                  <a:lnTo>
                    <a:pt x="162" y="172"/>
                  </a:lnTo>
                  <a:lnTo>
                    <a:pt x="170" y="172"/>
                  </a:lnTo>
                  <a:lnTo>
                    <a:pt x="178" y="174"/>
                  </a:lnTo>
                  <a:lnTo>
                    <a:pt x="190" y="180"/>
                  </a:lnTo>
                  <a:lnTo>
                    <a:pt x="190" y="174"/>
                  </a:lnTo>
                  <a:lnTo>
                    <a:pt x="192" y="170"/>
                  </a:lnTo>
                  <a:lnTo>
                    <a:pt x="196" y="162"/>
                  </a:lnTo>
                  <a:lnTo>
                    <a:pt x="196" y="156"/>
                  </a:lnTo>
                  <a:lnTo>
                    <a:pt x="196" y="148"/>
                  </a:lnTo>
                  <a:lnTo>
                    <a:pt x="194" y="146"/>
                  </a:lnTo>
                  <a:lnTo>
                    <a:pt x="186" y="138"/>
                  </a:lnTo>
                  <a:lnTo>
                    <a:pt x="184" y="134"/>
                  </a:lnTo>
                  <a:lnTo>
                    <a:pt x="180" y="130"/>
                  </a:lnTo>
                  <a:lnTo>
                    <a:pt x="180" y="126"/>
                  </a:lnTo>
                  <a:lnTo>
                    <a:pt x="180" y="120"/>
                  </a:lnTo>
                  <a:lnTo>
                    <a:pt x="168" y="118"/>
                  </a:lnTo>
                  <a:lnTo>
                    <a:pt x="158" y="116"/>
                  </a:lnTo>
                  <a:lnTo>
                    <a:pt x="154" y="112"/>
                  </a:lnTo>
                  <a:lnTo>
                    <a:pt x="152" y="108"/>
                  </a:lnTo>
                  <a:lnTo>
                    <a:pt x="152" y="102"/>
                  </a:lnTo>
                  <a:lnTo>
                    <a:pt x="152" y="94"/>
                  </a:lnTo>
                  <a:lnTo>
                    <a:pt x="150" y="92"/>
                  </a:lnTo>
                  <a:lnTo>
                    <a:pt x="148" y="90"/>
                  </a:lnTo>
                  <a:lnTo>
                    <a:pt x="146" y="80"/>
                  </a:lnTo>
                  <a:lnTo>
                    <a:pt x="142" y="70"/>
                  </a:lnTo>
                  <a:lnTo>
                    <a:pt x="138" y="68"/>
                  </a:lnTo>
                  <a:lnTo>
                    <a:pt x="134" y="66"/>
                  </a:lnTo>
                  <a:lnTo>
                    <a:pt x="124" y="68"/>
                  </a:lnTo>
                  <a:lnTo>
                    <a:pt x="120" y="68"/>
                  </a:lnTo>
                  <a:lnTo>
                    <a:pt x="116" y="68"/>
                  </a:lnTo>
                  <a:lnTo>
                    <a:pt x="114" y="66"/>
                  </a:lnTo>
                  <a:lnTo>
                    <a:pt x="114" y="62"/>
                  </a:lnTo>
                  <a:lnTo>
                    <a:pt x="108" y="60"/>
                  </a:lnTo>
                  <a:lnTo>
                    <a:pt x="104" y="58"/>
                  </a:lnTo>
                  <a:lnTo>
                    <a:pt x="100" y="54"/>
                  </a:lnTo>
                  <a:lnTo>
                    <a:pt x="98" y="52"/>
                  </a:lnTo>
                  <a:lnTo>
                    <a:pt x="94" y="54"/>
                  </a:lnTo>
                  <a:lnTo>
                    <a:pt x="84" y="50"/>
                  </a:lnTo>
                  <a:lnTo>
                    <a:pt x="74" y="44"/>
                  </a:lnTo>
                  <a:lnTo>
                    <a:pt x="70" y="36"/>
                  </a:lnTo>
                  <a:lnTo>
                    <a:pt x="66" y="30"/>
                  </a:lnTo>
                  <a:lnTo>
                    <a:pt x="64" y="20"/>
                  </a:lnTo>
                  <a:lnTo>
                    <a:pt x="66" y="10"/>
                  </a:lnTo>
                  <a:lnTo>
                    <a:pt x="66" y="6"/>
                  </a:lnTo>
                  <a:lnTo>
                    <a:pt x="64" y="2"/>
                  </a:lnTo>
                  <a:lnTo>
                    <a:pt x="62" y="0"/>
                  </a:lnTo>
                  <a:lnTo>
                    <a:pt x="56" y="0"/>
                  </a:lnTo>
                  <a:lnTo>
                    <a:pt x="48" y="2"/>
                  </a:lnTo>
                  <a:lnTo>
                    <a:pt x="42" y="6"/>
                  </a:lnTo>
                  <a:lnTo>
                    <a:pt x="30" y="14"/>
                  </a:lnTo>
                  <a:lnTo>
                    <a:pt x="20" y="22"/>
                  </a:lnTo>
                  <a:lnTo>
                    <a:pt x="12" y="26"/>
                  </a:lnTo>
                  <a:lnTo>
                    <a:pt x="8" y="26"/>
                  </a:lnTo>
                  <a:lnTo>
                    <a:pt x="4" y="24"/>
                  </a:lnTo>
                  <a:lnTo>
                    <a:pt x="0" y="2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16" name="Freeform 96"/>
            <p:cNvSpPr/>
            <p:nvPr/>
          </p:nvSpPr>
          <p:spPr bwMode="auto">
            <a:xfrm>
              <a:off x="3201048" y="5137114"/>
              <a:ext cx="196029" cy="238940"/>
            </a:xfrm>
            <a:custGeom>
              <a:gdLst>
                <a:gd fmla="*/ 2147483647 w 134" name="T0"/>
                <a:gd fmla="*/ 2147483647 h 152" name="T1"/>
                <a:gd fmla="*/ 2147483647 w 134" name="T2"/>
                <a:gd fmla="*/ 2147483647 h 152" name="T3"/>
                <a:gd fmla="*/ 2147483647 w 134" name="T4"/>
                <a:gd fmla="*/ 2147483647 h 152" name="T5"/>
                <a:gd fmla="*/ 2147483647 w 134" name="T6"/>
                <a:gd fmla="*/ 2147483647 h 152" name="T7"/>
                <a:gd fmla="*/ 2147483647 w 134" name="T8"/>
                <a:gd fmla="*/ 2147483647 h 152" name="T9"/>
                <a:gd fmla="*/ 2147483647 w 134" name="T10"/>
                <a:gd fmla="*/ 2147483647 h 152" name="T11"/>
                <a:gd fmla="*/ 2147483647 w 134" name="T12"/>
                <a:gd fmla="*/ 2147483647 h 152" name="T13"/>
                <a:gd fmla="*/ 2147483647 w 134" name="T14"/>
                <a:gd fmla="*/ 2147483647 h 152" name="T15"/>
                <a:gd fmla="*/ 2147483647 w 134" name="T16"/>
                <a:gd fmla="*/ 2147483647 h 152" name="T17"/>
                <a:gd fmla="*/ 2147483647 w 134" name="T18"/>
                <a:gd fmla="*/ 2147483647 h 152" name="T19"/>
                <a:gd fmla="*/ 2147483647 w 134" name="T20"/>
                <a:gd fmla="*/ 2147483647 h 152" name="T21"/>
                <a:gd fmla="*/ 2147483647 w 134" name="T22"/>
                <a:gd fmla="*/ 2147483647 h 152" name="T23"/>
                <a:gd fmla="*/ 2147483647 w 134" name="T24"/>
                <a:gd fmla="*/ 2147483647 h 152" name="T25"/>
                <a:gd fmla="*/ 2147483647 w 134" name="T26"/>
                <a:gd fmla="*/ 2147483647 h 152" name="T27"/>
                <a:gd fmla="*/ 2147483647 w 134" name="T28"/>
                <a:gd fmla="*/ 2147483647 h 152" name="T29"/>
                <a:gd fmla="*/ 2147483647 w 134" name="T30"/>
                <a:gd fmla="*/ 2147483647 h 152" name="T31"/>
                <a:gd fmla="*/ 2147483647 w 134" name="T32"/>
                <a:gd fmla="*/ 2147483647 h 152" name="T33"/>
                <a:gd fmla="*/ 2147483647 w 134" name="T34"/>
                <a:gd fmla="*/ 2147483647 h 152" name="T35"/>
                <a:gd fmla="*/ 2147483647 w 134" name="T36"/>
                <a:gd fmla="*/ 2147483647 h 152" name="T37"/>
                <a:gd fmla="*/ 2147483647 w 134" name="T38"/>
                <a:gd fmla="*/ 2147483647 h 152" name="T39"/>
                <a:gd fmla="*/ 2147483647 w 134" name="T40"/>
                <a:gd fmla="*/ 2147483647 h 152" name="T41"/>
                <a:gd fmla="*/ 2147483647 w 134" name="T42"/>
                <a:gd fmla="*/ 2147483647 h 152" name="T43"/>
                <a:gd fmla="*/ 2147483647 w 134" name="T44"/>
                <a:gd fmla="*/ 2147483647 h 152" name="T45"/>
                <a:gd fmla="*/ 2147483647 w 134" name="T46"/>
                <a:gd fmla="*/ 2147483647 h 152" name="T47"/>
                <a:gd fmla="*/ 2147483647 w 134" name="T48"/>
                <a:gd fmla="*/ 2147483647 h 152" name="T49"/>
                <a:gd fmla="*/ 2147483647 w 134" name="T50"/>
                <a:gd fmla="*/ 2147483647 h 152" name="T51"/>
                <a:gd fmla="*/ 2147483647 w 134" name="T52"/>
                <a:gd fmla="*/ 2147483647 h 152" name="T53"/>
                <a:gd fmla="*/ 2147483647 w 134" name="T54"/>
                <a:gd fmla="*/ 2147483647 h 152" name="T55"/>
                <a:gd fmla="*/ 2147483647 w 134" name="T56"/>
                <a:gd fmla="*/ 2147483647 h 152" name="T57"/>
                <a:gd fmla="*/ 2147483647 w 134" name="T58"/>
                <a:gd fmla="*/ 2147483647 h 152" name="T59"/>
                <a:gd fmla="*/ 2147483647 w 134" name="T60"/>
                <a:gd fmla="*/ 2147483647 h 152" name="T61"/>
                <a:gd fmla="*/ 2147483647 w 134" name="T62"/>
                <a:gd fmla="*/ 2147483647 h 152" name="T63"/>
                <a:gd fmla="*/ 0 w 134" name="T64"/>
                <a:gd fmla="*/ 2147483647 h 152" name="T65"/>
                <a:gd fmla="*/ 0 w 134" name="T66"/>
                <a:gd fmla="*/ 2147483647 h 152" name="T67"/>
                <a:gd fmla="*/ 0 w 134" name="T68"/>
                <a:gd fmla="*/ 2147483647 h 152" name="T69"/>
                <a:gd fmla="*/ 2147483647 w 134" name="T70"/>
                <a:gd fmla="*/ 2147483647 h 152" name="T71"/>
                <a:gd fmla="*/ 2147483647 w 134" name="T72"/>
                <a:gd fmla="*/ 2147483647 h 152" name="T73"/>
                <a:gd fmla="*/ 2147483647 w 134" name="T74"/>
                <a:gd fmla="*/ 2147483647 h 152" name="T75"/>
                <a:gd fmla="*/ 2147483647 w 134" name="T76"/>
                <a:gd fmla="*/ 2147483647 h 152" name="T77"/>
                <a:gd fmla="*/ 2147483647 w 134" name="T78"/>
                <a:gd fmla="*/ 0 h 152" name="T79"/>
                <a:gd fmla="*/ 2147483647 w 134" name="T80"/>
                <a:gd fmla="*/ 0 h 152" name="T81"/>
                <a:gd fmla="*/ 2147483647 w 134" name="T82"/>
                <a:gd fmla="*/ 0 h 152" name="T83"/>
                <a:gd fmla="*/ 2147483647 w 134" name="T84"/>
                <a:gd fmla="*/ 2147483647 h 152" name="T85"/>
                <a:gd fmla="*/ 2147483647 w 134" name="T86"/>
                <a:gd fmla="*/ 2147483647 h 152" name="T87"/>
                <a:gd fmla="*/ 2147483647 w 134" name="T88"/>
                <a:gd fmla="*/ 2147483647 h 152" name="T89"/>
                <a:gd fmla="*/ 2147483647 w 134" name="T90"/>
                <a:gd fmla="*/ 2147483647 h 152" name="T91"/>
                <a:gd fmla="*/ 2147483647 w 134" name="T92"/>
                <a:gd fmla="*/ 2147483647 h 152" name="T93"/>
                <a:gd fmla="*/ 2147483647 w 134" name="T94"/>
                <a:gd fmla="*/ 2147483647 h 152" name="T95"/>
                <a:gd fmla="*/ 2147483647 w 134" name="T96"/>
                <a:gd fmla="*/ 2147483647 h 152" name="T97"/>
                <a:gd fmla="*/ 2147483647 w 134" name="T98"/>
                <a:gd fmla="*/ 2147483647 h 152" name="T99"/>
                <a:gd fmla="*/ 2147483647 w 134" name="T100"/>
                <a:gd fmla="*/ 2147483647 h 152" name="T101"/>
                <a:gd fmla="*/ 2147483647 w 134" name="T102"/>
                <a:gd fmla="*/ 2147483647 h 152" name="T103"/>
                <a:gd fmla="*/ 2147483647 w 134" name="T104"/>
                <a:gd fmla="*/ 2147483647 h 152" name="T105"/>
                <a:gd fmla="*/ 2147483647 w 134" name="T106"/>
                <a:gd fmla="*/ 2147483647 h 152" name="T107"/>
                <a:gd fmla="*/ 2147483647 w 134" name="T108"/>
                <a:gd fmla="*/ 2147483647 h 152" name="T109"/>
                <a:gd fmla="*/ 2147483647 w 134" name="T110"/>
                <a:gd fmla="*/ 2147483647 h 152" name="T111"/>
                <a:gd fmla="*/ 2147483647 w 134" name="T112"/>
                <a:gd fmla="*/ 2147483647 h 152" name="T113"/>
                <a:gd fmla="*/ 2147483647 w 134" name="T114"/>
                <a:gd fmla="*/ 2147483647 h 152" name="T115"/>
                <a:gd fmla="*/ 2147483647 w 134" name="T116"/>
                <a:gd fmla="*/ 2147483647 h 152" name="T117"/>
                <a:gd fmla="*/ 2147483647 w 134" name="T118"/>
                <a:gd fmla="*/ 2147483647 h 152" name="T119"/>
                <a:gd fmla="*/ 2147483647 w 134" name="T120"/>
                <a:gd fmla="*/ 2147483647 h 152" name="T121"/>
                <a:gd fmla="*/ 2147483647 w 134" name="T122"/>
                <a:gd fmla="*/ 2147483647 h 152" name="T123"/>
                <a:gd fmla="*/ 2147483647 w 134" name="T124"/>
                <a:gd fmla="*/ 2147483647 h 152"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134" name="T189"/>
                <a:gd fmla="*/ 0 h 152" name="T190"/>
                <a:gd fmla="*/ 134 w 134" name="T191"/>
                <a:gd fmla="*/ 152 h 152"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52" w="134">
                  <a:moveTo>
                    <a:pt x="132" y="118"/>
                  </a:moveTo>
                  <a:lnTo>
                    <a:pt x="134" y="122"/>
                  </a:lnTo>
                  <a:lnTo>
                    <a:pt x="134" y="130"/>
                  </a:lnTo>
                  <a:lnTo>
                    <a:pt x="134" y="136"/>
                  </a:lnTo>
                  <a:lnTo>
                    <a:pt x="130" y="138"/>
                  </a:lnTo>
                  <a:lnTo>
                    <a:pt x="122" y="146"/>
                  </a:lnTo>
                  <a:lnTo>
                    <a:pt x="112" y="150"/>
                  </a:lnTo>
                  <a:lnTo>
                    <a:pt x="102" y="152"/>
                  </a:lnTo>
                  <a:lnTo>
                    <a:pt x="94" y="152"/>
                  </a:lnTo>
                  <a:lnTo>
                    <a:pt x="86" y="150"/>
                  </a:lnTo>
                  <a:lnTo>
                    <a:pt x="82" y="148"/>
                  </a:lnTo>
                  <a:lnTo>
                    <a:pt x="74" y="148"/>
                  </a:lnTo>
                  <a:lnTo>
                    <a:pt x="76" y="138"/>
                  </a:lnTo>
                  <a:lnTo>
                    <a:pt x="80" y="132"/>
                  </a:lnTo>
                  <a:lnTo>
                    <a:pt x="82" y="124"/>
                  </a:lnTo>
                  <a:lnTo>
                    <a:pt x="84" y="116"/>
                  </a:lnTo>
                  <a:lnTo>
                    <a:pt x="82" y="110"/>
                  </a:lnTo>
                  <a:lnTo>
                    <a:pt x="78" y="106"/>
                  </a:lnTo>
                  <a:lnTo>
                    <a:pt x="72" y="106"/>
                  </a:lnTo>
                  <a:lnTo>
                    <a:pt x="64" y="104"/>
                  </a:lnTo>
                  <a:lnTo>
                    <a:pt x="62" y="102"/>
                  </a:lnTo>
                  <a:lnTo>
                    <a:pt x="60" y="98"/>
                  </a:lnTo>
                  <a:lnTo>
                    <a:pt x="58" y="94"/>
                  </a:lnTo>
                  <a:lnTo>
                    <a:pt x="54" y="92"/>
                  </a:lnTo>
                  <a:lnTo>
                    <a:pt x="46" y="90"/>
                  </a:lnTo>
                  <a:lnTo>
                    <a:pt x="40" y="88"/>
                  </a:lnTo>
                  <a:lnTo>
                    <a:pt x="34" y="88"/>
                  </a:lnTo>
                  <a:lnTo>
                    <a:pt x="30" y="86"/>
                  </a:lnTo>
                  <a:lnTo>
                    <a:pt x="24" y="82"/>
                  </a:lnTo>
                  <a:lnTo>
                    <a:pt x="12" y="66"/>
                  </a:lnTo>
                  <a:lnTo>
                    <a:pt x="4" y="62"/>
                  </a:lnTo>
                  <a:lnTo>
                    <a:pt x="2" y="60"/>
                  </a:lnTo>
                  <a:lnTo>
                    <a:pt x="0" y="58"/>
                  </a:lnTo>
                  <a:lnTo>
                    <a:pt x="0" y="56"/>
                  </a:lnTo>
                  <a:lnTo>
                    <a:pt x="0" y="32"/>
                  </a:lnTo>
                  <a:lnTo>
                    <a:pt x="2" y="24"/>
                  </a:lnTo>
                  <a:lnTo>
                    <a:pt x="6" y="16"/>
                  </a:lnTo>
                  <a:lnTo>
                    <a:pt x="10" y="8"/>
                  </a:lnTo>
                  <a:lnTo>
                    <a:pt x="18" y="4"/>
                  </a:lnTo>
                  <a:lnTo>
                    <a:pt x="26" y="0"/>
                  </a:lnTo>
                  <a:lnTo>
                    <a:pt x="36" y="0"/>
                  </a:lnTo>
                  <a:lnTo>
                    <a:pt x="44" y="0"/>
                  </a:lnTo>
                  <a:lnTo>
                    <a:pt x="52" y="2"/>
                  </a:lnTo>
                  <a:lnTo>
                    <a:pt x="64" y="8"/>
                  </a:lnTo>
                  <a:lnTo>
                    <a:pt x="64" y="18"/>
                  </a:lnTo>
                  <a:lnTo>
                    <a:pt x="70" y="34"/>
                  </a:lnTo>
                  <a:lnTo>
                    <a:pt x="76" y="50"/>
                  </a:lnTo>
                  <a:lnTo>
                    <a:pt x="78" y="54"/>
                  </a:lnTo>
                  <a:lnTo>
                    <a:pt x="82" y="56"/>
                  </a:lnTo>
                  <a:lnTo>
                    <a:pt x="92" y="56"/>
                  </a:lnTo>
                  <a:lnTo>
                    <a:pt x="100" y="58"/>
                  </a:lnTo>
                  <a:lnTo>
                    <a:pt x="106" y="62"/>
                  </a:lnTo>
                  <a:lnTo>
                    <a:pt x="108" y="68"/>
                  </a:lnTo>
                  <a:lnTo>
                    <a:pt x="114" y="80"/>
                  </a:lnTo>
                  <a:lnTo>
                    <a:pt x="120" y="90"/>
                  </a:lnTo>
                  <a:lnTo>
                    <a:pt x="122" y="86"/>
                  </a:lnTo>
                  <a:lnTo>
                    <a:pt x="126" y="84"/>
                  </a:lnTo>
                  <a:lnTo>
                    <a:pt x="128" y="82"/>
                  </a:lnTo>
                  <a:lnTo>
                    <a:pt x="132" y="84"/>
                  </a:lnTo>
                  <a:lnTo>
                    <a:pt x="132" y="88"/>
                  </a:lnTo>
                  <a:lnTo>
                    <a:pt x="132" y="94"/>
                  </a:lnTo>
                  <a:lnTo>
                    <a:pt x="132" y="106"/>
                  </a:lnTo>
                  <a:lnTo>
                    <a:pt x="132" y="11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17" name="Freeform 97"/>
            <p:cNvSpPr/>
            <p:nvPr/>
          </p:nvSpPr>
          <p:spPr bwMode="auto">
            <a:xfrm>
              <a:off x="3341727" y="5455700"/>
              <a:ext cx="122230" cy="128763"/>
            </a:xfrm>
            <a:custGeom>
              <a:gdLst>
                <a:gd fmla="*/ 2147483647 w 84" name="T0"/>
                <a:gd fmla="*/ 0 h 82" name="T1"/>
                <a:gd fmla="*/ 2147483647 w 84" name="T2"/>
                <a:gd fmla="*/ 0 h 82" name="T3"/>
                <a:gd fmla="*/ 2147483647 w 84" name="T4"/>
                <a:gd fmla="*/ 2147483647 h 82" name="T5"/>
                <a:gd fmla="*/ 2147483647 w 84" name="T6"/>
                <a:gd fmla="*/ 2147483647 h 82" name="T7"/>
                <a:gd fmla="*/ 2147483647 w 84" name="T8"/>
                <a:gd fmla="*/ 2147483647 h 82" name="T9"/>
                <a:gd fmla="*/ 2147483647 w 84" name="T10"/>
                <a:gd fmla="*/ 2147483647 h 82" name="T11"/>
                <a:gd fmla="*/ 2147483647 w 84" name="T12"/>
                <a:gd fmla="*/ 2147483647 h 82" name="T13"/>
                <a:gd fmla="*/ 2147483647 w 84" name="T14"/>
                <a:gd fmla="*/ 2147483647 h 82" name="T15"/>
                <a:gd fmla="*/ 2147483647 w 84" name="T16"/>
                <a:gd fmla="*/ 2147483647 h 82" name="T17"/>
                <a:gd fmla="*/ 2147483647 w 84" name="T18"/>
                <a:gd fmla="*/ 2147483647 h 82" name="T19"/>
                <a:gd fmla="*/ 2147483647 w 84" name="T20"/>
                <a:gd fmla="*/ 2147483647 h 82" name="T21"/>
                <a:gd fmla="*/ 2147483647 w 84" name="T22"/>
                <a:gd fmla="*/ 2147483647 h 82" name="T23"/>
                <a:gd fmla="*/ 2147483647 w 84" name="T24"/>
                <a:gd fmla="*/ 2147483647 h 82" name="T25"/>
                <a:gd fmla="*/ 2147483647 w 84" name="T26"/>
                <a:gd fmla="*/ 2147483647 h 82" name="T27"/>
                <a:gd fmla="*/ 2147483647 w 84" name="T28"/>
                <a:gd fmla="*/ 2147483647 h 82" name="T29"/>
                <a:gd fmla="*/ 0 w 84" name="T30"/>
                <a:gd fmla="*/ 2147483647 h 82" name="T31"/>
                <a:gd fmla="*/ 2147483647 w 84" name="T32"/>
                <a:gd fmla="*/ 0 h 82"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84" name="T51"/>
                <a:gd fmla="*/ 0 h 82" name="T52"/>
                <a:gd fmla="*/ 84 w 84" name="T53"/>
                <a:gd fmla="*/ 82 h 82"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82" w="84">
                  <a:moveTo>
                    <a:pt x="2" y="0"/>
                  </a:moveTo>
                  <a:lnTo>
                    <a:pt x="12" y="0"/>
                  </a:lnTo>
                  <a:lnTo>
                    <a:pt x="22" y="4"/>
                  </a:lnTo>
                  <a:lnTo>
                    <a:pt x="34" y="12"/>
                  </a:lnTo>
                  <a:lnTo>
                    <a:pt x="44" y="18"/>
                  </a:lnTo>
                  <a:lnTo>
                    <a:pt x="66" y="36"/>
                  </a:lnTo>
                  <a:lnTo>
                    <a:pt x="84" y="50"/>
                  </a:lnTo>
                  <a:lnTo>
                    <a:pt x="78" y="62"/>
                  </a:lnTo>
                  <a:lnTo>
                    <a:pt x="72" y="72"/>
                  </a:lnTo>
                  <a:lnTo>
                    <a:pt x="66" y="78"/>
                  </a:lnTo>
                  <a:lnTo>
                    <a:pt x="60" y="82"/>
                  </a:lnTo>
                  <a:lnTo>
                    <a:pt x="58" y="82"/>
                  </a:lnTo>
                  <a:lnTo>
                    <a:pt x="40" y="80"/>
                  </a:lnTo>
                  <a:lnTo>
                    <a:pt x="24" y="76"/>
                  </a:lnTo>
                  <a:lnTo>
                    <a:pt x="12" y="72"/>
                  </a:lnTo>
                  <a:lnTo>
                    <a:pt x="0" y="66"/>
                  </a:lnTo>
                  <a:lnTo>
                    <a:pt x="2"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18" name="Freeform 98"/>
            <p:cNvSpPr/>
            <p:nvPr/>
          </p:nvSpPr>
          <p:spPr bwMode="auto">
            <a:xfrm>
              <a:off x="3059216" y="5212778"/>
              <a:ext cx="357464" cy="872130"/>
            </a:xfrm>
            <a:custGeom>
              <a:gdLst>
                <a:gd fmla="*/ 2147483647 w 246" name="T0"/>
                <a:gd fmla="*/ 2147483647 h 552" name="T1"/>
                <a:gd fmla="*/ 2147483647 w 246" name="T2"/>
                <a:gd fmla="*/ 2147483647 h 552" name="T3"/>
                <a:gd fmla="*/ 2147483647 w 246" name="T4"/>
                <a:gd fmla="*/ 2147483647 h 552" name="T5"/>
                <a:gd fmla="*/ 2147483647 w 246" name="T6"/>
                <a:gd fmla="*/ 2147483647 h 552" name="T7"/>
                <a:gd fmla="*/ 2147483647 w 246" name="T8"/>
                <a:gd fmla="*/ 2147483647 h 552" name="T9"/>
                <a:gd fmla="*/ 2147483647 w 246" name="T10"/>
                <a:gd fmla="*/ 2147483647 h 552" name="T11"/>
                <a:gd fmla="*/ 2147483647 w 246" name="T12"/>
                <a:gd fmla="*/ 2147483647 h 552" name="T13"/>
                <a:gd fmla="*/ 2147483647 w 246" name="T14"/>
                <a:gd fmla="*/ 2147483647 h 552" name="T15"/>
                <a:gd fmla="*/ 2147483647 w 246" name="T16"/>
                <a:gd fmla="*/ 2147483647 h 552" name="T17"/>
                <a:gd fmla="*/ 2147483647 w 246" name="T18"/>
                <a:gd fmla="*/ 2147483647 h 552" name="T19"/>
                <a:gd fmla="*/ 2147483647 w 246" name="T20"/>
                <a:gd fmla="*/ 2147483647 h 552" name="T21"/>
                <a:gd fmla="*/ 2147483647 w 246" name="T22"/>
                <a:gd fmla="*/ 2147483647 h 552" name="T23"/>
                <a:gd fmla="*/ 2147483647 w 246" name="T24"/>
                <a:gd fmla="*/ 2147483647 h 552" name="T25"/>
                <a:gd fmla="*/ 2147483647 w 246" name="T26"/>
                <a:gd fmla="*/ 2147483647 h 552" name="T27"/>
                <a:gd fmla="*/ 2147483647 w 246" name="T28"/>
                <a:gd fmla="*/ 2147483647 h 552" name="T29"/>
                <a:gd fmla="*/ 2147483647 w 246" name="T30"/>
                <a:gd fmla="*/ 2147483647 h 552" name="T31"/>
                <a:gd fmla="*/ 2147483647 w 246" name="T32"/>
                <a:gd fmla="*/ 2147483647 h 552" name="T33"/>
                <a:gd fmla="*/ 2147483647 w 246" name="T34"/>
                <a:gd fmla="*/ 2147483647 h 552" name="T35"/>
                <a:gd fmla="*/ 2147483647 w 246" name="T36"/>
                <a:gd fmla="*/ 2147483647 h 552" name="T37"/>
                <a:gd fmla="*/ 2147483647 w 246" name="T38"/>
                <a:gd fmla="*/ 2147483647 h 552" name="T39"/>
                <a:gd fmla="*/ 2147483647 w 246" name="T40"/>
                <a:gd fmla="*/ 2147483647 h 552" name="T41"/>
                <a:gd fmla="*/ 2147483647 w 246" name="T42"/>
                <a:gd fmla="*/ 2147483647 h 552" name="T43"/>
                <a:gd fmla="*/ 2147483647 w 246" name="T44"/>
                <a:gd fmla="*/ 2147483647 h 552" name="T45"/>
                <a:gd fmla="*/ 2147483647 w 246" name="T46"/>
                <a:gd fmla="*/ 2147483647 h 552" name="T47"/>
                <a:gd fmla="*/ 2147483647 w 246" name="T48"/>
                <a:gd fmla="*/ 2147483647 h 552" name="T49"/>
                <a:gd fmla="*/ 2147483647 w 246" name="T50"/>
                <a:gd fmla="*/ 2147483647 h 552" name="T51"/>
                <a:gd fmla="*/ 2147483647 w 246" name="T52"/>
                <a:gd fmla="*/ 2147483647 h 552" name="T53"/>
                <a:gd fmla="*/ 2147483647 w 246" name="T54"/>
                <a:gd fmla="*/ 2147483647 h 552" name="T55"/>
                <a:gd fmla="*/ 2147483647 w 246" name="T56"/>
                <a:gd fmla="*/ 2147483647 h 552" name="T57"/>
                <a:gd fmla="*/ 2147483647 w 246" name="T58"/>
                <a:gd fmla="*/ 2147483647 h 552" name="T59"/>
                <a:gd fmla="*/ 2147483647 w 246" name="T60"/>
                <a:gd fmla="*/ 2147483647 h 552" name="T61"/>
                <a:gd fmla="*/ 2147483647 w 246" name="T62"/>
                <a:gd fmla="*/ 2147483647 h 552" name="T63"/>
                <a:gd fmla="*/ 2147483647 w 246" name="T64"/>
                <a:gd fmla="*/ 2147483647 h 552" name="T65"/>
                <a:gd fmla="*/ 2147483647 w 246" name="T66"/>
                <a:gd fmla="*/ 2147483647 h 552" name="T67"/>
                <a:gd fmla="*/ 2147483647 w 246" name="T68"/>
                <a:gd fmla="*/ 2147483647 h 552" name="T69"/>
                <a:gd fmla="*/ 2147483647 w 246" name="T70"/>
                <a:gd fmla="*/ 2147483647 h 552" name="T71"/>
                <a:gd fmla="*/ 2147483647 w 246" name="T72"/>
                <a:gd fmla="*/ 2147483647 h 552" name="T73"/>
                <a:gd fmla="*/ 2147483647 w 246" name="T74"/>
                <a:gd fmla="*/ 2147483647 h 552" name="T75"/>
                <a:gd fmla="*/ 2147483647 w 246" name="T76"/>
                <a:gd fmla="*/ 2147483647 h 552" name="T77"/>
                <a:gd fmla="*/ 2147483647 w 246" name="T78"/>
                <a:gd fmla="*/ 2147483647 h 552" name="T79"/>
                <a:gd fmla="*/ 2147483647 w 246" name="T80"/>
                <a:gd fmla="*/ 2147483647 h 552" name="T81"/>
                <a:gd fmla="*/ 2147483647 w 246" name="T82"/>
                <a:gd fmla="*/ 2147483647 h 552" name="T83"/>
                <a:gd fmla="*/ 2147483647 w 246" name="T84"/>
                <a:gd fmla="*/ 2147483647 h 552" name="T85"/>
                <a:gd fmla="*/ 2147483647 w 246" name="T86"/>
                <a:gd fmla="*/ 2147483647 h 552" name="T87"/>
                <a:gd fmla="*/ 2147483647 w 246" name="T88"/>
                <a:gd fmla="*/ 2147483647 h 552" name="T89"/>
                <a:gd fmla="*/ 2147483647 w 246" name="T90"/>
                <a:gd fmla="*/ 2147483647 h 552" name="T91"/>
                <a:gd fmla="*/ 2147483647 w 246" name="T92"/>
                <a:gd fmla="*/ 2147483647 h 552" name="T93"/>
                <a:gd fmla="*/ 2147483647 w 246" name="T94"/>
                <a:gd fmla="*/ 2147483647 h 552" name="T95"/>
                <a:gd fmla="*/ 2147483647 w 246" name="T96"/>
                <a:gd fmla="*/ 2147483647 h 552" name="T97"/>
                <a:gd fmla="*/ 2147483647 w 246" name="T98"/>
                <a:gd fmla="*/ 2147483647 h 552" name="T99"/>
                <a:gd fmla="*/ 2147483647 w 246" name="T100"/>
                <a:gd fmla="*/ 2147483647 h 552" name="T101"/>
                <a:gd fmla="*/ 2147483647 w 246" name="T102"/>
                <a:gd fmla="*/ 2147483647 h 552" name="T103"/>
                <a:gd fmla="*/ 2147483647 w 246" name="T104"/>
                <a:gd fmla="*/ 2147483647 h 552" name="T105"/>
                <a:gd fmla="*/ 2147483647 w 246" name="T106"/>
                <a:gd fmla="*/ 2147483647 h 552" name="T107"/>
                <a:gd fmla="*/ 2147483647 w 246" name="T108"/>
                <a:gd fmla="*/ 2147483647 h 552" name="T109"/>
                <a:gd fmla="*/ 2147483647 w 246" name="T110"/>
                <a:gd fmla="*/ 2147483647 h 552" name="T111"/>
                <a:gd fmla="*/ 2147483647 w 246" name="T112"/>
                <a:gd fmla="*/ 2147483647 h 552" name="T113"/>
                <a:gd fmla="*/ 2147483647 w 246" name="T114"/>
                <a:gd fmla="*/ 2147483647 h 552" name="T115"/>
                <a:gd fmla="*/ 2147483647 w 246" name="T116"/>
                <a:gd fmla="*/ 2147483647 h 55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246" name="T177"/>
                <a:gd fmla="*/ 0 h 552" name="T178"/>
                <a:gd fmla="*/ 246 w 246" name="T179"/>
                <a:gd fmla="*/ 552 h 552"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552" w="246">
                  <a:moveTo>
                    <a:pt x="196" y="154"/>
                  </a:move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36" y="70"/>
                  </a:lnTo>
                  <a:lnTo>
                    <a:pt x="230" y="70"/>
                  </a:lnTo>
                  <a:lnTo>
                    <a:pt x="232" y="74"/>
                  </a:lnTo>
                  <a:lnTo>
                    <a:pt x="232" y="82"/>
                  </a:lnTo>
                  <a:lnTo>
                    <a:pt x="232" y="88"/>
                  </a:lnTo>
                  <a:lnTo>
                    <a:pt x="228" y="90"/>
                  </a:lnTo>
                  <a:lnTo>
                    <a:pt x="220" y="98"/>
                  </a:lnTo>
                  <a:lnTo>
                    <a:pt x="210" y="102"/>
                  </a:lnTo>
                  <a:lnTo>
                    <a:pt x="200" y="104"/>
                  </a:lnTo>
                  <a:lnTo>
                    <a:pt x="192" y="104"/>
                  </a:lnTo>
                  <a:lnTo>
                    <a:pt x="184" y="102"/>
                  </a:lnTo>
                  <a:lnTo>
                    <a:pt x="180" y="100"/>
                  </a:lnTo>
                  <a:lnTo>
                    <a:pt x="172" y="100"/>
                  </a:lnTo>
                  <a:lnTo>
                    <a:pt x="174" y="90"/>
                  </a:lnTo>
                  <a:lnTo>
                    <a:pt x="178" y="84"/>
                  </a:lnTo>
                  <a:lnTo>
                    <a:pt x="180" y="76"/>
                  </a:lnTo>
                  <a:lnTo>
                    <a:pt x="182" y="68"/>
                  </a:lnTo>
                  <a:lnTo>
                    <a:pt x="180" y="62"/>
                  </a:lnTo>
                  <a:lnTo>
                    <a:pt x="176" y="58"/>
                  </a:lnTo>
                  <a:lnTo>
                    <a:pt x="170" y="58"/>
                  </a:lnTo>
                  <a:lnTo>
                    <a:pt x="162" y="56"/>
                  </a:lnTo>
                  <a:lnTo>
                    <a:pt x="160" y="54"/>
                  </a:lnTo>
                  <a:lnTo>
                    <a:pt x="158" y="50"/>
                  </a:lnTo>
                  <a:lnTo>
                    <a:pt x="156" y="46"/>
                  </a:lnTo>
                  <a:lnTo>
                    <a:pt x="152" y="44"/>
                  </a:lnTo>
                  <a:lnTo>
                    <a:pt x="144" y="42"/>
                  </a:lnTo>
                  <a:lnTo>
                    <a:pt x="138" y="40"/>
                  </a:lnTo>
                  <a:lnTo>
                    <a:pt x="132" y="40"/>
                  </a:lnTo>
                  <a:lnTo>
                    <a:pt x="128" y="38"/>
                  </a:lnTo>
                  <a:lnTo>
                    <a:pt x="122" y="34"/>
                  </a:lnTo>
                  <a:lnTo>
                    <a:pt x="110" y="18"/>
                  </a:lnTo>
                  <a:lnTo>
                    <a:pt x="102" y="14"/>
                  </a:lnTo>
                  <a:lnTo>
                    <a:pt x="98" y="10"/>
                  </a:lnTo>
                  <a:lnTo>
                    <a:pt x="98" y="8"/>
                  </a:lnTo>
                  <a:lnTo>
                    <a:pt x="84" y="8"/>
                  </a:lnTo>
                  <a:lnTo>
                    <a:pt x="76" y="10"/>
                  </a:lnTo>
                  <a:lnTo>
                    <a:pt x="72" y="12"/>
                  </a:lnTo>
                  <a:lnTo>
                    <a:pt x="70" y="18"/>
                  </a:lnTo>
                  <a:lnTo>
                    <a:pt x="64" y="10"/>
                  </a:lnTo>
                  <a:lnTo>
                    <a:pt x="56" y="8"/>
                  </a:lnTo>
                  <a:lnTo>
                    <a:pt x="48" y="6"/>
                  </a:lnTo>
                  <a:lnTo>
                    <a:pt x="42" y="0"/>
                  </a:lnTo>
                  <a:lnTo>
                    <a:pt x="34" y="8"/>
                  </a:lnTo>
                  <a:lnTo>
                    <a:pt x="28" y="16"/>
                  </a:lnTo>
                  <a:lnTo>
                    <a:pt x="30" y="30"/>
                  </a:lnTo>
                  <a:lnTo>
                    <a:pt x="30" y="34"/>
                  </a:lnTo>
                  <a:lnTo>
                    <a:pt x="28" y="40"/>
                  </a:lnTo>
                  <a:lnTo>
                    <a:pt x="22" y="46"/>
                  </a:lnTo>
                  <a:lnTo>
                    <a:pt x="16" y="50"/>
                  </a:lnTo>
                  <a:lnTo>
                    <a:pt x="14" y="54"/>
                  </a:lnTo>
                  <a:lnTo>
                    <a:pt x="12" y="62"/>
                  </a:lnTo>
                  <a:lnTo>
                    <a:pt x="14" y="80"/>
                  </a:lnTo>
                  <a:lnTo>
                    <a:pt x="16" y="86"/>
                  </a:lnTo>
                  <a:lnTo>
                    <a:pt x="20" y="92"/>
                  </a:lnTo>
                  <a:lnTo>
                    <a:pt x="16" y="100"/>
                  </a:lnTo>
                  <a:lnTo>
                    <a:pt x="8" y="112"/>
                  </a:lnTo>
                  <a:lnTo>
                    <a:pt x="2" y="122"/>
                  </a:lnTo>
                  <a:lnTo>
                    <a:pt x="0" y="136"/>
                  </a:lnTo>
                  <a:lnTo>
                    <a:pt x="2" y="140"/>
                  </a:lnTo>
                  <a:lnTo>
                    <a:pt x="4" y="144"/>
                  </a:lnTo>
                  <a:lnTo>
                    <a:pt x="8" y="146"/>
                  </a:lnTo>
                  <a:lnTo>
                    <a:pt x="8" y="152"/>
                  </a:lnTo>
                  <a:lnTo>
                    <a:pt x="4" y="162"/>
                  </a:lnTo>
                  <a:lnTo>
                    <a:pt x="2" y="170"/>
                  </a:lnTo>
                  <a:lnTo>
                    <a:pt x="0" y="174"/>
                  </a:lnTo>
                  <a:lnTo>
                    <a:pt x="2" y="180"/>
                  </a:lnTo>
                  <a:lnTo>
                    <a:pt x="4" y="186"/>
                  </a:lnTo>
                  <a:lnTo>
                    <a:pt x="8" y="192"/>
                  </a:lnTo>
                  <a:lnTo>
                    <a:pt x="10" y="198"/>
                  </a:lnTo>
                  <a:lnTo>
                    <a:pt x="12" y="204"/>
                  </a:lnTo>
                  <a:lnTo>
                    <a:pt x="16" y="210"/>
                  </a:lnTo>
                  <a:lnTo>
                    <a:pt x="18" y="218"/>
                  </a:lnTo>
                  <a:lnTo>
                    <a:pt x="20" y="226"/>
                  </a:lnTo>
                  <a:lnTo>
                    <a:pt x="20" y="256"/>
                  </a:lnTo>
                  <a:lnTo>
                    <a:pt x="18" y="260"/>
                  </a:lnTo>
                  <a:lnTo>
                    <a:pt x="16" y="266"/>
                  </a:lnTo>
                  <a:lnTo>
                    <a:pt x="14" y="270"/>
                  </a:lnTo>
                  <a:lnTo>
                    <a:pt x="12" y="274"/>
                  </a:lnTo>
                  <a:lnTo>
                    <a:pt x="16" y="280"/>
                  </a:lnTo>
                  <a:lnTo>
                    <a:pt x="18" y="292"/>
                  </a:lnTo>
                  <a:lnTo>
                    <a:pt x="24" y="300"/>
                  </a:lnTo>
                  <a:lnTo>
                    <a:pt x="26" y="308"/>
                  </a:lnTo>
                  <a:lnTo>
                    <a:pt x="24" y="310"/>
                  </a:lnTo>
                  <a:lnTo>
                    <a:pt x="22" y="312"/>
                  </a:lnTo>
                  <a:lnTo>
                    <a:pt x="20" y="316"/>
                  </a:lnTo>
                  <a:lnTo>
                    <a:pt x="18" y="322"/>
                  </a:lnTo>
                  <a:lnTo>
                    <a:pt x="20" y="336"/>
                  </a:lnTo>
                  <a:lnTo>
                    <a:pt x="26" y="348"/>
                  </a:lnTo>
                  <a:lnTo>
                    <a:pt x="30" y="362"/>
                  </a:lnTo>
                  <a:lnTo>
                    <a:pt x="32" y="370"/>
                  </a:lnTo>
                  <a:lnTo>
                    <a:pt x="30" y="374"/>
                  </a:lnTo>
                  <a:lnTo>
                    <a:pt x="26" y="374"/>
                  </a:lnTo>
                  <a:lnTo>
                    <a:pt x="38" y="394"/>
                  </a:lnTo>
                  <a:lnTo>
                    <a:pt x="46" y="408"/>
                  </a:lnTo>
                  <a:lnTo>
                    <a:pt x="50" y="412"/>
                  </a:lnTo>
                  <a:lnTo>
                    <a:pt x="54" y="414"/>
                  </a:lnTo>
                  <a:lnTo>
                    <a:pt x="52" y="418"/>
                  </a:lnTo>
                  <a:lnTo>
                    <a:pt x="50" y="422"/>
                  </a:lnTo>
                  <a:lnTo>
                    <a:pt x="52" y="432"/>
                  </a:lnTo>
                  <a:lnTo>
                    <a:pt x="54" y="438"/>
                  </a:lnTo>
                  <a:lnTo>
                    <a:pt x="58" y="446"/>
                  </a:lnTo>
                  <a:lnTo>
                    <a:pt x="58" y="456"/>
                  </a:lnTo>
                  <a:lnTo>
                    <a:pt x="58" y="462"/>
                  </a:lnTo>
                  <a:lnTo>
                    <a:pt x="56" y="464"/>
                  </a:lnTo>
                  <a:lnTo>
                    <a:pt x="54" y="468"/>
                  </a:lnTo>
                  <a:lnTo>
                    <a:pt x="52" y="472"/>
                  </a:lnTo>
                  <a:lnTo>
                    <a:pt x="54" y="474"/>
                  </a:lnTo>
                  <a:lnTo>
                    <a:pt x="54" y="476"/>
                  </a:lnTo>
                  <a:lnTo>
                    <a:pt x="56" y="480"/>
                  </a:lnTo>
                  <a:lnTo>
                    <a:pt x="56" y="484"/>
                  </a:lnTo>
                  <a:lnTo>
                    <a:pt x="54" y="494"/>
                  </a:lnTo>
                  <a:lnTo>
                    <a:pt x="52" y="504"/>
                  </a:lnTo>
                  <a:lnTo>
                    <a:pt x="54" y="510"/>
                  </a:lnTo>
                  <a:lnTo>
                    <a:pt x="56" y="514"/>
                  </a:lnTo>
                  <a:lnTo>
                    <a:pt x="64" y="520"/>
                  </a:lnTo>
                  <a:lnTo>
                    <a:pt x="70" y="524"/>
                  </a:lnTo>
                  <a:lnTo>
                    <a:pt x="78" y="528"/>
                  </a:lnTo>
                  <a:lnTo>
                    <a:pt x="84" y="534"/>
                  </a:lnTo>
                  <a:lnTo>
                    <a:pt x="86" y="540"/>
                  </a:lnTo>
                  <a:lnTo>
                    <a:pt x="88" y="546"/>
                  </a:lnTo>
                  <a:lnTo>
                    <a:pt x="92" y="552"/>
                  </a:lnTo>
                  <a:lnTo>
                    <a:pt x="140" y="552"/>
                  </a:lnTo>
                  <a:lnTo>
                    <a:pt x="128" y="532"/>
                  </a:lnTo>
                  <a:lnTo>
                    <a:pt x="124" y="526"/>
                  </a:lnTo>
                  <a:lnTo>
                    <a:pt x="124" y="522"/>
                  </a:lnTo>
                  <a:lnTo>
                    <a:pt x="124" y="518"/>
                  </a:lnTo>
                  <a:lnTo>
                    <a:pt x="124" y="516"/>
                  </a:lnTo>
                  <a:lnTo>
                    <a:pt x="124" y="514"/>
                  </a:lnTo>
                  <a:lnTo>
                    <a:pt x="128" y="512"/>
                  </a:lnTo>
                  <a:lnTo>
                    <a:pt x="134" y="508"/>
                  </a:lnTo>
                  <a:lnTo>
                    <a:pt x="138" y="504"/>
                  </a:lnTo>
                  <a:lnTo>
                    <a:pt x="134" y="502"/>
                  </a:lnTo>
                  <a:lnTo>
                    <a:pt x="134" y="500"/>
                  </a:lnTo>
                  <a:lnTo>
                    <a:pt x="134" y="494"/>
                  </a:lnTo>
                  <a:lnTo>
                    <a:pt x="136" y="490"/>
                  </a:lnTo>
                  <a:lnTo>
                    <a:pt x="142" y="484"/>
                  </a:lnTo>
                  <a:lnTo>
                    <a:pt x="150" y="478"/>
                  </a:lnTo>
                  <a:lnTo>
                    <a:pt x="152" y="474"/>
                  </a:lnTo>
                  <a:lnTo>
                    <a:pt x="152" y="470"/>
                  </a:lnTo>
                  <a:lnTo>
                    <a:pt x="152" y="464"/>
                  </a:lnTo>
                  <a:lnTo>
                    <a:pt x="148" y="460"/>
                  </a:lnTo>
                  <a:lnTo>
                    <a:pt x="148" y="458"/>
                  </a:lnTo>
                  <a:lnTo>
                    <a:pt x="140" y="456"/>
                  </a:lnTo>
                  <a:lnTo>
                    <a:pt x="128" y="450"/>
                  </a:lnTo>
                  <a:lnTo>
                    <a:pt x="118" y="444"/>
                  </a:lnTo>
                  <a:lnTo>
                    <a:pt x="116" y="442"/>
                  </a:lnTo>
                  <a:lnTo>
                    <a:pt x="114" y="440"/>
                  </a:lnTo>
                  <a:lnTo>
                    <a:pt x="116" y="436"/>
                  </a:lnTo>
                  <a:lnTo>
                    <a:pt x="118" y="432"/>
                  </a:lnTo>
                  <a:lnTo>
                    <a:pt x="124" y="424"/>
                  </a:lnTo>
                  <a:lnTo>
                    <a:pt x="134" y="418"/>
                  </a:lnTo>
                  <a:lnTo>
                    <a:pt x="140" y="410"/>
                  </a:lnTo>
                  <a:lnTo>
                    <a:pt x="138" y="404"/>
                  </a:lnTo>
                  <a:lnTo>
                    <a:pt x="136" y="396"/>
                  </a:lnTo>
                  <a:lnTo>
                    <a:pt x="138" y="390"/>
                  </a:lnTo>
                  <a:lnTo>
                    <a:pt x="140" y="388"/>
                  </a:lnTo>
                  <a:lnTo>
                    <a:pt x="144" y="386"/>
                  </a:lnTo>
                  <a:lnTo>
                    <a:pt x="140" y="380"/>
                  </a:lnTo>
                  <a:lnTo>
                    <a:pt x="136" y="374"/>
                  </a:lnTo>
                  <a:lnTo>
                    <a:pt x="142" y="378"/>
                  </a:lnTo>
                  <a:lnTo>
                    <a:pt x="144" y="380"/>
                  </a:lnTo>
                  <a:lnTo>
                    <a:pt x="148" y="382"/>
                  </a:lnTo>
                  <a:lnTo>
                    <a:pt x="152" y="380"/>
                  </a:lnTo>
                  <a:lnTo>
                    <a:pt x="152" y="374"/>
                  </a:lnTo>
                  <a:lnTo>
                    <a:pt x="152" y="368"/>
                  </a:lnTo>
                  <a:lnTo>
                    <a:pt x="146" y="366"/>
                  </a:lnTo>
                  <a:lnTo>
                    <a:pt x="140" y="368"/>
                  </a:lnTo>
                  <a:lnTo>
                    <a:pt x="134" y="370"/>
                  </a:lnTo>
                  <a:lnTo>
                    <a:pt x="126" y="360"/>
                  </a:lnTo>
                  <a:lnTo>
                    <a:pt x="122" y="346"/>
                  </a:lnTo>
                  <a:lnTo>
                    <a:pt x="128" y="346"/>
                  </a:lnTo>
                  <a:lnTo>
                    <a:pt x="136" y="346"/>
                  </a:lnTo>
                  <a:lnTo>
                    <a:pt x="144" y="350"/>
                  </a:lnTo>
                  <a:lnTo>
                    <a:pt x="152" y="350"/>
                  </a:lnTo>
                  <a:lnTo>
                    <a:pt x="158" y="348"/>
                  </a:lnTo>
                  <a:lnTo>
                    <a:pt x="164" y="344"/>
                  </a:lnTo>
                  <a:lnTo>
                    <a:pt x="160" y="340"/>
                  </a:lnTo>
                  <a:lnTo>
                    <a:pt x="156" y="336"/>
                  </a:lnTo>
                  <a:lnTo>
                    <a:pt x="156" y="334"/>
                  </a:lnTo>
                  <a:lnTo>
                    <a:pt x="156" y="326"/>
                  </a:lnTo>
                  <a:lnTo>
                    <a:pt x="162" y="320"/>
                  </a:lnTo>
                  <a:lnTo>
                    <a:pt x="168" y="314"/>
                  </a:lnTo>
                  <a:lnTo>
                    <a:pt x="176" y="312"/>
                  </a:lnTo>
                  <a:lnTo>
                    <a:pt x="192" y="308"/>
                  </a:lnTo>
                  <a:lnTo>
                    <a:pt x="206" y="306"/>
                  </a:lnTo>
                  <a:lnTo>
                    <a:pt x="210" y="304"/>
                  </a:lnTo>
                  <a:lnTo>
                    <a:pt x="216" y="300"/>
                  </a:lnTo>
                  <a:lnTo>
                    <a:pt x="224" y="290"/>
                  </a:lnTo>
                  <a:lnTo>
                    <a:pt x="230" y="280"/>
                  </a:lnTo>
                  <a:lnTo>
                    <a:pt x="232" y="268"/>
                  </a:lnTo>
                  <a:lnTo>
                    <a:pt x="230" y="262"/>
                  </a:lnTo>
                  <a:lnTo>
                    <a:pt x="226" y="258"/>
                  </a:lnTo>
                  <a:lnTo>
                    <a:pt x="222" y="254"/>
                  </a:lnTo>
                  <a:lnTo>
                    <a:pt x="220" y="250"/>
                  </a:lnTo>
                  <a:lnTo>
                    <a:pt x="220" y="248"/>
                  </a:lnTo>
                  <a:lnTo>
                    <a:pt x="220" y="242"/>
                  </a:lnTo>
                  <a:lnTo>
                    <a:pt x="206" y="232"/>
                  </a:lnTo>
                  <a:lnTo>
                    <a:pt x="198" y="226"/>
                  </a:lnTo>
                  <a:lnTo>
                    <a:pt x="194" y="220"/>
                  </a:lnTo>
                  <a:lnTo>
                    <a:pt x="196" y="154"/>
                  </a:ln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44" y="78"/>
                  </a:lnTo>
                  <a:lnTo>
                    <a:pt x="246" y="88"/>
                  </a:lnTo>
                  <a:lnTo>
                    <a:pt x="246" y="92"/>
                  </a:lnTo>
                  <a:lnTo>
                    <a:pt x="244" y="96"/>
                  </a:lnTo>
                  <a:lnTo>
                    <a:pt x="238" y="102"/>
                  </a:lnTo>
                  <a:lnTo>
                    <a:pt x="224" y="108"/>
                  </a:lnTo>
                  <a:lnTo>
                    <a:pt x="216" y="116"/>
                  </a:lnTo>
                  <a:lnTo>
                    <a:pt x="206" y="128"/>
                  </a:lnTo>
                  <a:lnTo>
                    <a:pt x="200" y="142"/>
                  </a:lnTo>
                  <a:lnTo>
                    <a:pt x="196" y="148"/>
                  </a:lnTo>
                  <a:lnTo>
                    <a:pt x="196" y="154"/>
                  </a:lnTo>
                  <a:lnTo>
                    <a:pt x="194" y="220"/>
                  </a:lnTo>
                  <a:lnTo>
                    <a:pt x="196" y="15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19" name="Freeform 99"/>
            <p:cNvSpPr/>
            <p:nvPr/>
          </p:nvSpPr>
          <p:spPr bwMode="auto">
            <a:xfrm>
              <a:off x="3007326" y="5097291"/>
              <a:ext cx="281358" cy="1071246"/>
            </a:xfrm>
            <a:custGeom>
              <a:gdLst>
                <a:gd fmla="*/ 2147483647 w 192" name="T0"/>
                <a:gd fmla="*/ 2147483647 h 678" name="T1"/>
                <a:gd fmla="*/ 2147483647 w 192" name="T2"/>
                <a:gd fmla="*/ 2147483647 h 678" name="T3"/>
                <a:gd fmla="*/ 2147483647 w 192" name="T4"/>
                <a:gd fmla="*/ 2147483647 h 678" name="T5"/>
                <a:gd fmla="*/ 2147483647 w 192" name="T6"/>
                <a:gd fmla="*/ 2147483647 h 678" name="T7"/>
                <a:gd fmla="*/ 2147483647 w 192" name="T8"/>
                <a:gd fmla="*/ 2147483647 h 678" name="T9"/>
                <a:gd fmla="*/ 2147483647 w 192" name="T10"/>
                <a:gd fmla="*/ 2147483647 h 678" name="T11"/>
                <a:gd fmla="*/ 2147483647 w 192" name="T12"/>
                <a:gd fmla="*/ 2147483647 h 678" name="T13"/>
                <a:gd fmla="*/ 2147483647 w 192" name="T14"/>
                <a:gd fmla="*/ 2147483647 h 678" name="T15"/>
                <a:gd fmla="*/ 2147483647 w 192" name="T16"/>
                <a:gd fmla="*/ 2147483647 h 678" name="T17"/>
                <a:gd fmla="*/ 2147483647 w 192" name="T18"/>
                <a:gd fmla="*/ 2147483647 h 678" name="T19"/>
                <a:gd fmla="*/ 2147483647 w 192" name="T20"/>
                <a:gd fmla="*/ 2147483647 h 678" name="T21"/>
                <a:gd fmla="*/ 2147483647 w 192" name="T22"/>
                <a:gd fmla="*/ 2147483647 h 678" name="T23"/>
                <a:gd fmla="*/ 2147483647 w 192" name="T24"/>
                <a:gd fmla="*/ 2147483647 h 678" name="T25"/>
                <a:gd fmla="*/ 2147483647 w 192" name="T26"/>
                <a:gd fmla="*/ 2147483647 h 678" name="T27"/>
                <a:gd fmla="*/ 2147483647 w 192" name="T28"/>
                <a:gd fmla="*/ 2147483647 h 678" name="T29"/>
                <a:gd fmla="*/ 2147483647 w 192" name="T30"/>
                <a:gd fmla="*/ 2147483647 h 678" name="T31"/>
                <a:gd fmla="*/ 2147483647 w 192" name="T32"/>
                <a:gd fmla="*/ 2147483647 h 678" name="T33"/>
                <a:gd fmla="*/ 2147483647 w 192" name="T34"/>
                <a:gd fmla="*/ 2147483647 h 678" name="T35"/>
                <a:gd fmla="*/ 2147483647 w 192" name="T36"/>
                <a:gd fmla="*/ 2147483647 h 678" name="T37"/>
                <a:gd fmla="*/ 2147483647 w 192" name="T38"/>
                <a:gd fmla="*/ 2147483647 h 678" name="T39"/>
                <a:gd fmla="*/ 2147483647 w 192" name="T40"/>
                <a:gd fmla="*/ 2147483647 h 678" name="T41"/>
                <a:gd fmla="*/ 2147483647 w 192" name="T42"/>
                <a:gd fmla="*/ 2147483647 h 678" name="T43"/>
                <a:gd fmla="*/ 2147483647 w 192" name="T44"/>
                <a:gd fmla="*/ 0 h 678" name="T45"/>
                <a:gd fmla="*/ 0 w 192" name="T46"/>
                <a:gd fmla="*/ 2147483647 h 678" name="T47"/>
                <a:gd fmla="*/ 2147483647 w 192" name="T48"/>
                <a:gd fmla="*/ 2147483647 h 678" name="T49"/>
                <a:gd fmla="*/ 2147483647 w 192" name="T50"/>
                <a:gd fmla="*/ 2147483647 h 678" name="T51"/>
                <a:gd fmla="*/ 2147483647 w 192" name="T52"/>
                <a:gd fmla="*/ 2147483647 h 678" name="T53"/>
                <a:gd fmla="*/ 2147483647 w 192" name="T54"/>
                <a:gd fmla="*/ 2147483647 h 678" name="T55"/>
                <a:gd fmla="*/ 2147483647 w 192" name="T56"/>
                <a:gd fmla="*/ 2147483647 h 678" name="T57"/>
                <a:gd fmla="*/ 2147483647 w 192" name="T58"/>
                <a:gd fmla="*/ 2147483647 h 678" name="T59"/>
                <a:gd fmla="*/ 2147483647 w 192" name="T60"/>
                <a:gd fmla="*/ 2147483647 h 678" name="T61"/>
                <a:gd fmla="*/ 2147483647 w 192" name="T62"/>
                <a:gd fmla="*/ 2147483647 h 678" name="T63"/>
                <a:gd fmla="*/ 2147483647 w 192" name="T64"/>
                <a:gd fmla="*/ 2147483647 h 678" name="T65"/>
                <a:gd fmla="*/ 2147483647 w 192" name="T66"/>
                <a:gd fmla="*/ 2147483647 h 678" name="T67"/>
                <a:gd fmla="*/ 2147483647 w 192" name="T68"/>
                <a:gd fmla="*/ 2147483647 h 678" name="T69"/>
                <a:gd fmla="*/ 2147483647 w 192" name="T70"/>
                <a:gd fmla="*/ 2147483647 h 678" name="T71"/>
                <a:gd fmla="*/ 2147483647 w 192" name="T72"/>
                <a:gd fmla="*/ 2147483647 h 678" name="T73"/>
                <a:gd fmla="*/ 2147483647 w 192" name="T74"/>
                <a:gd fmla="*/ 2147483647 h 678" name="T75"/>
                <a:gd fmla="*/ 2147483647 w 192" name="T76"/>
                <a:gd fmla="*/ 2147483647 h 678" name="T77"/>
                <a:gd fmla="*/ 2147483647 w 192" name="T78"/>
                <a:gd fmla="*/ 2147483647 h 678" name="T79"/>
                <a:gd fmla="*/ 2147483647 w 192" name="T80"/>
                <a:gd fmla="*/ 2147483647 h 678" name="T81"/>
                <a:gd fmla="*/ 2147483647 w 192" name="T82"/>
                <a:gd fmla="*/ 2147483647 h 678" name="T83"/>
                <a:gd fmla="*/ 2147483647 w 192" name="T84"/>
                <a:gd fmla="*/ 2147483647 h 678" name="T85"/>
                <a:gd fmla="*/ 2147483647 w 192" name="T86"/>
                <a:gd fmla="*/ 2147483647 h 678" name="T87"/>
                <a:gd fmla="*/ 2147483647 w 192" name="T88"/>
                <a:gd fmla="*/ 2147483647 h 678" name="T89"/>
                <a:gd fmla="*/ 2147483647 w 192" name="T90"/>
                <a:gd fmla="*/ 2147483647 h 678" name="T91"/>
                <a:gd fmla="*/ 2147483647 w 192" name="T92"/>
                <a:gd fmla="*/ 2147483647 h 678" name="T93"/>
                <a:gd fmla="*/ 2147483647 w 192" name="T94"/>
                <a:gd fmla="*/ 2147483647 h 678"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192" name="T144"/>
                <a:gd fmla="*/ 0 h 678" name="T145"/>
                <a:gd fmla="*/ 192 w 192" name="T146"/>
                <a:gd fmla="*/ 678 h 678"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678" w="192">
                  <a:moveTo>
                    <a:pt x="174" y="624"/>
                  </a:moveTo>
                  <a:lnTo>
                    <a:pt x="126" y="624"/>
                  </a:lnTo>
                  <a:lnTo>
                    <a:pt x="122" y="618"/>
                  </a:lnTo>
                  <a:lnTo>
                    <a:pt x="120" y="612"/>
                  </a:lnTo>
                  <a:lnTo>
                    <a:pt x="118" y="606"/>
                  </a:lnTo>
                  <a:lnTo>
                    <a:pt x="112" y="600"/>
                  </a:lnTo>
                  <a:lnTo>
                    <a:pt x="104" y="596"/>
                  </a:lnTo>
                  <a:lnTo>
                    <a:pt x="98" y="592"/>
                  </a:lnTo>
                  <a:lnTo>
                    <a:pt x="90" y="586"/>
                  </a:lnTo>
                  <a:lnTo>
                    <a:pt x="88" y="582"/>
                  </a:lnTo>
                  <a:lnTo>
                    <a:pt x="86" y="576"/>
                  </a:lnTo>
                  <a:lnTo>
                    <a:pt x="88" y="566"/>
                  </a:lnTo>
                  <a:lnTo>
                    <a:pt x="90" y="556"/>
                  </a:lnTo>
                  <a:lnTo>
                    <a:pt x="90" y="552"/>
                  </a:lnTo>
                  <a:lnTo>
                    <a:pt x="88" y="548"/>
                  </a:lnTo>
                  <a:lnTo>
                    <a:pt x="88" y="546"/>
                  </a:lnTo>
                  <a:lnTo>
                    <a:pt x="86" y="544"/>
                  </a:lnTo>
                  <a:lnTo>
                    <a:pt x="88" y="540"/>
                  </a:lnTo>
                  <a:lnTo>
                    <a:pt x="90" y="536"/>
                  </a:lnTo>
                  <a:lnTo>
                    <a:pt x="92" y="534"/>
                  </a:lnTo>
                  <a:lnTo>
                    <a:pt x="92" y="528"/>
                  </a:lnTo>
                  <a:lnTo>
                    <a:pt x="92" y="518"/>
                  </a:lnTo>
                  <a:lnTo>
                    <a:pt x="88" y="510"/>
                  </a:lnTo>
                  <a:lnTo>
                    <a:pt x="86" y="504"/>
                  </a:lnTo>
                  <a:lnTo>
                    <a:pt x="84" y="494"/>
                  </a:lnTo>
                  <a:lnTo>
                    <a:pt x="86" y="490"/>
                  </a:lnTo>
                  <a:lnTo>
                    <a:pt x="88" y="486"/>
                  </a:lnTo>
                  <a:lnTo>
                    <a:pt x="84" y="484"/>
                  </a:lnTo>
                  <a:lnTo>
                    <a:pt x="80" y="480"/>
                  </a:lnTo>
                  <a:lnTo>
                    <a:pt x="72" y="466"/>
                  </a:lnTo>
                  <a:lnTo>
                    <a:pt x="60" y="446"/>
                  </a:lnTo>
                  <a:lnTo>
                    <a:pt x="64" y="446"/>
                  </a:lnTo>
                  <a:lnTo>
                    <a:pt x="66" y="442"/>
                  </a:lnTo>
                  <a:lnTo>
                    <a:pt x="64" y="434"/>
                  </a:lnTo>
                  <a:lnTo>
                    <a:pt x="60" y="420"/>
                  </a:lnTo>
                  <a:lnTo>
                    <a:pt x="54" y="408"/>
                  </a:lnTo>
                  <a:lnTo>
                    <a:pt x="52" y="394"/>
                  </a:lnTo>
                  <a:lnTo>
                    <a:pt x="54" y="388"/>
                  </a:lnTo>
                  <a:lnTo>
                    <a:pt x="56" y="384"/>
                  </a:lnTo>
                  <a:lnTo>
                    <a:pt x="58" y="382"/>
                  </a:lnTo>
                  <a:lnTo>
                    <a:pt x="60" y="380"/>
                  </a:lnTo>
                  <a:lnTo>
                    <a:pt x="58" y="372"/>
                  </a:lnTo>
                  <a:lnTo>
                    <a:pt x="52" y="364"/>
                  </a:lnTo>
                  <a:lnTo>
                    <a:pt x="50" y="352"/>
                  </a:lnTo>
                  <a:lnTo>
                    <a:pt x="46" y="346"/>
                  </a:lnTo>
                  <a:lnTo>
                    <a:pt x="48" y="342"/>
                  </a:lnTo>
                  <a:lnTo>
                    <a:pt x="50" y="338"/>
                  </a:lnTo>
                  <a:lnTo>
                    <a:pt x="52" y="332"/>
                  </a:lnTo>
                  <a:lnTo>
                    <a:pt x="54" y="328"/>
                  </a:lnTo>
                  <a:lnTo>
                    <a:pt x="54" y="298"/>
                  </a:lnTo>
                  <a:lnTo>
                    <a:pt x="52" y="290"/>
                  </a:lnTo>
                  <a:lnTo>
                    <a:pt x="50" y="282"/>
                  </a:lnTo>
                  <a:lnTo>
                    <a:pt x="46" y="276"/>
                  </a:lnTo>
                  <a:lnTo>
                    <a:pt x="44" y="270"/>
                  </a:lnTo>
                  <a:lnTo>
                    <a:pt x="42" y="264"/>
                  </a:lnTo>
                  <a:lnTo>
                    <a:pt x="38" y="258"/>
                  </a:lnTo>
                  <a:lnTo>
                    <a:pt x="36" y="252"/>
                  </a:lnTo>
                  <a:lnTo>
                    <a:pt x="34" y="246"/>
                  </a:lnTo>
                  <a:lnTo>
                    <a:pt x="36" y="242"/>
                  </a:lnTo>
                  <a:lnTo>
                    <a:pt x="38" y="234"/>
                  </a:lnTo>
                  <a:lnTo>
                    <a:pt x="42" y="224"/>
                  </a:lnTo>
                  <a:lnTo>
                    <a:pt x="42" y="218"/>
                  </a:lnTo>
                  <a:lnTo>
                    <a:pt x="38" y="216"/>
                  </a:lnTo>
                  <a:lnTo>
                    <a:pt x="36" y="212"/>
                  </a:lnTo>
                  <a:lnTo>
                    <a:pt x="34" y="208"/>
                  </a:lnTo>
                  <a:lnTo>
                    <a:pt x="36" y="194"/>
                  </a:lnTo>
                  <a:lnTo>
                    <a:pt x="42" y="184"/>
                  </a:lnTo>
                  <a:lnTo>
                    <a:pt x="50" y="172"/>
                  </a:lnTo>
                  <a:lnTo>
                    <a:pt x="54" y="164"/>
                  </a:lnTo>
                  <a:lnTo>
                    <a:pt x="50" y="158"/>
                  </a:lnTo>
                  <a:lnTo>
                    <a:pt x="48" y="152"/>
                  </a:lnTo>
                  <a:lnTo>
                    <a:pt x="46" y="134"/>
                  </a:lnTo>
                  <a:lnTo>
                    <a:pt x="48" y="126"/>
                  </a:lnTo>
                  <a:lnTo>
                    <a:pt x="50" y="122"/>
                  </a:lnTo>
                  <a:lnTo>
                    <a:pt x="56" y="118"/>
                  </a:lnTo>
                  <a:lnTo>
                    <a:pt x="62" y="112"/>
                  </a:lnTo>
                  <a:lnTo>
                    <a:pt x="64" y="106"/>
                  </a:lnTo>
                  <a:lnTo>
                    <a:pt x="64" y="102"/>
                  </a:lnTo>
                  <a:lnTo>
                    <a:pt x="62" y="88"/>
                  </a:lnTo>
                  <a:lnTo>
                    <a:pt x="60" y="90"/>
                  </a:lnTo>
                  <a:lnTo>
                    <a:pt x="56" y="90"/>
                  </a:lnTo>
                  <a:lnTo>
                    <a:pt x="52" y="90"/>
                  </a:lnTo>
                  <a:lnTo>
                    <a:pt x="50" y="86"/>
                  </a:lnTo>
                  <a:lnTo>
                    <a:pt x="48" y="80"/>
                  </a:lnTo>
                  <a:lnTo>
                    <a:pt x="42" y="60"/>
                  </a:lnTo>
                  <a:lnTo>
                    <a:pt x="40" y="56"/>
                  </a:lnTo>
                  <a:lnTo>
                    <a:pt x="36" y="54"/>
                  </a:lnTo>
                  <a:lnTo>
                    <a:pt x="34" y="52"/>
                  </a:lnTo>
                  <a:lnTo>
                    <a:pt x="32" y="50"/>
                  </a:lnTo>
                  <a:lnTo>
                    <a:pt x="28" y="20"/>
                  </a:lnTo>
                  <a:lnTo>
                    <a:pt x="22" y="8"/>
                  </a:lnTo>
                  <a:lnTo>
                    <a:pt x="14" y="0"/>
                  </a:lnTo>
                  <a:lnTo>
                    <a:pt x="12" y="0"/>
                  </a:lnTo>
                  <a:lnTo>
                    <a:pt x="8" y="4"/>
                  </a:lnTo>
                  <a:lnTo>
                    <a:pt x="4" y="6"/>
                  </a:lnTo>
                  <a:lnTo>
                    <a:pt x="0" y="8"/>
                  </a:lnTo>
                  <a:lnTo>
                    <a:pt x="4" y="18"/>
                  </a:lnTo>
                  <a:lnTo>
                    <a:pt x="8" y="32"/>
                  </a:lnTo>
                  <a:lnTo>
                    <a:pt x="12" y="48"/>
                  </a:lnTo>
                  <a:lnTo>
                    <a:pt x="14" y="66"/>
                  </a:lnTo>
                  <a:lnTo>
                    <a:pt x="10" y="80"/>
                  </a:lnTo>
                  <a:lnTo>
                    <a:pt x="8" y="96"/>
                  </a:lnTo>
                  <a:lnTo>
                    <a:pt x="12" y="102"/>
                  </a:lnTo>
                  <a:lnTo>
                    <a:pt x="16" y="106"/>
                  </a:lnTo>
                  <a:lnTo>
                    <a:pt x="18" y="118"/>
                  </a:lnTo>
                  <a:lnTo>
                    <a:pt x="18" y="134"/>
                  </a:lnTo>
                  <a:lnTo>
                    <a:pt x="16" y="162"/>
                  </a:lnTo>
                  <a:lnTo>
                    <a:pt x="10" y="192"/>
                  </a:lnTo>
                  <a:lnTo>
                    <a:pt x="12" y="198"/>
                  </a:lnTo>
                  <a:lnTo>
                    <a:pt x="14" y="202"/>
                  </a:lnTo>
                  <a:lnTo>
                    <a:pt x="16" y="206"/>
                  </a:lnTo>
                  <a:lnTo>
                    <a:pt x="18" y="210"/>
                  </a:lnTo>
                  <a:lnTo>
                    <a:pt x="18" y="214"/>
                  </a:lnTo>
                  <a:lnTo>
                    <a:pt x="16" y="214"/>
                  </a:lnTo>
                  <a:lnTo>
                    <a:pt x="14" y="216"/>
                  </a:lnTo>
                  <a:lnTo>
                    <a:pt x="14" y="218"/>
                  </a:lnTo>
                  <a:lnTo>
                    <a:pt x="14" y="236"/>
                  </a:lnTo>
                  <a:lnTo>
                    <a:pt x="20" y="252"/>
                  </a:lnTo>
                  <a:lnTo>
                    <a:pt x="22" y="268"/>
                  </a:lnTo>
                  <a:lnTo>
                    <a:pt x="24" y="286"/>
                  </a:lnTo>
                  <a:lnTo>
                    <a:pt x="22" y="302"/>
                  </a:lnTo>
                  <a:lnTo>
                    <a:pt x="22" y="310"/>
                  </a:lnTo>
                  <a:lnTo>
                    <a:pt x="20" y="318"/>
                  </a:lnTo>
                  <a:lnTo>
                    <a:pt x="22" y="326"/>
                  </a:lnTo>
                  <a:lnTo>
                    <a:pt x="22" y="332"/>
                  </a:lnTo>
                  <a:lnTo>
                    <a:pt x="20" y="340"/>
                  </a:lnTo>
                  <a:lnTo>
                    <a:pt x="16" y="346"/>
                  </a:lnTo>
                  <a:lnTo>
                    <a:pt x="12" y="350"/>
                  </a:lnTo>
                  <a:lnTo>
                    <a:pt x="10" y="352"/>
                  </a:lnTo>
                  <a:lnTo>
                    <a:pt x="10" y="358"/>
                  </a:lnTo>
                  <a:lnTo>
                    <a:pt x="12" y="362"/>
                  </a:lnTo>
                  <a:lnTo>
                    <a:pt x="18" y="372"/>
                  </a:lnTo>
                  <a:lnTo>
                    <a:pt x="22" y="380"/>
                  </a:lnTo>
                  <a:lnTo>
                    <a:pt x="24" y="388"/>
                  </a:lnTo>
                  <a:lnTo>
                    <a:pt x="24" y="404"/>
                  </a:lnTo>
                  <a:lnTo>
                    <a:pt x="26" y="418"/>
                  </a:lnTo>
                  <a:lnTo>
                    <a:pt x="28" y="436"/>
                  </a:lnTo>
                  <a:lnTo>
                    <a:pt x="34" y="456"/>
                  </a:lnTo>
                  <a:lnTo>
                    <a:pt x="36" y="462"/>
                  </a:lnTo>
                  <a:lnTo>
                    <a:pt x="40" y="462"/>
                  </a:lnTo>
                  <a:lnTo>
                    <a:pt x="44" y="462"/>
                  </a:lnTo>
                  <a:lnTo>
                    <a:pt x="46" y="462"/>
                  </a:lnTo>
                  <a:lnTo>
                    <a:pt x="46" y="460"/>
                  </a:lnTo>
                  <a:lnTo>
                    <a:pt x="44" y="448"/>
                  </a:lnTo>
                  <a:lnTo>
                    <a:pt x="40" y="436"/>
                  </a:lnTo>
                  <a:lnTo>
                    <a:pt x="44" y="434"/>
                  </a:lnTo>
                  <a:lnTo>
                    <a:pt x="50" y="434"/>
                  </a:lnTo>
                  <a:lnTo>
                    <a:pt x="52" y="442"/>
                  </a:lnTo>
                  <a:lnTo>
                    <a:pt x="52" y="456"/>
                  </a:lnTo>
                  <a:lnTo>
                    <a:pt x="54" y="462"/>
                  </a:lnTo>
                  <a:lnTo>
                    <a:pt x="56" y="466"/>
                  </a:lnTo>
                  <a:lnTo>
                    <a:pt x="56" y="480"/>
                  </a:lnTo>
                  <a:lnTo>
                    <a:pt x="50" y="482"/>
                  </a:lnTo>
                  <a:lnTo>
                    <a:pt x="44" y="482"/>
                  </a:lnTo>
                  <a:lnTo>
                    <a:pt x="46" y="486"/>
                  </a:lnTo>
                  <a:lnTo>
                    <a:pt x="48" y="490"/>
                  </a:lnTo>
                  <a:lnTo>
                    <a:pt x="50" y="492"/>
                  </a:lnTo>
                  <a:lnTo>
                    <a:pt x="50" y="496"/>
                  </a:lnTo>
                  <a:lnTo>
                    <a:pt x="50" y="502"/>
                  </a:lnTo>
                  <a:lnTo>
                    <a:pt x="46" y="506"/>
                  </a:lnTo>
                  <a:lnTo>
                    <a:pt x="42" y="512"/>
                  </a:lnTo>
                  <a:lnTo>
                    <a:pt x="40" y="518"/>
                  </a:lnTo>
                  <a:lnTo>
                    <a:pt x="42" y="522"/>
                  </a:lnTo>
                  <a:lnTo>
                    <a:pt x="46" y="524"/>
                  </a:lnTo>
                  <a:lnTo>
                    <a:pt x="56" y="526"/>
                  </a:lnTo>
                  <a:lnTo>
                    <a:pt x="54" y="530"/>
                  </a:lnTo>
                  <a:lnTo>
                    <a:pt x="56" y="534"/>
                  </a:lnTo>
                  <a:lnTo>
                    <a:pt x="58" y="540"/>
                  </a:lnTo>
                  <a:lnTo>
                    <a:pt x="58" y="544"/>
                  </a:lnTo>
                  <a:lnTo>
                    <a:pt x="50" y="544"/>
                  </a:lnTo>
                  <a:lnTo>
                    <a:pt x="50" y="554"/>
                  </a:lnTo>
                  <a:lnTo>
                    <a:pt x="54" y="560"/>
                  </a:lnTo>
                  <a:lnTo>
                    <a:pt x="62" y="568"/>
                  </a:lnTo>
                  <a:lnTo>
                    <a:pt x="62" y="572"/>
                  </a:lnTo>
                  <a:lnTo>
                    <a:pt x="62" y="576"/>
                  </a:lnTo>
                  <a:lnTo>
                    <a:pt x="66" y="582"/>
                  </a:lnTo>
                  <a:lnTo>
                    <a:pt x="74" y="594"/>
                  </a:lnTo>
                  <a:lnTo>
                    <a:pt x="80" y="602"/>
                  </a:lnTo>
                  <a:lnTo>
                    <a:pt x="86" y="606"/>
                  </a:lnTo>
                  <a:lnTo>
                    <a:pt x="96" y="606"/>
                  </a:lnTo>
                  <a:lnTo>
                    <a:pt x="94" y="618"/>
                  </a:lnTo>
                  <a:lnTo>
                    <a:pt x="96" y="622"/>
                  </a:lnTo>
                  <a:lnTo>
                    <a:pt x="100" y="626"/>
                  </a:lnTo>
                  <a:lnTo>
                    <a:pt x="96" y="630"/>
                  </a:lnTo>
                  <a:lnTo>
                    <a:pt x="106" y="640"/>
                  </a:lnTo>
                  <a:lnTo>
                    <a:pt x="122" y="648"/>
                  </a:lnTo>
                  <a:lnTo>
                    <a:pt x="154" y="660"/>
                  </a:lnTo>
                  <a:lnTo>
                    <a:pt x="156" y="664"/>
                  </a:lnTo>
                  <a:lnTo>
                    <a:pt x="158" y="666"/>
                  </a:lnTo>
                  <a:lnTo>
                    <a:pt x="160" y="668"/>
                  </a:lnTo>
                  <a:lnTo>
                    <a:pt x="164" y="670"/>
                  </a:lnTo>
                  <a:lnTo>
                    <a:pt x="172" y="672"/>
                  </a:lnTo>
                  <a:lnTo>
                    <a:pt x="178" y="674"/>
                  </a:lnTo>
                  <a:lnTo>
                    <a:pt x="192" y="678"/>
                  </a:lnTo>
                  <a:lnTo>
                    <a:pt x="174" y="62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20" name="Freeform 100"/>
            <p:cNvSpPr/>
            <p:nvPr/>
          </p:nvSpPr>
          <p:spPr bwMode="auto">
            <a:xfrm>
              <a:off x="3263316" y="6084908"/>
              <a:ext cx="99168" cy="88938"/>
            </a:xfrm>
            <a:custGeom>
              <a:gdLst>
                <a:gd fmla="*/ 0 w 68" name="T0"/>
                <a:gd fmla="*/ 0 h 56" name="T1"/>
                <a:gd fmla="*/ 2147483647 w 68" name="T2"/>
                <a:gd fmla="*/ 2147483647 h 56" name="T3"/>
                <a:gd fmla="*/ 2147483647 w 68" name="T4"/>
                <a:gd fmla="*/ 2147483647 h 56" name="T5"/>
                <a:gd fmla="*/ 2147483647 w 68" name="T6"/>
                <a:gd fmla="*/ 2147483647 h 56" name="T7"/>
                <a:gd fmla="*/ 2147483647 w 68" name="T8"/>
                <a:gd fmla="*/ 2147483647 h 56" name="T9"/>
                <a:gd fmla="*/ 2147483647 w 68" name="T10"/>
                <a:gd fmla="*/ 2147483647 h 56" name="T11"/>
                <a:gd fmla="*/ 2147483647 w 68" name="T12"/>
                <a:gd fmla="*/ 2147483647 h 56" name="T13"/>
                <a:gd fmla="*/ 2147483647 w 68" name="T14"/>
                <a:gd fmla="*/ 2147483647 h 56" name="T15"/>
                <a:gd fmla="*/ 2147483647 w 68" name="T16"/>
                <a:gd fmla="*/ 2147483647 h 56" name="T17"/>
                <a:gd fmla="*/ 2147483647 w 68" name="T18"/>
                <a:gd fmla="*/ 2147483647 h 56" name="T19"/>
                <a:gd fmla="*/ 2147483647 w 68" name="T20"/>
                <a:gd fmla="*/ 2147483647 h 56" name="T21"/>
                <a:gd fmla="*/ 2147483647 w 68" name="T22"/>
                <a:gd fmla="*/ 2147483647 h 56" name="T23"/>
                <a:gd fmla="*/ 2147483647 w 68" name="T24"/>
                <a:gd fmla="*/ 2147483647 h 56" name="T25"/>
                <a:gd fmla="*/ 0 w 68" name="T26"/>
                <a:gd fmla="*/ 0 h 5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68" name="T42"/>
                <a:gd fmla="*/ 0 h 56" name="T43"/>
                <a:gd fmla="*/ 68 w 68" name="T44"/>
                <a:gd fmla="*/ 56 h 5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6" w="68">
                  <a:moveTo>
                    <a:pt x="0" y="0"/>
                  </a:moveTo>
                  <a:lnTo>
                    <a:pt x="6" y="6"/>
                  </a:lnTo>
                  <a:lnTo>
                    <a:pt x="12" y="14"/>
                  </a:lnTo>
                  <a:lnTo>
                    <a:pt x="28" y="26"/>
                  </a:lnTo>
                  <a:lnTo>
                    <a:pt x="40" y="30"/>
                  </a:lnTo>
                  <a:lnTo>
                    <a:pt x="50" y="32"/>
                  </a:lnTo>
                  <a:lnTo>
                    <a:pt x="62" y="36"/>
                  </a:lnTo>
                  <a:lnTo>
                    <a:pt x="66" y="38"/>
                  </a:lnTo>
                  <a:lnTo>
                    <a:pt x="68" y="42"/>
                  </a:lnTo>
                  <a:lnTo>
                    <a:pt x="48" y="52"/>
                  </a:lnTo>
                  <a:lnTo>
                    <a:pt x="40" y="54"/>
                  </a:lnTo>
                  <a:lnTo>
                    <a:pt x="28" y="56"/>
                  </a:lnTo>
                  <a:lnTo>
                    <a:pt x="18" y="54"/>
                  </a:lnTo>
                  <a:lnTo>
                    <a:pt x="0"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21" name="Freeform 101"/>
            <p:cNvSpPr/>
            <p:nvPr/>
          </p:nvSpPr>
          <p:spPr bwMode="auto">
            <a:xfrm>
              <a:off x="2791694" y="4215869"/>
              <a:ext cx="269828" cy="480535"/>
            </a:xfrm>
            <a:custGeom>
              <a:gdLst>
                <a:gd fmla="*/ 2147483647 w 184" name="T0"/>
                <a:gd fmla="*/ 2147483647 h 304" name="T1"/>
                <a:gd fmla="*/ 2147483647 w 184" name="T2"/>
                <a:gd fmla="*/ 2147483647 h 304" name="T3"/>
                <a:gd fmla="*/ 2147483647 w 184" name="T4"/>
                <a:gd fmla="*/ 2147483647 h 304" name="T5"/>
                <a:gd fmla="*/ 2147483647 w 184" name="T6"/>
                <a:gd fmla="*/ 2147483647 h 304" name="T7"/>
                <a:gd fmla="*/ 2147483647 w 184" name="T8"/>
                <a:gd fmla="*/ 2147483647 h 304" name="T9"/>
                <a:gd fmla="*/ 2147483647 w 184" name="T10"/>
                <a:gd fmla="*/ 2147483647 h 304" name="T11"/>
                <a:gd fmla="*/ 2147483647 w 184" name="T12"/>
                <a:gd fmla="*/ 2147483647 h 304" name="T13"/>
                <a:gd fmla="*/ 2147483647 w 184" name="T14"/>
                <a:gd fmla="*/ 2147483647 h 304" name="T15"/>
                <a:gd fmla="*/ 2147483647 w 184" name="T16"/>
                <a:gd fmla="*/ 2147483647 h 304" name="T17"/>
                <a:gd fmla="*/ 2147483647 w 184" name="T18"/>
                <a:gd fmla="*/ 2147483647 h 304" name="T19"/>
                <a:gd fmla="*/ 2147483647 w 184" name="T20"/>
                <a:gd fmla="*/ 2147483647 h 304" name="T21"/>
                <a:gd fmla="*/ 2147483647 w 184" name="T22"/>
                <a:gd fmla="*/ 2147483647 h 304" name="T23"/>
                <a:gd fmla="*/ 2147483647 w 184" name="T24"/>
                <a:gd fmla="*/ 2147483647 h 304" name="T25"/>
                <a:gd fmla="*/ 2147483647 w 184" name="T26"/>
                <a:gd fmla="*/ 2147483647 h 304" name="T27"/>
                <a:gd fmla="*/ 2147483647 w 184" name="T28"/>
                <a:gd fmla="*/ 2147483647 h 304" name="T29"/>
                <a:gd fmla="*/ 2147483647 w 184" name="T30"/>
                <a:gd fmla="*/ 2147483647 h 304" name="T31"/>
                <a:gd fmla="*/ 2147483647 w 184" name="T32"/>
                <a:gd fmla="*/ 2147483647 h 304" name="T33"/>
                <a:gd fmla="*/ 2147483647 w 184" name="T34"/>
                <a:gd fmla="*/ 2147483647 h 304" name="T35"/>
                <a:gd fmla="*/ 2147483647 w 184" name="T36"/>
                <a:gd fmla="*/ 2147483647 h 304" name="T37"/>
                <a:gd fmla="*/ 2147483647 w 184" name="T38"/>
                <a:gd fmla="*/ 2147483647 h 304" name="T39"/>
                <a:gd fmla="*/ 2147483647 w 184" name="T40"/>
                <a:gd fmla="*/ 2147483647 h 304" name="T41"/>
                <a:gd fmla="*/ 2147483647 w 184" name="T42"/>
                <a:gd fmla="*/ 2147483647 h 304" name="T43"/>
                <a:gd fmla="*/ 2147483647 w 184" name="T44"/>
                <a:gd fmla="*/ 2147483647 h 304" name="T45"/>
                <a:gd fmla="*/ 2147483647 w 184" name="T46"/>
                <a:gd fmla="*/ 2147483647 h 304" name="T47"/>
                <a:gd fmla="*/ 2147483647 w 184" name="T48"/>
                <a:gd fmla="*/ 2147483647 h 304" name="T49"/>
                <a:gd fmla="*/ 2147483647 w 184" name="T50"/>
                <a:gd fmla="*/ 2147483647 h 304" name="T51"/>
                <a:gd fmla="*/ 2147483647 w 184" name="T52"/>
                <a:gd fmla="*/ 2147483647 h 304" name="T53"/>
                <a:gd fmla="*/ 2147483647 w 184" name="T54"/>
                <a:gd fmla="*/ 2147483647 h 304" name="T55"/>
                <a:gd fmla="*/ 2147483647 w 184" name="T56"/>
                <a:gd fmla="*/ 2147483647 h 304" name="T57"/>
                <a:gd fmla="*/ 2147483647 w 184" name="T58"/>
                <a:gd fmla="*/ 2147483647 h 304" name="T59"/>
                <a:gd fmla="*/ 2147483647 w 184" name="T60"/>
                <a:gd fmla="*/ 2147483647 h 304" name="T61"/>
                <a:gd fmla="*/ 2147483647 w 184" name="T62"/>
                <a:gd fmla="*/ 2147483647 h 304" name="T63"/>
                <a:gd fmla="*/ 2147483647 w 184" name="T64"/>
                <a:gd fmla="*/ 2147483647 h 304" name="T65"/>
                <a:gd fmla="*/ 2147483647 w 184" name="T66"/>
                <a:gd fmla="*/ 2147483647 h 304" name="T67"/>
                <a:gd fmla="*/ 2147483647 w 184" name="T68"/>
                <a:gd fmla="*/ 2147483647 h 304" name="T69"/>
                <a:gd fmla="*/ 2147483647 w 184" name="T70"/>
                <a:gd fmla="*/ 2147483647 h 304" name="T71"/>
                <a:gd fmla="*/ 2147483647 w 184" name="T72"/>
                <a:gd fmla="*/ 2147483647 h 304" name="T73"/>
                <a:gd fmla="*/ 2147483647 w 184" name="T74"/>
                <a:gd fmla="*/ 2147483647 h 304" name="T75"/>
                <a:gd fmla="*/ 2147483647 w 184" name="T76"/>
                <a:gd fmla="*/ 2147483647 h 304" name="T77"/>
                <a:gd fmla="*/ 2147483647 w 184" name="T78"/>
                <a:gd fmla="*/ 2147483647 h 304" name="T79"/>
                <a:gd fmla="*/ 2147483647 w 184" name="T80"/>
                <a:gd fmla="*/ 2147483647 h 304" name="T81"/>
                <a:gd fmla="*/ 2147483647 w 184" name="T82"/>
                <a:gd fmla="*/ 2147483647 h 304" name="T83"/>
                <a:gd fmla="*/ 2147483647 w 184" name="T84"/>
                <a:gd fmla="*/ 2147483647 h 304" name="T85"/>
                <a:gd fmla="*/ 2147483647 w 184" name="T86"/>
                <a:gd fmla="*/ 2147483647 h 304" name="T87"/>
                <a:gd fmla="*/ 2147483647 w 184" name="T88"/>
                <a:gd fmla="*/ 2147483647 h 304" name="T89"/>
                <a:gd fmla="*/ 0 w 184" name="T90"/>
                <a:gd fmla="*/ 2147483647 h 304"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84" name="T138"/>
                <a:gd fmla="*/ 0 h 304" name="T139"/>
                <a:gd fmla="*/ 184 w 184" name="T140"/>
                <a:gd fmla="*/ 304 h 304"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304" w="184">
                  <a:moveTo>
                    <a:pt x="2" y="204"/>
                  </a:moveTo>
                  <a:lnTo>
                    <a:pt x="2" y="194"/>
                  </a:lnTo>
                  <a:lnTo>
                    <a:pt x="6" y="184"/>
                  </a:lnTo>
                  <a:lnTo>
                    <a:pt x="8" y="178"/>
                  </a:lnTo>
                  <a:lnTo>
                    <a:pt x="18" y="176"/>
                  </a:lnTo>
                  <a:lnTo>
                    <a:pt x="18" y="172"/>
                  </a:lnTo>
                  <a:lnTo>
                    <a:pt x="22" y="166"/>
                  </a:lnTo>
                  <a:lnTo>
                    <a:pt x="26" y="162"/>
                  </a:lnTo>
                  <a:lnTo>
                    <a:pt x="28" y="158"/>
                  </a:lnTo>
                  <a:lnTo>
                    <a:pt x="26" y="142"/>
                  </a:lnTo>
                  <a:lnTo>
                    <a:pt x="24" y="124"/>
                  </a:lnTo>
                  <a:lnTo>
                    <a:pt x="26" y="118"/>
                  </a:lnTo>
                  <a:lnTo>
                    <a:pt x="28" y="114"/>
                  </a:lnTo>
                  <a:lnTo>
                    <a:pt x="26" y="106"/>
                  </a:lnTo>
                  <a:lnTo>
                    <a:pt x="22" y="100"/>
                  </a:lnTo>
                  <a:lnTo>
                    <a:pt x="18" y="96"/>
                  </a:lnTo>
                  <a:lnTo>
                    <a:pt x="18" y="90"/>
                  </a:lnTo>
                  <a:lnTo>
                    <a:pt x="16" y="90"/>
                  </a:lnTo>
                  <a:lnTo>
                    <a:pt x="22" y="86"/>
                  </a:lnTo>
                  <a:lnTo>
                    <a:pt x="28" y="82"/>
                  </a:lnTo>
                  <a:lnTo>
                    <a:pt x="26" y="76"/>
                  </a:lnTo>
                  <a:lnTo>
                    <a:pt x="26" y="70"/>
                  </a:lnTo>
                  <a:lnTo>
                    <a:pt x="28" y="68"/>
                  </a:lnTo>
                  <a:lnTo>
                    <a:pt x="32" y="72"/>
                  </a:lnTo>
                  <a:lnTo>
                    <a:pt x="40" y="74"/>
                  </a:lnTo>
                  <a:lnTo>
                    <a:pt x="42" y="64"/>
                  </a:lnTo>
                  <a:lnTo>
                    <a:pt x="46" y="62"/>
                  </a:lnTo>
                  <a:lnTo>
                    <a:pt x="48" y="58"/>
                  </a:lnTo>
                  <a:lnTo>
                    <a:pt x="52" y="58"/>
                  </a:lnTo>
                  <a:lnTo>
                    <a:pt x="56" y="54"/>
                  </a:lnTo>
                  <a:lnTo>
                    <a:pt x="58" y="48"/>
                  </a:lnTo>
                  <a:lnTo>
                    <a:pt x="60" y="42"/>
                  </a:lnTo>
                  <a:lnTo>
                    <a:pt x="60" y="34"/>
                  </a:lnTo>
                  <a:lnTo>
                    <a:pt x="62" y="30"/>
                  </a:lnTo>
                  <a:lnTo>
                    <a:pt x="66" y="26"/>
                  </a:lnTo>
                  <a:lnTo>
                    <a:pt x="72" y="24"/>
                  </a:lnTo>
                  <a:lnTo>
                    <a:pt x="80" y="24"/>
                  </a:lnTo>
                  <a:lnTo>
                    <a:pt x="82" y="20"/>
                  </a:lnTo>
                  <a:lnTo>
                    <a:pt x="86" y="18"/>
                  </a:lnTo>
                  <a:lnTo>
                    <a:pt x="98" y="14"/>
                  </a:lnTo>
                  <a:lnTo>
                    <a:pt x="110" y="10"/>
                  </a:lnTo>
                  <a:lnTo>
                    <a:pt x="118" y="4"/>
                  </a:lnTo>
                  <a:lnTo>
                    <a:pt x="124" y="2"/>
                  </a:lnTo>
                  <a:lnTo>
                    <a:pt x="128" y="0"/>
                  </a:lnTo>
                  <a:lnTo>
                    <a:pt x="128" y="8"/>
                  </a:lnTo>
                  <a:lnTo>
                    <a:pt x="124" y="10"/>
                  </a:lnTo>
                  <a:lnTo>
                    <a:pt x="120" y="14"/>
                  </a:lnTo>
                  <a:lnTo>
                    <a:pt x="118" y="18"/>
                  </a:lnTo>
                  <a:lnTo>
                    <a:pt x="110" y="28"/>
                  </a:lnTo>
                  <a:lnTo>
                    <a:pt x="98" y="40"/>
                  </a:lnTo>
                  <a:lnTo>
                    <a:pt x="94" y="48"/>
                  </a:lnTo>
                  <a:lnTo>
                    <a:pt x="92" y="56"/>
                  </a:lnTo>
                  <a:lnTo>
                    <a:pt x="94" y="62"/>
                  </a:lnTo>
                  <a:lnTo>
                    <a:pt x="98" y="64"/>
                  </a:lnTo>
                  <a:lnTo>
                    <a:pt x="100" y="68"/>
                  </a:lnTo>
                  <a:lnTo>
                    <a:pt x="102" y="72"/>
                  </a:lnTo>
                  <a:lnTo>
                    <a:pt x="106" y="76"/>
                  </a:lnTo>
                  <a:lnTo>
                    <a:pt x="108" y="82"/>
                  </a:lnTo>
                  <a:lnTo>
                    <a:pt x="104" y="88"/>
                  </a:lnTo>
                  <a:lnTo>
                    <a:pt x="102" y="92"/>
                  </a:lnTo>
                  <a:lnTo>
                    <a:pt x="104" y="94"/>
                  </a:lnTo>
                  <a:lnTo>
                    <a:pt x="108" y="98"/>
                  </a:lnTo>
                  <a:lnTo>
                    <a:pt x="112" y="100"/>
                  </a:lnTo>
                  <a:lnTo>
                    <a:pt x="116" y="102"/>
                  </a:lnTo>
                  <a:lnTo>
                    <a:pt x="130" y="104"/>
                  </a:lnTo>
                  <a:lnTo>
                    <a:pt x="142" y="106"/>
                  </a:lnTo>
                  <a:lnTo>
                    <a:pt x="142" y="112"/>
                  </a:lnTo>
                  <a:lnTo>
                    <a:pt x="146" y="116"/>
                  </a:lnTo>
                  <a:lnTo>
                    <a:pt x="152" y="118"/>
                  </a:lnTo>
                  <a:lnTo>
                    <a:pt x="158" y="118"/>
                  </a:lnTo>
                  <a:lnTo>
                    <a:pt x="166" y="118"/>
                  </a:lnTo>
                  <a:lnTo>
                    <a:pt x="170" y="118"/>
                  </a:lnTo>
                  <a:lnTo>
                    <a:pt x="176" y="116"/>
                  </a:lnTo>
                  <a:lnTo>
                    <a:pt x="184" y="116"/>
                  </a:lnTo>
                  <a:lnTo>
                    <a:pt x="176" y="132"/>
                  </a:lnTo>
                  <a:lnTo>
                    <a:pt x="174" y="142"/>
                  </a:lnTo>
                  <a:lnTo>
                    <a:pt x="172" y="148"/>
                  </a:lnTo>
                  <a:lnTo>
                    <a:pt x="174" y="154"/>
                  </a:lnTo>
                  <a:lnTo>
                    <a:pt x="178" y="158"/>
                  </a:lnTo>
                  <a:lnTo>
                    <a:pt x="180" y="162"/>
                  </a:lnTo>
                  <a:lnTo>
                    <a:pt x="182" y="168"/>
                  </a:lnTo>
                  <a:lnTo>
                    <a:pt x="182" y="170"/>
                  </a:lnTo>
                  <a:lnTo>
                    <a:pt x="180" y="174"/>
                  </a:lnTo>
                  <a:lnTo>
                    <a:pt x="178" y="174"/>
                  </a:lnTo>
                  <a:lnTo>
                    <a:pt x="178" y="178"/>
                  </a:lnTo>
                  <a:lnTo>
                    <a:pt x="180" y="182"/>
                  </a:lnTo>
                  <a:lnTo>
                    <a:pt x="184" y="190"/>
                  </a:lnTo>
                  <a:lnTo>
                    <a:pt x="170" y="198"/>
                  </a:lnTo>
                  <a:lnTo>
                    <a:pt x="160" y="200"/>
                  </a:lnTo>
                  <a:lnTo>
                    <a:pt x="148" y="200"/>
                  </a:lnTo>
                  <a:lnTo>
                    <a:pt x="142" y="204"/>
                  </a:lnTo>
                  <a:lnTo>
                    <a:pt x="144" y="204"/>
                  </a:lnTo>
                  <a:lnTo>
                    <a:pt x="146" y="206"/>
                  </a:lnTo>
                  <a:lnTo>
                    <a:pt x="148" y="210"/>
                  </a:lnTo>
                  <a:lnTo>
                    <a:pt x="152" y="212"/>
                  </a:lnTo>
                  <a:lnTo>
                    <a:pt x="152" y="220"/>
                  </a:lnTo>
                  <a:lnTo>
                    <a:pt x="146" y="220"/>
                  </a:lnTo>
                  <a:lnTo>
                    <a:pt x="142" y="222"/>
                  </a:lnTo>
                  <a:lnTo>
                    <a:pt x="140" y="226"/>
                  </a:lnTo>
                  <a:lnTo>
                    <a:pt x="138" y="228"/>
                  </a:lnTo>
                  <a:lnTo>
                    <a:pt x="140" y="234"/>
                  </a:lnTo>
                  <a:lnTo>
                    <a:pt x="142" y="240"/>
                  </a:lnTo>
                  <a:lnTo>
                    <a:pt x="146" y="246"/>
                  </a:lnTo>
                  <a:lnTo>
                    <a:pt x="148" y="252"/>
                  </a:lnTo>
                  <a:lnTo>
                    <a:pt x="146" y="276"/>
                  </a:lnTo>
                  <a:lnTo>
                    <a:pt x="142" y="304"/>
                  </a:lnTo>
                  <a:lnTo>
                    <a:pt x="136" y="300"/>
                  </a:lnTo>
                  <a:lnTo>
                    <a:pt x="132" y="298"/>
                  </a:lnTo>
                  <a:lnTo>
                    <a:pt x="130" y="294"/>
                  </a:lnTo>
                  <a:lnTo>
                    <a:pt x="132" y="290"/>
                  </a:lnTo>
                  <a:lnTo>
                    <a:pt x="136" y="286"/>
                  </a:lnTo>
                  <a:lnTo>
                    <a:pt x="138" y="282"/>
                  </a:lnTo>
                  <a:lnTo>
                    <a:pt x="140" y="278"/>
                  </a:lnTo>
                  <a:lnTo>
                    <a:pt x="134" y="274"/>
                  </a:lnTo>
                  <a:lnTo>
                    <a:pt x="126" y="272"/>
                  </a:lnTo>
                  <a:lnTo>
                    <a:pt x="122" y="274"/>
                  </a:lnTo>
                  <a:lnTo>
                    <a:pt x="122" y="278"/>
                  </a:lnTo>
                  <a:lnTo>
                    <a:pt x="118" y="274"/>
                  </a:lnTo>
                  <a:lnTo>
                    <a:pt x="116" y="272"/>
                  </a:lnTo>
                  <a:lnTo>
                    <a:pt x="114" y="272"/>
                  </a:lnTo>
                  <a:lnTo>
                    <a:pt x="110" y="274"/>
                  </a:lnTo>
                  <a:lnTo>
                    <a:pt x="108" y="276"/>
                  </a:lnTo>
                  <a:lnTo>
                    <a:pt x="106" y="276"/>
                  </a:lnTo>
                  <a:lnTo>
                    <a:pt x="90" y="276"/>
                  </a:lnTo>
                  <a:lnTo>
                    <a:pt x="88" y="268"/>
                  </a:lnTo>
                  <a:lnTo>
                    <a:pt x="86" y="260"/>
                  </a:lnTo>
                  <a:lnTo>
                    <a:pt x="82" y="256"/>
                  </a:lnTo>
                  <a:lnTo>
                    <a:pt x="76" y="248"/>
                  </a:lnTo>
                  <a:lnTo>
                    <a:pt x="68" y="242"/>
                  </a:lnTo>
                  <a:lnTo>
                    <a:pt x="62" y="238"/>
                  </a:lnTo>
                  <a:lnTo>
                    <a:pt x="58" y="234"/>
                  </a:lnTo>
                  <a:lnTo>
                    <a:pt x="52" y="234"/>
                  </a:lnTo>
                  <a:lnTo>
                    <a:pt x="50" y="230"/>
                  </a:lnTo>
                  <a:lnTo>
                    <a:pt x="52" y="228"/>
                  </a:lnTo>
                  <a:lnTo>
                    <a:pt x="36" y="226"/>
                  </a:lnTo>
                  <a:lnTo>
                    <a:pt x="22" y="220"/>
                  </a:lnTo>
                  <a:lnTo>
                    <a:pt x="10" y="212"/>
                  </a:lnTo>
                  <a:lnTo>
                    <a:pt x="0" y="204"/>
                  </a:lnTo>
                  <a:lnTo>
                    <a:pt x="2" y="20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22" name="Freeform 103"/>
            <p:cNvSpPr/>
            <p:nvPr/>
          </p:nvSpPr>
          <p:spPr bwMode="auto">
            <a:xfrm>
              <a:off x="5138271" y="3905246"/>
              <a:ext cx="386292" cy="560181"/>
            </a:xfrm>
            <a:custGeom>
              <a:gdLst>
                <a:gd fmla="*/ 2147483647 w 264" name="T0"/>
                <a:gd fmla="*/ 2147483647 h 354" name="T1"/>
                <a:gd fmla="*/ 2147483647 w 264" name="T2"/>
                <a:gd fmla="*/ 2147483647 h 354" name="T3"/>
                <a:gd fmla="*/ 2147483647 w 264" name="T4"/>
                <a:gd fmla="*/ 2147483647 h 354" name="T5"/>
                <a:gd fmla="*/ 2147483647 w 264" name="T6"/>
                <a:gd fmla="*/ 2147483647 h 354" name="T7"/>
                <a:gd fmla="*/ 2147483647 w 264" name="T8"/>
                <a:gd fmla="*/ 2147483647 h 354" name="T9"/>
                <a:gd fmla="*/ 2147483647 w 264" name="T10"/>
                <a:gd fmla="*/ 2147483647 h 354" name="T11"/>
                <a:gd fmla="*/ 2147483647 w 264" name="T12"/>
                <a:gd fmla="*/ 2147483647 h 354" name="T13"/>
                <a:gd fmla="*/ 2147483647 w 264" name="T14"/>
                <a:gd fmla="*/ 2147483647 h 354" name="T15"/>
                <a:gd fmla="*/ 2147483647 w 264" name="T16"/>
                <a:gd fmla="*/ 2147483647 h 354" name="T17"/>
                <a:gd fmla="*/ 2147483647 w 264" name="T18"/>
                <a:gd fmla="*/ 2147483647 h 354" name="T19"/>
                <a:gd fmla="*/ 2147483647 w 264" name="T20"/>
                <a:gd fmla="*/ 2147483647 h 354" name="T21"/>
                <a:gd fmla="*/ 2147483647 w 264" name="T22"/>
                <a:gd fmla="*/ 2147483647 h 354" name="T23"/>
                <a:gd fmla="*/ 2147483647 w 264" name="T24"/>
                <a:gd fmla="*/ 2147483647 h 354" name="T25"/>
                <a:gd fmla="*/ 2147483647 w 264" name="T26"/>
                <a:gd fmla="*/ 2147483647 h 354" name="T27"/>
                <a:gd fmla="*/ 2147483647 w 264" name="T28"/>
                <a:gd fmla="*/ 2147483647 h 354" name="T29"/>
                <a:gd fmla="*/ 2147483647 w 264" name="T30"/>
                <a:gd fmla="*/ 2147483647 h 354" name="T31"/>
                <a:gd fmla="*/ 2147483647 w 264" name="T32"/>
                <a:gd fmla="*/ 2147483647 h 354" name="T33"/>
                <a:gd fmla="*/ 2147483647 w 264" name="T34"/>
                <a:gd fmla="*/ 2147483647 h 354" name="T35"/>
                <a:gd fmla="*/ 2147483647 w 264" name="T36"/>
                <a:gd fmla="*/ 2147483647 h 354" name="T37"/>
                <a:gd fmla="*/ 2147483647 w 264" name="T38"/>
                <a:gd fmla="*/ 2147483647 h 354" name="T39"/>
                <a:gd fmla="*/ 2147483647 w 264" name="T40"/>
                <a:gd fmla="*/ 2147483647 h 354" name="T41"/>
                <a:gd fmla="*/ 2147483647 w 264" name="T42"/>
                <a:gd fmla="*/ 2147483647 h 354" name="T43"/>
                <a:gd fmla="*/ 2147483647 w 264" name="T44"/>
                <a:gd fmla="*/ 2147483647 h 354" name="T45"/>
                <a:gd fmla="*/ 2147483647 w 264" name="T46"/>
                <a:gd fmla="*/ 2147483647 h 354" name="T47"/>
                <a:gd fmla="*/ 2147483647 w 264" name="T48"/>
                <a:gd fmla="*/ 2147483647 h 354" name="T49"/>
                <a:gd fmla="*/ 2147483647 w 264" name="T50"/>
                <a:gd fmla="*/ 2147483647 h 354" name="T51"/>
                <a:gd fmla="*/ 2147483647 w 264" name="T52"/>
                <a:gd fmla="*/ 2147483647 h 354" name="T53"/>
                <a:gd fmla="*/ 2147483647 w 264" name="T54"/>
                <a:gd fmla="*/ 2147483647 h 354" name="T55"/>
                <a:gd fmla="*/ 2147483647 w 264" name="T56"/>
                <a:gd fmla="*/ 2147483647 h 354" name="T57"/>
                <a:gd fmla="*/ 2147483647 w 264" name="T58"/>
                <a:gd fmla="*/ 2147483647 h 354" name="T59"/>
                <a:gd fmla="*/ 2147483647 w 264" name="T60"/>
                <a:gd fmla="*/ 2147483647 h 354" name="T61"/>
                <a:gd fmla="*/ 2147483647 w 264" name="T62"/>
                <a:gd fmla="*/ 2147483647 h 354" name="T63"/>
                <a:gd fmla="*/ 2147483647 w 264" name="T64"/>
                <a:gd fmla="*/ 2147483647 h 354" name="T65"/>
                <a:gd fmla="*/ 2147483647 w 264" name="T66"/>
                <a:gd fmla="*/ 2147483647 h 354" name="T67"/>
                <a:gd fmla="*/ 2147483647 w 264" name="T68"/>
                <a:gd fmla="*/ 2147483647 h 354" name="T69"/>
                <a:gd fmla="*/ 2147483647 w 264" name="T70"/>
                <a:gd fmla="*/ 2147483647 h 354" name="T71"/>
                <a:gd fmla="*/ 2147483647 w 264" name="T72"/>
                <a:gd fmla="*/ 2147483647 h 354" name="T73"/>
                <a:gd fmla="*/ 2147483647 w 264" name="T74"/>
                <a:gd fmla="*/ 2147483647 h 354" name="T75"/>
                <a:gd fmla="*/ 2147483647 w 264" name="T76"/>
                <a:gd fmla="*/ 2147483647 h 354" name="T77"/>
                <a:gd fmla="*/ 2147483647 w 264" name="T78"/>
                <a:gd fmla="*/ 2147483647 h 354" name="T79"/>
                <a:gd fmla="*/ 2147483647 w 264" name="T80"/>
                <a:gd fmla="*/ 2147483647 h 354" name="T81"/>
                <a:gd fmla="*/ 2147483647 w 264" name="T82"/>
                <a:gd fmla="*/ 2147483647 h 354" name="T83"/>
                <a:gd fmla="*/ 2147483647 w 264" name="T84"/>
                <a:gd fmla="*/ 2147483647 h 354" name="T85"/>
                <a:gd fmla="*/ 2147483647 w 264" name="T86"/>
                <a:gd fmla="*/ 2147483647 h 354" name="T87"/>
                <a:gd fmla="*/ 2147483647 w 264" name="T88"/>
                <a:gd fmla="*/ 2147483647 h 354" name="T89"/>
                <a:gd fmla="*/ 2147483647 w 264" name="T90"/>
                <a:gd fmla="*/ 0 h 354" name="T91"/>
                <a:gd fmla="*/ 2147483647 w 264" name="T92"/>
                <a:gd fmla="*/ 2147483647 h 354" name="T93"/>
                <a:gd fmla="*/ 2147483647 w 264" name="T94"/>
                <a:gd fmla="*/ 2147483647 h 354" name="T95"/>
                <a:gd fmla="*/ 2147483647 w 264" name="T96"/>
                <a:gd fmla="*/ 2147483647 h 354" name="T97"/>
                <a:gd fmla="*/ 2147483647 w 264" name="T98"/>
                <a:gd fmla="*/ 2147483647 h 354" name="T99"/>
                <a:gd fmla="*/ 2147483647 w 264" name="T100"/>
                <a:gd fmla="*/ 2147483647 h 354" name="T101"/>
                <a:gd fmla="*/ 2147483647 w 264" name="T102"/>
                <a:gd fmla="*/ 2147483647 h 354" name="T103"/>
                <a:gd fmla="*/ 2147483647 w 264" name="T104"/>
                <a:gd fmla="*/ 2147483647 h 354" name="T105"/>
                <a:gd fmla="*/ 2147483647 w 264" name="T106"/>
                <a:gd fmla="*/ 2147483647 h 354" name="T107"/>
                <a:gd fmla="*/ 2147483647 w 264" name="T108"/>
                <a:gd fmla="*/ 2147483647 h 354" name="T109"/>
                <a:gd fmla="*/ 0 w 264" name="T110"/>
                <a:gd fmla="*/ 2147483647 h 354" name="T111"/>
                <a:gd fmla="*/ 2147483647 w 264" name="T112"/>
                <a:gd fmla="*/ 2147483647 h 354" name="T113"/>
                <a:gd fmla="*/ 2147483647 w 264" name="T114"/>
                <a:gd fmla="*/ 2147483647 h 354" name="T115"/>
                <a:gd fmla="*/ 2147483647 w 264" name="T116"/>
                <a:gd fmla="*/ 2147483647 h 354"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264" name="T177"/>
                <a:gd fmla="*/ 0 h 354" name="T178"/>
                <a:gd fmla="*/ 264 w 264" name="T179"/>
                <a:gd fmla="*/ 354 h 354"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354" w="264">
                  <a:moveTo>
                    <a:pt x="18" y="220"/>
                  </a:moveTo>
                  <a:lnTo>
                    <a:pt x="20" y="220"/>
                  </a:lnTo>
                  <a:lnTo>
                    <a:pt x="20" y="226"/>
                  </a:lnTo>
                  <a:lnTo>
                    <a:pt x="24" y="232"/>
                  </a:lnTo>
                  <a:lnTo>
                    <a:pt x="26" y="240"/>
                  </a:lnTo>
                  <a:lnTo>
                    <a:pt x="28" y="248"/>
                  </a:lnTo>
                  <a:lnTo>
                    <a:pt x="28" y="260"/>
                  </a:lnTo>
                  <a:lnTo>
                    <a:pt x="40" y="260"/>
                  </a:lnTo>
                  <a:lnTo>
                    <a:pt x="40" y="264"/>
                  </a:lnTo>
                  <a:lnTo>
                    <a:pt x="42" y="266"/>
                  </a:lnTo>
                  <a:lnTo>
                    <a:pt x="46" y="270"/>
                  </a:lnTo>
                  <a:lnTo>
                    <a:pt x="52" y="274"/>
                  </a:lnTo>
                  <a:lnTo>
                    <a:pt x="54" y="276"/>
                  </a:lnTo>
                  <a:lnTo>
                    <a:pt x="54" y="282"/>
                  </a:lnTo>
                  <a:lnTo>
                    <a:pt x="58" y="288"/>
                  </a:lnTo>
                  <a:lnTo>
                    <a:pt x="62" y="290"/>
                  </a:lnTo>
                  <a:lnTo>
                    <a:pt x="70" y="300"/>
                  </a:lnTo>
                  <a:lnTo>
                    <a:pt x="80" y="308"/>
                  </a:lnTo>
                  <a:lnTo>
                    <a:pt x="84" y="312"/>
                  </a:lnTo>
                  <a:lnTo>
                    <a:pt x="88" y="316"/>
                  </a:lnTo>
                  <a:lnTo>
                    <a:pt x="88" y="322"/>
                  </a:lnTo>
                  <a:lnTo>
                    <a:pt x="88" y="326"/>
                  </a:lnTo>
                  <a:lnTo>
                    <a:pt x="90" y="328"/>
                  </a:lnTo>
                  <a:lnTo>
                    <a:pt x="98" y="336"/>
                  </a:lnTo>
                  <a:lnTo>
                    <a:pt x="104" y="338"/>
                  </a:lnTo>
                  <a:lnTo>
                    <a:pt x="112" y="342"/>
                  </a:lnTo>
                  <a:lnTo>
                    <a:pt x="112" y="338"/>
                  </a:lnTo>
                  <a:lnTo>
                    <a:pt x="116" y="338"/>
                  </a:lnTo>
                  <a:lnTo>
                    <a:pt x="120" y="342"/>
                  </a:lnTo>
                  <a:lnTo>
                    <a:pt x="124" y="338"/>
                  </a:lnTo>
                  <a:lnTo>
                    <a:pt x="132" y="338"/>
                  </a:lnTo>
                  <a:lnTo>
                    <a:pt x="134" y="342"/>
                  </a:lnTo>
                  <a:lnTo>
                    <a:pt x="136" y="346"/>
                  </a:lnTo>
                  <a:lnTo>
                    <a:pt x="146" y="354"/>
                  </a:lnTo>
                  <a:lnTo>
                    <a:pt x="150" y="352"/>
                  </a:lnTo>
                  <a:lnTo>
                    <a:pt x="156" y="350"/>
                  </a:lnTo>
                  <a:lnTo>
                    <a:pt x="178" y="350"/>
                  </a:lnTo>
                  <a:lnTo>
                    <a:pt x="186" y="350"/>
                  </a:lnTo>
                  <a:lnTo>
                    <a:pt x="192" y="346"/>
                  </a:lnTo>
                  <a:lnTo>
                    <a:pt x="198" y="342"/>
                  </a:lnTo>
                  <a:lnTo>
                    <a:pt x="202" y="338"/>
                  </a:lnTo>
                  <a:lnTo>
                    <a:pt x="228" y="338"/>
                  </a:lnTo>
                  <a:lnTo>
                    <a:pt x="224" y="330"/>
                  </a:lnTo>
                  <a:lnTo>
                    <a:pt x="220" y="324"/>
                  </a:lnTo>
                  <a:lnTo>
                    <a:pt x="216" y="318"/>
                  </a:lnTo>
                  <a:lnTo>
                    <a:pt x="212" y="314"/>
                  </a:lnTo>
                  <a:lnTo>
                    <a:pt x="210" y="300"/>
                  </a:lnTo>
                  <a:lnTo>
                    <a:pt x="206" y="296"/>
                  </a:lnTo>
                  <a:lnTo>
                    <a:pt x="204" y="292"/>
                  </a:lnTo>
                  <a:lnTo>
                    <a:pt x="190" y="284"/>
                  </a:lnTo>
                  <a:lnTo>
                    <a:pt x="184" y="278"/>
                  </a:lnTo>
                  <a:lnTo>
                    <a:pt x="180" y="274"/>
                  </a:lnTo>
                  <a:lnTo>
                    <a:pt x="180" y="272"/>
                  </a:lnTo>
                  <a:lnTo>
                    <a:pt x="182" y="270"/>
                  </a:lnTo>
                  <a:lnTo>
                    <a:pt x="186" y="268"/>
                  </a:lnTo>
                  <a:lnTo>
                    <a:pt x="192" y="266"/>
                  </a:lnTo>
                  <a:lnTo>
                    <a:pt x="196" y="262"/>
                  </a:lnTo>
                  <a:lnTo>
                    <a:pt x="198" y="252"/>
                  </a:lnTo>
                  <a:lnTo>
                    <a:pt x="198" y="244"/>
                  </a:lnTo>
                  <a:lnTo>
                    <a:pt x="198" y="234"/>
                  </a:lnTo>
                  <a:lnTo>
                    <a:pt x="200" y="226"/>
                  </a:lnTo>
                  <a:lnTo>
                    <a:pt x="204" y="224"/>
                  </a:lnTo>
                  <a:lnTo>
                    <a:pt x="210" y="222"/>
                  </a:lnTo>
                  <a:lnTo>
                    <a:pt x="212" y="212"/>
                  </a:lnTo>
                  <a:lnTo>
                    <a:pt x="214" y="204"/>
                  </a:lnTo>
                  <a:lnTo>
                    <a:pt x="222" y="190"/>
                  </a:lnTo>
                  <a:lnTo>
                    <a:pt x="232" y="178"/>
                  </a:lnTo>
                  <a:lnTo>
                    <a:pt x="232" y="170"/>
                  </a:lnTo>
                  <a:lnTo>
                    <a:pt x="232" y="162"/>
                  </a:lnTo>
                  <a:lnTo>
                    <a:pt x="232" y="138"/>
                  </a:lnTo>
                  <a:lnTo>
                    <a:pt x="234" y="134"/>
                  </a:lnTo>
                  <a:lnTo>
                    <a:pt x="236" y="126"/>
                  </a:lnTo>
                  <a:lnTo>
                    <a:pt x="238" y="120"/>
                  </a:lnTo>
                  <a:lnTo>
                    <a:pt x="238" y="108"/>
                  </a:lnTo>
                  <a:lnTo>
                    <a:pt x="246" y="106"/>
                  </a:lnTo>
                  <a:lnTo>
                    <a:pt x="254" y="102"/>
                  </a:lnTo>
                  <a:lnTo>
                    <a:pt x="260" y="96"/>
                  </a:lnTo>
                  <a:lnTo>
                    <a:pt x="264" y="92"/>
                  </a:lnTo>
                  <a:lnTo>
                    <a:pt x="260" y="88"/>
                  </a:lnTo>
                  <a:lnTo>
                    <a:pt x="258" y="84"/>
                  </a:lnTo>
                  <a:lnTo>
                    <a:pt x="254" y="80"/>
                  </a:lnTo>
                  <a:lnTo>
                    <a:pt x="250" y="76"/>
                  </a:lnTo>
                  <a:lnTo>
                    <a:pt x="246" y="68"/>
                  </a:lnTo>
                  <a:lnTo>
                    <a:pt x="242" y="58"/>
                  </a:lnTo>
                  <a:lnTo>
                    <a:pt x="238" y="38"/>
                  </a:lnTo>
                  <a:lnTo>
                    <a:pt x="236" y="28"/>
                  </a:lnTo>
                  <a:lnTo>
                    <a:pt x="232" y="18"/>
                  </a:lnTo>
                  <a:lnTo>
                    <a:pt x="230" y="12"/>
                  </a:lnTo>
                  <a:lnTo>
                    <a:pt x="222" y="8"/>
                  </a:lnTo>
                  <a:lnTo>
                    <a:pt x="216" y="4"/>
                  </a:lnTo>
                  <a:lnTo>
                    <a:pt x="212" y="0"/>
                  </a:lnTo>
                  <a:lnTo>
                    <a:pt x="206" y="0"/>
                  </a:lnTo>
                  <a:lnTo>
                    <a:pt x="204" y="4"/>
                  </a:lnTo>
                  <a:lnTo>
                    <a:pt x="194" y="10"/>
                  </a:lnTo>
                  <a:lnTo>
                    <a:pt x="188" y="16"/>
                  </a:lnTo>
                  <a:lnTo>
                    <a:pt x="178" y="22"/>
                  </a:lnTo>
                  <a:lnTo>
                    <a:pt x="174" y="16"/>
                  </a:lnTo>
                  <a:lnTo>
                    <a:pt x="44" y="16"/>
                  </a:lnTo>
                  <a:lnTo>
                    <a:pt x="44" y="54"/>
                  </a:lnTo>
                  <a:lnTo>
                    <a:pt x="32" y="54"/>
                  </a:lnTo>
                  <a:lnTo>
                    <a:pt x="28" y="62"/>
                  </a:lnTo>
                  <a:lnTo>
                    <a:pt x="34" y="130"/>
                  </a:lnTo>
                  <a:lnTo>
                    <a:pt x="24" y="132"/>
                  </a:lnTo>
                  <a:lnTo>
                    <a:pt x="18" y="136"/>
                  </a:lnTo>
                  <a:lnTo>
                    <a:pt x="14" y="142"/>
                  </a:lnTo>
                  <a:lnTo>
                    <a:pt x="12" y="150"/>
                  </a:lnTo>
                  <a:lnTo>
                    <a:pt x="8" y="156"/>
                  </a:lnTo>
                  <a:lnTo>
                    <a:pt x="6" y="164"/>
                  </a:lnTo>
                  <a:lnTo>
                    <a:pt x="6" y="182"/>
                  </a:lnTo>
                  <a:lnTo>
                    <a:pt x="4" y="186"/>
                  </a:lnTo>
                  <a:lnTo>
                    <a:pt x="0" y="192"/>
                  </a:lnTo>
                  <a:lnTo>
                    <a:pt x="0" y="194"/>
                  </a:lnTo>
                  <a:lnTo>
                    <a:pt x="2" y="194"/>
                  </a:lnTo>
                  <a:lnTo>
                    <a:pt x="10" y="198"/>
                  </a:lnTo>
                  <a:lnTo>
                    <a:pt x="12" y="206"/>
                  </a:lnTo>
                  <a:lnTo>
                    <a:pt x="14" y="208"/>
                  </a:lnTo>
                  <a:lnTo>
                    <a:pt x="16" y="212"/>
                  </a:lnTo>
                  <a:lnTo>
                    <a:pt x="18" y="218"/>
                  </a:lnTo>
                  <a:lnTo>
                    <a:pt x="18" y="22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23" name="Freeform 104"/>
            <p:cNvSpPr/>
            <p:nvPr/>
          </p:nvSpPr>
          <p:spPr bwMode="auto">
            <a:xfrm>
              <a:off x="5592597" y="4223833"/>
              <a:ext cx="244459" cy="383631"/>
            </a:xfrm>
            <a:custGeom>
              <a:gdLst>
                <a:gd fmla="*/ 2147483647 w 168" name="T0"/>
                <a:gd fmla="*/ 2147483647 h 244" name="T1"/>
                <a:gd fmla="*/ 2147483647 w 168" name="T2"/>
                <a:gd fmla="*/ 2147483647 h 244" name="T3"/>
                <a:gd fmla="*/ 2147483647 w 168" name="T4"/>
                <a:gd fmla="*/ 2147483647 h 244" name="T5"/>
                <a:gd fmla="*/ 2147483647 w 168" name="T6"/>
                <a:gd fmla="*/ 2147483647 h 244" name="T7"/>
                <a:gd fmla="*/ 2147483647 w 168" name="T8"/>
                <a:gd fmla="*/ 2147483647 h 244" name="T9"/>
                <a:gd fmla="*/ 2147483647 w 168" name="T10"/>
                <a:gd fmla="*/ 2147483647 h 244" name="T11"/>
                <a:gd fmla="*/ 2147483647 w 168" name="T12"/>
                <a:gd fmla="*/ 2147483647 h 244" name="T13"/>
                <a:gd fmla="*/ 2147483647 w 168" name="T14"/>
                <a:gd fmla="*/ 2147483647 h 244" name="T15"/>
                <a:gd fmla="*/ 2147483647 w 168" name="T16"/>
                <a:gd fmla="*/ 2147483647 h 244" name="T17"/>
                <a:gd fmla="*/ 2147483647 w 168" name="T18"/>
                <a:gd fmla="*/ 2147483647 h 244" name="T19"/>
                <a:gd fmla="*/ 2147483647 w 168" name="T20"/>
                <a:gd fmla="*/ 2147483647 h 244" name="T21"/>
                <a:gd fmla="*/ 2147483647 w 168" name="T22"/>
                <a:gd fmla="*/ 2147483647 h 244" name="T23"/>
                <a:gd fmla="*/ 2147483647 w 168" name="T24"/>
                <a:gd fmla="*/ 2147483647 h 244" name="T25"/>
                <a:gd fmla="*/ 2147483647 w 168" name="T26"/>
                <a:gd fmla="*/ 2147483647 h 244" name="T27"/>
                <a:gd fmla="*/ 2147483647 w 168" name="T28"/>
                <a:gd fmla="*/ 2147483647 h 244" name="T29"/>
                <a:gd fmla="*/ 2147483647 w 168" name="T30"/>
                <a:gd fmla="*/ 2147483647 h 244" name="T31"/>
                <a:gd fmla="*/ 2147483647 w 168" name="T32"/>
                <a:gd fmla="*/ 2147483647 h 244" name="T33"/>
                <a:gd fmla="*/ 2147483647 w 168" name="T34"/>
                <a:gd fmla="*/ 2147483647 h 244" name="T35"/>
                <a:gd fmla="*/ 2147483647 w 168" name="T36"/>
                <a:gd fmla="*/ 2147483647 h 244" name="T37"/>
                <a:gd fmla="*/ 2147483647 w 168" name="T38"/>
                <a:gd fmla="*/ 2147483647 h 244" name="T39"/>
                <a:gd fmla="*/ 2147483647 w 168" name="T40"/>
                <a:gd fmla="*/ 2147483647 h 244" name="T41"/>
                <a:gd fmla="*/ 2147483647 w 168" name="T42"/>
                <a:gd fmla="*/ 2147483647 h 244" name="T43"/>
                <a:gd fmla="*/ 2147483647 w 168" name="T44"/>
                <a:gd fmla="*/ 2147483647 h 244" name="T45"/>
                <a:gd fmla="*/ 2147483647 w 168" name="T46"/>
                <a:gd fmla="*/ 2147483647 h 244" name="T47"/>
                <a:gd fmla="*/ 2147483647 w 168" name="T48"/>
                <a:gd fmla="*/ 2147483647 h 244" name="T49"/>
                <a:gd fmla="*/ 2147483647 w 168" name="T50"/>
                <a:gd fmla="*/ 2147483647 h 244" name="T51"/>
                <a:gd fmla="*/ 2147483647 w 168" name="T52"/>
                <a:gd fmla="*/ 2147483647 h 244" name="T53"/>
                <a:gd fmla="*/ 2147483647 w 168" name="T54"/>
                <a:gd fmla="*/ 2147483647 h 244" name="T55"/>
                <a:gd fmla="*/ 2147483647 w 168" name="T56"/>
                <a:gd fmla="*/ 2147483647 h 244" name="T57"/>
                <a:gd fmla="*/ 2147483647 w 168" name="T58"/>
                <a:gd fmla="*/ 2147483647 h 244" name="T59"/>
                <a:gd fmla="*/ 2147483647 w 168" name="T60"/>
                <a:gd fmla="*/ 2147483647 h 244" name="T61"/>
                <a:gd fmla="*/ 2147483647 w 168" name="T62"/>
                <a:gd fmla="*/ 2147483647 h 244" name="T63"/>
                <a:gd fmla="*/ 0 w 168" name="T64"/>
                <a:gd fmla="*/ 2147483647 h 244" name="T65"/>
                <a:gd fmla="*/ 2147483647 w 168" name="T66"/>
                <a:gd fmla="*/ 2147483647 h 244" name="T67"/>
                <a:gd fmla="*/ 2147483647 w 168" name="T68"/>
                <a:gd fmla="*/ 2147483647 h 244"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68" name="T105"/>
                <a:gd fmla="*/ 0 h 244" name="T106"/>
                <a:gd fmla="*/ 168 w 168" name="T107"/>
                <a:gd fmla="*/ 244 h 244"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244" w="168">
                  <a:moveTo>
                    <a:pt x="18" y="146"/>
                  </a:moveTo>
                  <a:lnTo>
                    <a:pt x="24" y="142"/>
                  </a:lnTo>
                  <a:lnTo>
                    <a:pt x="32" y="138"/>
                  </a:lnTo>
                  <a:lnTo>
                    <a:pt x="38" y="134"/>
                  </a:lnTo>
                  <a:lnTo>
                    <a:pt x="44" y="130"/>
                  </a:lnTo>
                  <a:lnTo>
                    <a:pt x="50" y="128"/>
                  </a:lnTo>
                  <a:lnTo>
                    <a:pt x="56" y="128"/>
                  </a:lnTo>
                  <a:lnTo>
                    <a:pt x="60" y="130"/>
                  </a:lnTo>
                  <a:lnTo>
                    <a:pt x="64" y="128"/>
                  </a:lnTo>
                  <a:lnTo>
                    <a:pt x="66" y="126"/>
                  </a:lnTo>
                  <a:lnTo>
                    <a:pt x="70" y="122"/>
                  </a:lnTo>
                  <a:lnTo>
                    <a:pt x="74" y="114"/>
                  </a:lnTo>
                  <a:lnTo>
                    <a:pt x="90" y="94"/>
                  </a:lnTo>
                  <a:lnTo>
                    <a:pt x="100" y="86"/>
                  </a:lnTo>
                  <a:lnTo>
                    <a:pt x="106" y="74"/>
                  </a:lnTo>
                  <a:lnTo>
                    <a:pt x="92" y="72"/>
                  </a:lnTo>
                  <a:lnTo>
                    <a:pt x="80" y="70"/>
                  </a:lnTo>
                  <a:lnTo>
                    <a:pt x="66" y="64"/>
                  </a:lnTo>
                  <a:lnTo>
                    <a:pt x="54" y="60"/>
                  </a:lnTo>
                  <a:lnTo>
                    <a:pt x="44" y="52"/>
                  </a:lnTo>
                  <a:lnTo>
                    <a:pt x="34" y="44"/>
                  </a:lnTo>
                  <a:lnTo>
                    <a:pt x="30" y="32"/>
                  </a:lnTo>
                  <a:lnTo>
                    <a:pt x="28" y="24"/>
                  </a:lnTo>
                  <a:lnTo>
                    <a:pt x="28" y="16"/>
                  </a:lnTo>
                  <a:lnTo>
                    <a:pt x="38" y="6"/>
                  </a:lnTo>
                  <a:lnTo>
                    <a:pt x="38" y="10"/>
                  </a:lnTo>
                  <a:lnTo>
                    <a:pt x="38" y="12"/>
                  </a:lnTo>
                  <a:lnTo>
                    <a:pt x="38" y="16"/>
                  </a:lnTo>
                  <a:lnTo>
                    <a:pt x="42" y="20"/>
                  </a:lnTo>
                  <a:lnTo>
                    <a:pt x="48" y="24"/>
                  </a:lnTo>
                  <a:lnTo>
                    <a:pt x="52" y="28"/>
                  </a:lnTo>
                  <a:lnTo>
                    <a:pt x="58" y="28"/>
                  </a:lnTo>
                  <a:lnTo>
                    <a:pt x="62" y="28"/>
                  </a:lnTo>
                  <a:lnTo>
                    <a:pt x="66" y="24"/>
                  </a:lnTo>
                  <a:lnTo>
                    <a:pt x="70" y="20"/>
                  </a:lnTo>
                  <a:lnTo>
                    <a:pt x="74" y="20"/>
                  </a:lnTo>
                  <a:lnTo>
                    <a:pt x="86" y="20"/>
                  </a:lnTo>
                  <a:lnTo>
                    <a:pt x="96" y="18"/>
                  </a:lnTo>
                  <a:lnTo>
                    <a:pt x="106" y="16"/>
                  </a:lnTo>
                  <a:lnTo>
                    <a:pt x="118" y="12"/>
                  </a:lnTo>
                  <a:lnTo>
                    <a:pt x="132" y="12"/>
                  </a:lnTo>
                  <a:lnTo>
                    <a:pt x="136" y="12"/>
                  </a:lnTo>
                  <a:lnTo>
                    <a:pt x="140" y="10"/>
                  </a:lnTo>
                  <a:lnTo>
                    <a:pt x="144" y="6"/>
                  </a:lnTo>
                  <a:lnTo>
                    <a:pt x="148" y="2"/>
                  </a:lnTo>
                  <a:lnTo>
                    <a:pt x="152" y="2"/>
                  </a:lnTo>
                  <a:lnTo>
                    <a:pt x="156" y="0"/>
                  </a:lnTo>
                  <a:lnTo>
                    <a:pt x="162" y="2"/>
                  </a:lnTo>
                  <a:lnTo>
                    <a:pt x="168" y="2"/>
                  </a:lnTo>
                  <a:lnTo>
                    <a:pt x="164" y="6"/>
                  </a:lnTo>
                  <a:lnTo>
                    <a:pt x="162" y="14"/>
                  </a:lnTo>
                  <a:lnTo>
                    <a:pt x="162" y="26"/>
                  </a:lnTo>
                  <a:lnTo>
                    <a:pt x="160" y="36"/>
                  </a:lnTo>
                  <a:lnTo>
                    <a:pt x="154" y="50"/>
                  </a:lnTo>
                  <a:lnTo>
                    <a:pt x="144" y="76"/>
                  </a:lnTo>
                  <a:lnTo>
                    <a:pt x="126" y="112"/>
                  </a:lnTo>
                  <a:lnTo>
                    <a:pt x="106" y="142"/>
                  </a:lnTo>
                  <a:lnTo>
                    <a:pt x="96" y="156"/>
                  </a:lnTo>
                  <a:lnTo>
                    <a:pt x="84" y="170"/>
                  </a:lnTo>
                  <a:lnTo>
                    <a:pt x="70" y="182"/>
                  </a:lnTo>
                  <a:lnTo>
                    <a:pt x="56" y="196"/>
                  </a:lnTo>
                  <a:lnTo>
                    <a:pt x="40" y="208"/>
                  </a:lnTo>
                  <a:lnTo>
                    <a:pt x="32" y="218"/>
                  </a:lnTo>
                  <a:lnTo>
                    <a:pt x="10" y="244"/>
                  </a:lnTo>
                  <a:lnTo>
                    <a:pt x="4" y="240"/>
                  </a:lnTo>
                  <a:lnTo>
                    <a:pt x="0" y="236"/>
                  </a:lnTo>
                  <a:lnTo>
                    <a:pt x="0" y="170"/>
                  </a:lnTo>
                  <a:lnTo>
                    <a:pt x="8" y="152"/>
                  </a:lnTo>
                  <a:lnTo>
                    <a:pt x="14" y="148"/>
                  </a:lnTo>
                  <a:lnTo>
                    <a:pt x="18" y="14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24" name="Freeform 105"/>
            <p:cNvSpPr/>
            <p:nvPr/>
          </p:nvSpPr>
          <p:spPr bwMode="auto">
            <a:xfrm>
              <a:off x="4849994" y="4503924"/>
              <a:ext cx="42665" cy="38495"/>
            </a:xfrm>
            <a:custGeom>
              <a:gdLst>
                <a:gd fmla="*/ 2147483647 w 28" name="T0"/>
                <a:gd fmla="*/ 2147483647 h 24" name="T1"/>
                <a:gd fmla="*/ 2147483647 w 28" name="T2"/>
                <a:gd fmla="*/ 2147483647 h 24" name="T3"/>
                <a:gd fmla="*/ 2147483647 w 28" name="T4"/>
                <a:gd fmla="*/ 2147483647 h 24" name="T5"/>
                <a:gd fmla="*/ 0 w 28" name="T6"/>
                <a:gd fmla="*/ 2147483647 h 24" name="T7"/>
                <a:gd fmla="*/ 2147483647 w 28" name="T8"/>
                <a:gd fmla="*/ 2147483647 h 24" name="T9"/>
                <a:gd fmla="*/ 2147483647 w 28" name="T10"/>
                <a:gd fmla="*/ 2147483647 h 24" name="T11"/>
                <a:gd fmla="*/ 2147483647 w 28" name="T12"/>
                <a:gd fmla="*/ 0 h 24" name="T13"/>
                <a:gd fmla="*/ 2147483647 w 28" name="T14"/>
                <a:gd fmla="*/ 2147483647 h 24" name="T15"/>
                <a:gd fmla="*/ 0 60000 65536" name="T16"/>
                <a:gd fmla="*/ 0 60000 65536" name="T17"/>
                <a:gd fmla="*/ 0 60000 65536" name="T18"/>
                <a:gd fmla="*/ 0 60000 65536" name="T19"/>
                <a:gd fmla="*/ 0 60000 65536" name="T20"/>
                <a:gd fmla="*/ 0 60000 65536" name="T21"/>
                <a:gd fmla="*/ 0 60000 65536" name="T22"/>
                <a:gd fmla="*/ 0 60000 65536" name="T23"/>
                <a:gd fmla="*/ 0 w 28" name="T24"/>
                <a:gd fmla="*/ 0 h 24" name="T25"/>
                <a:gd fmla="*/ 28 w 28" name="T26"/>
                <a:gd fmla="*/ 24 h 24"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24" w="28">
                  <a:moveTo>
                    <a:pt x="28" y="24"/>
                  </a:moveTo>
                  <a:lnTo>
                    <a:pt x="18" y="24"/>
                  </a:lnTo>
                  <a:lnTo>
                    <a:pt x="12" y="24"/>
                  </a:lnTo>
                  <a:lnTo>
                    <a:pt x="0" y="22"/>
                  </a:lnTo>
                  <a:lnTo>
                    <a:pt x="6" y="2"/>
                  </a:lnTo>
                  <a:lnTo>
                    <a:pt x="28" y="4"/>
                  </a:lnTo>
                  <a:lnTo>
                    <a:pt x="28" y="0"/>
                  </a:lnTo>
                  <a:lnTo>
                    <a:pt x="28" y="2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25" name="Freeform 106"/>
            <p:cNvSpPr/>
            <p:nvPr/>
          </p:nvSpPr>
          <p:spPr bwMode="auto">
            <a:xfrm>
              <a:off x="5623730" y="4916758"/>
              <a:ext cx="181038" cy="394250"/>
            </a:xfrm>
            <a:custGeom>
              <a:gdLst>
                <a:gd fmla="*/ 2147483647 w 124" name="T0"/>
                <a:gd fmla="*/ 2147483647 h 250" name="T1"/>
                <a:gd fmla="*/ 2147483647 w 124" name="T2"/>
                <a:gd fmla="*/ 2147483647 h 250" name="T3"/>
                <a:gd fmla="*/ 2147483647 w 124" name="T4"/>
                <a:gd fmla="*/ 2147483647 h 250" name="T5"/>
                <a:gd fmla="*/ 2147483647 w 124" name="T6"/>
                <a:gd fmla="*/ 2147483647 h 250" name="T7"/>
                <a:gd fmla="*/ 2147483647 w 124" name="T8"/>
                <a:gd fmla="*/ 2147483647 h 250" name="T9"/>
                <a:gd fmla="*/ 2147483647 w 124" name="T10"/>
                <a:gd fmla="*/ 2147483647 h 250" name="T11"/>
                <a:gd fmla="*/ 2147483647 w 124" name="T12"/>
                <a:gd fmla="*/ 2147483647 h 250" name="T13"/>
                <a:gd fmla="*/ 2147483647 w 124" name="T14"/>
                <a:gd fmla="*/ 2147483647 h 250" name="T15"/>
                <a:gd fmla="*/ 2147483647 w 124" name="T16"/>
                <a:gd fmla="*/ 2147483647 h 250" name="T17"/>
                <a:gd fmla="*/ 2147483647 w 124" name="T18"/>
                <a:gd fmla="*/ 0 h 250" name="T19"/>
                <a:gd fmla="*/ 2147483647 w 124" name="T20"/>
                <a:gd fmla="*/ 2147483647 h 250" name="T21"/>
                <a:gd fmla="*/ 2147483647 w 124" name="T22"/>
                <a:gd fmla="*/ 2147483647 h 250" name="T23"/>
                <a:gd fmla="*/ 2147483647 w 124" name="T24"/>
                <a:gd fmla="*/ 2147483647 h 250" name="T25"/>
                <a:gd fmla="*/ 2147483647 w 124" name="T26"/>
                <a:gd fmla="*/ 2147483647 h 250" name="T27"/>
                <a:gd fmla="*/ 2147483647 w 124" name="T28"/>
                <a:gd fmla="*/ 2147483647 h 250" name="T29"/>
                <a:gd fmla="*/ 2147483647 w 124" name="T30"/>
                <a:gd fmla="*/ 2147483647 h 250" name="T31"/>
                <a:gd fmla="*/ 2147483647 w 124" name="T32"/>
                <a:gd fmla="*/ 2147483647 h 250" name="T33"/>
                <a:gd fmla="*/ 2147483647 w 124" name="T34"/>
                <a:gd fmla="*/ 2147483647 h 250" name="T35"/>
                <a:gd fmla="*/ 2147483647 w 124" name="T36"/>
                <a:gd fmla="*/ 2147483647 h 250" name="T37"/>
                <a:gd fmla="*/ 2147483647 w 124" name="T38"/>
                <a:gd fmla="*/ 2147483647 h 250" name="T39"/>
                <a:gd fmla="*/ 2147483647 w 124" name="T40"/>
                <a:gd fmla="*/ 2147483647 h 250" name="T41"/>
                <a:gd fmla="*/ 2147483647 w 124" name="T42"/>
                <a:gd fmla="*/ 2147483647 h 250" name="T43"/>
                <a:gd fmla="*/ 2147483647 w 124" name="T44"/>
                <a:gd fmla="*/ 2147483647 h 250" name="T45"/>
                <a:gd fmla="*/ 2147483647 w 124" name="T46"/>
                <a:gd fmla="*/ 2147483647 h 250" name="T47"/>
                <a:gd fmla="*/ 2147483647 w 124" name="T48"/>
                <a:gd fmla="*/ 2147483647 h 250" name="T49"/>
                <a:gd fmla="*/ 2147483647 w 124" name="T50"/>
                <a:gd fmla="*/ 2147483647 h 250" name="T51"/>
                <a:gd fmla="*/ 2147483647 w 124" name="T52"/>
                <a:gd fmla="*/ 2147483647 h 250" name="T53"/>
                <a:gd fmla="*/ 2147483647 w 124" name="T54"/>
                <a:gd fmla="*/ 2147483647 h 250" name="T55"/>
                <a:gd fmla="*/ 0 w 124" name="T56"/>
                <a:gd fmla="*/ 2147483647 h 250" name="T57"/>
                <a:gd fmla="*/ 2147483647 w 124" name="T58"/>
                <a:gd fmla="*/ 2147483647 h 250" name="T59"/>
                <a:gd fmla="*/ 2147483647 w 124" name="T60"/>
                <a:gd fmla="*/ 2147483647 h 250" name="T61"/>
                <a:gd fmla="*/ 2147483647 w 124" name="T62"/>
                <a:gd fmla="*/ 2147483647 h 250" name="T63"/>
                <a:gd fmla="*/ 2147483647 w 124" name="T64"/>
                <a:gd fmla="*/ 2147483647 h 250" name="T65"/>
                <a:gd fmla="*/ 2147483647 w 124" name="T66"/>
                <a:gd fmla="*/ 2147483647 h 250" name="T67"/>
                <a:gd fmla="*/ 2147483647 w 124" name="T68"/>
                <a:gd fmla="*/ 2147483647 h 250"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24" name="T105"/>
                <a:gd fmla="*/ 0 h 250" name="T106"/>
                <a:gd fmla="*/ 124 w 124" name="T107"/>
                <a:gd fmla="*/ 250 h 250"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250" w="124">
                  <a:moveTo>
                    <a:pt x="26" y="84"/>
                  </a:moveTo>
                  <a:lnTo>
                    <a:pt x="30" y="84"/>
                  </a:lnTo>
                  <a:lnTo>
                    <a:pt x="32" y="82"/>
                  </a:lnTo>
                  <a:lnTo>
                    <a:pt x="38" y="76"/>
                  </a:lnTo>
                  <a:lnTo>
                    <a:pt x="40" y="70"/>
                  </a:lnTo>
                  <a:lnTo>
                    <a:pt x="44" y="68"/>
                  </a:lnTo>
                  <a:lnTo>
                    <a:pt x="48" y="68"/>
                  </a:lnTo>
                  <a:lnTo>
                    <a:pt x="56" y="68"/>
                  </a:lnTo>
                  <a:lnTo>
                    <a:pt x="62" y="66"/>
                  </a:lnTo>
                  <a:lnTo>
                    <a:pt x="64" y="64"/>
                  </a:lnTo>
                  <a:lnTo>
                    <a:pt x="74" y="56"/>
                  </a:lnTo>
                  <a:lnTo>
                    <a:pt x="88" y="32"/>
                  </a:lnTo>
                  <a:lnTo>
                    <a:pt x="90" y="30"/>
                  </a:lnTo>
                  <a:lnTo>
                    <a:pt x="92" y="28"/>
                  </a:lnTo>
                  <a:lnTo>
                    <a:pt x="96" y="26"/>
                  </a:lnTo>
                  <a:lnTo>
                    <a:pt x="100" y="26"/>
                  </a:lnTo>
                  <a:lnTo>
                    <a:pt x="104" y="18"/>
                  </a:lnTo>
                  <a:lnTo>
                    <a:pt x="104" y="12"/>
                  </a:lnTo>
                  <a:lnTo>
                    <a:pt x="106" y="6"/>
                  </a:lnTo>
                  <a:lnTo>
                    <a:pt x="110" y="0"/>
                  </a:lnTo>
                  <a:lnTo>
                    <a:pt x="110" y="8"/>
                  </a:lnTo>
                  <a:lnTo>
                    <a:pt x="112" y="16"/>
                  </a:lnTo>
                  <a:lnTo>
                    <a:pt x="118" y="32"/>
                  </a:lnTo>
                  <a:lnTo>
                    <a:pt x="122" y="52"/>
                  </a:lnTo>
                  <a:lnTo>
                    <a:pt x="124" y="58"/>
                  </a:lnTo>
                  <a:lnTo>
                    <a:pt x="124" y="68"/>
                  </a:lnTo>
                  <a:lnTo>
                    <a:pt x="122" y="72"/>
                  </a:lnTo>
                  <a:lnTo>
                    <a:pt x="120" y="74"/>
                  </a:lnTo>
                  <a:lnTo>
                    <a:pt x="118" y="72"/>
                  </a:lnTo>
                  <a:lnTo>
                    <a:pt x="118" y="70"/>
                  </a:lnTo>
                  <a:lnTo>
                    <a:pt x="116" y="64"/>
                  </a:lnTo>
                  <a:lnTo>
                    <a:pt x="112" y="68"/>
                  </a:lnTo>
                  <a:lnTo>
                    <a:pt x="110" y="70"/>
                  </a:lnTo>
                  <a:lnTo>
                    <a:pt x="110" y="78"/>
                  </a:lnTo>
                  <a:lnTo>
                    <a:pt x="110" y="82"/>
                  </a:lnTo>
                  <a:lnTo>
                    <a:pt x="112" y="86"/>
                  </a:lnTo>
                  <a:lnTo>
                    <a:pt x="114" y="86"/>
                  </a:lnTo>
                  <a:lnTo>
                    <a:pt x="114" y="90"/>
                  </a:lnTo>
                  <a:lnTo>
                    <a:pt x="112" y="96"/>
                  </a:lnTo>
                  <a:lnTo>
                    <a:pt x="106" y="106"/>
                  </a:lnTo>
                  <a:lnTo>
                    <a:pt x="98" y="118"/>
                  </a:lnTo>
                  <a:lnTo>
                    <a:pt x="82" y="162"/>
                  </a:lnTo>
                  <a:lnTo>
                    <a:pt x="74" y="182"/>
                  </a:lnTo>
                  <a:lnTo>
                    <a:pt x="70" y="206"/>
                  </a:lnTo>
                  <a:lnTo>
                    <a:pt x="66" y="216"/>
                  </a:lnTo>
                  <a:lnTo>
                    <a:pt x="64" y="222"/>
                  </a:lnTo>
                  <a:lnTo>
                    <a:pt x="60" y="230"/>
                  </a:lnTo>
                  <a:lnTo>
                    <a:pt x="58" y="240"/>
                  </a:lnTo>
                  <a:lnTo>
                    <a:pt x="48" y="242"/>
                  </a:lnTo>
                  <a:lnTo>
                    <a:pt x="42" y="246"/>
                  </a:lnTo>
                  <a:lnTo>
                    <a:pt x="38" y="250"/>
                  </a:lnTo>
                  <a:lnTo>
                    <a:pt x="28" y="250"/>
                  </a:lnTo>
                  <a:lnTo>
                    <a:pt x="20" y="250"/>
                  </a:lnTo>
                  <a:lnTo>
                    <a:pt x="14" y="244"/>
                  </a:lnTo>
                  <a:lnTo>
                    <a:pt x="10" y="238"/>
                  </a:lnTo>
                  <a:lnTo>
                    <a:pt x="8" y="228"/>
                  </a:lnTo>
                  <a:lnTo>
                    <a:pt x="2" y="210"/>
                  </a:lnTo>
                  <a:lnTo>
                    <a:pt x="0" y="192"/>
                  </a:lnTo>
                  <a:lnTo>
                    <a:pt x="2" y="182"/>
                  </a:lnTo>
                  <a:lnTo>
                    <a:pt x="6" y="174"/>
                  </a:lnTo>
                  <a:lnTo>
                    <a:pt x="10" y="168"/>
                  </a:lnTo>
                  <a:lnTo>
                    <a:pt x="12" y="164"/>
                  </a:lnTo>
                  <a:lnTo>
                    <a:pt x="22" y="152"/>
                  </a:lnTo>
                  <a:lnTo>
                    <a:pt x="24" y="144"/>
                  </a:lnTo>
                  <a:lnTo>
                    <a:pt x="26" y="136"/>
                  </a:lnTo>
                  <a:lnTo>
                    <a:pt x="24" y="128"/>
                  </a:lnTo>
                  <a:lnTo>
                    <a:pt x="20" y="120"/>
                  </a:lnTo>
                  <a:lnTo>
                    <a:pt x="18" y="114"/>
                  </a:lnTo>
                  <a:lnTo>
                    <a:pt x="16" y="108"/>
                  </a:lnTo>
                  <a:lnTo>
                    <a:pt x="26" y="8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26" name="Freeform 107"/>
            <p:cNvSpPr/>
            <p:nvPr/>
          </p:nvSpPr>
          <p:spPr bwMode="auto">
            <a:xfrm>
              <a:off x="5185549" y="3653033"/>
              <a:ext cx="265215" cy="289383"/>
            </a:xfrm>
            <a:custGeom>
              <a:gdLst>
                <a:gd fmla="*/ 2147483647 w 182" name="T0"/>
                <a:gd fmla="*/ 2147483647 h 182" name="T1"/>
                <a:gd fmla="*/ 2147483647 w 182" name="T2"/>
                <a:gd fmla="*/ 2147483647 h 182" name="T3"/>
                <a:gd fmla="*/ 2147483647 w 182" name="T4"/>
                <a:gd fmla="*/ 2147483647 h 182" name="T5"/>
                <a:gd fmla="*/ 2147483647 w 182" name="T6"/>
                <a:gd fmla="*/ 2147483647 h 182" name="T7"/>
                <a:gd fmla="*/ 2147483647 w 182" name="T8"/>
                <a:gd fmla="*/ 2147483647 h 182" name="T9"/>
                <a:gd fmla="*/ 2147483647 w 182" name="T10"/>
                <a:gd fmla="*/ 2147483647 h 182" name="T11"/>
                <a:gd fmla="*/ 0 w 182" name="T12"/>
                <a:gd fmla="*/ 2147483647 h 182" name="T13"/>
                <a:gd fmla="*/ 2147483647 w 182" name="T14"/>
                <a:gd fmla="*/ 2147483647 h 182" name="T15"/>
                <a:gd fmla="*/ 2147483647 w 182" name="T16"/>
                <a:gd fmla="*/ 2147483647 h 182" name="T17"/>
                <a:gd fmla="*/ 0 w 182" name="T18"/>
                <a:gd fmla="*/ 2147483647 h 182" name="T19"/>
                <a:gd fmla="*/ 2147483647 w 182" name="T20"/>
                <a:gd fmla="*/ 0 h 182" name="T21"/>
                <a:gd fmla="*/ 2147483647 w 182" name="T22"/>
                <a:gd fmla="*/ 2147483647 h 182" name="T23"/>
                <a:gd fmla="*/ 2147483647 w 182" name="T24"/>
                <a:gd fmla="*/ 2147483647 h 182" name="T25"/>
                <a:gd fmla="*/ 2147483647 w 182" name="T26"/>
                <a:gd fmla="*/ 2147483647 h 182" name="T27"/>
                <a:gd fmla="*/ 2147483647 w 182" name="T28"/>
                <a:gd fmla="*/ 2147483647 h 182" name="T29"/>
                <a:gd fmla="*/ 2147483647 w 182" name="T30"/>
                <a:gd fmla="*/ 2147483647 h 182" name="T31"/>
                <a:gd fmla="*/ 2147483647 w 182" name="T32"/>
                <a:gd fmla="*/ 2147483647 h 182" name="T33"/>
                <a:gd fmla="*/ 2147483647 w 182" name="T34"/>
                <a:gd fmla="*/ 2147483647 h 182" name="T35"/>
                <a:gd fmla="*/ 2147483647 w 182" name="T36"/>
                <a:gd fmla="*/ 2147483647 h 182" name="T37"/>
                <a:gd fmla="*/ 2147483647 w 182" name="T38"/>
                <a:gd fmla="*/ 2147483647 h 182" name="T39"/>
                <a:gd fmla="*/ 2147483647 w 182" name="T40"/>
                <a:gd fmla="*/ 2147483647 h 182" name="T41"/>
                <a:gd fmla="*/ 2147483647 w 182" name="T42"/>
                <a:gd fmla="*/ 2147483647 h 182" name="T43"/>
                <a:gd fmla="*/ 2147483647 w 182" name="T44"/>
                <a:gd fmla="*/ 2147483647 h 182" name="T45"/>
                <a:gd fmla="*/ 2147483647 w 182" name="T46"/>
                <a:gd fmla="*/ 2147483647 h 182" name="T47"/>
                <a:gd fmla="*/ 2147483647 w 182" name="T48"/>
                <a:gd fmla="*/ 2147483647 h 182" name="T49"/>
                <a:gd fmla="*/ 2147483647 w 182" name="T50"/>
                <a:gd fmla="*/ 2147483647 h 182" name="T51"/>
                <a:gd fmla="*/ 2147483647 w 182" name="T52"/>
                <a:gd fmla="*/ 2147483647 h 182" name="T53"/>
                <a:gd fmla="*/ 2147483647 w 182" name="T54"/>
                <a:gd fmla="*/ 2147483647 h 182" name="T55"/>
                <a:gd fmla="*/ 2147483647 w 182" name="T56"/>
                <a:gd fmla="*/ 2147483647 h 182" name="T57"/>
                <a:gd fmla="*/ 2147483647 w 182" name="T58"/>
                <a:gd fmla="*/ 2147483647 h 182" name="T59"/>
                <a:gd fmla="*/ 2147483647 w 182" name="T60"/>
                <a:gd fmla="*/ 2147483647 h 182" name="T61"/>
                <a:gd fmla="*/ 2147483647 w 182" name="T62"/>
                <a:gd fmla="*/ 2147483647 h 182"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82" name="T96"/>
                <a:gd fmla="*/ 0 h 182" name="T97"/>
                <a:gd fmla="*/ 182 w 182" name="T98"/>
                <a:gd fmla="*/ 182 h 182"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82" w="182">
                  <a:moveTo>
                    <a:pt x="180" y="160"/>
                  </a:moveTo>
                  <a:lnTo>
                    <a:pt x="174" y="160"/>
                  </a:lnTo>
                  <a:lnTo>
                    <a:pt x="172" y="164"/>
                  </a:lnTo>
                  <a:lnTo>
                    <a:pt x="162" y="170"/>
                  </a:lnTo>
                  <a:lnTo>
                    <a:pt x="156" y="176"/>
                  </a:lnTo>
                  <a:lnTo>
                    <a:pt x="146" y="182"/>
                  </a:lnTo>
                  <a:lnTo>
                    <a:pt x="142" y="176"/>
                  </a:lnTo>
                  <a:lnTo>
                    <a:pt x="12" y="176"/>
                  </a:lnTo>
                  <a:lnTo>
                    <a:pt x="8" y="50"/>
                  </a:lnTo>
                  <a:lnTo>
                    <a:pt x="8" y="44"/>
                  </a:lnTo>
                  <a:lnTo>
                    <a:pt x="4" y="40"/>
                  </a:lnTo>
                  <a:lnTo>
                    <a:pt x="2" y="38"/>
                  </a:lnTo>
                  <a:lnTo>
                    <a:pt x="0" y="30"/>
                  </a:lnTo>
                  <a:lnTo>
                    <a:pt x="0" y="26"/>
                  </a:lnTo>
                  <a:lnTo>
                    <a:pt x="2" y="22"/>
                  </a:lnTo>
                  <a:lnTo>
                    <a:pt x="4" y="18"/>
                  </a:lnTo>
                  <a:lnTo>
                    <a:pt x="6" y="14"/>
                  </a:lnTo>
                  <a:lnTo>
                    <a:pt x="2" y="12"/>
                  </a:lnTo>
                  <a:lnTo>
                    <a:pt x="0" y="10"/>
                  </a:lnTo>
                  <a:lnTo>
                    <a:pt x="0" y="8"/>
                  </a:lnTo>
                  <a:lnTo>
                    <a:pt x="2" y="4"/>
                  </a:lnTo>
                  <a:lnTo>
                    <a:pt x="6" y="0"/>
                  </a:lnTo>
                  <a:lnTo>
                    <a:pt x="36" y="8"/>
                  </a:lnTo>
                  <a:lnTo>
                    <a:pt x="54" y="12"/>
                  </a:lnTo>
                  <a:lnTo>
                    <a:pt x="68" y="14"/>
                  </a:lnTo>
                  <a:lnTo>
                    <a:pt x="76" y="12"/>
                  </a:lnTo>
                  <a:lnTo>
                    <a:pt x="84" y="8"/>
                  </a:lnTo>
                  <a:lnTo>
                    <a:pt x="92" y="4"/>
                  </a:lnTo>
                  <a:lnTo>
                    <a:pt x="100" y="2"/>
                  </a:lnTo>
                  <a:lnTo>
                    <a:pt x="104" y="2"/>
                  </a:lnTo>
                  <a:lnTo>
                    <a:pt x="108" y="6"/>
                  </a:lnTo>
                  <a:lnTo>
                    <a:pt x="112" y="8"/>
                  </a:lnTo>
                  <a:lnTo>
                    <a:pt x="118" y="10"/>
                  </a:lnTo>
                  <a:lnTo>
                    <a:pt x="124" y="10"/>
                  </a:lnTo>
                  <a:lnTo>
                    <a:pt x="132" y="8"/>
                  </a:lnTo>
                  <a:lnTo>
                    <a:pt x="138" y="8"/>
                  </a:lnTo>
                  <a:lnTo>
                    <a:pt x="140" y="8"/>
                  </a:lnTo>
                  <a:lnTo>
                    <a:pt x="142" y="10"/>
                  </a:lnTo>
                  <a:lnTo>
                    <a:pt x="146" y="14"/>
                  </a:lnTo>
                  <a:lnTo>
                    <a:pt x="152" y="22"/>
                  </a:lnTo>
                  <a:lnTo>
                    <a:pt x="156" y="32"/>
                  </a:lnTo>
                  <a:lnTo>
                    <a:pt x="158" y="42"/>
                  </a:lnTo>
                  <a:lnTo>
                    <a:pt x="154" y="56"/>
                  </a:lnTo>
                  <a:lnTo>
                    <a:pt x="154" y="64"/>
                  </a:lnTo>
                  <a:lnTo>
                    <a:pt x="158" y="66"/>
                  </a:lnTo>
                  <a:lnTo>
                    <a:pt x="152" y="68"/>
                  </a:lnTo>
                  <a:lnTo>
                    <a:pt x="152" y="66"/>
                  </a:lnTo>
                  <a:lnTo>
                    <a:pt x="150" y="66"/>
                  </a:lnTo>
                  <a:lnTo>
                    <a:pt x="146" y="66"/>
                  </a:lnTo>
                  <a:lnTo>
                    <a:pt x="142" y="64"/>
                  </a:lnTo>
                  <a:lnTo>
                    <a:pt x="134" y="52"/>
                  </a:lnTo>
                  <a:lnTo>
                    <a:pt x="128" y="40"/>
                  </a:lnTo>
                  <a:lnTo>
                    <a:pt x="120" y="32"/>
                  </a:lnTo>
                  <a:lnTo>
                    <a:pt x="122" y="38"/>
                  </a:lnTo>
                  <a:lnTo>
                    <a:pt x="124" y="46"/>
                  </a:lnTo>
                  <a:lnTo>
                    <a:pt x="136" y="66"/>
                  </a:lnTo>
                  <a:lnTo>
                    <a:pt x="156" y="102"/>
                  </a:lnTo>
                  <a:lnTo>
                    <a:pt x="162" y="112"/>
                  </a:lnTo>
                  <a:lnTo>
                    <a:pt x="168" y="120"/>
                  </a:lnTo>
                  <a:lnTo>
                    <a:pt x="174" y="126"/>
                  </a:lnTo>
                  <a:lnTo>
                    <a:pt x="176" y="138"/>
                  </a:lnTo>
                  <a:lnTo>
                    <a:pt x="178" y="150"/>
                  </a:lnTo>
                  <a:lnTo>
                    <a:pt x="182" y="160"/>
                  </a:lnTo>
                  <a:lnTo>
                    <a:pt x="180" y="16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27" name="Freeform 108"/>
            <p:cNvSpPr/>
            <p:nvPr/>
          </p:nvSpPr>
          <p:spPr bwMode="auto">
            <a:xfrm>
              <a:off x="4841923" y="3605245"/>
              <a:ext cx="362076" cy="398232"/>
            </a:xfrm>
            <a:custGeom>
              <a:gdLst>
                <a:gd fmla="*/ 2147483647 w 247" name="T0"/>
                <a:gd fmla="*/ 2147483647 h 252" name="T1"/>
                <a:gd fmla="*/ 2147483647 w 247" name="T2"/>
                <a:gd fmla="*/ 2147483647 h 252" name="T3"/>
                <a:gd fmla="*/ 2147483647 w 247" name="T4"/>
                <a:gd fmla="*/ 2147483647 h 252" name="T5"/>
                <a:gd fmla="*/ 2147483647 w 247" name="T6"/>
                <a:gd fmla="*/ 2147483647 h 252" name="T7"/>
                <a:gd fmla="*/ 2147483647 w 247" name="T8"/>
                <a:gd fmla="*/ 2147483647 h 252" name="T9"/>
                <a:gd fmla="*/ 2147483647 w 247" name="T10"/>
                <a:gd fmla="*/ 2147483647 h 252" name="T11"/>
                <a:gd fmla="*/ 2147483647 w 247" name="T12"/>
                <a:gd fmla="*/ 2147483647 h 252" name="T13"/>
                <a:gd fmla="*/ 2147483647 w 247" name="T14"/>
                <a:gd fmla="*/ 2147483647 h 252" name="T15"/>
                <a:gd fmla="*/ 2147483647 w 247" name="T16"/>
                <a:gd fmla="*/ 2147483647 h 252" name="T17"/>
                <a:gd fmla="*/ 2147483647 w 247" name="T18"/>
                <a:gd fmla="*/ 2147483647 h 252" name="T19"/>
                <a:gd fmla="*/ 2147483647 w 247" name="T20"/>
                <a:gd fmla="*/ 2147483647 h 252" name="T21"/>
                <a:gd fmla="*/ 2147483647 w 247" name="T22"/>
                <a:gd fmla="*/ 2147483647 h 252" name="T23"/>
                <a:gd fmla="*/ 2147483647 w 247" name="T24"/>
                <a:gd fmla="*/ 2147483647 h 252" name="T25"/>
                <a:gd fmla="*/ 2147483647 w 247" name="T26"/>
                <a:gd fmla="*/ 2147483647 h 252" name="T27"/>
                <a:gd fmla="*/ 2147483647 w 247" name="T28"/>
                <a:gd fmla="*/ 2147483647 h 252" name="T29"/>
                <a:gd fmla="*/ 2147483647 w 247" name="T30"/>
                <a:gd fmla="*/ 2147483647 h 252" name="T31"/>
                <a:gd fmla="*/ 2147483647 w 247" name="T32"/>
                <a:gd fmla="*/ 2147483647 h 252" name="T33"/>
                <a:gd fmla="*/ 2147483647 w 247" name="T34"/>
                <a:gd fmla="*/ 2147483647 h 252" name="T35"/>
                <a:gd fmla="*/ 2147483647 w 247" name="T36"/>
                <a:gd fmla="*/ 2147483647 h 252" name="T37"/>
                <a:gd fmla="*/ 2147483647 w 247" name="T38"/>
                <a:gd fmla="*/ 2147483647 h 252" name="T39"/>
                <a:gd fmla="*/ 2147483647 w 247" name="T40"/>
                <a:gd fmla="*/ 2147483647 h 252" name="T41"/>
                <a:gd fmla="*/ 2147483647 w 247" name="T42"/>
                <a:gd fmla="*/ 2147483647 h 252" name="T43"/>
                <a:gd fmla="*/ 2147483647 w 247" name="T44"/>
                <a:gd fmla="*/ 2147483647 h 252" name="T45"/>
                <a:gd fmla="*/ 2147483647 w 247" name="T46"/>
                <a:gd fmla="*/ 2147483647 h 252" name="T47"/>
                <a:gd fmla="*/ 2147483647 w 247" name="T48"/>
                <a:gd fmla="*/ 0 h 252" name="T49"/>
                <a:gd fmla="*/ 2147483647 w 247" name="T50"/>
                <a:gd fmla="*/ 2147483647 h 252" name="T51"/>
                <a:gd fmla="*/ 2147483647 w 247" name="T52"/>
                <a:gd fmla="*/ 2147483647 h 252" name="T53"/>
                <a:gd fmla="*/ 2147483647 w 247" name="T54"/>
                <a:gd fmla="*/ 2147483647 h 252" name="T55"/>
                <a:gd fmla="*/ 2147483647 w 247" name="T56"/>
                <a:gd fmla="*/ 2147483647 h 252" name="T57"/>
                <a:gd fmla="*/ 2147483647 w 247" name="T58"/>
                <a:gd fmla="*/ 2147483647 h 252" name="T59"/>
                <a:gd fmla="*/ 0 w 247" name="T60"/>
                <a:gd fmla="*/ 2147483647 h 252" name="T61"/>
                <a:gd fmla="*/ 2147483647 w 247" name="T62"/>
                <a:gd fmla="*/ 2147483647 h 252" name="T63"/>
                <a:gd fmla="*/ 2147483647 w 247" name="T64"/>
                <a:gd fmla="*/ 2147483647 h 252" name="T65"/>
                <a:gd fmla="*/ 2147483647 w 247" name="T66"/>
                <a:gd fmla="*/ 2147483647 h 252" name="T67"/>
                <a:gd fmla="*/ 2147483647 w 247" name="T68"/>
                <a:gd fmla="*/ 2147483647 h 252" name="T69"/>
                <a:gd fmla="*/ 2147483647 w 247" name="T70"/>
                <a:gd fmla="*/ 2147483647 h 252" name="T71"/>
                <a:gd fmla="*/ 2147483647 w 247" name="T72"/>
                <a:gd fmla="*/ 2147483647 h 252" name="T73"/>
                <a:gd fmla="*/ 2147483647 w 247" name="T74"/>
                <a:gd fmla="*/ 2147483647 h 252" name="T75"/>
                <a:gd fmla="*/ 2147483647 w 247" name="T76"/>
                <a:gd fmla="*/ 2147483647 h 252" name="T77"/>
                <a:gd fmla="*/ 2147483647 w 247" name="T78"/>
                <a:gd fmla="*/ 2147483647 h 252" name="T79"/>
                <a:gd fmla="*/ 2147483647 w 247" name="T80"/>
                <a:gd fmla="*/ 2147483647 h 252" name="T81"/>
                <a:gd fmla="*/ 2147483647 w 247" name="T82"/>
                <a:gd fmla="*/ 2147483647 h 252" name="T83"/>
                <a:gd fmla="*/ 2147483647 w 247" name="T84"/>
                <a:gd fmla="*/ 2147483647 h 252" name="T85"/>
                <a:gd fmla="*/ 2147483647 w 247" name="T86"/>
                <a:gd fmla="*/ 2147483647 h 252" name="T87"/>
                <a:gd fmla="*/ 2147483647 w 247" name="T88"/>
                <a:gd fmla="*/ 2147483647 h 252"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247" name="T135"/>
                <a:gd fmla="*/ 0 h 252" name="T136"/>
                <a:gd fmla="*/ 247 w 247" name="T137"/>
                <a:gd fmla="*/ 252 h 252"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251" w="246">
                  <a:moveTo>
                    <a:pt x="247" y="206"/>
                  </a:moveTo>
                  <a:lnTo>
                    <a:pt x="243" y="80"/>
                  </a:lnTo>
                  <a:lnTo>
                    <a:pt x="243" y="74"/>
                  </a:lnTo>
                  <a:lnTo>
                    <a:pt x="239" y="70"/>
                  </a:lnTo>
                  <a:lnTo>
                    <a:pt x="237" y="68"/>
                  </a:lnTo>
                  <a:lnTo>
                    <a:pt x="235" y="60"/>
                  </a:lnTo>
                  <a:lnTo>
                    <a:pt x="235" y="56"/>
                  </a:lnTo>
                  <a:lnTo>
                    <a:pt x="237" y="52"/>
                  </a:lnTo>
                  <a:lnTo>
                    <a:pt x="239" y="48"/>
                  </a:lnTo>
                  <a:lnTo>
                    <a:pt x="241" y="44"/>
                  </a:lnTo>
                  <a:lnTo>
                    <a:pt x="237" y="42"/>
                  </a:lnTo>
                  <a:lnTo>
                    <a:pt x="235" y="40"/>
                  </a:lnTo>
                  <a:lnTo>
                    <a:pt x="235" y="38"/>
                  </a:lnTo>
                  <a:lnTo>
                    <a:pt x="237" y="34"/>
                  </a:lnTo>
                  <a:lnTo>
                    <a:pt x="241" y="30"/>
                  </a:lnTo>
                  <a:lnTo>
                    <a:pt x="215" y="20"/>
                  </a:lnTo>
                  <a:lnTo>
                    <a:pt x="209" y="16"/>
                  </a:lnTo>
                  <a:lnTo>
                    <a:pt x="203" y="12"/>
                  </a:lnTo>
                  <a:lnTo>
                    <a:pt x="197" y="6"/>
                  </a:lnTo>
                  <a:lnTo>
                    <a:pt x="193" y="4"/>
                  </a:lnTo>
                  <a:lnTo>
                    <a:pt x="189" y="4"/>
                  </a:lnTo>
                  <a:lnTo>
                    <a:pt x="181" y="6"/>
                  </a:lnTo>
                  <a:lnTo>
                    <a:pt x="171" y="12"/>
                  </a:lnTo>
                  <a:lnTo>
                    <a:pt x="163" y="20"/>
                  </a:lnTo>
                  <a:lnTo>
                    <a:pt x="163" y="24"/>
                  </a:lnTo>
                  <a:lnTo>
                    <a:pt x="161" y="28"/>
                  </a:lnTo>
                  <a:lnTo>
                    <a:pt x="163" y="36"/>
                  </a:lnTo>
                  <a:lnTo>
                    <a:pt x="163" y="38"/>
                  </a:lnTo>
                  <a:lnTo>
                    <a:pt x="165" y="40"/>
                  </a:lnTo>
                  <a:lnTo>
                    <a:pt x="163" y="44"/>
                  </a:lnTo>
                  <a:lnTo>
                    <a:pt x="161" y="48"/>
                  </a:lnTo>
                  <a:lnTo>
                    <a:pt x="157" y="52"/>
                  </a:lnTo>
                  <a:lnTo>
                    <a:pt x="149" y="54"/>
                  </a:lnTo>
                  <a:lnTo>
                    <a:pt x="145" y="54"/>
                  </a:lnTo>
                  <a:lnTo>
                    <a:pt x="139" y="52"/>
                  </a:lnTo>
                  <a:lnTo>
                    <a:pt x="133" y="46"/>
                  </a:lnTo>
                  <a:lnTo>
                    <a:pt x="125" y="40"/>
                  </a:lnTo>
                  <a:lnTo>
                    <a:pt x="115" y="38"/>
                  </a:lnTo>
                  <a:lnTo>
                    <a:pt x="111" y="36"/>
                  </a:lnTo>
                  <a:lnTo>
                    <a:pt x="107" y="36"/>
                  </a:lnTo>
                  <a:lnTo>
                    <a:pt x="103" y="36"/>
                  </a:lnTo>
                  <a:lnTo>
                    <a:pt x="99" y="34"/>
                  </a:lnTo>
                  <a:lnTo>
                    <a:pt x="93" y="30"/>
                  </a:lnTo>
                  <a:lnTo>
                    <a:pt x="89" y="24"/>
                  </a:lnTo>
                  <a:lnTo>
                    <a:pt x="85" y="18"/>
                  </a:lnTo>
                  <a:lnTo>
                    <a:pt x="81" y="16"/>
                  </a:lnTo>
                  <a:lnTo>
                    <a:pt x="77" y="14"/>
                  </a:lnTo>
                  <a:lnTo>
                    <a:pt x="53" y="10"/>
                  </a:lnTo>
                  <a:lnTo>
                    <a:pt x="42" y="6"/>
                  </a:lnTo>
                  <a:lnTo>
                    <a:pt x="30" y="0"/>
                  </a:lnTo>
                  <a:lnTo>
                    <a:pt x="26" y="4"/>
                  </a:lnTo>
                  <a:lnTo>
                    <a:pt x="26" y="10"/>
                  </a:lnTo>
                  <a:lnTo>
                    <a:pt x="26" y="12"/>
                  </a:lnTo>
                  <a:lnTo>
                    <a:pt x="26" y="18"/>
                  </a:lnTo>
                  <a:lnTo>
                    <a:pt x="18" y="24"/>
                  </a:lnTo>
                  <a:lnTo>
                    <a:pt x="12" y="30"/>
                  </a:lnTo>
                  <a:lnTo>
                    <a:pt x="8" y="36"/>
                  </a:lnTo>
                  <a:lnTo>
                    <a:pt x="8" y="40"/>
                  </a:lnTo>
                  <a:lnTo>
                    <a:pt x="10" y="40"/>
                  </a:lnTo>
                  <a:lnTo>
                    <a:pt x="4" y="52"/>
                  </a:lnTo>
                  <a:lnTo>
                    <a:pt x="0" y="56"/>
                  </a:lnTo>
                  <a:lnTo>
                    <a:pt x="0" y="62"/>
                  </a:lnTo>
                  <a:lnTo>
                    <a:pt x="0" y="68"/>
                  </a:lnTo>
                  <a:lnTo>
                    <a:pt x="2" y="74"/>
                  </a:lnTo>
                  <a:lnTo>
                    <a:pt x="4" y="80"/>
                  </a:lnTo>
                  <a:lnTo>
                    <a:pt x="4" y="88"/>
                  </a:lnTo>
                  <a:lnTo>
                    <a:pt x="6" y="120"/>
                  </a:lnTo>
                  <a:lnTo>
                    <a:pt x="2" y="124"/>
                  </a:lnTo>
                  <a:lnTo>
                    <a:pt x="0" y="132"/>
                  </a:lnTo>
                  <a:lnTo>
                    <a:pt x="2" y="136"/>
                  </a:lnTo>
                  <a:lnTo>
                    <a:pt x="4" y="140"/>
                  </a:lnTo>
                  <a:lnTo>
                    <a:pt x="10" y="152"/>
                  </a:lnTo>
                  <a:lnTo>
                    <a:pt x="12" y="158"/>
                  </a:lnTo>
                  <a:lnTo>
                    <a:pt x="18" y="162"/>
                  </a:lnTo>
                  <a:lnTo>
                    <a:pt x="28" y="166"/>
                  </a:lnTo>
                  <a:lnTo>
                    <a:pt x="32" y="168"/>
                  </a:lnTo>
                  <a:lnTo>
                    <a:pt x="36" y="174"/>
                  </a:lnTo>
                  <a:lnTo>
                    <a:pt x="40" y="182"/>
                  </a:lnTo>
                  <a:lnTo>
                    <a:pt x="42" y="182"/>
                  </a:lnTo>
                  <a:lnTo>
                    <a:pt x="46" y="182"/>
                  </a:lnTo>
                  <a:lnTo>
                    <a:pt x="55" y="182"/>
                  </a:lnTo>
                  <a:lnTo>
                    <a:pt x="61" y="184"/>
                  </a:lnTo>
                  <a:lnTo>
                    <a:pt x="67" y="186"/>
                  </a:lnTo>
                  <a:lnTo>
                    <a:pt x="71" y="190"/>
                  </a:lnTo>
                  <a:lnTo>
                    <a:pt x="75" y="196"/>
                  </a:lnTo>
                  <a:lnTo>
                    <a:pt x="105" y="182"/>
                  </a:lnTo>
                  <a:lnTo>
                    <a:pt x="231" y="252"/>
                  </a:lnTo>
                  <a:lnTo>
                    <a:pt x="235" y="244"/>
                  </a:lnTo>
                  <a:lnTo>
                    <a:pt x="247" y="244"/>
                  </a:lnTo>
                  <a:lnTo>
                    <a:pt x="247" y="20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28" name="Freeform 109"/>
            <p:cNvSpPr/>
            <p:nvPr/>
          </p:nvSpPr>
          <p:spPr bwMode="auto">
            <a:xfrm>
              <a:off x="4795798" y="3491085"/>
              <a:ext cx="89943" cy="213718"/>
            </a:xfrm>
            <a:custGeom>
              <a:gdLst>
                <a:gd fmla="*/ 2147483647 w 62" name="T0"/>
                <a:gd fmla="*/ 2147483647 h 134" name="T1"/>
                <a:gd fmla="*/ 2147483647 w 62" name="T2"/>
                <a:gd fmla="*/ 2147483647 h 134" name="T3"/>
                <a:gd fmla="*/ 2147483647 w 62" name="T4"/>
                <a:gd fmla="*/ 2147483647 h 134" name="T5"/>
                <a:gd fmla="*/ 2147483647 w 62" name="T6"/>
                <a:gd fmla="*/ 2147483647 h 134" name="T7"/>
                <a:gd fmla="*/ 2147483647 w 62" name="T8"/>
                <a:gd fmla="*/ 2147483647 h 134" name="T9"/>
                <a:gd fmla="*/ 2147483647 w 62" name="T10"/>
                <a:gd fmla="*/ 2147483647 h 134" name="T11"/>
                <a:gd fmla="*/ 2147483647 w 62" name="T12"/>
                <a:gd fmla="*/ 2147483647 h 134" name="T13"/>
                <a:gd fmla="*/ 2147483647 w 62" name="T14"/>
                <a:gd fmla="*/ 2147483647 h 134" name="T15"/>
                <a:gd fmla="*/ 2147483647 w 62" name="T16"/>
                <a:gd fmla="*/ 2147483647 h 134" name="T17"/>
                <a:gd fmla="*/ 0 w 62" name="T18"/>
                <a:gd fmla="*/ 2147483647 h 134" name="T19"/>
                <a:gd fmla="*/ 0 w 62" name="T20"/>
                <a:gd fmla="*/ 2147483647 h 134" name="T21"/>
                <a:gd fmla="*/ 0 w 62" name="T22"/>
                <a:gd fmla="*/ 2147483647 h 134" name="T23"/>
                <a:gd fmla="*/ 2147483647 w 62" name="T24"/>
                <a:gd fmla="*/ 2147483647 h 134" name="T25"/>
                <a:gd fmla="*/ 2147483647 w 62" name="T26"/>
                <a:gd fmla="*/ 2147483647 h 134" name="T27"/>
                <a:gd fmla="*/ 2147483647 w 62" name="T28"/>
                <a:gd fmla="*/ 2147483647 h 134" name="T29"/>
                <a:gd fmla="*/ 2147483647 w 62" name="T30"/>
                <a:gd fmla="*/ 2147483647 h 134" name="T31"/>
                <a:gd fmla="*/ 2147483647 w 62" name="T32"/>
                <a:gd fmla="*/ 2147483647 h 134" name="T33"/>
                <a:gd fmla="*/ 2147483647 w 62" name="T34"/>
                <a:gd fmla="*/ 2147483647 h 134" name="T35"/>
                <a:gd fmla="*/ 2147483647 w 62" name="T36"/>
                <a:gd fmla="*/ 2147483647 h 134" name="T37"/>
                <a:gd fmla="*/ 2147483647 w 62" name="T38"/>
                <a:gd fmla="*/ 2147483647 h 134" name="T39"/>
                <a:gd fmla="*/ 2147483647 w 62" name="T40"/>
                <a:gd fmla="*/ 2147483647 h 134" name="T41"/>
                <a:gd fmla="*/ 2147483647 w 62" name="T42"/>
                <a:gd fmla="*/ 0 h 134" name="T43"/>
                <a:gd fmla="*/ 2147483647 w 62" name="T44"/>
                <a:gd fmla="*/ 0 h 134" name="T45"/>
                <a:gd fmla="*/ 2147483647 w 62" name="T46"/>
                <a:gd fmla="*/ 0 h 134" name="T47"/>
                <a:gd fmla="*/ 2147483647 w 62" name="T48"/>
                <a:gd fmla="*/ 2147483647 h 134" name="T49"/>
                <a:gd fmla="*/ 2147483647 w 62" name="T50"/>
                <a:gd fmla="*/ 2147483647 h 134" name="T51"/>
                <a:gd fmla="*/ 2147483647 w 62" name="T52"/>
                <a:gd fmla="*/ 2147483647 h 134" name="T53"/>
                <a:gd fmla="*/ 2147483647 w 62" name="T54"/>
                <a:gd fmla="*/ 2147483647 h 134" name="T55"/>
                <a:gd fmla="*/ 2147483647 w 62" name="T56"/>
                <a:gd fmla="*/ 2147483647 h 134" name="T57"/>
                <a:gd fmla="*/ 2147483647 w 62" name="T58"/>
                <a:gd fmla="*/ 2147483647 h 134" name="T59"/>
                <a:gd fmla="*/ 2147483647 w 62" name="T60"/>
                <a:gd fmla="*/ 2147483647 h 134" name="T61"/>
                <a:gd fmla="*/ 2147483647 w 62" name="T62"/>
                <a:gd fmla="*/ 2147483647 h 134" name="T63"/>
                <a:gd fmla="*/ 2147483647 w 62" name="T64"/>
                <a:gd fmla="*/ 2147483647 h 134" name="T65"/>
                <a:gd fmla="*/ 2147483647 w 62" name="T66"/>
                <a:gd fmla="*/ 2147483647 h 134" name="T67"/>
                <a:gd fmla="*/ 2147483647 w 62" name="T68"/>
                <a:gd fmla="*/ 2147483647 h 134" name="T69"/>
                <a:gd fmla="*/ 2147483647 w 62" name="T70"/>
                <a:gd fmla="*/ 2147483647 h 134" name="T71"/>
                <a:gd fmla="*/ 2147483647 w 62" name="T72"/>
                <a:gd fmla="*/ 2147483647 h 134" name="T73"/>
                <a:gd fmla="*/ 2147483647 w 62" name="T74"/>
                <a:gd fmla="*/ 2147483647 h 134" name="T75"/>
                <a:gd fmla="*/ 2147483647 w 62" name="T76"/>
                <a:gd fmla="*/ 2147483647 h 134" name="T77"/>
                <a:gd fmla="*/ 2147483647 w 62" name="T78"/>
                <a:gd fmla="*/ 2147483647 h 134" name="T79"/>
                <a:gd fmla="*/ 2147483647 w 62" name="T80"/>
                <a:gd fmla="*/ 2147483647 h 134" name="T81"/>
                <a:gd fmla="*/ 2147483647 w 62" name="T82"/>
                <a:gd fmla="*/ 2147483647 h 134" name="T83"/>
                <a:gd fmla="*/ 2147483647 w 62" name="T84"/>
                <a:gd fmla="*/ 2147483647 h 134" name="T85"/>
                <a:gd fmla="*/ 2147483647 w 62" name="T86"/>
                <a:gd fmla="*/ 2147483647 h 134" name="T87"/>
                <a:gd fmla="*/ 2147483647 w 62" name="T88"/>
                <a:gd fmla="*/ 2147483647 h 134" name="T89"/>
                <a:gd fmla="*/ 2147483647 w 62" name="T90"/>
                <a:gd fmla="*/ 2147483647 h 134" name="T91"/>
                <a:gd fmla="*/ 2147483647 w 62" name="T92"/>
                <a:gd fmla="*/ 2147483647 h 134" name="T93"/>
                <a:gd fmla="*/ 2147483647 w 62" name="T94"/>
                <a:gd fmla="*/ 2147483647 h 134" name="T95"/>
                <a:gd fmla="*/ 2147483647 w 62" name="T96"/>
                <a:gd fmla="*/ 2147483647 h 134" name="T97"/>
                <a:gd fmla="*/ 2147483647 w 62" name="T98"/>
                <a:gd fmla="*/ 2147483647 h 134" name="T99"/>
                <a:gd fmla="*/ 2147483647 w 62" name="T100"/>
                <a:gd fmla="*/ 2147483647 h 134" name="T101"/>
                <a:gd fmla="*/ 2147483647 w 62" name="T102"/>
                <a:gd fmla="*/ 2147483647 h 134" name="T103"/>
                <a:gd fmla="*/ 2147483647 w 62" name="T104"/>
                <a:gd fmla="*/ 2147483647 h 134" name="T105"/>
                <a:gd fmla="*/ 2147483647 w 62" name="T106"/>
                <a:gd fmla="*/ 2147483647 h 134" name="T107"/>
                <a:gd fmla="*/ 2147483647 w 62" name="T108"/>
                <a:gd fmla="*/ 2147483647 h 134" name="T109"/>
                <a:gd fmla="*/ 2147483647 w 62" name="T110"/>
                <a:gd fmla="*/ 2147483647 h 134"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62" name="T168"/>
                <a:gd fmla="*/ 0 h 134" name="T169"/>
                <a:gd fmla="*/ 62 w 62" name="T170"/>
                <a:gd fmla="*/ 134 h 134"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134" w="62">
                  <a:moveTo>
                    <a:pt x="30" y="128"/>
                  </a:moveTo>
                  <a:lnTo>
                    <a:pt x="30" y="130"/>
                  </a:lnTo>
                  <a:lnTo>
                    <a:pt x="26" y="104"/>
                  </a:lnTo>
                  <a:lnTo>
                    <a:pt x="22" y="98"/>
                  </a:lnTo>
                  <a:lnTo>
                    <a:pt x="18" y="92"/>
                  </a:lnTo>
                  <a:lnTo>
                    <a:pt x="14" y="86"/>
                  </a:lnTo>
                  <a:lnTo>
                    <a:pt x="10" y="82"/>
                  </a:lnTo>
                  <a:lnTo>
                    <a:pt x="8" y="78"/>
                  </a:lnTo>
                  <a:lnTo>
                    <a:pt x="4" y="74"/>
                  </a:lnTo>
                  <a:lnTo>
                    <a:pt x="0" y="68"/>
                  </a:lnTo>
                  <a:lnTo>
                    <a:pt x="0" y="62"/>
                  </a:lnTo>
                  <a:lnTo>
                    <a:pt x="0" y="58"/>
                  </a:lnTo>
                  <a:lnTo>
                    <a:pt x="2" y="56"/>
                  </a:lnTo>
                  <a:lnTo>
                    <a:pt x="6" y="54"/>
                  </a:lnTo>
                  <a:lnTo>
                    <a:pt x="8" y="50"/>
                  </a:lnTo>
                  <a:lnTo>
                    <a:pt x="10" y="42"/>
                  </a:lnTo>
                  <a:lnTo>
                    <a:pt x="10" y="36"/>
                  </a:lnTo>
                  <a:lnTo>
                    <a:pt x="10" y="24"/>
                  </a:lnTo>
                  <a:lnTo>
                    <a:pt x="12" y="14"/>
                  </a:lnTo>
                  <a:lnTo>
                    <a:pt x="14" y="4"/>
                  </a:lnTo>
                  <a:lnTo>
                    <a:pt x="14" y="2"/>
                  </a:lnTo>
                  <a:lnTo>
                    <a:pt x="20" y="0"/>
                  </a:lnTo>
                  <a:lnTo>
                    <a:pt x="30" y="0"/>
                  </a:lnTo>
                  <a:lnTo>
                    <a:pt x="34" y="0"/>
                  </a:lnTo>
                  <a:lnTo>
                    <a:pt x="38" y="2"/>
                  </a:lnTo>
                  <a:lnTo>
                    <a:pt x="42" y="2"/>
                  </a:lnTo>
                  <a:lnTo>
                    <a:pt x="48" y="4"/>
                  </a:lnTo>
                  <a:lnTo>
                    <a:pt x="46" y="8"/>
                  </a:lnTo>
                  <a:lnTo>
                    <a:pt x="44" y="12"/>
                  </a:lnTo>
                  <a:lnTo>
                    <a:pt x="44" y="16"/>
                  </a:lnTo>
                  <a:lnTo>
                    <a:pt x="42" y="20"/>
                  </a:lnTo>
                  <a:lnTo>
                    <a:pt x="44" y="24"/>
                  </a:lnTo>
                  <a:lnTo>
                    <a:pt x="46" y="28"/>
                  </a:lnTo>
                  <a:lnTo>
                    <a:pt x="50" y="30"/>
                  </a:lnTo>
                  <a:lnTo>
                    <a:pt x="52" y="32"/>
                  </a:lnTo>
                  <a:lnTo>
                    <a:pt x="50" y="42"/>
                  </a:lnTo>
                  <a:lnTo>
                    <a:pt x="46" y="46"/>
                  </a:lnTo>
                  <a:lnTo>
                    <a:pt x="42" y="52"/>
                  </a:lnTo>
                  <a:lnTo>
                    <a:pt x="40" y="58"/>
                  </a:lnTo>
                  <a:lnTo>
                    <a:pt x="42" y="60"/>
                  </a:lnTo>
                  <a:lnTo>
                    <a:pt x="46" y="64"/>
                  </a:lnTo>
                  <a:lnTo>
                    <a:pt x="54" y="66"/>
                  </a:lnTo>
                  <a:lnTo>
                    <a:pt x="62" y="72"/>
                  </a:lnTo>
                  <a:lnTo>
                    <a:pt x="58" y="76"/>
                  </a:lnTo>
                  <a:lnTo>
                    <a:pt x="58" y="82"/>
                  </a:lnTo>
                  <a:lnTo>
                    <a:pt x="58" y="84"/>
                  </a:lnTo>
                  <a:lnTo>
                    <a:pt x="58" y="90"/>
                  </a:lnTo>
                  <a:lnTo>
                    <a:pt x="50" y="96"/>
                  </a:lnTo>
                  <a:lnTo>
                    <a:pt x="44" y="102"/>
                  </a:lnTo>
                  <a:lnTo>
                    <a:pt x="40" y="108"/>
                  </a:lnTo>
                  <a:lnTo>
                    <a:pt x="40" y="112"/>
                  </a:lnTo>
                  <a:lnTo>
                    <a:pt x="42" y="112"/>
                  </a:lnTo>
                  <a:lnTo>
                    <a:pt x="36" y="124"/>
                  </a:lnTo>
                  <a:lnTo>
                    <a:pt x="32" y="128"/>
                  </a:lnTo>
                  <a:lnTo>
                    <a:pt x="32" y="134"/>
                  </a:lnTo>
                  <a:lnTo>
                    <a:pt x="30" y="12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29" name="Freeform 110"/>
            <p:cNvSpPr/>
            <p:nvPr/>
          </p:nvSpPr>
          <p:spPr bwMode="auto">
            <a:xfrm>
              <a:off x="4434875" y="3496394"/>
              <a:ext cx="465856" cy="523013"/>
            </a:xfrm>
            <a:custGeom>
              <a:gdLst>
                <a:gd fmla="*/ 2147483647 w 318" name="T0"/>
                <a:gd fmla="*/ 2147483647 h 332" name="T1"/>
                <a:gd fmla="*/ 2147483647 w 318" name="T2"/>
                <a:gd fmla="*/ 2147483647 h 332" name="T3"/>
                <a:gd fmla="*/ 2147483647 w 318" name="T4"/>
                <a:gd fmla="*/ 2147483647 h 332" name="T5"/>
                <a:gd fmla="*/ 2147483647 w 318" name="T6"/>
                <a:gd fmla="*/ 2147483647 h 332" name="T7"/>
                <a:gd fmla="*/ 2147483647 w 318" name="T8"/>
                <a:gd fmla="*/ 2147483647 h 332" name="T9"/>
                <a:gd fmla="*/ 2147483647 w 318" name="T10"/>
                <a:gd fmla="*/ 2147483647 h 332" name="T11"/>
                <a:gd fmla="*/ 2147483647 w 318" name="T12"/>
                <a:gd fmla="*/ 2147483647 h 332" name="T13"/>
                <a:gd fmla="*/ 2147483647 w 318" name="T14"/>
                <a:gd fmla="*/ 2147483647 h 332" name="T15"/>
                <a:gd fmla="*/ 2147483647 w 318" name="T16"/>
                <a:gd fmla="*/ 0 h 332" name="T17"/>
                <a:gd fmla="*/ 2147483647 w 318" name="T18"/>
                <a:gd fmla="*/ 2147483647 h 332" name="T19"/>
                <a:gd fmla="*/ 2147483647 w 318" name="T20"/>
                <a:gd fmla="*/ 2147483647 h 332" name="T21"/>
                <a:gd fmla="*/ 2147483647 w 318" name="T22"/>
                <a:gd fmla="*/ 2147483647 h 332" name="T23"/>
                <a:gd fmla="*/ 2147483647 w 318" name="T24"/>
                <a:gd fmla="*/ 2147483647 h 332" name="T25"/>
                <a:gd fmla="*/ 2147483647 w 318" name="T26"/>
                <a:gd fmla="*/ 2147483647 h 332" name="T27"/>
                <a:gd fmla="*/ 2147483647 w 318" name="T28"/>
                <a:gd fmla="*/ 2147483647 h 332" name="T29"/>
                <a:gd fmla="*/ 2147483647 w 318" name="T30"/>
                <a:gd fmla="*/ 2147483647 h 332" name="T31"/>
                <a:gd fmla="*/ 2147483647 w 318" name="T32"/>
                <a:gd fmla="*/ 2147483647 h 332" name="T33"/>
                <a:gd fmla="*/ 2147483647 w 318" name="T34"/>
                <a:gd fmla="*/ 2147483647 h 332" name="T35"/>
                <a:gd fmla="*/ 2147483647 w 318" name="T36"/>
                <a:gd fmla="*/ 2147483647 h 332" name="T37"/>
                <a:gd fmla="*/ 2147483647 w 318" name="T38"/>
                <a:gd fmla="*/ 2147483647 h 332" name="T39"/>
                <a:gd fmla="*/ 2147483647 w 318" name="T40"/>
                <a:gd fmla="*/ 2147483647 h 332" name="T41"/>
                <a:gd fmla="*/ 2147483647 w 318" name="T42"/>
                <a:gd fmla="*/ 2147483647 h 332" name="T43"/>
                <a:gd fmla="*/ 2147483647 w 318" name="T44"/>
                <a:gd fmla="*/ 2147483647 h 332" name="T45"/>
                <a:gd fmla="*/ 2147483647 w 318" name="T46"/>
                <a:gd fmla="*/ 2147483647 h 332" name="T47"/>
                <a:gd fmla="*/ 2147483647 w 318" name="T48"/>
                <a:gd fmla="*/ 2147483647 h 332" name="T49"/>
                <a:gd fmla="*/ 2147483647 w 318" name="T50"/>
                <a:gd fmla="*/ 2147483647 h 332" name="T51"/>
                <a:gd fmla="*/ 2147483647 w 318" name="T52"/>
                <a:gd fmla="*/ 2147483647 h 332" name="T53"/>
                <a:gd fmla="*/ 2147483647 w 318" name="T54"/>
                <a:gd fmla="*/ 2147483647 h 332" name="T55"/>
                <a:gd fmla="*/ 2147483647 w 318" name="T56"/>
                <a:gd fmla="*/ 2147483647 h 332" name="T57"/>
                <a:gd fmla="*/ 2147483647 w 318" name="T58"/>
                <a:gd fmla="*/ 2147483647 h 332" name="T59"/>
                <a:gd fmla="*/ 2147483647 w 318" name="T60"/>
                <a:gd fmla="*/ 2147483647 h 332" name="T61"/>
                <a:gd fmla="*/ 2147483647 w 318" name="T62"/>
                <a:gd fmla="*/ 2147483647 h 332" name="T63"/>
                <a:gd fmla="*/ 0 w 318" name="T64"/>
                <a:gd fmla="*/ 2147483647 h 332" name="T65"/>
                <a:gd fmla="*/ 2147483647 w 318" name="T66"/>
                <a:gd fmla="*/ 2147483647 h 332" name="T67"/>
                <a:gd fmla="*/ 2147483647 w 318" name="T68"/>
                <a:gd fmla="*/ 2147483647 h 332" name="T69"/>
                <a:gd fmla="*/ 2147483647 w 318" name="T70"/>
                <a:gd fmla="*/ 2147483647 h 332" name="T71"/>
                <a:gd fmla="*/ 2147483647 w 318" name="T72"/>
                <a:gd fmla="*/ 2147483647 h 332" name="T73"/>
                <a:gd fmla="*/ 2147483647 w 318" name="T74"/>
                <a:gd fmla="*/ 2147483647 h 332" name="T75"/>
                <a:gd fmla="*/ 2147483647 w 318" name="T76"/>
                <a:gd fmla="*/ 2147483647 h 332" name="T77"/>
                <a:gd fmla="*/ 2147483647 w 318" name="T78"/>
                <a:gd fmla="*/ 2147483647 h 332" name="T79"/>
                <a:gd fmla="*/ 2147483647 w 318" name="T80"/>
                <a:gd fmla="*/ 2147483647 h 332" name="T81"/>
                <a:gd fmla="*/ 2147483647 w 318" name="T82"/>
                <a:gd fmla="*/ 2147483647 h 332" name="T83"/>
                <a:gd fmla="*/ 2147483647 w 318" name="T84"/>
                <a:gd fmla="*/ 2147483647 h 332" name="T85"/>
                <a:gd fmla="*/ 2147483647 w 318" name="T86"/>
                <a:gd fmla="*/ 2147483647 h 33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318" name="T132"/>
                <a:gd fmla="*/ 0 h 332" name="T133"/>
                <a:gd fmla="*/ 318 w 318" name="T134"/>
                <a:gd fmla="*/ 332 h 33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332" w="318">
                  <a:moveTo>
                    <a:pt x="98" y="36"/>
                  </a:moveTo>
                  <a:lnTo>
                    <a:pt x="110" y="34"/>
                  </a:lnTo>
                  <a:lnTo>
                    <a:pt x="116" y="30"/>
                  </a:lnTo>
                  <a:lnTo>
                    <a:pt x="124" y="26"/>
                  </a:lnTo>
                  <a:lnTo>
                    <a:pt x="132" y="20"/>
                  </a:lnTo>
                  <a:lnTo>
                    <a:pt x="146" y="14"/>
                  </a:lnTo>
                  <a:lnTo>
                    <a:pt x="166" y="8"/>
                  </a:lnTo>
                  <a:lnTo>
                    <a:pt x="186" y="4"/>
                  </a:lnTo>
                  <a:lnTo>
                    <a:pt x="198" y="4"/>
                  </a:lnTo>
                  <a:lnTo>
                    <a:pt x="202" y="4"/>
                  </a:lnTo>
                  <a:lnTo>
                    <a:pt x="206" y="6"/>
                  </a:lnTo>
                  <a:lnTo>
                    <a:pt x="210" y="8"/>
                  </a:lnTo>
                  <a:lnTo>
                    <a:pt x="214" y="8"/>
                  </a:lnTo>
                  <a:lnTo>
                    <a:pt x="220" y="6"/>
                  </a:lnTo>
                  <a:lnTo>
                    <a:pt x="222" y="4"/>
                  </a:lnTo>
                  <a:lnTo>
                    <a:pt x="224" y="2"/>
                  </a:lnTo>
                  <a:lnTo>
                    <a:pt x="230" y="0"/>
                  </a:lnTo>
                  <a:lnTo>
                    <a:pt x="248" y="0"/>
                  </a:lnTo>
                  <a:lnTo>
                    <a:pt x="260" y="0"/>
                  </a:lnTo>
                  <a:lnTo>
                    <a:pt x="258" y="10"/>
                  </a:lnTo>
                  <a:lnTo>
                    <a:pt x="256" y="22"/>
                  </a:lnTo>
                  <a:lnTo>
                    <a:pt x="256" y="34"/>
                  </a:lnTo>
                  <a:lnTo>
                    <a:pt x="256" y="40"/>
                  </a:lnTo>
                  <a:lnTo>
                    <a:pt x="254" y="48"/>
                  </a:lnTo>
                  <a:lnTo>
                    <a:pt x="252" y="52"/>
                  </a:lnTo>
                  <a:lnTo>
                    <a:pt x="248" y="54"/>
                  </a:lnTo>
                  <a:lnTo>
                    <a:pt x="246" y="56"/>
                  </a:lnTo>
                  <a:lnTo>
                    <a:pt x="246" y="60"/>
                  </a:lnTo>
                  <a:lnTo>
                    <a:pt x="246" y="66"/>
                  </a:lnTo>
                  <a:lnTo>
                    <a:pt x="250" y="72"/>
                  </a:lnTo>
                  <a:lnTo>
                    <a:pt x="254" y="76"/>
                  </a:lnTo>
                  <a:lnTo>
                    <a:pt x="256" y="80"/>
                  </a:lnTo>
                  <a:lnTo>
                    <a:pt x="260" y="84"/>
                  </a:lnTo>
                  <a:lnTo>
                    <a:pt x="264" y="90"/>
                  </a:lnTo>
                  <a:lnTo>
                    <a:pt x="268" y="96"/>
                  </a:lnTo>
                  <a:lnTo>
                    <a:pt x="272" y="102"/>
                  </a:lnTo>
                  <a:lnTo>
                    <a:pt x="276" y="128"/>
                  </a:lnTo>
                  <a:lnTo>
                    <a:pt x="276" y="126"/>
                  </a:lnTo>
                  <a:lnTo>
                    <a:pt x="278" y="132"/>
                  </a:lnTo>
                  <a:lnTo>
                    <a:pt x="278" y="138"/>
                  </a:lnTo>
                  <a:lnTo>
                    <a:pt x="280" y="144"/>
                  </a:lnTo>
                  <a:lnTo>
                    <a:pt x="282" y="150"/>
                  </a:lnTo>
                  <a:lnTo>
                    <a:pt x="282" y="158"/>
                  </a:lnTo>
                  <a:lnTo>
                    <a:pt x="284" y="190"/>
                  </a:lnTo>
                  <a:lnTo>
                    <a:pt x="280" y="194"/>
                  </a:lnTo>
                  <a:lnTo>
                    <a:pt x="278" y="202"/>
                  </a:lnTo>
                  <a:lnTo>
                    <a:pt x="280" y="206"/>
                  </a:lnTo>
                  <a:lnTo>
                    <a:pt x="282" y="210"/>
                  </a:lnTo>
                  <a:lnTo>
                    <a:pt x="288" y="222"/>
                  </a:lnTo>
                  <a:lnTo>
                    <a:pt x="290" y="228"/>
                  </a:lnTo>
                  <a:lnTo>
                    <a:pt x="296" y="232"/>
                  </a:lnTo>
                  <a:lnTo>
                    <a:pt x="306" y="236"/>
                  </a:lnTo>
                  <a:lnTo>
                    <a:pt x="310" y="238"/>
                  </a:lnTo>
                  <a:lnTo>
                    <a:pt x="314" y="244"/>
                  </a:lnTo>
                  <a:lnTo>
                    <a:pt x="318" y="252"/>
                  </a:lnTo>
                  <a:lnTo>
                    <a:pt x="248" y="300"/>
                  </a:lnTo>
                  <a:lnTo>
                    <a:pt x="220" y="328"/>
                  </a:lnTo>
                  <a:lnTo>
                    <a:pt x="182" y="332"/>
                  </a:lnTo>
                  <a:lnTo>
                    <a:pt x="182" y="318"/>
                  </a:lnTo>
                  <a:lnTo>
                    <a:pt x="170" y="314"/>
                  </a:lnTo>
                  <a:lnTo>
                    <a:pt x="160" y="310"/>
                  </a:lnTo>
                  <a:lnTo>
                    <a:pt x="152" y="302"/>
                  </a:lnTo>
                  <a:lnTo>
                    <a:pt x="148" y="298"/>
                  </a:lnTo>
                  <a:lnTo>
                    <a:pt x="148" y="294"/>
                  </a:lnTo>
                  <a:lnTo>
                    <a:pt x="0" y="182"/>
                  </a:lnTo>
                  <a:lnTo>
                    <a:pt x="0" y="160"/>
                  </a:lnTo>
                  <a:lnTo>
                    <a:pt x="8" y="148"/>
                  </a:lnTo>
                  <a:lnTo>
                    <a:pt x="18" y="144"/>
                  </a:lnTo>
                  <a:lnTo>
                    <a:pt x="32" y="138"/>
                  </a:lnTo>
                  <a:lnTo>
                    <a:pt x="48" y="132"/>
                  </a:lnTo>
                  <a:lnTo>
                    <a:pt x="54" y="128"/>
                  </a:lnTo>
                  <a:lnTo>
                    <a:pt x="56" y="124"/>
                  </a:lnTo>
                  <a:lnTo>
                    <a:pt x="60" y="118"/>
                  </a:lnTo>
                  <a:lnTo>
                    <a:pt x="66" y="116"/>
                  </a:lnTo>
                  <a:lnTo>
                    <a:pt x="70" y="114"/>
                  </a:lnTo>
                  <a:lnTo>
                    <a:pt x="72" y="112"/>
                  </a:lnTo>
                  <a:lnTo>
                    <a:pt x="72" y="110"/>
                  </a:lnTo>
                  <a:lnTo>
                    <a:pt x="72" y="102"/>
                  </a:lnTo>
                  <a:lnTo>
                    <a:pt x="80" y="100"/>
                  </a:lnTo>
                  <a:lnTo>
                    <a:pt x="84" y="96"/>
                  </a:lnTo>
                  <a:lnTo>
                    <a:pt x="90" y="92"/>
                  </a:lnTo>
                  <a:lnTo>
                    <a:pt x="96" y="92"/>
                  </a:lnTo>
                  <a:lnTo>
                    <a:pt x="106" y="92"/>
                  </a:lnTo>
                  <a:lnTo>
                    <a:pt x="110" y="92"/>
                  </a:lnTo>
                  <a:lnTo>
                    <a:pt x="112" y="90"/>
                  </a:lnTo>
                  <a:lnTo>
                    <a:pt x="112" y="86"/>
                  </a:lnTo>
                  <a:lnTo>
                    <a:pt x="104" y="60"/>
                  </a:lnTo>
                  <a:lnTo>
                    <a:pt x="96" y="36"/>
                  </a:lnTo>
                  <a:lnTo>
                    <a:pt x="98" y="3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30" name="Freeform 111"/>
            <p:cNvSpPr/>
            <p:nvPr/>
          </p:nvSpPr>
          <p:spPr bwMode="auto">
            <a:xfrm>
              <a:off x="4336861" y="3533563"/>
              <a:ext cx="262909" cy="242922"/>
            </a:xfrm>
            <a:custGeom>
              <a:gdLst>
                <a:gd fmla="*/ 2147483647 w 180" name="T0"/>
                <a:gd fmla="*/ 2147483647 h 154" name="T1"/>
                <a:gd fmla="*/ 2147483647 w 180" name="T2"/>
                <a:gd fmla="*/ 2147483647 h 154" name="T3"/>
                <a:gd fmla="*/ 2147483647 w 180" name="T4"/>
                <a:gd fmla="*/ 2147483647 h 154" name="T5"/>
                <a:gd fmla="*/ 2147483647 w 180" name="T6"/>
                <a:gd fmla="*/ 2147483647 h 154" name="T7"/>
                <a:gd fmla="*/ 2147483647 w 180" name="T8"/>
                <a:gd fmla="*/ 2147483647 h 154" name="T9"/>
                <a:gd fmla="*/ 2147483647 w 180" name="T10"/>
                <a:gd fmla="*/ 2147483647 h 154" name="T11"/>
                <a:gd fmla="*/ 2147483647 w 180" name="T12"/>
                <a:gd fmla="*/ 2147483647 h 154" name="T13"/>
                <a:gd fmla="*/ 2147483647 w 180" name="T14"/>
                <a:gd fmla="*/ 2147483647 h 154" name="T15"/>
                <a:gd fmla="*/ 2147483647 w 180" name="T16"/>
                <a:gd fmla="*/ 2147483647 h 154" name="T17"/>
                <a:gd fmla="*/ 2147483647 w 180" name="T18"/>
                <a:gd fmla="*/ 2147483647 h 154" name="T19"/>
                <a:gd fmla="*/ 2147483647 w 180" name="T20"/>
                <a:gd fmla="*/ 2147483647 h 154" name="T21"/>
                <a:gd fmla="*/ 2147483647 w 180" name="T22"/>
                <a:gd fmla="*/ 2147483647 h 154" name="T23"/>
                <a:gd fmla="*/ 2147483647 w 180" name="T24"/>
                <a:gd fmla="*/ 2147483647 h 154" name="T25"/>
                <a:gd fmla="*/ 2147483647 w 180" name="T26"/>
                <a:gd fmla="*/ 2147483647 h 154" name="T27"/>
                <a:gd fmla="*/ 2147483647 w 180" name="T28"/>
                <a:gd fmla="*/ 2147483647 h 154" name="T29"/>
                <a:gd fmla="*/ 2147483647 w 180" name="T30"/>
                <a:gd fmla="*/ 2147483647 h 154" name="T31"/>
                <a:gd fmla="*/ 2147483647 w 180" name="T32"/>
                <a:gd fmla="*/ 2147483647 h 154" name="T33"/>
                <a:gd fmla="*/ 2147483647 w 180" name="T34"/>
                <a:gd fmla="*/ 2147483647 h 154" name="T35"/>
                <a:gd fmla="*/ 2147483647 w 180" name="T36"/>
                <a:gd fmla="*/ 2147483647 h 154" name="T37"/>
                <a:gd fmla="*/ 2147483647 w 180" name="T38"/>
                <a:gd fmla="*/ 2147483647 h 154" name="T39"/>
                <a:gd fmla="*/ 2147483647 w 180" name="T40"/>
                <a:gd fmla="*/ 2147483647 h 154" name="T41"/>
                <a:gd fmla="*/ 2147483647 w 180" name="T42"/>
                <a:gd fmla="*/ 2147483647 h 154" name="T43"/>
                <a:gd fmla="*/ 2147483647 w 180" name="T44"/>
                <a:gd fmla="*/ 2147483647 h 154" name="T45"/>
                <a:gd fmla="*/ 2147483647 w 180" name="T46"/>
                <a:gd fmla="*/ 2147483647 h 154" name="T47"/>
                <a:gd fmla="*/ 2147483647 w 180" name="T48"/>
                <a:gd fmla="*/ 2147483647 h 154" name="T49"/>
                <a:gd fmla="*/ 2147483647 w 180" name="T50"/>
                <a:gd fmla="*/ 2147483647 h 154" name="T51"/>
                <a:gd fmla="*/ 2147483647 w 180" name="T52"/>
                <a:gd fmla="*/ 2147483647 h 154" name="T53"/>
                <a:gd fmla="*/ 2147483647 w 180" name="T54"/>
                <a:gd fmla="*/ 2147483647 h 154" name="T55"/>
                <a:gd fmla="*/ 2147483647 w 180" name="T56"/>
                <a:gd fmla="*/ 2147483647 h 154" name="T57"/>
                <a:gd fmla="*/ 2147483647 w 180" name="T58"/>
                <a:gd fmla="*/ 2147483647 h 154" name="T59"/>
                <a:gd fmla="*/ 2147483647 w 180" name="T60"/>
                <a:gd fmla="*/ 2147483647 h 154" name="T61"/>
                <a:gd fmla="*/ 2147483647 w 180" name="T62"/>
                <a:gd fmla="*/ 0 h 154" name="T63"/>
                <a:gd fmla="*/ 2147483647 w 180" name="T64"/>
                <a:gd fmla="*/ 2147483647 h 154" name="T65"/>
                <a:gd fmla="*/ 2147483647 w 180" name="T66"/>
                <a:gd fmla="*/ 2147483647 h 154" name="T67"/>
                <a:gd fmla="*/ 2147483647 w 180" name="T68"/>
                <a:gd fmla="*/ 2147483647 h 154" name="T69"/>
                <a:gd fmla="*/ 2147483647 w 180" name="T70"/>
                <a:gd fmla="*/ 2147483647 h 154" name="T71"/>
                <a:gd fmla="*/ 2147483647 w 180" name="T72"/>
                <a:gd fmla="*/ 2147483647 h 154" name="T73"/>
                <a:gd fmla="*/ 2147483647 w 180" name="T74"/>
                <a:gd fmla="*/ 2147483647 h 154" name="T75"/>
                <a:gd fmla="*/ 2147483647 w 180" name="T76"/>
                <a:gd fmla="*/ 2147483647 h 154" name="T77"/>
                <a:gd fmla="*/ 2147483647 w 180" name="T78"/>
                <a:gd fmla="*/ 2147483647 h 154" name="T79"/>
                <a:gd fmla="*/ 2147483647 w 180" name="T80"/>
                <a:gd fmla="*/ 2147483647 h 154" name="T81"/>
                <a:gd fmla="*/ 2147483647 w 180" name="T82"/>
                <a:gd fmla="*/ 2147483647 h 154" name="T83"/>
                <a:gd fmla="*/ 2147483647 w 180" name="T84"/>
                <a:gd fmla="*/ 2147483647 h 154" name="T85"/>
                <a:gd fmla="*/ 2147483647 w 180" name="T86"/>
                <a:gd fmla="*/ 2147483647 h 154" name="T87"/>
                <a:gd fmla="*/ 2147483647 w 180" name="T88"/>
                <a:gd fmla="*/ 2147483647 h 154" name="T89"/>
                <a:gd fmla="*/ 2147483647 w 180" name="T90"/>
                <a:gd fmla="*/ 2147483647 h 154" name="T91"/>
                <a:gd fmla="*/ 2147483647 w 180" name="T92"/>
                <a:gd fmla="*/ 2147483647 h 154" name="T93"/>
                <a:gd fmla="*/ 2147483647 w 180" name="T94"/>
                <a:gd fmla="*/ 2147483647 h 154" name="T95"/>
                <a:gd fmla="*/ 2147483647 w 180" name="T96"/>
                <a:gd fmla="*/ 2147483647 h 154" name="T97"/>
                <a:gd fmla="*/ 2147483647 w 180" name="T98"/>
                <a:gd fmla="*/ 2147483647 h 154" name="T99"/>
                <a:gd fmla="*/ 2147483647 w 180" name="T100"/>
                <a:gd fmla="*/ 2147483647 h 154" name="T101"/>
                <a:gd fmla="*/ 2147483647 w 180" name="T102"/>
                <a:gd fmla="*/ 2147483647 h 154" name="T103"/>
                <a:gd fmla="*/ 2147483647 w 180" name="T104"/>
                <a:gd fmla="*/ 2147483647 h 154" name="T105"/>
                <a:gd fmla="*/ 0 w 180" name="T106"/>
                <a:gd fmla="*/ 2147483647 h 154" name="T107"/>
                <a:gd fmla="*/ 2147483647 w 180" name="T108"/>
                <a:gd fmla="*/ 2147483647 h 154"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0" name="T165"/>
                <a:gd fmla="*/ 0 h 154" name="T166"/>
                <a:gd fmla="*/ 180 w 180" name="T167"/>
                <a:gd fmla="*/ 154 h 154"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54" w="180">
                  <a:moveTo>
                    <a:pt x="68" y="152"/>
                  </a:moveTo>
                  <a:lnTo>
                    <a:pt x="68" y="136"/>
                  </a:lnTo>
                  <a:lnTo>
                    <a:pt x="76" y="124"/>
                  </a:lnTo>
                  <a:lnTo>
                    <a:pt x="86" y="120"/>
                  </a:lnTo>
                  <a:lnTo>
                    <a:pt x="100" y="114"/>
                  </a:lnTo>
                  <a:lnTo>
                    <a:pt x="116" y="108"/>
                  </a:lnTo>
                  <a:lnTo>
                    <a:pt x="122" y="104"/>
                  </a:lnTo>
                  <a:lnTo>
                    <a:pt x="124" y="100"/>
                  </a:lnTo>
                  <a:lnTo>
                    <a:pt x="128" y="94"/>
                  </a:lnTo>
                  <a:lnTo>
                    <a:pt x="134" y="92"/>
                  </a:lnTo>
                  <a:lnTo>
                    <a:pt x="138" y="90"/>
                  </a:lnTo>
                  <a:lnTo>
                    <a:pt x="140" y="88"/>
                  </a:lnTo>
                  <a:lnTo>
                    <a:pt x="140" y="86"/>
                  </a:lnTo>
                  <a:lnTo>
                    <a:pt x="140" y="78"/>
                  </a:lnTo>
                  <a:lnTo>
                    <a:pt x="148" y="76"/>
                  </a:lnTo>
                  <a:lnTo>
                    <a:pt x="152" y="72"/>
                  </a:lnTo>
                  <a:lnTo>
                    <a:pt x="158" y="68"/>
                  </a:lnTo>
                  <a:lnTo>
                    <a:pt x="164" y="68"/>
                  </a:lnTo>
                  <a:lnTo>
                    <a:pt x="174" y="68"/>
                  </a:lnTo>
                  <a:lnTo>
                    <a:pt x="178" y="68"/>
                  </a:lnTo>
                  <a:lnTo>
                    <a:pt x="180" y="66"/>
                  </a:lnTo>
                  <a:lnTo>
                    <a:pt x="180" y="62"/>
                  </a:lnTo>
                  <a:lnTo>
                    <a:pt x="172" y="36"/>
                  </a:lnTo>
                  <a:lnTo>
                    <a:pt x="164" y="12"/>
                  </a:lnTo>
                  <a:lnTo>
                    <a:pt x="166" y="12"/>
                  </a:lnTo>
                  <a:lnTo>
                    <a:pt x="148" y="14"/>
                  </a:lnTo>
                  <a:lnTo>
                    <a:pt x="136" y="12"/>
                  </a:lnTo>
                  <a:lnTo>
                    <a:pt x="126" y="10"/>
                  </a:lnTo>
                  <a:lnTo>
                    <a:pt x="124" y="8"/>
                  </a:lnTo>
                  <a:lnTo>
                    <a:pt x="124" y="4"/>
                  </a:lnTo>
                  <a:lnTo>
                    <a:pt x="122" y="2"/>
                  </a:lnTo>
                  <a:lnTo>
                    <a:pt x="118" y="0"/>
                  </a:lnTo>
                  <a:lnTo>
                    <a:pt x="114" y="2"/>
                  </a:lnTo>
                  <a:lnTo>
                    <a:pt x="110" y="4"/>
                  </a:lnTo>
                  <a:lnTo>
                    <a:pt x="106" y="14"/>
                  </a:lnTo>
                  <a:lnTo>
                    <a:pt x="102" y="26"/>
                  </a:lnTo>
                  <a:lnTo>
                    <a:pt x="98" y="32"/>
                  </a:lnTo>
                  <a:lnTo>
                    <a:pt x="92" y="40"/>
                  </a:lnTo>
                  <a:lnTo>
                    <a:pt x="82" y="44"/>
                  </a:lnTo>
                  <a:lnTo>
                    <a:pt x="74" y="52"/>
                  </a:lnTo>
                  <a:lnTo>
                    <a:pt x="66" y="58"/>
                  </a:lnTo>
                  <a:lnTo>
                    <a:pt x="62" y="64"/>
                  </a:lnTo>
                  <a:lnTo>
                    <a:pt x="60" y="70"/>
                  </a:lnTo>
                  <a:lnTo>
                    <a:pt x="60" y="82"/>
                  </a:lnTo>
                  <a:lnTo>
                    <a:pt x="58" y="94"/>
                  </a:lnTo>
                  <a:lnTo>
                    <a:pt x="54" y="108"/>
                  </a:lnTo>
                  <a:lnTo>
                    <a:pt x="50" y="114"/>
                  </a:lnTo>
                  <a:lnTo>
                    <a:pt x="44" y="118"/>
                  </a:lnTo>
                  <a:lnTo>
                    <a:pt x="32" y="130"/>
                  </a:lnTo>
                  <a:lnTo>
                    <a:pt x="24" y="136"/>
                  </a:lnTo>
                  <a:lnTo>
                    <a:pt x="18" y="140"/>
                  </a:lnTo>
                  <a:lnTo>
                    <a:pt x="12" y="142"/>
                  </a:lnTo>
                  <a:lnTo>
                    <a:pt x="4" y="146"/>
                  </a:lnTo>
                  <a:lnTo>
                    <a:pt x="0" y="154"/>
                  </a:lnTo>
                  <a:lnTo>
                    <a:pt x="68" y="15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charset="0" panose="020b0604020202020204" pitchFamily="34" typeface="Arial"/>
                <a:ea typeface="+mn-ea"/>
              </a:endParaRPr>
            </a:p>
          </p:txBody>
        </p:sp>
        <p:sp>
          <p:nvSpPr>
            <p:cNvPr id="131" name="Freeform 112"/>
            <p:cNvSpPr/>
            <p:nvPr/>
          </p:nvSpPr>
          <p:spPr bwMode="auto">
            <a:xfrm>
              <a:off x="4248071" y="3772503"/>
              <a:ext cx="184497" cy="185842"/>
            </a:xfrm>
            <a:custGeom>
              <a:gdLst>
                <a:gd fmla="*/ 2147483647 w 126" name="T0"/>
                <a:gd fmla="*/ 0 h 116" name="T1"/>
                <a:gd fmla="*/ 2147483647 w 126" name="T2"/>
                <a:gd fmla="*/ 2147483647 h 116" name="T3"/>
                <a:gd fmla="*/ 2147483647 w 126" name="T4"/>
                <a:gd fmla="*/ 2147483647 h 116" name="T5"/>
                <a:gd fmla="*/ 2147483647 w 126" name="T6"/>
                <a:gd fmla="*/ 2147483647 h 116" name="T7"/>
                <a:gd fmla="*/ 2147483647 w 126" name="T8"/>
                <a:gd fmla="*/ 2147483647 h 116" name="T9"/>
                <a:gd fmla="*/ 2147483647 w 126" name="T10"/>
                <a:gd fmla="*/ 2147483647 h 116" name="T11"/>
                <a:gd fmla="*/ 2147483647 w 126" name="T12"/>
                <a:gd fmla="*/ 2147483647 h 116" name="T13"/>
                <a:gd fmla="*/ 0 w 126" name="T14"/>
                <a:gd fmla="*/ 2147483647 h 116" name="T15"/>
                <a:gd fmla="*/ 0 w 126" name="T16"/>
                <a:gd fmla="*/ 2147483647 h 116" name="T17"/>
                <a:gd fmla="*/ 2147483647 w 126" name="T18"/>
                <a:gd fmla="*/ 2147483647 h 116" name="T19"/>
                <a:gd fmla="*/ 2147483647 w 126" name="T20"/>
                <a:gd fmla="*/ 2147483647 h 116" name="T21"/>
                <a:gd fmla="*/ 2147483647 w 126" name="T22"/>
                <a:gd fmla="*/ 2147483647 h 116" name="T23"/>
                <a:gd fmla="*/ 2147483647 w 126" name="T24"/>
                <a:gd fmla="*/ 2147483647 h 116" name="T25"/>
                <a:gd fmla="*/ 2147483647 w 126" name="T26"/>
                <a:gd fmla="*/ 2147483647 h 116" name="T27"/>
                <a:gd fmla="*/ 2147483647 w 126" name="T28"/>
                <a:gd fmla="*/ 2147483647 h 116" name="T29"/>
                <a:gd fmla="*/ 2147483647 w 126" name="T30"/>
                <a:gd fmla="*/ 2147483647 h 116" name="T31"/>
                <a:gd fmla="*/ 2147483647 w 126" name="T32"/>
                <a:gd fmla="*/ 2147483647 h 116" name="T33"/>
                <a:gd fmla="*/ 2147483647 w 126" name="T34"/>
                <a:gd fmla="*/ 0 h 11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26" name="T54"/>
                <a:gd fmla="*/ 0 h 116" name="T55"/>
                <a:gd fmla="*/ 126 w 126" name="T56"/>
                <a:gd fmla="*/ 116 h 116"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15" w="125">
                  <a:moveTo>
                    <a:pt x="126" y="0"/>
                  </a:moveTo>
                  <a:lnTo>
                    <a:pt x="126" y="32"/>
                  </a:lnTo>
                  <a:lnTo>
                    <a:pt x="76" y="32"/>
                  </a:lnTo>
                  <a:lnTo>
                    <a:pt x="76" y="78"/>
                  </a:lnTo>
                  <a:lnTo>
                    <a:pt x="66" y="82"/>
                  </a:lnTo>
                  <a:lnTo>
                    <a:pt x="58" y="90"/>
                  </a:lnTo>
                  <a:lnTo>
                    <a:pt x="56" y="116"/>
                  </a:lnTo>
                  <a:lnTo>
                    <a:pt x="0" y="116"/>
                  </a:lnTo>
                  <a:lnTo>
                    <a:pt x="0" y="108"/>
                  </a:lnTo>
                  <a:lnTo>
                    <a:pt x="2" y="100"/>
                  </a:lnTo>
                  <a:lnTo>
                    <a:pt x="10" y="88"/>
                  </a:lnTo>
                  <a:lnTo>
                    <a:pt x="20" y="74"/>
                  </a:lnTo>
                  <a:lnTo>
                    <a:pt x="24" y="66"/>
                  </a:lnTo>
                  <a:lnTo>
                    <a:pt x="38" y="42"/>
                  </a:lnTo>
                  <a:lnTo>
                    <a:pt x="50" y="20"/>
                  </a:lnTo>
                  <a:lnTo>
                    <a:pt x="56" y="12"/>
                  </a:lnTo>
                  <a:lnTo>
                    <a:pt x="60" y="2"/>
                  </a:lnTo>
                  <a:lnTo>
                    <a:pt x="126"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32" name="Freeform 113"/>
            <p:cNvSpPr/>
            <p:nvPr/>
          </p:nvSpPr>
          <p:spPr bwMode="auto">
            <a:xfrm>
              <a:off x="4248071" y="3772503"/>
              <a:ext cx="272133" cy="378321"/>
            </a:xfrm>
            <a:custGeom>
              <a:gdLst>
                <a:gd fmla="*/ 2147483647 w 186" name="T0"/>
                <a:gd fmla="*/ 0 h 238" name="T1"/>
                <a:gd fmla="*/ 2147483647 w 186" name="T2"/>
                <a:gd fmla="*/ 0 h 238" name="T3"/>
                <a:gd fmla="*/ 2147483647 w 186" name="T4"/>
                <a:gd fmla="*/ 2147483647 h 238" name="T5"/>
                <a:gd fmla="*/ 2147483647 w 186" name="T6"/>
                <a:gd fmla="*/ 2147483647 h 238" name="T7"/>
                <a:gd fmla="*/ 2147483647 w 186" name="T8"/>
                <a:gd fmla="*/ 2147483647 h 238" name="T9"/>
                <a:gd fmla="*/ 2147483647 w 186" name="T10"/>
                <a:gd fmla="*/ 2147483647 h 238" name="T11"/>
                <a:gd fmla="*/ 2147483647 w 186" name="T12"/>
                <a:gd fmla="*/ 2147483647 h 238" name="T13"/>
                <a:gd fmla="*/ 2147483647 w 186" name="T14"/>
                <a:gd fmla="*/ 2147483647 h 238" name="T15"/>
                <a:gd fmla="*/ 0 w 186" name="T16"/>
                <a:gd fmla="*/ 2147483647 h 238" name="T17"/>
                <a:gd fmla="*/ 2147483647 w 186" name="T18"/>
                <a:gd fmla="*/ 2147483647 h 238" name="T19"/>
                <a:gd fmla="*/ 2147483647 w 186" name="T20"/>
                <a:gd fmla="*/ 2147483647 h 238" name="T21"/>
                <a:gd fmla="*/ 2147483647 w 186" name="T22"/>
                <a:gd fmla="*/ 2147483647 h 238" name="T23"/>
                <a:gd fmla="*/ 2147483647 w 186" name="T24"/>
                <a:gd fmla="*/ 2147483647 h 238" name="T25"/>
                <a:gd fmla="*/ 2147483647 w 186" name="T26"/>
                <a:gd fmla="*/ 2147483647 h 238" name="T27"/>
                <a:gd fmla="*/ 2147483647 w 186" name="T28"/>
                <a:gd fmla="*/ 2147483647 h 238" name="T29"/>
                <a:gd fmla="*/ 2147483647 w 186" name="T30"/>
                <a:gd fmla="*/ 2147483647 h 238" name="T31"/>
                <a:gd fmla="*/ 2147483647 w 186" name="T32"/>
                <a:gd fmla="*/ 2147483647 h 238" name="T33"/>
                <a:gd fmla="*/ 2147483647 w 186" name="T34"/>
                <a:gd fmla="*/ 2147483647 h 238" name="T35"/>
                <a:gd fmla="*/ 2147483647 w 186" name="T36"/>
                <a:gd fmla="*/ 2147483647 h 238" name="T37"/>
                <a:gd fmla="*/ 2147483647 w 186" name="T38"/>
                <a:gd fmla="*/ 2147483647 h 238" name="T39"/>
                <a:gd fmla="*/ 2147483647 w 186" name="T40"/>
                <a:gd fmla="*/ 2147483647 h 238" name="T41"/>
                <a:gd fmla="*/ 2147483647 w 186" name="T42"/>
                <a:gd fmla="*/ 2147483647 h 238" name="T43"/>
                <a:gd fmla="*/ 2147483647 w 186" name="T44"/>
                <a:gd fmla="*/ 2147483647 h 238" name="T45"/>
                <a:gd fmla="*/ 2147483647 w 186" name="T46"/>
                <a:gd fmla="*/ 2147483647 h 238" name="T47"/>
                <a:gd fmla="*/ 2147483647 w 186" name="T48"/>
                <a:gd fmla="*/ 2147483647 h 238" name="T49"/>
                <a:gd fmla="*/ 2147483647 w 186" name="T50"/>
                <a:gd fmla="*/ 2147483647 h 238" name="T51"/>
                <a:gd fmla="*/ 2147483647 w 186" name="T52"/>
                <a:gd fmla="*/ 2147483647 h 238" name="T53"/>
                <a:gd fmla="*/ 2147483647 w 186" name="T54"/>
                <a:gd fmla="*/ 2147483647 h 238" name="T55"/>
                <a:gd fmla="*/ 2147483647 w 186" name="T56"/>
                <a:gd fmla="*/ 2147483647 h 238" name="T57"/>
                <a:gd fmla="*/ 2147483647 w 186" name="T58"/>
                <a:gd fmla="*/ 2147483647 h 238" name="T59"/>
                <a:gd fmla="*/ 2147483647 w 186" name="T60"/>
                <a:gd fmla="*/ 2147483647 h 238" name="T61"/>
                <a:gd fmla="*/ 2147483647 w 186" name="T62"/>
                <a:gd fmla="*/ 2147483647 h 238" name="T63"/>
                <a:gd fmla="*/ 2147483647 w 186" name="T64"/>
                <a:gd fmla="*/ 2147483647 h 238" name="T65"/>
                <a:gd fmla="*/ 2147483647 w 186" name="T66"/>
                <a:gd fmla="*/ 2147483647 h 238" name="T67"/>
                <a:gd fmla="*/ 2147483647 w 186" name="T68"/>
                <a:gd fmla="*/ 2147483647 h 238" name="T69"/>
                <a:gd fmla="*/ 2147483647 w 186" name="T70"/>
                <a:gd fmla="*/ 2147483647 h 238" name="T71"/>
                <a:gd fmla="*/ 2147483647 w 186" name="T72"/>
                <a:gd fmla="*/ 2147483647 h 238" name="T73"/>
                <a:gd fmla="*/ 2147483647 w 186" name="T74"/>
                <a:gd fmla="*/ 2147483647 h 238" name="T75"/>
                <a:gd fmla="*/ 2147483647 w 186" name="T76"/>
                <a:gd fmla="*/ 2147483647 h 238" name="T77"/>
                <a:gd fmla="*/ 2147483647 w 186" name="T78"/>
                <a:gd fmla="*/ 2147483647 h 238" name="T79"/>
                <a:gd fmla="*/ 2147483647 w 186" name="T80"/>
                <a:gd fmla="*/ 2147483647 h 238" name="T81"/>
                <a:gd fmla="*/ 2147483647 w 186" name="T82"/>
                <a:gd fmla="*/ 2147483647 h 238" name="T83"/>
                <a:gd fmla="*/ 2147483647 w 186" name="T84"/>
                <a:gd fmla="*/ 2147483647 h 238" name="T85"/>
                <a:gd fmla="*/ 2147483647 w 186" name="T86"/>
                <a:gd fmla="*/ 2147483647 h 238" name="T87"/>
                <a:gd fmla="*/ 2147483647 w 186" name="T88"/>
                <a:gd fmla="*/ 2147483647 h 238" name="T89"/>
                <a:gd fmla="*/ 2147483647 w 186" name="T90"/>
                <a:gd fmla="*/ 2147483647 h 238" name="T91"/>
                <a:gd fmla="*/ 2147483647 w 186" name="T92"/>
                <a:gd fmla="*/ 2147483647 h 238" name="T93"/>
                <a:gd fmla="*/ 2147483647 w 186" name="T94"/>
                <a:gd fmla="*/ 2147483647 h 238" name="T95"/>
                <a:gd fmla="*/ 2147483647 w 186" name="T96"/>
                <a:gd fmla="*/ 2147483647 h 238" name="T97"/>
                <a:gd fmla="*/ 2147483647 w 186" name="T98"/>
                <a:gd fmla="*/ 2147483647 h 238" name="T99"/>
                <a:gd fmla="*/ 2147483647 w 186" name="T100"/>
                <a:gd fmla="*/ 2147483647 h 238" name="T101"/>
                <a:gd fmla="*/ 2147483647 w 186" name="T102"/>
                <a:gd fmla="*/ 2147483647 h 238" name="T103"/>
                <a:gd fmla="*/ 2147483647 w 186" name="T104"/>
                <a:gd fmla="*/ 2147483647 h 238" name="T105"/>
                <a:gd fmla="*/ 2147483647 w 186" name="T106"/>
                <a:gd fmla="*/ 2147483647 h 238" name="T107"/>
                <a:gd fmla="*/ 2147483647 w 186" name="T108"/>
                <a:gd fmla="*/ 2147483647 h 238" name="T109"/>
                <a:gd fmla="*/ 2147483647 w 186" name="T110"/>
                <a:gd fmla="*/ 2147483647 h 238" name="T111"/>
                <a:gd fmla="*/ 2147483647 w 186" name="T112"/>
                <a:gd fmla="*/ 2147483647 h 238" name="T113"/>
                <a:gd fmla="*/ 2147483647 w 186" name="T114"/>
                <a:gd fmla="*/ 2147483647 h 238" name="T115"/>
                <a:gd fmla="*/ 2147483647 w 186" name="T116"/>
                <a:gd fmla="*/ 2147483647 h 238" name="T117"/>
                <a:gd fmla="*/ 2147483647 w 186" name="T118"/>
                <a:gd fmla="*/ 2147483647 h 238" name="T119"/>
                <a:gd fmla="*/ 2147483647 w 186" name="T120"/>
                <a:gd fmla="*/ 0 h 2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186" name="T183"/>
                <a:gd fmla="*/ 0 h 238" name="T184"/>
                <a:gd fmla="*/ 186 w 186" name="T185"/>
                <a:gd fmla="*/ 238 h 238"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238" w="186">
                  <a:moveTo>
                    <a:pt x="128" y="0"/>
                  </a:moveTo>
                  <a:lnTo>
                    <a:pt x="126" y="0"/>
                  </a:lnTo>
                  <a:lnTo>
                    <a:pt x="126" y="32"/>
                  </a:lnTo>
                  <a:lnTo>
                    <a:pt x="76" y="32"/>
                  </a:lnTo>
                  <a:lnTo>
                    <a:pt x="76" y="78"/>
                  </a:lnTo>
                  <a:lnTo>
                    <a:pt x="66" y="82"/>
                  </a:lnTo>
                  <a:lnTo>
                    <a:pt x="58" y="90"/>
                  </a:lnTo>
                  <a:lnTo>
                    <a:pt x="56" y="116"/>
                  </a:lnTo>
                  <a:lnTo>
                    <a:pt x="0" y="116"/>
                  </a:lnTo>
                  <a:lnTo>
                    <a:pt x="2" y="124"/>
                  </a:lnTo>
                  <a:lnTo>
                    <a:pt x="6" y="128"/>
                  </a:lnTo>
                  <a:lnTo>
                    <a:pt x="10" y="134"/>
                  </a:lnTo>
                  <a:lnTo>
                    <a:pt x="12" y="138"/>
                  </a:lnTo>
                  <a:lnTo>
                    <a:pt x="10" y="142"/>
                  </a:lnTo>
                  <a:lnTo>
                    <a:pt x="8" y="146"/>
                  </a:lnTo>
                  <a:lnTo>
                    <a:pt x="6" y="150"/>
                  </a:lnTo>
                  <a:lnTo>
                    <a:pt x="6" y="152"/>
                  </a:lnTo>
                  <a:lnTo>
                    <a:pt x="6" y="156"/>
                  </a:lnTo>
                  <a:lnTo>
                    <a:pt x="10" y="158"/>
                  </a:lnTo>
                  <a:lnTo>
                    <a:pt x="14" y="166"/>
                  </a:lnTo>
                  <a:lnTo>
                    <a:pt x="12" y="166"/>
                  </a:lnTo>
                  <a:lnTo>
                    <a:pt x="14" y="176"/>
                  </a:lnTo>
                  <a:lnTo>
                    <a:pt x="12" y="186"/>
                  </a:lnTo>
                  <a:lnTo>
                    <a:pt x="10" y="196"/>
                  </a:lnTo>
                  <a:lnTo>
                    <a:pt x="6" y="206"/>
                  </a:lnTo>
                  <a:lnTo>
                    <a:pt x="10" y="206"/>
                  </a:lnTo>
                  <a:lnTo>
                    <a:pt x="12" y="206"/>
                  </a:lnTo>
                  <a:lnTo>
                    <a:pt x="16" y="206"/>
                  </a:lnTo>
                  <a:lnTo>
                    <a:pt x="18" y="204"/>
                  </a:lnTo>
                  <a:lnTo>
                    <a:pt x="22" y="202"/>
                  </a:lnTo>
                  <a:lnTo>
                    <a:pt x="26" y="202"/>
                  </a:lnTo>
                  <a:lnTo>
                    <a:pt x="34" y="204"/>
                  </a:lnTo>
                  <a:lnTo>
                    <a:pt x="42" y="208"/>
                  </a:lnTo>
                  <a:lnTo>
                    <a:pt x="48" y="210"/>
                  </a:lnTo>
                  <a:lnTo>
                    <a:pt x="50" y="216"/>
                  </a:lnTo>
                  <a:lnTo>
                    <a:pt x="60" y="230"/>
                  </a:lnTo>
                  <a:lnTo>
                    <a:pt x="64" y="234"/>
                  </a:lnTo>
                  <a:lnTo>
                    <a:pt x="70" y="238"/>
                  </a:lnTo>
                  <a:lnTo>
                    <a:pt x="76" y="228"/>
                  </a:lnTo>
                  <a:lnTo>
                    <a:pt x="78" y="222"/>
                  </a:lnTo>
                  <a:lnTo>
                    <a:pt x="82" y="222"/>
                  </a:lnTo>
                  <a:lnTo>
                    <a:pt x="88" y="220"/>
                  </a:lnTo>
                  <a:lnTo>
                    <a:pt x="86" y="226"/>
                  </a:lnTo>
                  <a:lnTo>
                    <a:pt x="88" y="230"/>
                  </a:lnTo>
                  <a:lnTo>
                    <a:pt x="92" y="224"/>
                  </a:lnTo>
                  <a:lnTo>
                    <a:pt x="94" y="224"/>
                  </a:lnTo>
                  <a:lnTo>
                    <a:pt x="96" y="222"/>
                  </a:lnTo>
                  <a:lnTo>
                    <a:pt x="98" y="224"/>
                  </a:lnTo>
                  <a:lnTo>
                    <a:pt x="100" y="226"/>
                  </a:lnTo>
                  <a:lnTo>
                    <a:pt x="102" y="228"/>
                  </a:lnTo>
                  <a:lnTo>
                    <a:pt x="106" y="226"/>
                  </a:lnTo>
                  <a:lnTo>
                    <a:pt x="110" y="224"/>
                  </a:lnTo>
                  <a:lnTo>
                    <a:pt x="172" y="224"/>
                  </a:lnTo>
                  <a:lnTo>
                    <a:pt x="174" y="216"/>
                  </a:lnTo>
                  <a:lnTo>
                    <a:pt x="176" y="208"/>
                  </a:lnTo>
                  <a:lnTo>
                    <a:pt x="172" y="208"/>
                  </a:lnTo>
                  <a:lnTo>
                    <a:pt x="170" y="206"/>
                  </a:lnTo>
                  <a:lnTo>
                    <a:pt x="158" y="50"/>
                  </a:lnTo>
                  <a:lnTo>
                    <a:pt x="186" y="50"/>
                  </a:lnTo>
                  <a:lnTo>
                    <a:pt x="128" y="6"/>
                  </a:lnTo>
                  <a:lnTo>
                    <a:pt x="128"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33" name="Freeform 114"/>
            <p:cNvSpPr/>
            <p:nvPr/>
          </p:nvSpPr>
          <p:spPr bwMode="auto">
            <a:xfrm>
              <a:off x="4347239" y="3852149"/>
              <a:ext cx="374760" cy="427437"/>
            </a:xfrm>
            <a:custGeom>
              <a:gdLst>
                <a:gd fmla="*/ 2147483647 w 256" name="T0"/>
                <a:gd fmla="*/ 2147483647 h 270" name="T1"/>
                <a:gd fmla="*/ 2147483647 w 256" name="T2"/>
                <a:gd fmla="*/ 2147483647 h 270" name="T3"/>
                <a:gd fmla="*/ 2147483647 w 256" name="T4"/>
                <a:gd fmla="*/ 2147483647 h 270" name="T5"/>
                <a:gd fmla="*/ 2147483647 w 256" name="T6"/>
                <a:gd fmla="*/ 2147483647 h 270" name="T7"/>
                <a:gd fmla="*/ 2147483647 w 256" name="T8"/>
                <a:gd fmla="*/ 2147483647 h 270" name="T9"/>
                <a:gd fmla="*/ 2147483647 w 256" name="T10"/>
                <a:gd fmla="*/ 2147483647 h 270" name="T11"/>
                <a:gd fmla="*/ 2147483647 w 256" name="T12"/>
                <a:gd fmla="*/ 2147483647 h 270" name="T13"/>
                <a:gd fmla="*/ 2147483647 w 256" name="T14"/>
                <a:gd fmla="*/ 2147483647 h 270" name="T15"/>
                <a:gd fmla="*/ 2147483647 w 256" name="T16"/>
                <a:gd fmla="*/ 2147483647 h 270" name="T17"/>
                <a:gd fmla="*/ 2147483647 w 256" name="T18"/>
                <a:gd fmla="*/ 2147483647 h 270" name="T19"/>
                <a:gd fmla="*/ 2147483647 w 256" name="T20"/>
                <a:gd fmla="*/ 0 h 270" name="T21"/>
                <a:gd fmla="*/ 2147483647 w 256" name="T22"/>
                <a:gd fmla="*/ 2147483647 h 270" name="T23"/>
                <a:gd fmla="*/ 2147483647 w 256" name="T24"/>
                <a:gd fmla="*/ 2147483647 h 270" name="T25"/>
                <a:gd fmla="*/ 2147483647 w 256" name="T26"/>
                <a:gd fmla="*/ 2147483647 h 270" name="T27"/>
                <a:gd fmla="*/ 2147483647 w 256" name="T28"/>
                <a:gd fmla="*/ 2147483647 h 270" name="T29"/>
                <a:gd fmla="*/ 2147483647 w 256" name="T30"/>
                <a:gd fmla="*/ 2147483647 h 270" name="T31"/>
                <a:gd fmla="*/ 2147483647 w 256" name="T32"/>
                <a:gd fmla="*/ 2147483647 h 270" name="T33"/>
                <a:gd fmla="*/ 2147483647 w 256" name="T34"/>
                <a:gd fmla="*/ 2147483647 h 270" name="T35"/>
                <a:gd fmla="*/ 2147483647 w 256" name="T36"/>
                <a:gd fmla="*/ 2147483647 h 270" name="T37"/>
                <a:gd fmla="*/ 2147483647 w 256" name="T38"/>
                <a:gd fmla="*/ 2147483647 h 270" name="T39"/>
                <a:gd fmla="*/ 2147483647 w 256" name="T40"/>
                <a:gd fmla="*/ 2147483647 h 270" name="T41"/>
                <a:gd fmla="*/ 2147483647 w 256" name="T42"/>
                <a:gd fmla="*/ 2147483647 h 270" name="T43"/>
                <a:gd fmla="*/ 2147483647 w 256" name="T44"/>
                <a:gd fmla="*/ 2147483647 h 270" name="T45"/>
                <a:gd fmla="*/ 2147483647 w 256" name="T46"/>
                <a:gd fmla="*/ 2147483647 h 270" name="T47"/>
                <a:gd fmla="*/ 2147483647 w 256" name="T48"/>
                <a:gd fmla="*/ 2147483647 h 270" name="T49"/>
                <a:gd fmla="*/ 2147483647 w 256" name="T50"/>
                <a:gd fmla="*/ 2147483647 h 270" name="T51"/>
                <a:gd fmla="*/ 2147483647 w 256" name="T52"/>
                <a:gd fmla="*/ 2147483647 h 270" name="T53"/>
                <a:gd fmla="*/ 2147483647 w 256" name="T54"/>
                <a:gd fmla="*/ 2147483647 h 270" name="T55"/>
                <a:gd fmla="*/ 2147483647 w 256" name="T56"/>
                <a:gd fmla="*/ 2147483647 h 270" name="T57"/>
                <a:gd fmla="*/ 2147483647 w 256" name="T58"/>
                <a:gd fmla="*/ 2147483647 h 270" name="T59"/>
                <a:gd fmla="*/ 2147483647 w 256" name="T60"/>
                <a:gd fmla="*/ 2147483647 h 270" name="T61"/>
                <a:gd fmla="*/ 2147483647 w 256" name="T62"/>
                <a:gd fmla="*/ 2147483647 h 270" name="T63"/>
                <a:gd fmla="*/ 2147483647 w 256" name="T64"/>
                <a:gd fmla="*/ 2147483647 h 270" name="T65"/>
                <a:gd fmla="*/ 2147483647 w 256" name="T66"/>
                <a:gd fmla="*/ 2147483647 h 270" name="T67"/>
                <a:gd fmla="*/ 2147483647 w 256" name="T68"/>
                <a:gd fmla="*/ 2147483647 h 270" name="T69"/>
                <a:gd fmla="*/ 2147483647 w 256" name="T70"/>
                <a:gd fmla="*/ 2147483647 h 270" name="T71"/>
                <a:gd fmla="*/ 2147483647 w 256" name="T72"/>
                <a:gd fmla="*/ 2147483647 h 270" name="T73"/>
                <a:gd fmla="*/ 2147483647 w 256" name="T74"/>
                <a:gd fmla="*/ 2147483647 h 270" name="T75"/>
                <a:gd fmla="*/ 2147483647 w 256" name="T76"/>
                <a:gd fmla="*/ 2147483647 h 27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256" name="T117"/>
                <a:gd fmla="*/ 0 h 270" name="T118"/>
                <a:gd fmla="*/ 256 w 256" name="T119"/>
                <a:gd fmla="*/ 270 h 270"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270" w="256">
                  <a:moveTo>
                    <a:pt x="2" y="188"/>
                  </a:moveTo>
                  <a:lnTo>
                    <a:pt x="8" y="178"/>
                  </a:lnTo>
                  <a:lnTo>
                    <a:pt x="10" y="172"/>
                  </a:lnTo>
                  <a:lnTo>
                    <a:pt x="14" y="172"/>
                  </a:lnTo>
                  <a:lnTo>
                    <a:pt x="20" y="170"/>
                  </a:lnTo>
                  <a:lnTo>
                    <a:pt x="18" y="176"/>
                  </a:lnTo>
                  <a:lnTo>
                    <a:pt x="20" y="180"/>
                  </a:lnTo>
                  <a:lnTo>
                    <a:pt x="24" y="174"/>
                  </a:lnTo>
                  <a:lnTo>
                    <a:pt x="26" y="174"/>
                  </a:lnTo>
                  <a:lnTo>
                    <a:pt x="28" y="172"/>
                  </a:lnTo>
                  <a:lnTo>
                    <a:pt x="30" y="174"/>
                  </a:lnTo>
                  <a:lnTo>
                    <a:pt x="32" y="176"/>
                  </a:lnTo>
                  <a:lnTo>
                    <a:pt x="34" y="178"/>
                  </a:lnTo>
                  <a:lnTo>
                    <a:pt x="38" y="176"/>
                  </a:lnTo>
                  <a:lnTo>
                    <a:pt x="42" y="174"/>
                  </a:lnTo>
                  <a:lnTo>
                    <a:pt x="104" y="174"/>
                  </a:lnTo>
                  <a:lnTo>
                    <a:pt x="106" y="166"/>
                  </a:lnTo>
                  <a:lnTo>
                    <a:pt x="108" y="158"/>
                  </a:lnTo>
                  <a:lnTo>
                    <a:pt x="104" y="158"/>
                  </a:lnTo>
                  <a:lnTo>
                    <a:pt x="102" y="156"/>
                  </a:lnTo>
                  <a:lnTo>
                    <a:pt x="90" y="0"/>
                  </a:lnTo>
                  <a:lnTo>
                    <a:pt x="118" y="0"/>
                  </a:lnTo>
                  <a:lnTo>
                    <a:pt x="208" y="68"/>
                  </a:lnTo>
                  <a:lnTo>
                    <a:pt x="208" y="72"/>
                  </a:lnTo>
                  <a:lnTo>
                    <a:pt x="212" y="76"/>
                  </a:lnTo>
                  <a:lnTo>
                    <a:pt x="220" y="84"/>
                  </a:lnTo>
                  <a:lnTo>
                    <a:pt x="230" y="88"/>
                  </a:lnTo>
                  <a:lnTo>
                    <a:pt x="242" y="92"/>
                  </a:lnTo>
                  <a:lnTo>
                    <a:pt x="242" y="106"/>
                  </a:lnTo>
                  <a:lnTo>
                    <a:pt x="256" y="104"/>
                  </a:lnTo>
                  <a:lnTo>
                    <a:pt x="256" y="154"/>
                  </a:lnTo>
                  <a:lnTo>
                    <a:pt x="252" y="162"/>
                  </a:lnTo>
                  <a:lnTo>
                    <a:pt x="248" y="170"/>
                  </a:lnTo>
                  <a:lnTo>
                    <a:pt x="240" y="174"/>
                  </a:lnTo>
                  <a:lnTo>
                    <a:pt x="230" y="176"/>
                  </a:lnTo>
                  <a:lnTo>
                    <a:pt x="218" y="176"/>
                  </a:lnTo>
                  <a:lnTo>
                    <a:pt x="206" y="178"/>
                  </a:lnTo>
                  <a:lnTo>
                    <a:pt x="186" y="184"/>
                  </a:lnTo>
                  <a:lnTo>
                    <a:pt x="150" y="196"/>
                  </a:lnTo>
                  <a:lnTo>
                    <a:pt x="146" y="198"/>
                  </a:lnTo>
                  <a:lnTo>
                    <a:pt x="144" y="200"/>
                  </a:lnTo>
                  <a:lnTo>
                    <a:pt x="142" y="206"/>
                  </a:lnTo>
                  <a:lnTo>
                    <a:pt x="138" y="212"/>
                  </a:lnTo>
                  <a:lnTo>
                    <a:pt x="136" y="212"/>
                  </a:lnTo>
                  <a:lnTo>
                    <a:pt x="132" y="212"/>
                  </a:lnTo>
                  <a:lnTo>
                    <a:pt x="124" y="212"/>
                  </a:lnTo>
                  <a:lnTo>
                    <a:pt x="124" y="222"/>
                  </a:lnTo>
                  <a:lnTo>
                    <a:pt x="124" y="228"/>
                  </a:lnTo>
                  <a:lnTo>
                    <a:pt x="122" y="232"/>
                  </a:lnTo>
                  <a:lnTo>
                    <a:pt x="116" y="236"/>
                  </a:lnTo>
                  <a:lnTo>
                    <a:pt x="110" y="240"/>
                  </a:lnTo>
                  <a:lnTo>
                    <a:pt x="108" y="244"/>
                  </a:lnTo>
                  <a:lnTo>
                    <a:pt x="108" y="248"/>
                  </a:lnTo>
                  <a:lnTo>
                    <a:pt x="106" y="256"/>
                  </a:lnTo>
                  <a:lnTo>
                    <a:pt x="104" y="264"/>
                  </a:lnTo>
                  <a:lnTo>
                    <a:pt x="100" y="266"/>
                  </a:lnTo>
                  <a:lnTo>
                    <a:pt x="94" y="270"/>
                  </a:lnTo>
                  <a:lnTo>
                    <a:pt x="90" y="264"/>
                  </a:lnTo>
                  <a:lnTo>
                    <a:pt x="82" y="266"/>
                  </a:lnTo>
                  <a:lnTo>
                    <a:pt x="76" y="268"/>
                  </a:lnTo>
                  <a:lnTo>
                    <a:pt x="70" y="270"/>
                  </a:lnTo>
                  <a:lnTo>
                    <a:pt x="64" y="268"/>
                  </a:lnTo>
                  <a:lnTo>
                    <a:pt x="62" y="266"/>
                  </a:lnTo>
                  <a:lnTo>
                    <a:pt x="58" y="252"/>
                  </a:lnTo>
                  <a:lnTo>
                    <a:pt x="54" y="240"/>
                  </a:lnTo>
                  <a:lnTo>
                    <a:pt x="50" y="234"/>
                  </a:lnTo>
                  <a:lnTo>
                    <a:pt x="44" y="232"/>
                  </a:lnTo>
                  <a:lnTo>
                    <a:pt x="42" y="234"/>
                  </a:lnTo>
                  <a:lnTo>
                    <a:pt x="40" y="236"/>
                  </a:lnTo>
                  <a:lnTo>
                    <a:pt x="34" y="236"/>
                  </a:lnTo>
                  <a:lnTo>
                    <a:pt x="20" y="234"/>
                  </a:lnTo>
                  <a:lnTo>
                    <a:pt x="10" y="232"/>
                  </a:lnTo>
                  <a:lnTo>
                    <a:pt x="10" y="224"/>
                  </a:lnTo>
                  <a:lnTo>
                    <a:pt x="10" y="218"/>
                  </a:lnTo>
                  <a:lnTo>
                    <a:pt x="8" y="210"/>
                  </a:lnTo>
                  <a:lnTo>
                    <a:pt x="4" y="200"/>
                  </a:lnTo>
                  <a:lnTo>
                    <a:pt x="0" y="186"/>
                  </a:lnTo>
                  <a:lnTo>
                    <a:pt x="2" y="186"/>
                  </a:lnTo>
                  <a:lnTo>
                    <a:pt x="2" y="18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34" name="Freeform 115"/>
            <p:cNvSpPr/>
            <p:nvPr/>
          </p:nvSpPr>
          <p:spPr bwMode="auto">
            <a:xfrm>
              <a:off x="4630903" y="3891972"/>
              <a:ext cx="365535" cy="343808"/>
            </a:xfrm>
            <a:custGeom>
              <a:gdLst>
                <a:gd fmla="*/ 2147483647 w 249" name="T0"/>
                <a:gd fmla="*/ 2147483647 h 216" name="T1"/>
                <a:gd fmla="*/ 2147483647 w 249" name="T2"/>
                <a:gd fmla="*/ 2147483647 h 216" name="T3"/>
                <a:gd fmla="*/ 2147483647 w 249" name="T4"/>
                <a:gd fmla="*/ 0 h 216" name="T5"/>
                <a:gd fmla="*/ 2147483647 w 249" name="T6"/>
                <a:gd fmla="*/ 0 h 216" name="T7"/>
                <a:gd fmla="*/ 2147483647 w 249" name="T8"/>
                <a:gd fmla="*/ 2147483647 h 216" name="T9"/>
                <a:gd fmla="*/ 2147483647 w 249" name="T10"/>
                <a:gd fmla="*/ 2147483647 h 216" name="T11"/>
                <a:gd fmla="*/ 2147483647 w 249" name="T12"/>
                <a:gd fmla="*/ 2147483647 h 216" name="T13"/>
                <a:gd fmla="*/ 2147483647 w 249" name="T14"/>
                <a:gd fmla="*/ 2147483647 h 216" name="T15"/>
                <a:gd fmla="*/ 0 w 249" name="T16"/>
                <a:gd fmla="*/ 2147483647 h 216" name="T17"/>
                <a:gd fmla="*/ 2147483647 w 249" name="T18"/>
                <a:gd fmla="*/ 2147483647 h 216" name="T19"/>
                <a:gd fmla="*/ 2147483647 w 249" name="T20"/>
                <a:gd fmla="*/ 2147483647 h 216" name="T21"/>
                <a:gd fmla="*/ 2147483647 w 249" name="T22"/>
                <a:gd fmla="*/ 2147483647 h 216" name="T23"/>
                <a:gd fmla="*/ 2147483647 w 249" name="T24"/>
                <a:gd fmla="*/ 2147483647 h 216" name="T25"/>
                <a:gd fmla="*/ 2147483647 w 249" name="T26"/>
                <a:gd fmla="*/ 2147483647 h 216" name="T27"/>
                <a:gd fmla="*/ 2147483647 w 249" name="T28"/>
                <a:gd fmla="*/ 2147483647 h 216" name="T29"/>
                <a:gd fmla="*/ 2147483647 w 249" name="T30"/>
                <a:gd fmla="*/ 2147483647 h 216" name="T31"/>
                <a:gd fmla="*/ 2147483647 w 249" name="T32"/>
                <a:gd fmla="*/ 2147483647 h 216" name="T33"/>
                <a:gd fmla="*/ 2147483647 w 249" name="T34"/>
                <a:gd fmla="*/ 2147483647 h 216" name="T35"/>
                <a:gd fmla="*/ 2147483647 w 249" name="T36"/>
                <a:gd fmla="*/ 2147483647 h 216" name="T37"/>
                <a:gd fmla="*/ 2147483647 w 249" name="T38"/>
                <a:gd fmla="*/ 2147483647 h 216" name="T39"/>
                <a:gd fmla="*/ 2147483647 w 249" name="T40"/>
                <a:gd fmla="*/ 2147483647 h 216" name="T41"/>
                <a:gd fmla="*/ 2147483647 w 249" name="T42"/>
                <a:gd fmla="*/ 2147483647 h 216" name="T43"/>
                <a:gd fmla="*/ 2147483647 w 249" name="T44"/>
                <a:gd fmla="*/ 2147483647 h 216" name="T45"/>
                <a:gd fmla="*/ 2147483647 w 249" name="T46"/>
                <a:gd fmla="*/ 2147483647 h 216" name="T47"/>
                <a:gd fmla="*/ 2147483647 w 249" name="T48"/>
                <a:gd fmla="*/ 2147483647 h 216" name="T49"/>
                <a:gd fmla="*/ 2147483647 w 249" name="T50"/>
                <a:gd fmla="*/ 2147483647 h 216" name="T51"/>
                <a:gd fmla="*/ 2147483647 w 249" name="T52"/>
                <a:gd fmla="*/ 2147483647 h 216" name="T53"/>
                <a:gd fmla="*/ 2147483647 w 249" name="T54"/>
                <a:gd fmla="*/ 2147483647 h 216" name="T55"/>
                <a:gd fmla="*/ 2147483647 w 249" name="T56"/>
                <a:gd fmla="*/ 2147483647 h 216" name="T57"/>
                <a:gd fmla="*/ 2147483647 w 249" name="T58"/>
                <a:gd fmla="*/ 2147483647 h 216" name="T59"/>
                <a:gd fmla="*/ 2147483647 w 249" name="T60"/>
                <a:gd fmla="*/ 2147483647 h 216" name="T61"/>
                <a:gd fmla="*/ 2147483647 w 249" name="T62"/>
                <a:gd fmla="*/ 2147483647 h 216" name="T63"/>
                <a:gd fmla="*/ 2147483647 w 249" name="T64"/>
                <a:gd fmla="*/ 2147483647 h 216" name="T65"/>
                <a:gd fmla="*/ 2147483647 w 249" name="T66"/>
                <a:gd fmla="*/ 2147483647 h 216" name="T67"/>
                <a:gd fmla="*/ 2147483647 w 249" name="T68"/>
                <a:gd fmla="*/ 2147483647 h 216" name="T69"/>
                <a:gd fmla="*/ 2147483647 w 249" name="T70"/>
                <a:gd fmla="*/ 2147483647 h 216" name="T71"/>
                <a:gd fmla="*/ 2147483647 w 249" name="T72"/>
                <a:gd fmla="*/ 2147483647 h 216" name="T73"/>
                <a:gd fmla="*/ 2147483647 w 249" name="T74"/>
                <a:gd fmla="*/ 2147483647 h 216" name="T75"/>
                <a:gd fmla="*/ 2147483647 w 249" name="T76"/>
                <a:gd fmla="*/ 2147483647 h 216" name="T77"/>
                <a:gd fmla="*/ 2147483647 w 249" name="T78"/>
                <a:gd fmla="*/ 2147483647 h 216" name="T79"/>
                <a:gd fmla="*/ 2147483647 w 249" name="T80"/>
                <a:gd fmla="*/ 2147483647 h 21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249" name="T123"/>
                <a:gd fmla="*/ 0 h 216" name="T124"/>
                <a:gd fmla="*/ 249 w 249" name="T125"/>
                <a:gd fmla="*/ 216 h 216"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216" w="249">
                  <a:moveTo>
                    <a:pt x="219" y="14"/>
                  </a:moveTo>
                  <a:lnTo>
                    <a:pt x="215" y="8"/>
                  </a:lnTo>
                  <a:lnTo>
                    <a:pt x="211" y="4"/>
                  </a:lnTo>
                  <a:lnTo>
                    <a:pt x="205" y="2"/>
                  </a:lnTo>
                  <a:lnTo>
                    <a:pt x="199" y="0"/>
                  </a:lnTo>
                  <a:lnTo>
                    <a:pt x="190" y="0"/>
                  </a:lnTo>
                  <a:lnTo>
                    <a:pt x="186" y="0"/>
                  </a:lnTo>
                  <a:lnTo>
                    <a:pt x="184" y="0"/>
                  </a:lnTo>
                  <a:lnTo>
                    <a:pt x="114" y="48"/>
                  </a:lnTo>
                  <a:lnTo>
                    <a:pt x="86" y="76"/>
                  </a:lnTo>
                  <a:lnTo>
                    <a:pt x="62" y="78"/>
                  </a:lnTo>
                  <a:lnTo>
                    <a:pt x="62" y="128"/>
                  </a:lnTo>
                  <a:lnTo>
                    <a:pt x="58" y="136"/>
                  </a:lnTo>
                  <a:lnTo>
                    <a:pt x="54" y="144"/>
                  </a:lnTo>
                  <a:lnTo>
                    <a:pt x="46" y="148"/>
                  </a:lnTo>
                  <a:lnTo>
                    <a:pt x="36" y="150"/>
                  </a:lnTo>
                  <a:lnTo>
                    <a:pt x="16" y="152"/>
                  </a:lnTo>
                  <a:lnTo>
                    <a:pt x="0" y="156"/>
                  </a:lnTo>
                  <a:lnTo>
                    <a:pt x="0" y="166"/>
                  </a:lnTo>
                  <a:lnTo>
                    <a:pt x="4" y="172"/>
                  </a:lnTo>
                  <a:lnTo>
                    <a:pt x="8" y="174"/>
                  </a:lnTo>
                  <a:lnTo>
                    <a:pt x="12" y="178"/>
                  </a:lnTo>
                  <a:lnTo>
                    <a:pt x="14" y="182"/>
                  </a:lnTo>
                  <a:lnTo>
                    <a:pt x="14" y="186"/>
                  </a:lnTo>
                  <a:lnTo>
                    <a:pt x="14" y="190"/>
                  </a:lnTo>
                  <a:lnTo>
                    <a:pt x="14" y="194"/>
                  </a:lnTo>
                  <a:lnTo>
                    <a:pt x="18" y="198"/>
                  </a:lnTo>
                  <a:lnTo>
                    <a:pt x="24" y="198"/>
                  </a:lnTo>
                  <a:lnTo>
                    <a:pt x="30" y="200"/>
                  </a:lnTo>
                  <a:lnTo>
                    <a:pt x="32" y="204"/>
                  </a:lnTo>
                  <a:lnTo>
                    <a:pt x="32" y="206"/>
                  </a:lnTo>
                  <a:lnTo>
                    <a:pt x="42" y="206"/>
                  </a:lnTo>
                  <a:lnTo>
                    <a:pt x="46" y="212"/>
                  </a:lnTo>
                  <a:lnTo>
                    <a:pt x="52" y="216"/>
                  </a:lnTo>
                  <a:lnTo>
                    <a:pt x="56" y="202"/>
                  </a:lnTo>
                  <a:lnTo>
                    <a:pt x="60" y="188"/>
                  </a:lnTo>
                  <a:lnTo>
                    <a:pt x="64" y="184"/>
                  </a:lnTo>
                  <a:lnTo>
                    <a:pt x="70" y="180"/>
                  </a:lnTo>
                  <a:lnTo>
                    <a:pt x="76" y="176"/>
                  </a:lnTo>
                  <a:lnTo>
                    <a:pt x="86" y="176"/>
                  </a:lnTo>
                  <a:lnTo>
                    <a:pt x="88" y="176"/>
                  </a:lnTo>
                  <a:lnTo>
                    <a:pt x="92" y="178"/>
                  </a:lnTo>
                  <a:lnTo>
                    <a:pt x="98" y="184"/>
                  </a:lnTo>
                  <a:lnTo>
                    <a:pt x="104" y="188"/>
                  </a:lnTo>
                  <a:lnTo>
                    <a:pt x="106" y="190"/>
                  </a:lnTo>
                  <a:lnTo>
                    <a:pt x="110" y="192"/>
                  </a:lnTo>
                  <a:lnTo>
                    <a:pt x="114" y="190"/>
                  </a:lnTo>
                  <a:lnTo>
                    <a:pt x="114" y="188"/>
                  </a:lnTo>
                  <a:lnTo>
                    <a:pt x="116" y="186"/>
                  </a:lnTo>
                  <a:lnTo>
                    <a:pt x="120" y="186"/>
                  </a:lnTo>
                  <a:lnTo>
                    <a:pt x="128" y="186"/>
                  </a:lnTo>
                  <a:lnTo>
                    <a:pt x="132" y="190"/>
                  </a:lnTo>
                  <a:lnTo>
                    <a:pt x="136" y="192"/>
                  </a:lnTo>
                  <a:lnTo>
                    <a:pt x="142" y="194"/>
                  </a:lnTo>
                  <a:lnTo>
                    <a:pt x="150" y="192"/>
                  </a:lnTo>
                  <a:lnTo>
                    <a:pt x="156" y="188"/>
                  </a:lnTo>
                  <a:lnTo>
                    <a:pt x="162" y="186"/>
                  </a:lnTo>
                  <a:lnTo>
                    <a:pt x="170" y="184"/>
                  </a:lnTo>
                  <a:lnTo>
                    <a:pt x="176" y="184"/>
                  </a:lnTo>
                  <a:lnTo>
                    <a:pt x="180" y="186"/>
                  </a:lnTo>
                  <a:lnTo>
                    <a:pt x="184" y="186"/>
                  </a:lnTo>
                  <a:lnTo>
                    <a:pt x="193" y="188"/>
                  </a:lnTo>
                  <a:lnTo>
                    <a:pt x="197" y="186"/>
                  </a:lnTo>
                  <a:lnTo>
                    <a:pt x="203" y="184"/>
                  </a:lnTo>
                  <a:lnTo>
                    <a:pt x="213" y="176"/>
                  </a:lnTo>
                  <a:lnTo>
                    <a:pt x="215" y="166"/>
                  </a:lnTo>
                  <a:lnTo>
                    <a:pt x="217" y="158"/>
                  </a:lnTo>
                  <a:lnTo>
                    <a:pt x="221" y="150"/>
                  </a:lnTo>
                  <a:lnTo>
                    <a:pt x="225" y="144"/>
                  </a:lnTo>
                  <a:lnTo>
                    <a:pt x="235" y="132"/>
                  </a:lnTo>
                  <a:lnTo>
                    <a:pt x="239" y="126"/>
                  </a:lnTo>
                  <a:lnTo>
                    <a:pt x="243" y="118"/>
                  </a:lnTo>
                  <a:lnTo>
                    <a:pt x="243" y="76"/>
                  </a:lnTo>
                  <a:lnTo>
                    <a:pt x="243" y="72"/>
                  </a:lnTo>
                  <a:lnTo>
                    <a:pt x="245" y="68"/>
                  </a:lnTo>
                  <a:lnTo>
                    <a:pt x="247" y="64"/>
                  </a:lnTo>
                  <a:lnTo>
                    <a:pt x="249" y="58"/>
                  </a:lnTo>
                  <a:lnTo>
                    <a:pt x="247" y="48"/>
                  </a:lnTo>
                  <a:lnTo>
                    <a:pt x="241" y="34"/>
                  </a:lnTo>
                  <a:lnTo>
                    <a:pt x="235" y="22"/>
                  </a:lnTo>
                  <a:lnTo>
                    <a:pt x="231" y="8"/>
                  </a:lnTo>
                  <a:lnTo>
                    <a:pt x="229" y="8"/>
                  </a:lnTo>
                  <a:lnTo>
                    <a:pt x="219" y="1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35" name="Freeform 116"/>
            <p:cNvSpPr/>
            <p:nvPr/>
          </p:nvSpPr>
          <p:spPr bwMode="auto">
            <a:xfrm>
              <a:off x="4942243" y="3891972"/>
              <a:ext cx="246766" cy="465932"/>
            </a:xfrm>
            <a:custGeom>
              <a:gdLst>
                <a:gd fmla="*/ 2147483647 w 168" name="T0"/>
                <a:gd fmla="*/ 2147483647 h 294" name="T1"/>
                <a:gd fmla="*/ 2147483647 w 168" name="T2"/>
                <a:gd fmla="*/ 2147483647 h 294" name="T3"/>
                <a:gd fmla="*/ 2147483647 w 168" name="T4"/>
                <a:gd fmla="*/ 2147483647 h 294" name="T5"/>
                <a:gd fmla="*/ 2147483647 w 168" name="T6"/>
                <a:gd fmla="*/ 2147483647 h 294" name="T7"/>
                <a:gd fmla="*/ 2147483647 w 168" name="T8"/>
                <a:gd fmla="*/ 2147483647 h 294" name="T9"/>
                <a:gd fmla="*/ 2147483647 w 168" name="T10"/>
                <a:gd fmla="*/ 2147483647 h 294" name="T11"/>
                <a:gd fmla="*/ 2147483647 w 168" name="T12"/>
                <a:gd fmla="*/ 2147483647 h 294" name="T13"/>
                <a:gd fmla="*/ 2147483647 w 168" name="T14"/>
                <a:gd fmla="*/ 2147483647 h 294" name="T15"/>
                <a:gd fmla="*/ 2147483647 w 168" name="T16"/>
                <a:gd fmla="*/ 2147483647 h 294" name="T17"/>
                <a:gd fmla="*/ 2147483647 w 168" name="T18"/>
                <a:gd fmla="*/ 2147483647 h 294" name="T19"/>
                <a:gd fmla="*/ 2147483647 w 168" name="T20"/>
                <a:gd fmla="*/ 2147483647 h 294" name="T21"/>
                <a:gd fmla="*/ 2147483647 w 168" name="T22"/>
                <a:gd fmla="*/ 2147483647 h 294" name="T23"/>
                <a:gd fmla="*/ 2147483647 w 168" name="T24"/>
                <a:gd fmla="*/ 2147483647 h 294" name="T25"/>
                <a:gd fmla="*/ 2147483647 w 168" name="T26"/>
                <a:gd fmla="*/ 2147483647 h 294" name="T27"/>
                <a:gd fmla="*/ 2147483647 w 168" name="T28"/>
                <a:gd fmla="*/ 2147483647 h 294" name="T29"/>
                <a:gd fmla="*/ 2147483647 w 168" name="T30"/>
                <a:gd fmla="*/ 2147483647 h 294" name="T31"/>
                <a:gd fmla="*/ 2147483647 w 168" name="T32"/>
                <a:gd fmla="*/ 2147483647 h 294" name="T33"/>
                <a:gd fmla="*/ 2147483647 w 168" name="T34"/>
                <a:gd fmla="*/ 2147483647 h 294" name="T35"/>
                <a:gd fmla="*/ 2147483647 w 168" name="T36"/>
                <a:gd fmla="*/ 2147483647 h 294" name="T37"/>
                <a:gd fmla="*/ 2147483647 w 168" name="T38"/>
                <a:gd fmla="*/ 2147483647 h 294" name="T39"/>
                <a:gd fmla="*/ 2147483647 w 168" name="T40"/>
                <a:gd fmla="*/ 2147483647 h 294" name="T41"/>
                <a:gd fmla="*/ 2147483647 w 168" name="T42"/>
                <a:gd fmla="*/ 2147483647 h 294" name="T43"/>
                <a:gd fmla="*/ 2147483647 w 168" name="T44"/>
                <a:gd fmla="*/ 2147483647 h 294" name="T45"/>
                <a:gd fmla="*/ 2147483647 w 168" name="T46"/>
                <a:gd fmla="*/ 2147483647 h 294" name="T47"/>
                <a:gd fmla="*/ 2147483647 w 168" name="T48"/>
                <a:gd fmla="*/ 2147483647 h 294" name="T49"/>
                <a:gd fmla="*/ 2147483647 w 168" name="T50"/>
                <a:gd fmla="*/ 2147483647 h 294" name="T51"/>
                <a:gd fmla="*/ 2147483647 w 168" name="T52"/>
                <a:gd fmla="*/ 2147483647 h 294" name="T53"/>
                <a:gd fmla="*/ 2147483647 w 168" name="T54"/>
                <a:gd fmla="*/ 2147483647 h 294" name="T55"/>
                <a:gd fmla="*/ 2147483647 w 168" name="T56"/>
                <a:gd fmla="*/ 2147483647 h 294" name="T57"/>
                <a:gd fmla="*/ 2147483647 w 168" name="T58"/>
                <a:gd fmla="*/ 2147483647 h 294" name="T59"/>
                <a:gd fmla="*/ 2147483647 w 168" name="T60"/>
                <a:gd fmla="*/ 2147483647 h 294" name="T61"/>
                <a:gd fmla="*/ 2147483647 w 168" name="T62"/>
                <a:gd fmla="*/ 2147483647 h 294" name="T63"/>
                <a:gd fmla="*/ 2147483647 w 168" name="T64"/>
                <a:gd fmla="*/ 2147483647 h 294" name="T65"/>
                <a:gd fmla="*/ 2147483647 w 168" name="T66"/>
                <a:gd fmla="*/ 2147483647 h 294" name="T67"/>
                <a:gd fmla="*/ 2147483647 w 168" name="T68"/>
                <a:gd fmla="*/ 2147483647 h 294" name="T69"/>
                <a:gd fmla="*/ 2147483647 w 168" name="T70"/>
                <a:gd fmla="*/ 2147483647 h 294" name="T71"/>
                <a:gd fmla="*/ 2147483647 w 168" name="T72"/>
                <a:gd fmla="*/ 2147483647 h 294" name="T73"/>
                <a:gd fmla="*/ 2147483647 w 168" name="T74"/>
                <a:gd fmla="*/ 2147483647 h 294" name="T75"/>
                <a:gd fmla="*/ 2147483647 w 168" name="T76"/>
                <a:gd fmla="*/ 2147483647 h 294" name="T77"/>
                <a:gd fmla="*/ 2147483647 w 168" name="T78"/>
                <a:gd fmla="*/ 2147483647 h 294"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168" name="T120"/>
                <a:gd fmla="*/ 0 h 294" name="T121"/>
                <a:gd fmla="*/ 168 w 168" name="T122"/>
                <a:gd fmla="*/ 294 h 294"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294" w="168">
                  <a:moveTo>
                    <a:pt x="162" y="68"/>
                  </a:moveTo>
                  <a:lnTo>
                    <a:pt x="168" y="138"/>
                  </a:lnTo>
                  <a:lnTo>
                    <a:pt x="158" y="140"/>
                  </a:lnTo>
                  <a:lnTo>
                    <a:pt x="152" y="144"/>
                  </a:lnTo>
                  <a:lnTo>
                    <a:pt x="148" y="150"/>
                  </a:lnTo>
                  <a:lnTo>
                    <a:pt x="146" y="158"/>
                  </a:lnTo>
                  <a:lnTo>
                    <a:pt x="142" y="164"/>
                  </a:lnTo>
                  <a:lnTo>
                    <a:pt x="140" y="172"/>
                  </a:lnTo>
                  <a:lnTo>
                    <a:pt x="140" y="190"/>
                  </a:lnTo>
                  <a:lnTo>
                    <a:pt x="138" y="194"/>
                  </a:lnTo>
                  <a:lnTo>
                    <a:pt x="134" y="200"/>
                  </a:lnTo>
                  <a:lnTo>
                    <a:pt x="134" y="202"/>
                  </a:lnTo>
                  <a:lnTo>
                    <a:pt x="136" y="202"/>
                  </a:lnTo>
                  <a:lnTo>
                    <a:pt x="144" y="206"/>
                  </a:lnTo>
                  <a:lnTo>
                    <a:pt x="146" y="214"/>
                  </a:lnTo>
                  <a:lnTo>
                    <a:pt x="148" y="216"/>
                  </a:lnTo>
                  <a:lnTo>
                    <a:pt x="150" y="220"/>
                  </a:lnTo>
                  <a:lnTo>
                    <a:pt x="152" y="228"/>
                  </a:lnTo>
                  <a:lnTo>
                    <a:pt x="146" y="228"/>
                  </a:lnTo>
                  <a:lnTo>
                    <a:pt x="142" y="228"/>
                  </a:lnTo>
                  <a:lnTo>
                    <a:pt x="138" y="230"/>
                  </a:lnTo>
                  <a:lnTo>
                    <a:pt x="130" y="238"/>
                  </a:lnTo>
                  <a:lnTo>
                    <a:pt x="126" y="246"/>
                  </a:lnTo>
                  <a:lnTo>
                    <a:pt x="122" y="256"/>
                  </a:lnTo>
                  <a:lnTo>
                    <a:pt x="120" y="258"/>
                  </a:lnTo>
                  <a:lnTo>
                    <a:pt x="118" y="260"/>
                  </a:lnTo>
                  <a:lnTo>
                    <a:pt x="108" y="262"/>
                  </a:lnTo>
                  <a:lnTo>
                    <a:pt x="90" y="264"/>
                  </a:lnTo>
                  <a:lnTo>
                    <a:pt x="88" y="270"/>
                  </a:lnTo>
                  <a:lnTo>
                    <a:pt x="86" y="276"/>
                  </a:lnTo>
                  <a:lnTo>
                    <a:pt x="82" y="280"/>
                  </a:lnTo>
                  <a:lnTo>
                    <a:pt x="76" y="284"/>
                  </a:lnTo>
                  <a:lnTo>
                    <a:pt x="64" y="288"/>
                  </a:lnTo>
                  <a:lnTo>
                    <a:pt x="52" y="290"/>
                  </a:lnTo>
                  <a:lnTo>
                    <a:pt x="48" y="288"/>
                  </a:lnTo>
                  <a:lnTo>
                    <a:pt x="46" y="286"/>
                  </a:lnTo>
                  <a:lnTo>
                    <a:pt x="42" y="288"/>
                  </a:lnTo>
                  <a:lnTo>
                    <a:pt x="38" y="292"/>
                  </a:lnTo>
                  <a:lnTo>
                    <a:pt x="38" y="294"/>
                  </a:lnTo>
                  <a:lnTo>
                    <a:pt x="36" y="292"/>
                  </a:lnTo>
                  <a:lnTo>
                    <a:pt x="34" y="282"/>
                  </a:lnTo>
                  <a:lnTo>
                    <a:pt x="30" y="274"/>
                  </a:lnTo>
                  <a:lnTo>
                    <a:pt x="20" y="264"/>
                  </a:lnTo>
                  <a:lnTo>
                    <a:pt x="12" y="256"/>
                  </a:lnTo>
                  <a:lnTo>
                    <a:pt x="8" y="252"/>
                  </a:lnTo>
                  <a:lnTo>
                    <a:pt x="10" y="250"/>
                  </a:lnTo>
                  <a:lnTo>
                    <a:pt x="12" y="248"/>
                  </a:lnTo>
                  <a:lnTo>
                    <a:pt x="18" y="246"/>
                  </a:lnTo>
                  <a:lnTo>
                    <a:pt x="36" y="246"/>
                  </a:lnTo>
                  <a:lnTo>
                    <a:pt x="28" y="240"/>
                  </a:lnTo>
                  <a:lnTo>
                    <a:pt x="28" y="236"/>
                  </a:lnTo>
                  <a:lnTo>
                    <a:pt x="26" y="230"/>
                  </a:lnTo>
                  <a:lnTo>
                    <a:pt x="28" y="212"/>
                  </a:lnTo>
                  <a:lnTo>
                    <a:pt x="26" y="206"/>
                  </a:lnTo>
                  <a:lnTo>
                    <a:pt x="22" y="200"/>
                  </a:lnTo>
                  <a:lnTo>
                    <a:pt x="16" y="192"/>
                  </a:lnTo>
                  <a:lnTo>
                    <a:pt x="12" y="186"/>
                  </a:lnTo>
                  <a:lnTo>
                    <a:pt x="10" y="188"/>
                  </a:lnTo>
                  <a:lnTo>
                    <a:pt x="8" y="186"/>
                  </a:lnTo>
                  <a:lnTo>
                    <a:pt x="4" y="182"/>
                  </a:lnTo>
                  <a:lnTo>
                    <a:pt x="0" y="176"/>
                  </a:lnTo>
                  <a:lnTo>
                    <a:pt x="2" y="166"/>
                  </a:lnTo>
                  <a:lnTo>
                    <a:pt x="4" y="158"/>
                  </a:lnTo>
                  <a:lnTo>
                    <a:pt x="8" y="150"/>
                  </a:lnTo>
                  <a:lnTo>
                    <a:pt x="12" y="144"/>
                  </a:lnTo>
                  <a:lnTo>
                    <a:pt x="22" y="132"/>
                  </a:lnTo>
                  <a:lnTo>
                    <a:pt x="26" y="126"/>
                  </a:lnTo>
                  <a:lnTo>
                    <a:pt x="30" y="118"/>
                  </a:lnTo>
                  <a:lnTo>
                    <a:pt x="30" y="76"/>
                  </a:lnTo>
                  <a:lnTo>
                    <a:pt x="30" y="72"/>
                  </a:lnTo>
                  <a:lnTo>
                    <a:pt x="32" y="68"/>
                  </a:lnTo>
                  <a:lnTo>
                    <a:pt x="34" y="64"/>
                  </a:lnTo>
                  <a:lnTo>
                    <a:pt x="36" y="58"/>
                  </a:lnTo>
                  <a:lnTo>
                    <a:pt x="34" y="48"/>
                  </a:lnTo>
                  <a:lnTo>
                    <a:pt x="28" y="34"/>
                  </a:lnTo>
                  <a:lnTo>
                    <a:pt x="22" y="22"/>
                  </a:lnTo>
                  <a:lnTo>
                    <a:pt x="18" y="8"/>
                  </a:lnTo>
                  <a:lnTo>
                    <a:pt x="20" y="8"/>
                  </a:lnTo>
                  <a:lnTo>
                    <a:pt x="36" y="0"/>
                  </a:lnTo>
                  <a:lnTo>
                    <a:pt x="162" y="70"/>
                  </a:lnTo>
                  <a:lnTo>
                    <a:pt x="162" y="6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36" name="Freeform 117"/>
            <p:cNvSpPr/>
            <p:nvPr/>
          </p:nvSpPr>
          <p:spPr bwMode="auto">
            <a:xfrm>
              <a:off x="5602974" y="4190647"/>
              <a:ext cx="48431" cy="63717"/>
            </a:xfrm>
            <a:custGeom>
              <a:gdLst>
                <a:gd fmla="*/ 2147483647 w 32" name="T0"/>
                <a:gd fmla="*/ 0 h 40" name="T1"/>
                <a:gd fmla="*/ 2147483647 w 32" name="T2"/>
                <a:gd fmla="*/ 2147483647 h 40" name="T3"/>
                <a:gd fmla="*/ 2147483647 w 32" name="T4"/>
                <a:gd fmla="*/ 2147483647 h 40" name="T5"/>
                <a:gd fmla="*/ 2147483647 w 32" name="T6"/>
                <a:gd fmla="*/ 2147483647 h 40" name="T7"/>
                <a:gd fmla="*/ 2147483647 w 32" name="T8"/>
                <a:gd fmla="*/ 2147483647 h 40" name="T9"/>
                <a:gd fmla="*/ 2147483647 w 32" name="T10"/>
                <a:gd fmla="*/ 2147483647 h 40" name="T11"/>
                <a:gd fmla="*/ 2147483647 w 32" name="T12"/>
                <a:gd fmla="*/ 2147483647 h 40" name="T13"/>
                <a:gd fmla="*/ 2147483647 w 32" name="T14"/>
                <a:gd fmla="*/ 2147483647 h 40" name="T15"/>
                <a:gd fmla="*/ 2147483647 w 32" name="T16"/>
                <a:gd fmla="*/ 2147483647 h 40" name="T17"/>
                <a:gd fmla="*/ 2147483647 w 32" name="T18"/>
                <a:gd fmla="*/ 2147483647 h 40" name="T19"/>
                <a:gd fmla="*/ 0 w 32" name="T20"/>
                <a:gd fmla="*/ 2147483647 h 40" name="T21"/>
                <a:gd fmla="*/ 2147483647 w 32" name="T22"/>
                <a:gd fmla="*/ 2147483647 h 40" name="T23"/>
                <a:gd fmla="*/ 2147483647 w 32" name="T24"/>
                <a:gd fmla="*/ 2147483647 h 40" name="T25"/>
                <a:gd fmla="*/ 2147483647 w 32" name="T26"/>
                <a:gd fmla="*/ 2147483647 h 40" name="T27"/>
                <a:gd fmla="*/ 2147483647 w 32" name="T28"/>
                <a:gd fmla="*/ 0 h 4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32" name="T45"/>
                <a:gd fmla="*/ 0 h 40" name="T46"/>
                <a:gd fmla="*/ 32 w 32" name="T47"/>
                <a:gd fmla="*/ 40 h 4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40" w="32">
                  <a:moveTo>
                    <a:pt x="16" y="0"/>
                  </a:moveTo>
                  <a:lnTo>
                    <a:pt x="24" y="8"/>
                  </a:lnTo>
                  <a:lnTo>
                    <a:pt x="30" y="14"/>
                  </a:lnTo>
                  <a:lnTo>
                    <a:pt x="32" y="20"/>
                  </a:lnTo>
                  <a:lnTo>
                    <a:pt x="30" y="26"/>
                  </a:lnTo>
                  <a:lnTo>
                    <a:pt x="26" y="30"/>
                  </a:lnTo>
                  <a:lnTo>
                    <a:pt x="22" y="34"/>
                  </a:lnTo>
                  <a:lnTo>
                    <a:pt x="16" y="38"/>
                  </a:lnTo>
                  <a:lnTo>
                    <a:pt x="6" y="40"/>
                  </a:lnTo>
                  <a:lnTo>
                    <a:pt x="2" y="38"/>
                  </a:lnTo>
                  <a:lnTo>
                    <a:pt x="0" y="32"/>
                  </a:lnTo>
                  <a:lnTo>
                    <a:pt x="2" y="24"/>
                  </a:lnTo>
                  <a:lnTo>
                    <a:pt x="8" y="16"/>
                  </a:lnTo>
                  <a:lnTo>
                    <a:pt x="22" y="6"/>
                  </a:lnTo>
                  <a:lnTo>
                    <a:pt x="16"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37" name="Freeform 118"/>
            <p:cNvSpPr/>
            <p:nvPr/>
          </p:nvSpPr>
          <p:spPr bwMode="auto">
            <a:xfrm>
              <a:off x="5401180" y="4049938"/>
              <a:ext cx="345933" cy="419472"/>
            </a:xfrm>
            <a:custGeom>
              <a:gdLst>
                <a:gd fmla="*/ 2147483647 w 236" name="T0"/>
                <a:gd fmla="*/ 2147483647 h 264" name="T1"/>
                <a:gd fmla="*/ 2147483647 w 236" name="T2"/>
                <a:gd fmla="*/ 2147483647 h 264" name="T3"/>
                <a:gd fmla="*/ 2147483647 w 236" name="T4"/>
                <a:gd fmla="*/ 2147483647 h 264" name="T5"/>
                <a:gd fmla="*/ 2147483647 w 236" name="T6"/>
                <a:gd fmla="*/ 2147483647 h 264" name="T7"/>
                <a:gd fmla="*/ 2147483647 w 236" name="T8"/>
                <a:gd fmla="*/ 2147483647 h 264" name="T9"/>
                <a:gd fmla="*/ 2147483647 w 236" name="T10"/>
                <a:gd fmla="*/ 2147483647 h 264" name="T11"/>
                <a:gd fmla="*/ 2147483647 w 236" name="T12"/>
                <a:gd fmla="*/ 2147483647 h 264" name="T13"/>
                <a:gd fmla="*/ 2147483647 w 236" name="T14"/>
                <a:gd fmla="*/ 2147483647 h 264" name="T15"/>
                <a:gd fmla="*/ 2147483647 w 236" name="T16"/>
                <a:gd fmla="*/ 2147483647 h 264" name="T17"/>
                <a:gd fmla="*/ 2147483647 w 236" name="T18"/>
                <a:gd fmla="*/ 2147483647 h 264" name="T19"/>
                <a:gd fmla="*/ 2147483647 w 236" name="T20"/>
                <a:gd fmla="*/ 2147483647 h 264" name="T21"/>
                <a:gd fmla="*/ 2147483647 w 236" name="T22"/>
                <a:gd fmla="*/ 2147483647 h 264" name="T23"/>
                <a:gd fmla="*/ 2147483647 w 236" name="T24"/>
                <a:gd fmla="*/ 2147483647 h 264" name="T25"/>
                <a:gd fmla="*/ 2147483647 w 236" name="T26"/>
                <a:gd fmla="*/ 2147483647 h 264" name="T27"/>
                <a:gd fmla="*/ 2147483647 w 236" name="T28"/>
                <a:gd fmla="*/ 2147483647 h 264" name="T29"/>
                <a:gd fmla="*/ 2147483647 w 236" name="T30"/>
                <a:gd fmla="*/ 2147483647 h 264" name="T31"/>
                <a:gd fmla="*/ 2147483647 w 236" name="T32"/>
                <a:gd fmla="*/ 2147483647 h 264" name="T33"/>
                <a:gd fmla="*/ 2147483647 w 236" name="T34"/>
                <a:gd fmla="*/ 2147483647 h 264" name="T35"/>
                <a:gd fmla="*/ 2147483647 w 236" name="T36"/>
                <a:gd fmla="*/ 2147483647 h 264" name="T37"/>
                <a:gd fmla="*/ 2147483647 w 236" name="T38"/>
                <a:gd fmla="*/ 2147483647 h 264" name="T39"/>
                <a:gd fmla="*/ 2147483647 w 236" name="T40"/>
                <a:gd fmla="*/ 2147483647 h 264" name="T41"/>
                <a:gd fmla="*/ 2147483647 w 236" name="T42"/>
                <a:gd fmla="*/ 2147483647 h 264" name="T43"/>
                <a:gd fmla="*/ 2147483647 w 236" name="T44"/>
                <a:gd fmla="*/ 2147483647 h 264" name="T45"/>
                <a:gd fmla="*/ 2147483647 w 236" name="T46"/>
                <a:gd fmla="*/ 2147483647 h 264" name="T47"/>
                <a:gd fmla="*/ 2147483647 w 236" name="T48"/>
                <a:gd fmla="*/ 2147483647 h 264" name="T49"/>
                <a:gd fmla="*/ 2147483647 w 236" name="T50"/>
                <a:gd fmla="*/ 2147483647 h 264" name="T51"/>
                <a:gd fmla="*/ 2147483647 w 236" name="T52"/>
                <a:gd fmla="*/ 2147483647 h 264" name="T53"/>
                <a:gd fmla="*/ 2147483647 w 236" name="T54"/>
                <a:gd fmla="*/ 2147483647 h 264" name="T55"/>
                <a:gd fmla="*/ 2147483647 w 236" name="T56"/>
                <a:gd fmla="*/ 2147483647 h 264" name="T57"/>
                <a:gd fmla="*/ 2147483647 w 236" name="T58"/>
                <a:gd fmla="*/ 2147483647 h 264" name="T59"/>
                <a:gd fmla="*/ 0 w 236" name="T60"/>
                <a:gd fmla="*/ 2147483647 h 264" name="T61"/>
                <a:gd fmla="*/ 2147483647 w 236" name="T62"/>
                <a:gd fmla="*/ 2147483647 h 264" name="T63"/>
                <a:gd fmla="*/ 2147483647 w 236" name="T64"/>
                <a:gd fmla="*/ 2147483647 h 264" name="T65"/>
                <a:gd fmla="*/ 2147483647 w 236" name="T66"/>
                <a:gd fmla="*/ 2147483647 h 264" name="T67"/>
                <a:gd fmla="*/ 2147483647 w 236" name="T68"/>
                <a:gd fmla="*/ 2147483647 h 264" name="T69"/>
                <a:gd fmla="*/ 2147483647 w 236" name="T70"/>
                <a:gd fmla="*/ 2147483647 h 264" name="T71"/>
                <a:gd fmla="*/ 2147483647 w 236" name="T72"/>
                <a:gd fmla="*/ 2147483647 h 264" name="T73"/>
                <a:gd fmla="*/ 2147483647 w 236" name="T74"/>
                <a:gd fmla="*/ 2147483647 h 264" name="T75"/>
                <a:gd fmla="*/ 2147483647 w 236" name="T76"/>
                <a:gd fmla="*/ 2147483647 h 264" name="T77"/>
                <a:gd fmla="*/ 2147483647 w 236" name="T78"/>
                <a:gd fmla="*/ 2147483647 h 264" name="T79"/>
                <a:gd fmla="*/ 2147483647 w 236" name="T80"/>
                <a:gd fmla="*/ 2147483647 h 264" name="T81"/>
                <a:gd fmla="*/ 2147483647 w 236" name="T82"/>
                <a:gd fmla="*/ 2147483647 h 264" name="T83"/>
                <a:gd fmla="*/ 2147483647 w 236" name="T84"/>
                <a:gd fmla="*/ 2147483647 h 264" name="T85"/>
                <a:gd fmla="*/ 2147483647 w 236" name="T86"/>
                <a:gd fmla="*/ 2147483647 h 264" name="T87"/>
                <a:gd fmla="*/ 2147483647 w 236" name="T88"/>
                <a:gd fmla="*/ 2147483647 h 264" name="T89"/>
                <a:gd fmla="*/ 2147483647 w 236" name="T90"/>
                <a:gd fmla="*/ 2147483647 h 264" name="T91"/>
                <a:gd fmla="*/ 2147483647 w 236" name="T92"/>
                <a:gd fmla="*/ 2147483647 h 264" name="T93"/>
                <a:gd fmla="*/ 2147483647 w 236" name="T94"/>
                <a:gd fmla="*/ 2147483647 h 264"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236" name="T144"/>
                <a:gd fmla="*/ 0 h 264" name="T145"/>
                <a:gd fmla="*/ 236 w 236" name="T146"/>
                <a:gd fmla="*/ 264 h 264"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264" w="236">
                  <a:moveTo>
                    <a:pt x="160" y="94"/>
                  </a:moveTo>
                  <a:lnTo>
                    <a:pt x="154" y="88"/>
                  </a:lnTo>
                  <a:lnTo>
                    <a:pt x="160" y="94"/>
                  </a:lnTo>
                  <a:lnTo>
                    <a:pt x="146" y="104"/>
                  </a:lnTo>
                  <a:lnTo>
                    <a:pt x="140" y="112"/>
                  </a:lnTo>
                  <a:lnTo>
                    <a:pt x="138" y="120"/>
                  </a:lnTo>
                  <a:lnTo>
                    <a:pt x="140" y="126"/>
                  </a:lnTo>
                  <a:lnTo>
                    <a:pt x="144" y="128"/>
                  </a:lnTo>
                  <a:lnTo>
                    <a:pt x="152" y="126"/>
                  </a:lnTo>
                  <a:lnTo>
                    <a:pt x="158" y="124"/>
                  </a:lnTo>
                  <a:lnTo>
                    <a:pt x="158" y="132"/>
                  </a:lnTo>
                  <a:lnTo>
                    <a:pt x="160" y="140"/>
                  </a:lnTo>
                  <a:lnTo>
                    <a:pt x="164" y="152"/>
                  </a:lnTo>
                  <a:lnTo>
                    <a:pt x="174" y="160"/>
                  </a:lnTo>
                  <a:lnTo>
                    <a:pt x="184" y="168"/>
                  </a:lnTo>
                  <a:lnTo>
                    <a:pt x="196" y="172"/>
                  </a:lnTo>
                  <a:lnTo>
                    <a:pt x="210" y="178"/>
                  </a:lnTo>
                  <a:lnTo>
                    <a:pt x="222" y="180"/>
                  </a:lnTo>
                  <a:lnTo>
                    <a:pt x="236" y="182"/>
                  </a:lnTo>
                  <a:lnTo>
                    <a:pt x="230" y="194"/>
                  </a:lnTo>
                  <a:lnTo>
                    <a:pt x="220" y="202"/>
                  </a:lnTo>
                  <a:lnTo>
                    <a:pt x="204" y="222"/>
                  </a:lnTo>
                  <a:lnTo>
                    <a:pt x="200" y="230"/>
                  </a:lnTo>
                  <a:lnTo>
                    <a:pt x="196" y="234"/>
                  </a:lnTo>
                  <a:lnTo>
                    <a:pt x="194" y="236"/>
                  </a:lnTo>
                  <a:lnTo>
                    <a:pt x="190" y="238"/>
                  </a:lnTo>
                  <a:lnTo>
                    <a:pt x="186" y="236"/>
                  </a:lnTo>
                  <a:lnTo>
                    <a:pt x="180" y="236"/>
                  </a:lnTo>
                  <a:lnTo>
                    <a:pt x="174" y="238"/>
                  </a:lnTo>
                  <a:lnTo>
                    <a:pt x="168" y="242"/>
                  </a:lnTo>
                  <a:lnTo>
                    <a:pt x="160" y="246"/>
                  </a:lnTo>
                  <a:lnTo>
                    <a:pt x="150" y="254"/>
                  </a:lnTo>
                  <a:lnTo>
                    <a:pt x="144" y="256"/>
                  </a:lnTo>
                  <a:lnTo>
                    <a:pt x="138" y="256"/>
                  </a:lnTo>
                  <a:lnTo>
                    <a:pt x="134" y="256"/>
                  </a:lnTo>
                  <a:lnTo>
                    <a:pt x="130" y="252"/>
                  </a:lnTo>
                  <a:lnTo>
                    <a:pt x="128" y="250"/>
                  </a:lnTo>
                  <a:lnTo>
                    <a:pt x="124" y="250"/>
                  </a:lnTo>
                  <a:lnTo>
                    <a:pt x="120" y="250"/>
                  </a:lnTo>
                  <a:lnTo>
                    <a:pt x="118" y="252"/>
                  </a:lnTo>
                  <a:lnTo>
                    <a:pt x="114" y="256"/>
                  </a:lnTo>
                  <a:lnTo>
                    <a:pt x="108" y="262"/>
                  </a:lnTo>
                  <a:lnTo>
                    <a:pt x="108" y="264"/>
                  </a:lnTo>
                  <a:lnTo>
                    <a:pt x="104" y="264"/>
                  </a:lnTo>
                  <a:lnTo>
                    <a:pt x="96" y="264"/>
                  </a:lnTo>
                  <a:lnTo>
                    <a:pt x="88" y="260"/>
                  </a:lnTo>
                  <a:lnTo>
                    <a:pt x="76" y="254"/>
                  </a:lnTo>
                  <a:lnTo>
                    <a:pt x="62" y="250"/>
                  </a:lnTo>
                  <a:lnTo>
                    <a:pt x="54" y="248"/>
                  </a:lnTo>
                  <a:lnTo>
                    <a:pt x="46" y="246"/>
                  </a:lnTo>
                  <a:lnTo>
                    <a:pt x="48" y="246"/>
                  </a:lnTo>
                  <a:lnTo>
                    <a:pt x="44" y="238"/>
                  </a:lnTo>
                  <a:lnTo>
                    <a:pt x="40" y="232"/>
                  </a:lnTo>
                  <a:lnTo>
                    <a:pt x="36" y="226"/>
                  </a:lnTo>
                  <a:lnTo>
                    <a:pt x="32" y="222"/>
                  </a:lnTo>
                  <a:lnTo>
                    <a:pt x="30" y="208"/>
                  </a:lnTo>
                  <a:lnTo>
                    <a:pt x="26" y="204"/>
                  </a:lnTo>
                  <a:lnTo>
                    <a:pt x="24" y="200"/>
                  </a:lnTo>
                  <a:lnTo>
                    <a:pt x="10" y="192"/>
                  </a:lnTo>
                  <a:lnTo>
                    <a:pt x="4" y="186"/>
                  </a:lnTo>
                  <a:lnTo>
                    <a:pt x="0" y="182"/>
                  </a:lnTo>
                  <a:lnTo>
                    <a:pt x="0" y="180"/>
                  </a:lnTo>
                  <a:lnTo>
                    <a:pt x="2" y="178"/>
                  </a:lnTo>
                  <a:lnTo>
                    <a:pt x="6" y="176"/>
                  </a:lnTo>
                  <a:lnTo>
                    <a:pt x="12" y="174"/>
                  </a:lnTo>
                  <a:lnTo>
                    <a:pt x="16" y="170"/>
                  </a:lnTo>
                  <a:lnTo>
                    <a:pt x="18" y="160"/>
                  </a:lnTo>
                  <a:lnTo>
                    <a:pt x="18" y="152"/>
                  </a:lnTo>
                  <a:lnTo>
                    <a:pt x="18" y="142"/>
                  </a:lnTo>
                  <a:lnTo>
                    <a:pt x="20" y="134"/>
                  </a:lnTo>
                  <a:lnTo>
                    <a:pt x="24" y="132"/>
                  </a:lnTo>
                  <a:lnTo>
                    <a:pt x="30" y="130"/>
                  </a:lnTo>
                  <a:lnTo>
                    <a:pt x="32" y="120"/>
                  </a:lnTo>
                  <a:lnTo>
                    <a:pt x="34" y="112"/>
                  </a:lnTo>
                  <a:lnTo>
                    <a:pt x="42" y="98"/>
                  </a:lnTo>
                  <a:lnTo>
                    <a:pt x="52" y="86"/>
                  </a:lnTo>
                  <a:lnTo>
                    <a:pt x="52" y="78"/>
                  </a:lnTo>
                  <a:lnTo>
                    <a:pt x="52" y="70"/>
                  </a:lnTo>
                  <a:lnTo>
                    <a:pt x="52" y="46"/>
                  </a:lnTo>
                  <a:lnTo>
                    <a:pt x="54" y="42"/>
                  </a:lnTo>
                  <a:lnTo>
                    <a:pt x="56" y="34"/>
                  </a:lnTo>
                  <a:lnTo>
                    <a:pt x="58" y="28"/>
                  </a:lnTo>
                  <a:lnTo>
                    <a:pt x="58" y="16"/>
                  </a:lnTo>
                  <a:lnTo>
                    <a:pt x="66" y="14"/>
                  </a:lnTo>
                  <a:lnTo>
                    <a:pt x="74" y="10"/>
                  </a:lnTo>
                  <a:lnTo>
                    <a:pt x="80" y="4"/>
                  </a:lnTo>
                  <a:lnTo>
                    <a:pt x="84" y="0"/>
                  </a:lnTo>
                  <a:lnTo>
                    <a:pt x="90" y="10"/>
                  </a:lnTo>
                  <a:lnTo>
                    <a:pt x="96" y="28"/>
                  </a:lnTo>
                  <a:lnTo>
                    <a:pt x="102" y="40"/>
                  </a:lnTo>
                  <a:lnTo>
                    <a:pt x="104" y="44"/>
                  </a:lnTo>
                  <a:lnTo>
                    <a:pt x="110" y="46"/>
                  </a:lnTo>
                  <a:lnTo>
                    <a:pt x="126" y="56"/>
                  </a:lnTo>
                  <a:lnTo>
                    <a:pt x="138" y="68"/>
                  </a:lnTo>
                  <a:lnTo>
                    <a:pt x="154" y="88"/>
                  </a:lnTo>
                  <a:lnTo>
                    <a:pt x="160" y="9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38" name="Freeform 119"/>
            <p:cNvSpPr/>
            <p:nvPr/>
          </p:nvSpPr>
          <p:spPr bwMode="auto">
            <a:xfrm>
              <a:off x="4968765" y="4254364"/>
              <a:ext cx="303268" cy="237612"/>
            </a:xfrm>
            <a:custGeom>
              <a:gdLst>
                <a:gd fmla="*/ 2147483647 w 206" name="T0"/>
                <a:gd fmla="*/ 2147483647 h 152" name="T1"/>
                <a:gd fmla="*/ 2147483647 w 206" name="T2"/>
                <a:gd fmla="*/ 2147483647 h 152" name="T3"/>
                <a:gd fmla="*/ 2147483647 w 206" name="T4"/>
                <a:gd fmla="*/ 2147483647 h 152" name="T5"/>
                <a:gd fmla="*/ 2147483647 w 206" name="T6"/>
                <a:gd fmla="*/ 2147483647 h 152" name="T7"/>
                <a:gd fmla="*/ 2147483647 w 206" name="T8"/>
                <a:gd fmla="*/ 2147483647 h 152" name="T9"/>
                <a:gd fmla="*/ 2147483647 w 206" name="T10"/>
                <a:gd fmla="*/ 2147483647 h 152" name="T11"/>
                <a:gd fmla="*/ 2147483647 w 206" name="T12"/>
                <a:gd fmla="*/ 2147483647 h 152" name="T13"/>
                <a:gd fmla="*/ 2147483647 w 206" name="T14"/>
                <a:gd fmla="*/ 2147483647 h 152" name="T15"/>
                <a:gd fmla="*/ 2147483647 w 206" name="T16"/>
                <a:gd fmla="*/ 2147483647 h 152" name="T17"/>
                <a:gd fmla="*/ 2147483647 w 206" name="T18"/>
                <a:gd fmla="*/ 2147483647 h 152" name="T19"/>
                <a:gd fmla="*/ 2147483647 w 206" name="T20"/>
                <a:gd fmla="*/ 0 h 152" name="T21"/>
                <a:gd fmla="*/ 2147483647 w 206" name="T22"/>
                <a:gd fmla="*/ 0 h 152" name="T23"/>
                <a:gd fmla="*/ 2147483647 w 206" name="T24"/>
                <a:gd fmla="*/ 0 h 152" name="T25"/>
                <a:gd fmla="*/ 2147483647 w 206" name="T26"/>
                <a:gd fmla="*/ 2147483647 h 152" name="T27"/>
                <a:gd fmla="*/ 2147483647 w 206" name="T28"/>
                <a:gd fmla="*/ 2147483647 h 152" name="T29"/>
                <a:gd fmla="*/ 2147483647 w 206" name="T30"/>
                <a:gd fmla="*/ 2147483647 h 152" name="T31"/>
                <a:gd fmla="*/ 2147483647 w 206" name="T32"/>
                <a:gd fmla="*/ 2147483647 h 152" name="T33"/>
                <a:gd fmla="*/ 2147483647 w 206" name="T34"/>
                <a:gd fmla="*/ 2147483647 h 152" name="T35"/>
                <a:gd fmla="*/ 2147483647 w 206" name="T36"/>
                <a:gd fmla="*/ 2147483647 h 152" name="T37"/>
                <a:gd fmla="*/ 2147483647 w 206" name="T38"/>
                <a:gd fmla="*/ 2147483647 h 152" name="T39"/>
                <a:gd fmla="*/ 2147483647 w 206" name="T40"/>
                <a:gd fmla="*/ 2147483647 h 152" name="T41"/>
                <a:gd fmla="*/ 2147483647 w 206" name="T42"/>
                <a:gd fmla="*/ 2147483647 h 152" name="T43"/>
                <a:gd fmla="*/ 2147483647 w 206" name="T44"/>
                <a:gd fmla="*/ 2147483647 h 152" name="T45"/>
                <a:gd fmla="*/ 2147483647 w 206" name="T46"/>
                <a:gd fmla="*/ 2147483647 h 152" name="T47"/>
                <a:gd fmla="*/ 0 w 206" name="T48"/>
                <a:gd fmla="*/ 2147483647 h 152" name="T49"/>
                <a:gd fmla="*/ 2147483647 w 206" name="T50"/>
                <a:gd fmla="*/ 2147483647 h 152" name="T51"/>
                <a:gd fmla="*/ 2147483647 w 206" name="T52"/>
                <a:gd fmla="*/ 2147483647 h 152" name="T53"/>
                <a:gd fmla="*/ 2147483647 w 206" name="T54"/>
                <a:gd fmla="*/ 2147483647 h 152" name="T55"/>
                <a:gd fmla="*/ 2147483647 w 206" name="T56"/>
                <a:gd fmla="*/ 2147483647 h 152" name="T57"/>
                <a:gd fmla="*/ 2147483647 w 206" name="T58"/>
                <a:gd fmla="*/ 2147483647 h 152" name="T59"/>
                <a:gd fmla="*/ 2147483647 w 206" name="T60"/>
                <a:gd fmla="*/ 2147483647 h 152" name="T61"/>
                <a:gd fmla="*/ 2147483647 w 206" name="T62"/>
                <a:gd fmla="*/ 2147483647 h 152" name="T63"/>
                <a:gd fmla="*/ 2147483647 w 206" name="T64"/>
                <a:gd fmla="*/ 2147483647 h 152" name="T65"/>
                <a:gd fmla="*/ 2147483647 w 206" name="T66"/>
                <a:gd fmla="*/ 2147483647 h 152" name="T67"/>
                <a:gd fmla="*/ 2147483647 w 206" name="T68"/>
                <a:gd fmla="*/ 2147483647 h 152" name="T69"/>
                <a:gd fmla="*/ 2147483647 w 206" name="T70"/>
                <a:gd fmla="*/ 2147483647 h 152" name="T71"/>
                <a:gd fmla="*/ 2147483647 w 206" name="T72"/>
                <a:gd fmla="*/ 2147483647 h 152" name="T73"/>
                <a:gd fmla="*/ 2147483647 w 206" name="T74"/>
                <a:gd fmla="*/ 2147483647 h 152" name="T75"/>
                <a:gd fmla="*/ 2147483647 w 206" name="T76"/>
                <a:gd fmla="*/ 2147483647 h 152" name="T77"/>
                <a:gd fmla="*/ 2147483647 w 206" name="T78"/>
                <a:gd fmla="*/ 2147483647 h 152" name="T79"/>
                <a:gd fmla="*/ 2147483647 w 206" name="T80"/>
                <a:gd fmla="*/ 2147483647 h 152" name="T81"/>
                <a:gd fmla="*/ 2147483647 w 206" name="T82"/>
                <a:gd fmla="*/ 2147483647 h 152" name="T83"/>
                <a:gd fmla="*/ 2147483647 w 206" name="T84"/>
                <a:gd fmla="*/ 2147483647 h 152" name="T85"/>
                <a:gd fmla="*/ 2147483647 w 206" name="T86"/>
                <a:gd fmla="*/ 2147483647 h 15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206" name="T132"/>
                <a:gd fmla="*/ 0 h 152" name="T133"/>
                <a:gd fmla="*/ 206 w 206" name="T134"/>
                <a:gd fmla="*/ 152 h 15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52" w="206">
                  <a:moveTo>
                    <a:pt x="206" y="108"/>
                  </a:moveTo>
                  <a:lnTo>
                    <a:pt x="204" y="106"/>
                  </a:lnTo>
                  <a:lnTo>
                    <a:pt x="204" y="102"/>
                  </a:lnTo>
                  <a:lnTo>
                    <a:pt x="204" y="96"/>
                  </a:lnTo>
                  <a:lnTo>
                    <a:pt x="200" y="92"/>
                  </a:lnTo>
                  <a:lnTo>
                    <a:pt x="196" y="88"/>
                  </a:lnTo>
                  <a:lnTo>
                    <a:pt x="186" y="80"/>
                  </a:lnTo>
                  <a:lnTo>
                    <a:pt x="178" y="70"/>
                  </a:lnTo>
                  <a:lnTo>
                    <a:pt x="174" y="68"/>
                  </a:lnTo>
                  <a:lnTo>
                    <a:pt x="170" y="62"/>
                  </a:lnTo>
                  <a:lnTo>
                    <a:pt x="170" y="56"/>
                  </a:lnTo>
                  <a:lnTo>
                    <a:pt x="168" y="54"/>
                  </a:lnTo>
                  <a:lnTo>
                    <a:pt x="162" y="50"/>
                  </a:lnTo>
                  <a:lnTo>
                    <a:pt x="158" y="46"/>
                  </a:lnTo>
                  <a:lnTo>
                    <a:pt x="156" y="44"/>
                  </a:lnTo>
                  <a:lnTo>
                    <a:pt x="156" y="40"/>
                  </a:lnTo>
                  <a:lnTo>
                    <a:pt x="144" y="40"/>
                  </a:lnTo>
                  <a:lnTo>
                    <a:pt x="144" y="28"/>
                  </a:lnTo>
                  <a:lnTo>
                    <a:pt x="142" y="20"/>
                  </a:lnTo>
                  <a:lnTo>
                    <a:pt x="140" y="12"/>
                  </a:lnTo>
                  <a:lnTo>
                    <a:pt x="136" y="6"/>
                  </a:lnTo>
                  <a:lnTo>
                    <a:pt x="136" y="0"/>
                  </a:lnTo>
                  <a:lnTo>
                    <a:pt x="134" y="0"/>
                  </a:lnTo>
                  <a:lnTo>
                    <a:pt x="132" y="0"/>
                  </a:lnTo>
                  <a:lnTo>
                    <a:pt x="128" y="0"/>
                  </a:lnTo>
                  <a:lnTo>
                    <a:pt x="124" y="0"/>
                  </a:lnTo>
                  <a:lnTo>
                    <a:pt x="120" y="2"/>
                  </a:lnTo>
                  <a:lnTo>
                    <a:pt x="112" y="10"/>
                  </a:lnTo>
                  <a:lnTo>
                    <a:pt x="108" y="18"/>
                  </a:lnTo>
                  <a:lnTo>
                    <a:pt x="104" y="28"/>
                  </a:lnTo>
                  <a:lnTo>
                    <a:pt x="102" y="30"/>
                  </a:lnTo>
                  <a:lnTo>
                    <a:pt x="100" y="32"/>
                  </a:lnTo>
                  <a:lnTo>
                    <a:pt x="90" y="34"/>
                  </a:lnTo>
                  <a:lnTo>
                    <a:pt x="72" y="36"/>
                  </a:lnTo>
                  <a:lnTo>
                    <a:pt x="70" y="42"/>
                  </a:lnTo>
                  <a:lnTo>
                    <a:pt x="68" y="48"/>
                  </a:lnTo>
                  <a:lnTo>
                    <a:pt x="64" y="52"/>
                  </a:lnTo>
                  <a:lnTo>
                    <a:pt x="58" y="56"/>
                  </a:lnTo>
                  <a:lnTo>
                    <a:pt x="46" y="60"/>
                  </a:lnTo>
                  <a:lnTo>
                    <a:pt x="34" y="62"/>
                  </a:lnTo>
                  <a:lnTo>
                    <a:pt x="30" y="60"/>
                  </a:lnTo>
                  <a:lnTo>
                    <a:pt x="28" y="58"/>
                  </a:lnTo>
                  <a:lnTo>
                    <a:pt x="24" y="60"/>
                  </a:lnTo>
                  <a:lnTo>
                    <a:pt x="20" y="64"/>
                  </a:lnTo>
                  <a:lnTo>
                    <a:pt x="20" y="66"/>
                  </a:lnTo>
                  <a:lnTo>
                    <a:pt x="18" y="64"/>
                  </a:lnTo>
                  <a:lnTo>
                    <a:pt x="14" y="68"/>
                  </a:lnTo>
                  <a:lnTo>
                    <a:pt x="8" y="74"/>
                  </a:lnTo>
                  <a:lnTo>
                    <a:pt x="2" y="84"/>
                  </a:lnTo>
                  <a:lnTo>
                    <a:pt x="0" y="94"/>
                  </a:lnTo>
                  <a:lnTo>
                    <a:pt x="0" y="102"/>
                  </a:lnTo>
                  <a:lnTo>
                    <a:pt x="2" y="112"/>
                  </a:lnTo>
                  <a:lnTo>
                    <a:pt x="10" y="126"/>
                  </a:lnTo>
                  <a:lnTo>
                    <a:pt x="20" y="140"/>
                  </a:lnTo>
                  <a:lnTo>
                    <a:pt x="28" y="152"/>
                  </a:lnTo>
                  <a:lnTo>
                    <a:pt x="32" y="146"/>
                  </a:lnTo>
                  <a:lnTo>
                    <a:pt x="36" y="140"/>
                  </a:lnTo>
                  <a:lnTo>
                    <a:pt x="42" y="136"/>
                  </a:lnTo>
                  <a:lnTo>
                    <a:pt x="52" y="136"/>
                  </a:lnTo>
                  <a:lnTo>
                    <a:pt x="62" y="136"/>
                  </a:lnTo>
                  <a:lnTo>
                    <a:pt x="64" y="126"/>
                  </a:lnTo>
                  <a:lnTo>
                    <a:pt x="66" y="118"/>
                  </a:lnTo>
                  <a:lnTo>
                    <a:pt x="68" y="114"/>
                  </a:lnTo>
                  <a:lnTo>
                    <a:pt x="72" y="112"/>
                  </a:lnTo>
                  <a:lnTo>
                    <a:pt x="76" y="108"/>
                  </a:lnTo>
                  <a:lnTo>
                    <a:pt x="78" y="108"/>
                  </a:lnTo>
                  <a:lnTo>
                    <a:pt x="84" y="108"/>
                  </a:lnTo>
                  <a:lnTo>
                    <a:pt x="90" y="110"/>
                  </a:lnTo>
                  <a:lnTo>
                    <a:pt x="102" y="116"/>
                  </a:lnTo>
                  <a:lnTo>
                    <a:pt x="112" y="122"/>
                  </a:lnTo>
                  <a:lnTo>
                    <a:pt x="120" y="122"/>
                  </a:lnTo>
                  <a:lnTo>
                    <a:pt x="128" y="122"/>
                  </a:lnTo>
                  <a:lnTo>
                    <a:pt x="130" y="122"/>
                  </a:lnTo>
                  <a:lnTo>
                    <a:pt x="130" y="120"/>
                  </a:lnTo>
                  <a:lnTo>
                    <a:pt x="132" y="116"/>
                  </a:lnTo>
                  <a:lnTo>
                    <a:pt x="134" y="114"/>
                  </a:lnTo>
                  <a:lnTo>
                    <a:pt x="138" y="116"/>
                  </a:lnTo>
                  <a:lnTo>
                    <a:pt x="140" y="116"/>
                  </a:lnTo>
                  <a:lnTo>
                    <a:pt x="146" y="114"/>
                  </a:lnTo>
                  <a:lnTo>
                    <a:pt x="150" y="112"/>
                  </a:lnTo>
                  <a:lnTo>
                    <a:pt x="156" y="110"/>
                  </a:lnTo>
                  <a:lnTo>
                    <a:pt x="160" y="110"/>
                  </a:lnTo>
                  <a:lnTo>
                    <a:pt x="172" y="110"/>
                  </a:lnTo>
                  <a:lnTo>
                    <a:pt x="174" y="104"/>
                  </a:lnTo>
                  <a:lnTo>
                    <a:pt x="178" y="102"/>
                  </a:lnTo>
                  <a:lnTo>
                    <a:pt x="184" y="104"/>
                  </a:lnTo>
                  <a:lnTo>
                    <a:pt x="192" y="106"/>
                  </a:lnTo>
                  <a:lnTo>
                    <a:pt x="204" y="106"/>
                  </a:lnTo>
                  <a:lnTo>
                    <a:pt x="206" y="10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39" name="Freeform 120"/>
            <p:cNvSpPr/>
            <p:nvPr/>
          </p:nvSpPr>
          <p:spPr bwMode="auto">
            <a:xfrm>
              <a:off x="5427702" y="4440207"/>
              <a:ext cx="184497" cy="266815"/>
            </a:xfrm>
            <a:custGeom>
              <a:gdLst>
                <a:gd fmla="*/ 2147483647 w 126" name="T0"/>
                <a:gd fmla="*/ 2147483647 h 168" name="T1"/>
                <a:gd fmla="*/ 2147483647 w 126" name="T2"/>
                <a:gd fmla="*/ 2147483647 h 168" name="T3"/>
                <a:gd fmla="*/ 2147483647 w 126" name="T4"/>
                <a:gd fmla="*/ 2147483647 h 168" name="T5"/>
                <a:gd fmla="*/ 2147483647 w 126" name="T6"/>
                <a:gd fmla="*/ 2147483647 h 168" name="T7"/>
                <a:gd fmla="*/ 2147483647 w 126" name="T8"/>
                <a:gd fmla="*/ 2147483647 h 168" name="T9"/>
                <a:gd fmla="*/ 2147483647 w 126" name="T10"/>
                <a:gd fmla="*/ 2147483647 h 168" name="T11"/>
                <a:gd fmla="*/ 2147483647 w 126" name="T12"/>
                <a:gd fmla="*/ 2147483647 h 168" name="T13"/>
                <a:gd fmla="*/ 2147483647 w 126" name="T14"/>
                <a:gd fmla="*/ 2147483647 h 168" name="T15"/>
                <a:gd fmla="*/ 2147483647 w 126" name="T16"/>
                <a:gd fmla="*/ 2147483647 h 168" name="T17"/>
                <a:gd fmla="*/ 2147483647 w 126" name="T18"/>
                <a:gd fmla="*/ 2147483647 h 168" name="T19"/>
                <a:gd fmla="*/ 2147483647 w 126" name="T20"/>
                <a:gd fmla="*/ 2147483647 h 168" name="T21"/>
                <a:gd fmla="*/ 2147483647 w 126" name="T22"/>
                <a:gd fmla="*/ 2147483647 h 168" name="T23"/>
                <a:gd fmla="*/ 2147483647 w 126" name="T24"/>
                <a:gd fmla="*/ 2147483647 h 168" name="T25"/>
                <a:gd fmla="*/ 2147483647 w 126" name="T26"/>
                <a:gd fmla="*/ 2147483647 h 168" name="T27"/>
                <a:gd fmla="*/ 2147483647 w 126" name="T28"/>
                <a:gd fmla="*/ 2147483647 h 168" name="T29"/>
                <a:gd fmla="*/ 2147483647 w 126" name="T30"/>
                <a:gd fmla="*/ 2147483647 h 168" name="T31"/>
                <a:gd fmla="*/ 2147483647 w 126" name="T32"/>
                <a:gd fmla="*/ 0 h 168" name="T33"/>
                <a:gd fmla="*/ 2147483647 w 126" name="T34"/>
                <a:gd fmla="*/ 0 h 168" name="T35"/>
                <a:gd fmla="*/ 0 w 126" name="T36"/>
                <a:gd fmla="*/ 2147483647 h 168" name="T37"/>
                <a:gd fmla="*/ 2147483647 w 126" name="T38"/>
                <a:gd fmla="*/ 2147483647 h 168" name="T39"/>
                <a:gd fmla="*/ 2147483647 w 126" name="T40"/>
                <a:gd fmla="*/ 2147483647 h 168" name="T41"/>
                <a:gd fmla="*/ 2147483647 w 126" name="T42"/>
                <a:gd fmla="*/ 2147483647 h 168" name="T43"/>
                <a:gd fmla="*/ 2147483647 w 126" name="T44"/>
                <a:gd fmla="*/ 2147483647 h 168" name="T45"/>
                <a:gd fmla="*/ 2147483647 w 126" name="T46"/>
                <a:gd fmla="*/ 2147483647 h 168" name="T47"/>
                <a:gd fmla="*/ 2147483647 w 126" name="T48"/>
                <a:gd fmla="*/ 2147483647 h 168" name="T49"/>
                <a:gd fmla="*/ 2147483647 w 126" name="T50"/>
                <a:gd fmla="*/ 2147483647 h 168" name="T51"/>
                <a:gd fmla="*/ 0 w 126" name="T52"/>
                <a:gd fmla="*/ 2147483647 h 168" name="T53"/>
                <a:gd fmla="*/ 0 w 126" name="T54"/>
                <a:gd fmla="*/ 2147483647 h 168" name="T55"/>
                <a:gd fmla="*/ 2147483647 w 126" name="T56"/>
                <a:gd fmla="*/ 2147483647 h 168" name="T57"/>
                <a:gd fmla="*/ 2147483647 w 126" name="T58"/>
                <a:gd fmla="*/ 2147483647 h 168" name="T59"/>
                <a:gd fmla="*/ 2147483647 w 126" name="T60"/>
                <a:gd fmla="*/ 2147483647 h 168" name="T61"/>
                <a:gd fmla="*/ 2147483647 w 126" name="T62"/>
                <a:gd fmla="*/ 2147483647 h 168" name="T63"/>
                <a:gd fmla="*/ 2147483647 w 126" name="T64"/>
                <a:gd fmla="*/ 2147483647 h 168" name="T65"/>
                <a:gd fmla="*/ 2147483647 w 126" name="T66"/>
                <a:gd fmla="*/ 2147483647 h 168" name="T67"/>
                <a:gd fmla="*/ 2147483647 w 126" name="T68"/>
                <a:gd fmla="*/ 2147483647 h 168" name="T69"/>
                <a:gd fmla="*/ 2147483647 w 126" name="T70"/>
                <a:gd fmla="*/ 2147483647 h 168" name="T71"/>
                <a:gd fmla="*/ 2147483647 w 126" name="T72"/>
                <a:gd fmla="*/ 2147483647 h 168" name="T73"/>
                <a:gd fmla="*/ 2147483647 w 126" name="T74"/>
                <a:gd fmla="*/ 2147483647 h 168" name="T75"/>
                <a:gd fmla="*/ 2147483647 w 126" name="T76"/>
                <a:gd fmla="*/ 2147483647 h 168" name="T77"/>
                <a:gd fmla="*/ 2147483647 w 126" name="T78"/>
                <a:gd fmla="*/ 2147483647 h 168" name="T79"/>
                <a:gd fmla="*/ 2147483647 w 126" name="T80"/>
                <a:gd fmla="*/ 2147483647 h 168"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126" name="T123"/>
                <a:gd fmla="*/ 0 h 168" name="T124"/>
                <a:gd fmla="*/ 126 w 126" name="T125"/>
                <a:gd fmla="*/ 168 h 168"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168" w="125">
                  <a:moveTo>
                    <a:pt x="120" y="10"/>
                  </a:moveTo>
                  <a:lnTo>
                    <a:pt x="116" y="10"/>
                  </a:lnTo>
                  <a:lnTo>
                    <a:pt x="112" y="6"/>
                  </a:lnTo>
                  <a:lnTo>
                    <a:pt x="110" y="4"/>
                  </a:lnTo>
                  <a:lnTo>
                    <a:pt x="106" y="4"/>
                  </a:lnTo>
                  <a:lnTo>
                    <a:pt x="102" y="4"/>
                  </a:lnTo>
                  <a:lnTo>
                    <a:pt x="100" y="6"/>
                  </a:lnTo>
                  <a:lnTo>
                    <a:pt x="96" y="10"/>
                  </a:lnTo>
                  <a:lnTo>
                    <a:pt x="90" y="16"/>
                  </a:lnTo>
                  <a:lnTo>
                    <a:pt x="90" y="18"/>
                  </a:lnTo>
                  <a:lnTo>
                    <a:pt x="86" y="18"/>
                  </a:lnTo>
                  <a:lnTo>
                    <a:pt x="78" y="18"/>
                  </a:lnTo>
                  <a:lnTo>
                    <a:pt x="70" y="14"/>
                  </a:lnTo>
                  <a:lnTo>
                    <a:pt x="58" y="8"/>
                  </a:lnTo>
                  <a:lnTo>
                    <a:pt x="46" y="4"/>
                  </a:lnTo>
                  <a:lnTo>
                    <a:pt x="38" y="2"/>
                  </a:lnTo>
                  <a:lnTo>
                    <a:pt x="30" y="0"/>
                  </a:lnTo>
                  <a:lnTo>
                    <a:pt x="4" y="0"/>
                  </a:lnTo>
                  <a:lnTo>
                    <a:pt x="0" y="4"/>
                  </a:lnTo>
                  <a:lnTo>
                    <a:pt x="4" y="12"/>
                  </a:lnTo>
                  <a:lnTo>
                    <a:pt x="8" y="20"/>
                  </a:lnTo>
                  <a:lnTo>
                    <a:pt x="14" y="32"/>
                  </a:lnTo>
                  <a:lnTo>
                    <a:pt x="16" y="38"/>
                  </a:lnTo>
                  <a:lnTo>
                    <a:pt x="16" y="42"/>
                  </a:lnTo>
                  <a:lnTo>
                    <a:pt x="16" y="48"/>
                  </a:lnTo>
                  <a:lnTo>
                    <a:pt x="16" y="52"/>
                  </a:lnTo>
                  <a:lnTo>
                    <a:pt x="0" y="76"/>
                  </a:lnTo>
                  <a:lnTo>
                    <a:pt x="0" y="100"/>
                  </a:lnTo>
                  <a:lnTo>
                    <a:pt x="62" y="138"/>
                  </a:lnTo>
                  <a:lnTo>
                    <a:pt x="62" y="146"/>
                  </a:lnTo>
                  <a:lnTo>
                    <a:pt x="88" y="168"/>
                  </a:lnTo>
                  <a:lnTo>
                    <a:pt x="90" y="164"/>
                  </a:lnTo>
                  <a:lnTo>
                    <a:pt x="94" y="158"/>
                  </a:lnTo>
                  <a:lnTo>
                    <a:pt x="108" y="130"/>
                  </a:lnTo>
                  <a:lnTo>
                    <a:pt x="122" y="106"/>
                  </a:lnTo>
                  <a:lnTo>
                    <a:pt x="116" y="102"/>
                  </a:lnTo>
                  <a:lnTo>
                    <a:pt x="112" y="98"/>
                  </a:lnTo>
                  <a:lnTo>
                    <a:pt x="112" y="32"/>
                  </a:lnTo>
                  <a:lnTo>
                    <a:pt x="120" y="14"/>
                  </a:lnTo>
                  <a:lnTo>
                    <a:pt x="126" y="10"/>
                  </a:lnTo>
                  <a:lnTo>
                    <a:pt x="120" y="1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40" name="Freeform 121"/>
            <p:cNvSpPr/>
            <p:nvPr/>
          </p:nvSpPr>
          <p:spPr bwMode="auto">
            <a:xfrm>
              <a:off x="5322769" y="4440207"/>
              <a:ext cx="127995" cy="169912"/>
            </a:xfrm>
            <a:custGeom>
              <a:gdLst>
                <a:gd fmla="*/ 2147483647 w 88" name="T0"/>
                <a:gd fmla="*/ 0 h 108" name="T1"/>
                <a:gd fmla="*/ 2147483647 w 88" name="T2"/>
                <a:gd fmla="*/ 2147483647 h 108" name="T3"/>
                <a:gd fmla="*/ 2147483647 w 88" name="T4"/>
                <a:gd fmla="*/ 2147483647 h 108" name="T5"/>
                <a:gd fmla="*/ 2147483647 w 88" name="T6"/>
                <a:gd fmla="*/ 2147483647 h 108" name="T7"/>
                <a:gd fmla="*/ 2147483647 w 88" name="T8"/>
                <a:gd fmla="*/ 2147483647 h 108" name="T9"/>
                <a:gd fmla="*/ 2147483647 w 88" name="T10"/>
                <a:gd fmla="*/ 2147483647 h 108" name="T11"/>
                <a:gd fmla="*/ 2147483647 w 88" name="T12"/>
                <a:gd fmla="*/ 2147483647 h 108" name="T13"/>
                <a:gd fmla="*/ 2147483647 w 88" name="T14"/>
                <a:gd fmla="*/ 2147483647 h 108" name="T15"/>
                <a:gd fmla="*/ 2147483647 w 88" name="T16"/>
                <a:gd fmla="*/ 2147483647 h 108" name="T17"/>
                <a:gd fmla="*/ 2147483647 w 88" name="T18"/>
                <a:gd fmla="*/ 2147483647 h 108" name="T19"/>
                <a:gd fmla="*/ 2147483647 w 88" name="T20"/>
                <a:gd fmla="*/ 2147483647 h 108" name="T21"/>
                <a:gd fmla="*/ 2147483647 w 88" name="T22"/>
                <a:gd fmla="*/ 2147483647 h 108" name="T23"/>
                <a:gd fmla="*/ 2147483647 w 88" name="T24"/>
                <a:gd fmla="*/ 2147483647 h 108" name="T25"/>
                <a:gd fmla="*/ 2147483647 w 88" name="T26"/>
                <a:gd fmla="*/ 2147483647 h 108" name="T27"/>
                <a:gd fmla="*/ 0 w 88" name="T28"/>
                <a:gd fmla="*/ 2147483647 h 108" name="T29"/>
                <a:gd fmla="*/ 0 w 88" name="T30"/>
                <a:gd fmla="*/ 2147483647 h 108" name="T31"/>
                <a:gd fmla="*/ 2147483647 w 88" name="T32"/>
                <a:gd fmla="*/ 2147483647 h 108" name="T33"/>
                <a:gd fmla="*/ 2147483647 w 88" name="T34"/>
                <a:gd fmla="*/ 2147483647 h 108" name="T35"/>
                <a:gd fmla="*/ 2147483647 w 88" name="T36"/>
                <a:gd fmla="*/ 2147483647 h 108" name="T37"/>
                <a:gd fmla="*/ 2147483647 w 88" name="T38"/>
                <a:gd fmla="*/ 2147483647 h 108" name="T39"/>
                <a:gd fmla="*/ 2147483647 w 88" name="T40"/>
                <a:gd fmla="*/ 2147483647 h 108" name="T41"/>
                <a:gd fmla="*/ 2147483647 w 88" name="T42"/>
                <a:gd fmla="*/ 2147483647 h 108" name="T43"/>
                <a:gd fmla="*/ 2147483647 w 88" name="T44"/>
                <a:gd fmla="*/ 2147483647 h 108" name="T45"/>
                <a:gd fmla="*/ 2147483647 w 88" name="T46"/>
                <a:gd fmla="*/ 2147483647 h 108" name="T47"/>
                <a:gd fmla="*/ 2147483647 w 88" name="T48"/>
                <a:gd fmla="*/ 2147483647 h 108" name="T49"/>
                <a:gd fmla="*/ 2147483647 w 88" name="T50"/>
                <a:gd fmla="*/ 2147483647 h 108" name="T51"/>
                <a:gd fmla="*/ 2147483647 w 88" name="T52"/>
                <a:gd fmla="*/ 2147483647 h 108" name="T53"/>
                <a:gd fmla="*/ 2147483647 w 88" name="T54"/>
                <a:gd fmla="*/ 2147483647 h 108" name="T55"/>
                <a:gd fmla="*/ 2147483647 w 88" name="T56"/>
                <a:gd fmla="*/ 2147483647 h 108" name="T57"/>
                <a:gd fmla="*/ 2147483647 w 88" name="T58"/>
                <a:gd fmla="*/ 0 h 108"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88" name="T90"/>
                <a:gd fmla="*/ 0 h 108" name="T91"/>
                <a:gd fmla="*/ 88 w 88" name="T92"/>
                <a:gd fmla="*/ 108 h 108"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108" w="88">
                  <a:moveTo>
                    <a:pt x="76" y="0"/>
                  </a:moveTo>
                  <a:lnTo>
                    <a:pt x="72" y="4"/>
                  </a:lnTo>
                  <a:lnTo>
                    <a:pt x="76" y="12"/>
                  </a:lnTo>
                  <a:lnTo>
                    <a:pt x="80" y="20"/>
                  </a:lnTo>
                  <a:lnTo>
                    <a:pt x="86" y="32"/>
                  </a:lnTo>
                  <a:lnTo>
                    <a:pt x="88" y="38"/>
                  </a:lnTo>
                  <a:lnTo>
                    <a:pt x="88" y="42"/>
                  </a:lnTo>
                  <a:lnTo>
                    <a:pt x="88" y="48"/>
                  </a:lnTo>
                  <a:lnTo>
                    <a:pt x="88" y="52"/>
                  </a:lnTo>
                  <a:lnTo>
                    <a:pt x="72" y="76"/>
                  </a:lnTo>
                  <a:lnTo>
                    <a:pt x="72" y="100"/>
                  </a:lnTo>
                  <a:lnTo>
                    <a:pt x="20" y="98"/>
                  </a:lnTo>
                  <a:lnTo>
                    <a:pt x="14" y="102"/>
                  </a:lnTo>
                  <a:lnTo>
                    <a:pt x="10" y="108"/>
                  </a:lnTo>
                  <a:lnTo>
                    <a:pt x="0" y="108"/>
                  </a:lnTo>
                  <a:lnTo>
                    <a:pt x="0" y="86"/>
                  </a:lnTo>
                  <a:lnTo>
                    <a:pt x="6" y="76"/>
                  </a:lnTo>
                  <a:lnTo>
                    <a:pt x="12" y="64"/>
                  </a:lnTo>
                  <a:lnTo>
                    <a:pt x="18" y="56"/>
                  </a:lnTo>
                  <a:lnTo>
                    <a:pt x="24" y="48"/>
                  </a:lnTo>
                  <a:lnTo>
                    <a:pt x="24" y="38"/>
                  </a:lnTo>
                  <a:lnTo>
                    <a:pt x="22" y="34"/>
                  </a:lnTo>
                  <a:lnTo>
                    <a:pt x="22" y="28"/>
                  </a:lnTo>
                  <a:lnTo>
                    <a:pt x="20" y="16"/>
                  </a:lnTo>
                  <a:lnTo>
                    <a:pt x="24" y="14"/>
                  </a:lnTo>
                  <a:lnTo>
                    <a:pt x="30" y="12"/>
                  </a:lnTo>
                  <a:lnTo>
                    <a:pt x="52" y="12"/>
                  </a:lnTo>
                  <a:lnTo>
                    <a:pt x="62" y="10"/>
                  </a:lnTo>
                  <a:lnTo>
                    <a:pt x="72" y="4"/>
                  </a:lnTo>
                  <a:lnTo>
                    <a:pt x="76"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41" name="Freeform 122"/>
            <p:cNvSpPr/>
            <p:nvPr/>
          </p:nvSpPr>
          <p:spPr bwMode="auto">
            <a:xfrm>
              <a:off x="5319309" y="4594190"/>
              <a:ext cx="267521" cy="318586"/>
            </a:xfrm>
            <a:custGeom>
              <a:gdLst>
                <a:gd fmla="*/ 2147483647 w 182" name="T0"/>
                <a:gd fmla="*/ 2147483647 h 200" name="T1"/>
                <a:gd fmla="*/ 2147483647 w 182" name="T2"/>
                <a:gd fmla="*/ 2147483647 h 200" name="T3"/>
                <a:gd fmla="*/ 2147483647 w 182" name="T4"/>
                <a:gd fmla="*/ 2147483647 h 200" name="T5"/>
                <a:gd fmla="*/ 2147483647 w 182" name="T6"/>
                <a:gd fmla="*/ 2147483647 h 200" name="T7"/>
                <a:gd fmla="*/ 2147483647 w 182" name="T8"/>
                <a:gd fmla="*/ 2147483647 h 200" name="T9"/>
                <a:gd fmla="*/ 2147483647 w 182" name="T10"/>
                <a:gd fmla="*/ 2147483647 h 200" name="T11"/>
                <a:gd fmla="*/ 2147483647 w 182" name="T12"/>
                <a:gd fmla="*/ 2147483647 h 200" name="T13"/>
                <a:gd fmla="*/ 2147483647 w 182" name="T14"/>
                <a:gd fmla="*/ 2147483647 h 200" name="T15"/>
                <a:gd fmla="*/ 2147483647 w 182" name="T16"/>
                <a:gd fmla="*/ 2147483647 h 200" name="T17"/>
                <a:gd fmla="*/ 2147483647 w 182" name="T18"/>
                <a:gd fmla="*/ 2147483647 h 200" name="T19"/>
                <a:gd fmla="*/ 2147483647 w 182" name="T20"/>
                <a:gd fmla="*/ 2147483647 h 200" name="T21"/>
                <a:gd fmla="*/ 2147483647 w 182" name="T22"/>
                <a:gd fmla="*/ 2147483647 h 200" name="T23"/>
                <a:gd fmla="*/ 2147483647 w 182" name="T24"/>
                <a:gd fmla="*/ 2147483647 h 200" name="T25"/>
                <a:gd fmla="*/ 2147483647 w 182" name="T26"/>
                <a:gd fmla="*/ 2147483647 h 200" name="T27"/>
                <a:gd fmla="*/ 2147483647 w 182" name="T28"/>
                <a:gd fmla="*/ 2147483647 h 200" name="T29"/>
                <a:gd fmla="*/ 2147483647 w 182" name="T30"/>
                <a:gd fmla="*/ 2147483647 h 200" name="T31"/>
                <a:gd fmla="*/ 2147483647 w 182" name="T32"/>
                <a:gd fmla="*/ 2147483647 h 200" name="T33"/>
                <a:gd fmla="*/ 2147483647 w 182" name="T34"/>
                <a:gd fmla="*/ 2147483647 h 200" name="T35"/>
                <a:gd fmla="*/ 2147483647 w 182" name="T36"/>
                <a:gd fmla="*/ 2147483647 h 200" name="T37"/>
                <a:gd fmla="*/ 2147483647 w 182" name="T38"/>
                <a:gd fmla="*/ 2147483647 h 200" name="T39"/>
                <a:gd fmla="*/ 2147483647 w 182" name="T40"/>
                <a:gd fmla="*/ 2147483647 h 200" name="T41"/>
                <a:gd fmla="*/ 2147483647 w 182" name="T42"/>
                <a:gd fmla="*/ 2147483647 h 200" name="T43"/>
                <a:gd fmla="*/ 2147483647 w 182" name="T44"/>
                <a:gd fmla="*/ 2147483647 h 200" name="T45"/>
                <a:gd fmla="*/ 2147483647 w 182" name="T46"/>
                <a:gd fmla="*/ 2147483647 h 200" name="T47"/>
                <a:gd fmla="*/ 2147483647 w 182" name="T48"/>
                <a:gd fmla="*/ 2147483647 h 200" name="T49"/>
                <a:gd fmla="*/ 2147483647 w 182" name="T50"/>
                <a:gd fmla="*/ 2147483647 h 200" name="T51"/>
                <a:gd fmla="*/ 2147483647 w 182" name="T52"/>
                <a:gd fmla="*/ 2147483647 h 200" name="T53"/>
                <a:gd fmla="*/ 0 w 182" name="T54"/>
                <a:gd fmla="*/ 2147483647 h 200" name="T55"/>
                <a:gd fmla="*/ 0 w 182" name="T56"/>
                <a:gd fmla="*/ 2147483647 h 200" name="T57"/>
                <a:gd fmla="*/ 0 w 182" name="T58"/>
                <a:gd fmla="*/ 2147483647 h 200" name="T59"/>
                <a:gd fmla="*/ 0 w 182" name="T60"/>
                <a:gd fmla="*/ 2147483647 h 200" name="T61"/>
                <a:gd fmla="*/ 2147483647 w 182" name="T62"/>
                <a:gd fmla="*/ 2147483647 h 200" name="T63"/>
                <a:gd fmla="*/ 2147483647 w 182" name="T64"/>
                <a:gd fmla="*/ 2147483647 h 200" name="T65"/>
                <a:gd fmla="*/ 2147483647 w 182" name="T66"/>
                <a:gd fmla="*/ 2147483647 h 200" name="T67"/>
                <a:gd fmla="*/ 2147483647 w 182" name="T68"/>
                <a:gd fmla="*/ 2147483647 h 200" name="T69"/>
                <a:gd fmla="*/ 2147483647 w 182" name="T70"/>
                <a:gd fmla="*/ 2147483647 h 200" name="T71"/>
                <a:gd fmla="*/ 2147483647 w 182" name="T72"/>
                <a:gd fmla="*/ 2147483647 h 200" name="T73"/>
                <a:gd fmla="*/ 2147483647 w 182" name="T74"/>
                <a:gd fmla="*/ 2147483647 h 200" name="T75"/>
                <a:gd fmla="*/ 2147483647 w 182" name="T76"/>
                <a:gd fmla="*/ 2147483647 h 200" name="T77"/>
                <a:gd fmla="*/ 2147483647 w 182" name="T78"/>
                <a:gd fmla="*/ 2147483647 h 200" name="T79"/>
                <a:gd fmla="*/ 2147483647 w 182" name="T80"/>
                <a:gd fmla="*/ 0 h 200"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182" name="T123"/>
                <a:gd fmla="*/ 0 h 200" name="T124"/>
                <a:gd fmla="*/ 182 w 182" name="T125"/>
                <a:gd fmla="*/ 200 h 200"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200" w="182">
                  <a:moveTo>
                    <a:pt x="30" y="0"/>
                  </a:moveTo>
                  <a:lnTo>
                    <a:pt x="74" y="2"/>
                  </a:lnTo>
                  <a:lnTo>
                    <a:pt x="136" y="40"/>
                  </a:lnTo>
                  <a:lnTo>
                    <a:pt x="136" y="48"/>
                  </a:lnTo>
                  <a:lnTo>
                    <a:pt x="162" y="70"/>
                  </a:lnTo>
                  <a:lnTo>
                    <a:pt x="160" y="74"/>
                  </a:lnTo>
                  <a:lnTo>
                    <a:pt x="158" y="80"/>
                  </a:lnTo>
                  <a:lnTo>
                    <a:pt x="156" y="84"/>
                  </a:lnTo>
                  <a:lnTo>
                    <a:pt x="154" y="88"/>
                  </a:lnTo>
                  <a:lnTo>
                    <a:pt x="152" y="92"/>
                  </a:lnTo>
                  <a:lnTo>
                    <a:pt x="152" y="98"/>
                  </a:lnTo>
                  <a:lnTo>
                    <a:pt x="154" y="102"/>
                  </a:lnTo>
                  <a:lnTo>
                    <a:pt x="158" y="106"/>
                  </a:lnTo>
                  <a:lnTo>
                    <a:pt x="162" y="110"/>
                  </a:lnTo>
                  <a:lnTo>
                    <a:pt x="164" y="116"/>
                  </a:lnTo>
                  <a:lnTo>
                    <a:pt x="164" y="126"/>
                  </a:lnTo>
                  <a:lnTo>
                    <a:pt x="164" y="142"/>
                  </a:lnTo>
                  <a:lnTo>
                    <a:pt x="164" y="156"/>
                  </a:lnTo>
                  <a:lnTo>
                    <a:pt x="168" y="162"/>
                  </a:lnTo>
                  <a:lnTo>
                    <a:pt x="172" y="168"/>
                  </a:lnTo>
                  <a:lnTo>
                    <a:pt x="176" y="174"/>
                  </a:lnTo>
                  <a:lnTo>
                    <a:pt x="182" y="178"/>
                  </a:lnTo>
                  <a:lnTo>
                    <a:pt x="174" y="180"/>
                  </a:lnTo>
                  <a:lnTo>
                    <a:pt x="166" y="180"/>
                  </a:lnTo>
                  <a:lnTo>
                    <a:pt x="162" y="184"/>
                  </a:lnTo>
                  <a:lnTo>
                    <a:pt x="152" y="188"/>
                  </a:lnTo>
                  <a:lnTo>
                    <a:pt x="138" y="192"/>
                  </a:lnTo>
                  <a:lnTo>
                    <a:pt x="134" y="194"/>
                  </a:lnTo>
                  <a:lnTo>
                    <a:pt x="132" y="196"/>
                  </a:lnTo>
                  <a:lnTo>
                    <a:pt x="130" y="198"/>
                  </a:lnTo>
                  <a:lnTo>
                    <a:pt x="126" y="198"/>
                  </a:lnTo>
                  <a:lnTo>
                    <a:pt x="122" y="198"/>
                  </a:lnTo>
                  <a:lnTo>
                    <a:pt x="120" y="196"/>
                  </a:lnTo>
                  <a:lnTo>
                    <a:pt x="116" y="196"/>
                  </a:lnTo>
                  <a:lnTo>
                    <a:pt x="114" y="198"/>
                  </a:lnTo>
                  <a:lnTo>
                    <a:pt x="112" y="200"/>
                  </a:lnTo>
                  <a:lnTo>
                    <a:pt x="108" y="200"/>
                  </a:lnTo>
                  <a:lnTo>
                    <a:pt x="82" y="198"/>
                  </a:lnTo>
                  <a:lnTo>
                    <a:pt x="82" y="172"/>
                  </a:lnTo>
                  <a:lnTo>
                    <a:pt x="80" y="170"/>
                  </a:lnTo>
                  <a:lnTo>
                    <a:pt x="78" y="166"/>
                  </a:lnTo>
                  <a:lnTo>
                    <a:pt x="76" y="160"/>
                  </a:lnTo>
                  <a:lnTo>
                    <a:pt x="60" y="160"/>
                  </a:lnTo>
                  <a:lnTo>
                    <a:pt x="46" y="150"/>
                  </a:lnTo>
                  <a:lnTo>
                    <a:pt x="40" y="146"/>
                  </a:lnTo>
                  <a:lnTo>
                    <a:pt x="30" y="142"/>
                  </a:lnTo>
                  <a:lnTo>
                    <a:pt x="26" y="140"/>
                  </a:lnTo>
                  <a:lnTo>
                    <a:pt x="24" y="138"/>
                  </a:lnTo>
                  <a:lnTo>
                    <a:pt x="22" y="136"/>
                  </a:lnTo>
                  <a:lnTo>
                    <a:pt x="20" y="134"/>
                  </a:lnTo>
                  <a:lnTo>
                    <a:pt x="18" y="126"/>
                  </a:lnTo>
                  <a:lnTo>
                    <a:pt x="16" y="120"/>
                  </a:lnTo>
                  <a:lnTo>
                    <a:pt x="16" y="114"/>
                  </a:lnTo>
                  <a:lnTo>
                    <a:pt x="10" y="110"/>
                  </a:lnTo>
                  <a:lnTo>
                    <a:pt x="6" y="104"/>
                  </a:lnTo>
                  <a:lnTo>
                    <a:pt x="0" y="100"/>
                  </a:lnTo>
                  <a:lnTo>
                    <a:pt x="0" y="94"/>
                  </a:lnTo>
                  <a:lnTo>
                    <a:pt x="0" y="92"/>
                  </a:lnTo>
                  <a:lnTo>
                    <a:pt x="2" y="88"/>
                  </a:lnTo>
                  <a:lnTo>
                    <a:pt x="0" y="84"/>
                  </a:lnTo>
                  <a:lnTo>
                    <a:pt x="0" y="82"/>
                  </a:lnTo>
                  <a:lnTo>
                    <a:pt x="0" y="78"/>
                  </a:lnTo>
                  <a:lnTo>
                    <a:pt x="0" y="72"/>
                  </a:lnTo>
                  <a:lnTo>
                    <a:pt x="2" y="68"/>
                  </a:lnTo>
                  <a:lnTo>
                    <a:pt x="8" y="60"/>
                  </a:lnTo>
                  <a:lnTo>
                    <a:pt x="20" y="50"/>
                  </a:lnTo>
                  <a:lnTo>
                    <a:pt x="22" y="46"/>
                  </a:lnTo>
                  <a:lnTo>
                    <a:pt x="22" y="42"/>
                  </a:lnTo>
                  <a:lnTo>
                    <a:pt x="22" y="40"/>
                  </a:lnTo>
                  <a:lnTo>
                    <a:pt x="20" y="38"/>
                  </a:lnTo>
                  <a:lnTo>
                    <a:pt x="18" y="36"/>
                  </a:lnTo>
                  <a:lnTo>
                    <a:pt x="16" y="34"/>
                  </a:lnTo>
                  <a:lnTo>
                    <a:pt x="18" y="30"/>
                  </a:lnTo>
                  <a:lnTo>
                    <a:pt x="20" y="28"/>
                  </a:lnTo>
                  <a:lnTo>
                    <a:pt x="22" y="26"/>
                  </a:lnTo>
                  <a:lnTo>
                    <a:pt x="22" y="22"/>
                  </a:lnTo>
                  <a:lnTo>
                    <a:pt x="24" y="22"/>
                  </a:lnTo>
                  <a:lnTo>
                    <a:pt x="24" y="16"/>
                  </a:lnTo>
                  <a:lnTo>
                    <a:pt x="22" y="12"/>
                  </a:lnTo>
                  <a:lnTo>
                    <a:pt x="20" y="6"/>
                  </a:lnTo>
                  <a:lnTo>
                    <a:pt x="22" y="0"/>
                  </a:lnTo>
                  <a:lnTo>
                    <a:pt x="24" y="0"/>
                  </a:lnTo>
                  <a:lnTo>
                    <a:pt x="30"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42" name="Freeform 123"/>
            <p:cNvSpPr/>
            <p:nvPr/>
          </p:nvSpPr>
          <p:spPr bwMode="auto">
            <a:xfrm>
              <a:off x="5311237" y="4594190"/>
              <a:ext cx="42665" cy="54425"/>
            </a:xfrm>
            <a:custGeom>
              <a:gdLst>
                <a:gd fmla="*/ 2147483647 w 30" name="T0"/>
                <a:gd fmla="*/ 2147483647 h 34" name="T1"/>
                <a:gd fmla="*/ 2147483647 w 30" name="T2"/>
                <a:gd fmla="*/ 2147483647 h 34" name="T3"/>
                <a:gd fmla="*/ 2147483647 w 30" name="T4"/>
                <a:gd fmla="*/ 2147483647 h 34" name="T5"/>
                <a:gd fmla="*/ 2147483647 w 30" name="T6"/>
                <a:gd fmla="*/ 2147483647 h 34" name="T7"/>
                <a:gd fmla="*/ 2147483647 w 30" name="T8"/>
                <a:gd fmla="*/ 2147483647 h 34" name="T9"/>
                <a:gd fmla="*/ 2147483647 w 30" name="T10"/>
                <a:gd fmla="*/ 2147483647 h 34" name="T11"/>
                <a:gd fmla="*/ 2147483647 w 30" name="T12"/>
                <a:gd fmla="*/ 2147483647 h 34" name="T13"/>
                <a:gd fmla="*/ 2147483647 w 30" name="T14"/>
                <a:gd fmla="*/ 0 h 34" name="T15"/>
                <a:gd fmla="*/ 2147483647 w 30" name="T16"/>
                <a:gd fmla="*/ 2147483647 h 34" name="T17"/>
                <a:gd fmla="*/ 2147483647 w 30" name="T18"/>
                <a:gd fmla="*/ 2147483647 h 34" name="T19"/>
                <a:gd fmla="*/ 2147483647 w 30" name="T20"/>
                <a:gd fmla="*/ 2147483647 h 34" name="T21"/>
                <a:gd fmla="*/ 2147483647 w 30" name="T22"/>
                <a:gd fmla="*/ 2147483647 h 34" name="T23"/>
                <a:gd fmla="*/ 2147483647 w 30" name="T24"/>
                <a:gd fmla="*/ 2147483647 h 34" name="T25"/>
                <a:gd fmla="*/ 0 w 30" name="T26"/>
                <a:gd fmla="*/ 2147483647 h 34" name="T27"/>
                <a:gd fmla="*/ 0 w 30" name="T28"/>
                <a:gd fmla="*/ 2147483647 h 34" name="T29"/>
                <a:gd fmla="*/ 0 w 30" name="T30"/>
                <a:gd fmla="*/ 2147483647 h 34" name="T31"/>
                <a:gd fmla="*/ 0 w 30" name="T32"/>
                <a:gd fmla="*/ 2147483647 h 34" name="T33"/>
                <a:gd fmla="*/ 2147483647 w 30" name="T34"/>
                <a:gd fmla="*/ 2147483647 h 34" name="T35"/>
                <a:gd fmla="*/ 2147483647 w 30" name="T36"/>
                <a:gd fmla="*/ 2147483647 h 34" name="T37"/>
                <a:gd fmla="*/ 2147483647 w 30" name="T38"/>
                <a:gd fmla="*/ 2147483647 h 34" name="T39"/>
                <a:gd fmla="*/ 2147483647 w 30" name="T40"/>
                <a:gd fmla="*/ 2147483647 h 34" name="T41"/>
                <a:gd fmla="*/ 2147483647 w 30" name="T42"/>
                <a:gd fmla="*/ 2147483647 h 34" name="T43"/>
                <a:gd fmla="*/ 2147483647 w 30" name="T44"/>
                <a:gd fmla="*/ 2147483647 h 34"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30" name="T69"/>
                <a:gd fmla="*/ 0 h 34" name="T70"/>
                <a:gd fmla="*/ 30 w 30" name="T71"/>
                <a:gd fmla="*/ 34 h 34"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34" w="30">
                  <a:moveTo>
                    <a:pt x="26" y="28"/>
                  </a:moveTo>
                  <a:lnTo>
                    <a:pt x="28" y="26"/>
                  </a:lnTo>
                  <a:lnTo>
                    <a:pt x="28" y="22"/>
                  </a:lnTo>
                  <a:lnTo>
                    <a:pt x="30" y="22"/>
                  </a:lnTo>
                  <a:lnTo>
                    <a:pt x="30" y="16"/>
                  </a:lnTo>
                  <a:lnTo>
                    <a:pt x="28" y="12"/>
                  </a:lnTo>
                  <a:lnTo>
                    <a:pt x="26" y="6"/>
                  </a:lnTo>
                  <a:lnTo>
                    <a:pt x="28" y="0"/>
                  </a:lnTo>
                  <a:lnTo>
                    <a:pt x="24" y="2"/>
                  </a:lnTo>
                  <a:lnTo>
                    <a:pt x="22" y="4"/>
                  </a:lnTo>
                  <a:lnTo>
                    <a:pt x="18" y="10"/>
                  </a:lnTo>
                  <a:lnTo>
                    <a:pt x="8" y="10"/>
                  </a:lnTo>
                  <a:lnTo>
                    <a:pt x="2" y="18"/>
                  </a:lnTo>
                  <a:lnTo>
                    <a:pt x="0" y="24"/>
                  </a:lnTo>
                  <a:lnTo>
                    <a:pt x="0" y="30"/>
                  </a:lnTo>
                  <a:lnTo>
                    <a:pt x="0" y="32"/>
                  </a:lnTo>
                  <a:lnTo>
                    <a:pt x="0" y="34"/>
                  </a:lnTo>
                  <a:lnTo>
                    <a:pt x="12" y="34"/>
                  </a:lnTo>
                  <a:lnTo>
                    <a:pt x="14" y="30"/>
                  </a:lnTo>
                  <a:lnTo>
                    <a:pt x="14" y="28"/>
                  </a:lnTo>
                  <a:lnTo>
                    <a:pt x="16" y="26"/>
                  </a:lnTo>
                  <a:lnTo>
                    <a:pt x="26" y="26"/>
                  </a:lnTo>
                  <a:lnTo>
                    <a:pt x="26" y="2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43" name="Freeform 124"/>
            <p:cNvSpPr/>
            <p:nvPr/>
          </p:nvSpPr>
          <p:spPr bwMode="auto">
            <a:xfrm>
              <a:off x="5311237" y="4637995"/>
              <a:ext cx="40359" cy="65044"/>
            </a:xfrm>
            <a:custGeom>
              <a:gdLst>
                <a:gd fmla="*/ 0 w 28" name="T0"/>
                <a:gd fmla="*/ 2147483647 h 42" name="T1"/>
                <a:gd fmla="*/ 2147483647 w 28" name="T2"/>
                <a:gd fmla="*/ 2147483647 h 42" name="T3"/>
                <a:gd fmla="*/ 2147483647 w 28" name="T4"/>
                <a:gd fmla="*/ 2147483647 h 42" name="T5"/>
                <a:gd fmla="*/ 2147483647 w 28" name="T6"/>
                <a:gd fmla="*/ 2147483647 h 42" name="T7"/>
                <a:gd fmla="*/ 2147483647 w 28" name="T8"/>
                <a:gd fmla="*/ 2147483647 h 42" name="T9"/>
                <a:gd fmla="*/ 2147483647 w 28" name="T10"/>
                <a:gd fmla="*/ 2147483647 h 42" name="T11"/>
                <a:gd fmla="*/ 2147483647 w 28" name="T12"/>
                <a:gd fmla="*/ 2147483647 h 42" name="T13"/>
                <a:gd fmla="*/ 2147483647 w 28" name="T14"/>
                <a:gd fmla="*/ 2147483647 h 42" name="T15"/>
                <a:gd fmla="*/ 2147483647 w 28" name="T16"/>
                <a:gd fmla="*/ 2147483647 h 42" name="T17"/>
                <a:gd fmla="*/ 2147483647 w 28" name="T18"/>
                <a:gd fmla="*/ 2147483647 h 42" name="T19"/>
                <a:gd fmla="*/ 2147483647 w 28" name="T20"/>
                <a:gd fmla="*/ 2147483647 h 42" name="T21"/>
                <a:gd fmla="*/ 2147483647 w 28" name="T22"/>
                <a:gd fmla="*/ 2147483647 h 42" name="T23"/>
                <a:gd fmla="*/ 2147483647 w 28" name="T24"/>
                <a:gd fmla="*/ 2147483647 h 42" name="T25"/>
                <a:gd fmla="*/ 2147483647 w 28" name="T26"/>
                <a:gd fmla="*/ 2147483647 h 42" name="T27"/>
                <a:gd fmla="*/ 2147483647 w 28" name="T28"/>
                <a:gd fmla="*/ 2147483647 h 42" name="T29"/>
                <a:gd fmla="*/ 2147483647 w 28" name="T30"/>
                <a:gd fmla="*/ 2147483647 h 42" name="T31"/>
                <a:gd fmla="*/ 2147483647 w 28" name="T32"/>
                <a:gd fmla="*/ 2147483647 h 42" name="T33"/>
                <a:gd fmla="*/ 2147483647 w 28" name="T34"/>
                <a:gd fmla="*/ 2147483647 h 42" name="T35"/>
                <a:gd fmla="*/ 2147483647 w 28" name="T36"/>
                <a:gd fmla="*/ 2147483647 h 42" name="T37"/>
                <a:gd fmla="*/ 2147483647 w 28" name="T38"/>
                <a:gd fmla="*/ 0 h 42" name="T39"/>
                <a:gd fmla="*/ 2147483647 w 28" name="T40"/>
                <a:gd fmla="*/ 0 h 42" name="T41"/>
                <a:gd fmla="*/ 2147483647 w 28" name="T42"/>
                <a:gd fmla="*/ 2147483647 h 42" name="T43"/>
                <a:gd fmla="*/ 2147483647 w 28" name="T44"/>
                <a:gd fmla="*/ 2147483647 h 42" name="T45"/>
                <a:gd fmla="*/ 2147483647 w 28" name="T46"/>
                <a:gd fmla="*/ 2147483647 h 42" name="T47"/>
                <a:gd fmla="*/ 0 w 28" name="T48"/>
                <a:gd fmla="*/ 2147483647 h 42" name="T49"/>
                <a:gd fmla="*/ 0 w 28" name="T50"/>
                <a:gd fmla="*/ 2147483647 h 42" name="T51"/>
                <a:gd fmla="*/ 0 w 28" name="T52"/>
                <a:gd fmla="*/ 2147483647 h 42" name="T53"/>
                <a:gd fmla="*/ 0 w 28" name="T54"/>
                <a:gd fmla="*/ 2147483647 h 42"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28" name="T84"/>
                <a:gd fmla="*/ 0 h 42" name="T85"/>
                <a:gd fmla="*/ 28 w 28" name="T86"/>
                <a:gd fmla="*/ 42 h 42"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42" w="28">
                  <a:moveTo>
                    <a:pt x="0" y="8"/>
                  </a:moveTo>
                  <a:lnTo>
                    <a:pt x="2" y="12"/>
                  </a:lnTo>
                  <a:lnTo>
                    <a:pt x="6" y="14"/>
                  </a:lnTo>
                  <a:lnTo>
                    <a:pt x="6" y="16"/>
                  </a:lnTo>
                  <a:lnTo>
                    <a:pt x="4" y="20"/>
                  </a:lnTo>
                  <a:lnTo>
                    <a:pt x="4" y="24"/>
                  </a:lnTo>
                  <a:lnTo>
                    <a:pt x="4" y="28"/>
                  </a:lnTo>
                  <a:lnTo>
                    <a:pt x="6" y="34"/>
                  </a:lnTo>
                  <a:lnTo>
                    <a:pt x="8" y="42"/>
                  </a:lnTo>
                  <a:lnTo>
                    <a:pt x="14" y="34"/>
                  </a:lnTo>
                  <a:lnTo>
                    <a:pt x="22" y="28"/>
                  </a:lnTo>
                  <a:lnTo>
                    <a:pt x="26" y="24"/>
                  </a:lnTo>
                  <a:lnTo>
                    <a:pt x="28" y="20"/>
                  </a:lnTo>
                  <a:lnTo>
                    <a:pt x="28" y="16"/>
                  </a:lnTo>
                  <a:lnTo>
                    <a:pt x="28" y="14"/>
                  </a:lnTo>
                  <a:lnTo>
                    <a:pt x="26" y="12"/>
                  </a:lnTo>
                  <a:lnTo>
                    <a:pt x="24" y="10"/>
                  </a:lnTo>
                  <a:lnTo>
                    <a:pt x="22" y="8"/>
                  </a:lnTo>
                  <a:lnTo>
                    <a:pt x="24" y="2"/>
                  </a:lnTo>
                  <a:lnTo>
                    <a:pt x="26" y="0"/>
                  </a:lnTo>
                  <a:lnTo>
                    <a:pt x="16" y="0"/>
                  </a:lnTo>
                  <a:lnTo>
                    <a:pt x="14" y="2"/>
                  </a:lnTo>
                  <a:lnTo>
                    <a:pt x="14" y="4"/>
                  </a:lnTo>
                  <a:lnTo>
                    <a:pt x="12" y="8"/>
                  </a:lnTo>
                  <a:lnTo>
                    <a:pt x="0" y="8"/>
                  </a:lnTo>
                  <a:lnTo>
                    <a:pt x="0" y="6"/>
                  </a:lnTo>
                  <a:lnTo>
                    <a:pt x="0" y="4"/>
                  </a:lnTo>
                  <a:lnTo>
                    <a:pt x="0"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44" name="Freeform 125"/>
            <p:cNvSpPr/>
            <p:nvPr/>
          </p:nvSpPr>
          <p:spPr bwMode="auto">
            <a:xfrm>
              <a:off x="4922641" y="4414984"/>
              <a:ext cx="434722" cy="545579"/>
            </a:xfrm>
            <a:custGeom>
              <a:gdLst>
                <a:gd fmla="*/ 2147483647 w 298" name="T0"/>
                <a:gd fmla="*/ 2147483647 h 346" name="T1"/>
                <a:gd fmla="*/ 2147483647 w 298" name="T2"/>
                <a:gd fmla="*/ 2147483647 h 346" name="T3"/>
                <a:gd fmla="*/ 2147483647 w 298" name="T4"/>
                <a:gd fmla="*/ 2147483647 h 346" name="T5"/>
                <a:gd fmla="*/ 2147483647 w 298" name="T6"/>
                <a:gd fmla="*/ 2147483647 h 346" name="T7"/>
                <a:gd fmla="*/ 2147483647 w 298" name="T8"/>
                <a:gd fmla="*/ 2147483647 h 346" name="T9"/>
                <a:gd fmla="*/ 2147483647 w 298" name="T10"/>
                <a:gd fmla="*/ 2147483647 h 346" name="T11"/>
                <a:gd fmla="*/ 2147483647 w 298" name="T12"/>
                <a:gd fmla="*/ 2147483647 h 346" name="T13"/>
                <a:gd fmla="*/ 2147483647 w 298" name="T14"/>
                <a:gd fmla="*/ 2147483647 h 346" name="T15"/>
                <a:gd fmla="*/ 2147483647 w 298" name="T16"/>
                <a:gd fmla="*/ 2147483647 h 346" name="T17"/>
                <a:gd fmla="*/ 2147483647 w 298" name="T18"/>
                <a:gd fmla="*/ 2147483647 h 346" name="T19"/>
                <a:gd fmla="*/ 2147483647 w 298" name="T20"/>
                <a:gd fmla="*/ 2147483647 h 346" name="T21"/>
                <a:gd fmla="*/ 2147483647 w 298" name="T22"/>
                <a:gd fmla="*/ 2147483647 h 346" name="T23"/>
                <a:gd fmla="*/ 2147483647 w 298" name="T24"/>
                <a:gd fmla="*/ 2147483647 h 346" name="T25"/>
                <a:gd fmla="*/ 2147483647 w 298" name="T26"/>
                <a:gd fmla="*/ 2147483647 h 346" name="T27"/>
                <a:gd fmla="*/ 2147483647 w 298" name="T28"/>
                <a:gd fmla="*/ 2147483647 h 346" name="T29"/>
                <a:gd fmla="*/ 2147483647 w 298" name="T30"/>
                <a:gd fmla="*/ 2147483647 h 346" name="T31"/>
                <a:gd fmla="*/ 2147483647 w 298" name="T32"/>
                <a:gd fmla="*/ 2147483647 h 346" name="T33"/>
                <a:gd fmla="*/ 2147483647 w 298" name="T34"/>
                <a:gd fmla="*/ 2147483647 h 346" name="T35"/>
                <a:gd fmla="*/ 2147483647 w 298" name="T36"/>
                <a:gd fmla="*/ 2147483647 h 346" name="T37"/>
                <a:gd fmla="*/ 2147483647 w 298" name="T38"/>
                <a:gd fmla="*/ 2147483647 h 346" name="T39"/>
                <a:gd fmla="*/ 0 w 298" name="T40"/>
                <a:gd fmla="*/ 2147483647 h 346" name="T41"/>
                <a:gd fmla="*/ 2147483647 w 298" name="T42"/>
                <a:gd fmla="*/ 2147483647 h 346" name="T43"/>
                <a:gd fmla="*/ 2147483647 w 298" name="T44"/>
                <a:gd fmla="*/ 2147483647 h 346" name="T45"/>
                <a:gd fmla="*/ 2147483647 w 298" name="T46"/>
                <a:gd fmla="*/ 2147483647 h 346" name="T47"/>
                <a:gd fmla="*/ 2147483647 w 298" name="T48"/>
                <a:gd fmla="*/ 2147483647 h 346" name="T49"/>
                <a:gd fmla="*/ 2147483647 w 298" name="T50"/>
                <a:gd fmla="*/ 2147483647 h 346" name="T51"/>
                <a:gd fmla="*/ 2147483647 w 298" name="T52"/>
                <a:gd fmla="*/ 2147483647 h 346" name="T53"/>
                <a:gd fmla="*/ 2147483647 w 298" name="T54"/>
                <a:gd fmla="*/ 2147483647 h 346" name="T55"/>
                <a:gd fmla="*/ 2147483647 w 298" name="T56"/>
                <a:gd fmla="*/ 2147483647 h 346" name="T57"/>
                <a:gd fmla="*/ 2147483647 w 298" name="T58"/>
                <a:gd fmla="*/ 2147483647 h 346" name="T59"/>
                <a:gd fmla="*/ 2147483647 w 298" name="T60"/>
                <a:gd fmla="*/ 2147483647 h 346" name="T61"/>
                <a:gd fmla="*/ 2147483647 w 298" name="T62"/>
                <a:gd fmla="*/ 2147483647 h 346" name="T63"/>
                <a:gd fmla="*/ 2147483647 w 298" name="T64"/>
                <a:gd fmla="*/ 2147483647 h 346" name="T65"/>
                <a:gd fmla="*/ 2147483647 w 298" name="T66"/>
                <a:gd fmla="*/ 2147483647 h 346" name="T67"/>
                <a:gd fmla="*/ 2147483647 w 298" name="T68"/>
                <a:gd fmla="*/ 2147483647 h 346" name="T69"/>
                <a:gd fmla="*/ 2147483647 w 298" name="T70"/>
                <a:gd fmla="*/ 2147483647 h 346" name="T71"/>
                <a:gd fmla="*/ 2147483647 w 298" name="T72"/>
                <a:gd fmla="*/ 2147483647 h 346" name="T73"/>
                <a:gd fmla="*/ 2147483647 w 298" name="T74"/>
                <a:gd fmla="*/ 2147483647 h 346" name="T75"/>
                <a:gd fmla="*/ 2147483647 w 298" name="T76"/>
                <a:gd fmla="*/ 2147483647 h 346" name="T77"/>
                <a:gd fmla="*/ 2147483647 w 298" name="T78"/>
                <a:gd fmla="*/ 2147483647 h 346" name="T79"/>
                <a:gd fmla="*/ 2147483647 w 298" name="T80"/>
                <a:gd fmla="*/ 2147483647 h 346" name="T81"/>
                <a:gd fmla="*/ 2147483647 w 298" name="T82"/>
                <a:gd fmla="*/ 2147483647 h 346" name="T83"/>
                <a:gd fmla="*/ 2147483647 w 298" name="T84"/>
                <a:gd fmla="*/ 2147483647 h 346" name="T85"/>
                <a:gd fmla="*/ 2147483647 w 298" name="T86"/>
                <a:gd fmla="*/ 2147483647 h 346" name="T87"/>
                <a:gd fmla="*/ 2147483647 w 298" name="T88"/>
                <a:gd fmla="*/ 2147483647 h 346" name="T89"/>
                <a:gd fmla="*/ 2147483647 w 298" name="T90"/>
                <a:gd fmla="*/ 2147483647 h 346" name="T91"/>
                <a:gd fmla="*/ 2147483647 w 298" name="T92"/>
                <a:gd fmla="*/ 2147483647 h 346" name="T93"/>
                <a:gd fmla="*/ 2147483647 w 298" name="T94"/>
                <a:gd fmla="*/ 2147483647 h 346" name="T95"/>
                <a:gd fmla="*/ 2147483647 w 298" name="T96"/>
                <a:gd fmla="*/ 2147483647 h 346" name="T97"/>
                <a:gd fmla="*/ 2147483647 w 298" name="T98"/>
                <a:gd fmla="*/ 2147483647 h 346" name="T99"/>
                <a:gd fmla="*/ 2147483647 w 298" name="T100"/>
                <a:gd fmla="*/ 2147483647 h 346" name="T101"/>
                <a:gd fmla="*/ 2147483647 w 298" name="T102"/>
                <a:gd fmla="*/ 2147483647 h 346" name="T103"/>
                <a:gd fmla="*/ 2147483647 w 298" name="T104"/>
                <a:gd fmla="*/ 2147483647 h 346" name="T105"/>
                <a:gd fmla="*/ 2147483647 w 298" name="T106"/>
                <a:gd fmla="*/ 2147483647 h 346" name="T107"/>
                <a:gd fmla="*/ 2147483647 w 298" name="T108"/>
                <a:gd fmla="*/ 2147483647 h 346" name="T109"/>
                <a:gd fmla="*/ 2147483647 w 298" name="T110"/>
                <a:gd fmla="*/ 2147483647 h 346" name="T111"/>
                <a:gd fmla="*/ 2147483647 w 298" name="T112"/>
                <a:gd fmla="*/ 2147483647 h 346" name="T113"/>
                <a:gd fmla="*/ 2147483647 w 298" name="T114"/>
                <a:gd fmla="*/ 2147483647 h 34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298" name="T174"/>
                <a:gd fmla="*/ 0 h 346" name="T175"/>
                <a:gd fmla="*/ 298 w 298" name="T176"/>
                <a:gd fmla="*/ 346 h 346"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346" w="298">
                  <a:moveTo>
                    <a:pt x="290" y="248"/>
                  </a:moveTo>
                  <a:lnTo>
                    <a:pt x="280" y="250"/>
                  </a:lnTo>
                  <a:lnTo>
                    <a:pt x="270" y="256"/>
                  </a:lnTo>
                  <a:lnTo>
                    <a:pt x="264" y="258"/>
                  </a:lnTo>
                  <a:lnTo>
                    <a:pt x="260" y="262"/>
                  </a:lnTo>
                  <a:lnTo>
                    <a:pt x="258" y="266"/>
                  </a:lnTo>
                  <a:lnTo>
                    <a:pt x="256" y="272"/>
                  </a:lnTo>
                  <a:lnTo>
                    <a:pt x="256" y="310"/>
                  </a:lnTo>
                  <a:lnTo>
                    <a:pt x="258" y="318"/>
                  </a:lnTo>
                  <a:lnTo>
                    <a:pt x="260" y="320"/>
                  </a:lnTo>
                  <a:lnTo>
                    <a:pt x="266" y="324"/>
                  </a:lnTo>
                  <a:lnTo>
                    <a:pt x="276" y="324"/>
                  </a:lnTo>
                  <a:lnTo>
                    <a:pt x="276" y="336"/>
                  </a:lnTo>
                  <a:lnTo>
                    <a:pt x="274" y="340"/>
                  </a:lnTo>
                  <a:lnTo>
                    <a:pt x="272" y="344"/>
                  </a:lnTo>
                  <a:lnTo>
                    <a:pt x="268" y="346"/>
                  </a:lnTo>
                  <a:lnTo>
                    <a:pt x="266" y="346"/>
                  </a:lnTo>
                  <a:lnTo>
                    <a:pt x="262" y="338"/>
                  </a:lnTo>
                  <a:lnTo>
                    <a:pt x="258" y="334"/>
                  </a:lnTo>
                  <a:lnTo>
                    <a:pt x="248" y="326"/>
                  </a:lnTo>
                  <a:lnTo>
                    <a:pt x="242" y="320"/>
                  </a:lnTo>
                  <a:lnTo>
                    <a:pt x="238" y="318"/>
                  </a:lnTo>
                  <a:lnTo>
                    <a:pt x="238" y="314"/>
                  </a:lnTo>
                  <a:lnTo>
                    <a:pt x="232" y="316"/>
                  </a:lnTo>
                  <a:lnTo>
                    <a:pt x="230" y="318"/>
                  </a:lnTo>
                  <a:lnTo>
                    <a:pt x="228" y="318"/>
                  </a:lnTo>
                  <a:lnTo>
                    <a:pt x="224" y="320"/>
                  </a:lnTo>
                  <a:lnTo>
                    <a:pt x="218" y="318"/>
                  </a:lnTo>
                  <a:lnTo>
                    <a:pt x="212" y="316"/>
                  </a:lnTo>
                  <a:lnTo>
                    <a:pt x="208" y="312"/>
                  </a:lnTo>
                  <a:lnTo>
                    <a:pt x="206" y="308"/>
                  </a:lnTo>
                  <a:lnTo>
                    <a:pt x="190" y="302"/>
                  </a:lnTo>
                  <a:lnTo>
                    <a:pt x="186" y="300"/>
                  </a:lnTo>
                  <a:lnTo>
                    <a:pt x="178" y="300"/>
                  </a:lnTo>
                  <a:lnTo>
                    <a:pt x="170" y="300"/>
                  </a:lnTo>
                  <a:lnTo>
                    <a:pt x="166" y="302"/>
                  </a:lnTo>
                  <a:lnTo>
                    <a:pt x="162" y="302"/>
                  </a:lnTo>
                  <a:lnTo>
                    <a:pt x="156" y="300"/>
                  </a:lnTo>
                  <a:lnTo>
                    <a:pt x="158" y="294"/>
                  </a:lnTo>
                  <a:lnTo>
                    <a:pt x="158" y="290"/>
                  </a:lnTo>
                  <a:lnTo>
                    <a:pt x="156" y="282"/>
                  </a:lnTo>
                  <a:lnTo>
                    <a:pt x="152" y="280"/>
                  </a:lnTo>
                  <a:lnTo>
                    <a:pt x="152" y="276"/>
                  </a:lnTo>
                  <a:lnTo>
                    <a:pt x="154" y="254"/>
                  </a:lnTo>
                  <a:lnTo>
                    <a:pt x="152" y="232"/>
                  </a:lnTo>
                  <a:lnTo>
                    <a:pt x="146" y="234"/>
                  </a:lnTo>
                  <a:lnTo>
                    <a:pt x="138" y="234"/>
                  </a:lnTo>
                  <a:lnTo>
                    <a:pt x="134" y="232"/>
                  </a:lnTo>
                  <a:lnTo>
                    <a:pt x="132" y="230"/>
                  </a:lnTo>
                  <a:lnTo>
                    <a:pt x="130" y="228"/>
                  </a:lnTo>
                  <a:lnTo>
                    <a:pt x="110" y="228"/>
                  </a:lnTo>
                  <a:lnTo>
                    <a:pt x="110" y="236"/>
                  </a:lnTo>
                  <a:lnTo>
                    <a:pt x="108" y="240"/>
                  </a:lnTo>
                  <a:lnTo>
                    <a:pt x="106" y="242"/>
                  </a:lnTo>
                  <a:lnTo>
                    <a:pt x="98" y="242"/>
                  </a:lnTo>
                  <a:lnTo>
                    <a:pt x="86" y="242"/>
                  </a:lnTo>
                  <a:lnTo>
                    <a:pt x="82" y="242"/>
                  </a:lnTo>
                  <a:lnTo>
                    <a:pt x="80" y="240"/>
                  </a:lnTo>
                  <a:lnTo>
                    <a:pt x="72" y="232"/>
                  </a:lnTo>
                  <a:lnTo>
                    <a:pt x="66" y="220"/>
                  </a:lnTo>
                  <a:lnTo>
                    <a:pt x="66" y="208"/>
                  </a:lnTo>
                  <a:lnTo>
                    <a:pt x="2" y="208"/>
                  </a:lnTo>
                  <a:lnTo>
                    <a:pt x="0" y="202"/>
                  </a:lnTo>
                  <a:lnTo>
                    <a:pt x="2" y="190"/>
                  </a:lnTo>
                  <a:lnTo>
                    <a:pt x="4" y="186"/>
                  </a:lnTo>
                  <a:lnTo>
                    <a:pt x="8" y="184"/>
                  </a:lnTo>
                  <a:lnTo>
                    <a:pt x="14" y="184"/>
                  </a:lnTo>
                  <a:lnTo>
                    <a:pt x="16" y="184"/>
                  </a:lnTo>
                  <a:lnTo>
                    <a:pt x="20" y="184"/>
                  </a:lnTo>
                  <a:lnTo>
                    <a:pt x="22" y="182"/>
                  </a:lnTo>
                  <a:lnTo>
                    <a:pt x="24" y="180"/>
                  </a:lnTo>
                  <a:lnTo>
                    <a:pt x="26" y="180"/>
                  </a:lnTo>
                  <a:lnTo>
                    <a:pt x="30" y="180"/>
                  </a:lnTo>
                  <a:lnTo>
                    <a:pt x="30" y="184"/>
                  </a:lnTo>
                  <a:lnTo>
                    <a:pt x="32" y="184"/>
                  </a:lnTo>
                  <a:lnTo>
                    <a:pt x="36" y="184"/>
                  </a:lnTo>
                  <a:lnTo>
                    <a:pt x="42" y="184"/>
                  </a:lnTo>
                  <a:lnTo>
                    <a:pt x="46" y="182"/>
                  </a:lnTo>
                  <a:lnTo>
                    <a:pt x="50" y="176"/>
                  </a:lnTo>
                  <a:lnTo>
                    <a:pt x="52" y="168"/>
                  </a:lnTo>
                  <a:lnTo>
                    <a:pt x="56" y="156"/>
                  </a:lnTo>
                  <a:lnTo>
                    <a:pt x="56" y="142"/>
                  </a:lnTo>
                  <a:lnTo>
                    <a:pt x="60" y="140"/>
                  </a:lnTo>
                  <a:lnTo>
                    <a:pt x="64" y="136"/>
                  </a:lnTo>
                  <a:lnTo>
                    <a:pt x="66" y="126"/>
                  </a:lnTo>
                  <a:lnTo>
                    <a:pt x="70" y="122"/>
                  </a:lnTo>
                  <a:lnTo>
                    <a:pt x="74" y="118"/>
                  </a:lnTo>
                  <a:lnTo>
                    <a:pt x="78" y="116"/>
                  </a:lnTo>
                  <a:lnTo>
                    <a:pt x="80" y="112"/>
                  </a:lnTo>
                  <a:lnTo>
                    <a:pt x="82" y="108"/>
                  </a:lnTo>
                  <a:lnTo>
                    <a:pt x="80" y="104"/>
                  </a:lnTo>
                  <a:lnTo>
                    <a:pt x="80" y="102"/>
                  </a:lnTo>
                  <a:lnTo>
                    <a:pt x="80" y="98"/>
                  </a:lnTo>
                  <a:lnTo>
                    <a:pt x="92" y="68"/>
                  </a:lnTo>
                  <a:lnTo>
                    <a:pt x="96" y="54"/>
                  </a:lnTo>
                  <a:lnTo>
                    <a:pt x="98" y="44"/>
                  </a:lnTo>
                  <a:lnTo>
                    <a:pt x="96" y="40"/>
                  </a:lnTo>
                  <a:lnTo>
                    <a:pt x="96" y="38"/>
                  </a:lnTo>
                  <a:lnTo>
                    <a:pt x="94" y="36"/>
                  </a:lnTo>
                  <a:lnTo>
                    <a:pt x="94" y="34"/>
                  </a:lnTo>
                  <a:lnTo>
                    <a:pt x="96" y="24"/>
                  </a:lnTo>
                  <a:lnTo>
                    <a:pt x="98" y="16"/>
                  </a:lnTo>
                  <a:lnTo>
                    <a:pt x="100" y="12"/>
                  </a:lnTo>
                  <a:lnTo>
                    <a:pt x="104" y="10"/>
                  </a:lnTo>
                  <a:lnTo>
                    <a:pt x="108" y="6"/>
                  </a:lnTo>
                  <a:lnTo>
                    <a:pt x="110" y="6"/>
                  </a:lnTo>
                  <a:lnTo>
                    <a:pt x="116" y="6"/>
                  </a:lnTo>
                  <a:lnTo>
                    <a:pt x="122" y="8"/>
                  </a:lnTo>
                  <a:lnTo>
                    <a:pt x="134" y="14"/>
                  </a:lnTo>
                  <a:lnTo>
                    <a:pt x="144" y="20"/>
                  </a:lnTo>
                  <a:lnTo>
                    <a:pt x="152" y="20"/>
                  </a:lnTo>
                  <a:lnTo>
                    <a:pt x="160" y="20"/>
                  </a:lnTo>
                  <a:lnTo>
                    <a:pt x="162" y="20"/>
                  </a:lnTo>
                  <a:lnTo>
                    <a:pt x="162" y="18"/>
                  </a:lnTo>
                  <a:lnTo>
                    <a:pt x="164" y="14"/>
                  </a:lnTo>
                  <a:lnTo>
                    <a:pt x="166" y="12"/>
                  </a:lnTo>
                  <a:lnTo>
                    <a:pt x="170" y="14"/>
                  </a:lnTo>
                  <a:lnTo>
                    <a:pt x="172" y="14"/>
                  </a:lnTo>
                  <a:lnTo>
                    <a:pt x="178" y="12"/>
                  </a:lnTo>
                  <a:lnTo>
                    <a:pt x="182" y="10"/>
                  </a:lnTo>
                  <a:lnTo>
                    <a:pt x="188" y="8"/>
                  </a:lnTo>
                  <a:lnTo>
                    <a:pt x="192" y="8"/>
                  </a:lnTo>
                  <a:lnTo>
                    <a:pt x="204" y="8"/>
                  </a:lnTo>
                  <a:lnTo>
                    <a:pt x="206" y="2"/>
                  </a:lnTo>
                  <a:lnTo>
                    <a:pt x="210" y="0"/>
                  </a:lnTo>
                  <a:lnTo>
                    <a:pt x="216" y="2"/>
                  </a:lnTo>
                  <a:lnTo>
                    <a:pt x="224" y="4"/>
                  </a:lnTo>
                  <a:lnTo>
                    <a:pt x="236" y="4"/>
                  </a:lnTo>
                  <a:lnTo>
                    <a:pt x="246" y="14"/>
                  </a:lnTo>
                  <a:lnTo>
                    <a:pt x="252" y="16"/>
                  </a:lnTo>
                  <a:lnTo>
                    <a:pt x="260" y="20"/>
                  </a:lnTo>
                  <a:lnTo>
                    <a:pt x="260" y="16"/>
                  </a:lnTo>
                  <a:lnTo>
                    <a:pt x="264" y="16"/>
                  </a:lnTo>
                  <a:lnTo>
                    <a:pt x="268" y="20"/>
                  </a:lnTo>
                  <a:lnTo>
                    <a:pt x="272" y="16"/>
                  </a:lnTo>
                  <a:lnTo>
                    <a:pt x="280" y="16"/>
                  </a:lnTo>
                  <a:lnTo>
                    <a:pt x="282" y="20"/>
                  </a:lnTo>
                  <a:lnTo>
                    <a:pt x="284" y="24"/>
                  </a:lnTo>
                  <a:lnTo>
                    <a:pt x="294" y="32"/>
                  </a:lnTo>
                  <a:lnTo>
                    <a:pt x="296" y="44"/>
                  </a:lnTo>
                  <a:lnTo>
                    <a:pt x="296" y="50"/>
                  </a:lnTo>
                  <a:lnTo>
                    <a:pt x="298" y="54"/>
                  </a:lnTo>
                  <a:lnTo>
                    <a:pt x="298" y="64"/>
                  </a:lnTo>
                  <a:lnTo>
                    <a:pt x="292" y="72"/>
                  </a:lnTo>
                  <a:lnTo>
                    <a:pt x="286" y="80"/>
                  </a:lnTo>
                  <a:lnTo>
                    <a:pt x="280" y="92"/>
                  </a:lnTo>
                  <a:lnTo>
                    <a:pt x="274" y="102"/>
                  </a:lnTo>
                  <a:lnTo>
                    <a:pt x="274" y="124"/>
                  </a:lnTo>
                  <a:lnTo>
                    <a:pt x="272" y="128"/>
                  </a:lnTo>
                  <a:lnTo>
                    <a:pt x="268" y="132"/>
                  </a:lnTo>
                  <a:lnTo>
                    <a:pt x="266" y="138"/>
                  </a:lnTo>
                  <a:lnTo>
                    <a:pt x="266" y="148"/>
                  </a:lnTo>
                  <a:lnTo>
                    <a:pt x="268" y="152"/>
                  </a:lnTo>
                  <a:lnTo>
                    <a:pt x="272" y="154"/>
                  </a:lnTo>
                  <a:lnTo>
                    <a:pt x="272" y="156"/>
                  </a:lnTo>
                  <a:lnTo>
                    <a:pt x="270" y="160"/>
                  </a:lnTo>
                  <a:lnTo>
                    <a:pt x="270" y="164"/>
                  </a:lnTo>
                  <a:lnTo>
                    <a:pt x="270" y="168"/>
                  </a:lnTo>
                  <a:lnTo>
                    <a:pt x="272" y="174"/>
                  </a:lnTo>
                  <a:lnTo>
                    <a:pt x="274" y="182"/>
                  </a:lnTo>
                  <a:lnTo>
                    <a:pt x="272" y="186"/>
                  </a:lnTo>
                  <a:lnTo>
                    <a:pt x="272" y="192"/>
                  </a:lnTo>
                  <a:lnTo>
                    <a:pt x="272" y="196"/>
                  </a:lnTo>
                  <a:lnTo>
                    <a:pt x="272" y="198"/>
                  </a:lnTo>
                  <a:lnTo>
                    <a:pt x="274" y="202"/>
                  </a:lnTo>
                  <a:lnTo>
                    <a:pt x="272" y="206"/>
                  </a:lnTo>
                  <a:lnTo>
                    <a:pt x="272" y="208"/>
                  </a:lnTo>
                  <a:lnTo>
                    <a:pt x="272" y="214"/>
                  </a:lnTo>
                  <a:lnTo>
                    <a:pt x="278" y="218"/>
                  </a:lnTo>
                  <a:lnTo>
                    <a:pt x="282" y="224"/>
                  </a:lnTo>
                  <a:lnTo>
                    <a:pt x="288" y="228"/>
                  </a:lnTo>
                  <a:lnTo>
                    <a:pt x="288" y="234"/>
                  </a:lnTo>
                  <a:lnTo>
                    <a:pt x="290" y="240"/>
                  </a:lnTo>
                  <a:lnTo>
                    <a:pt x="292" y="248"/>
                  </a:lnTo>
                  <a:lnTo>
                    <a:pt x="290" y="24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45" name="Freeform 126"/>
            <p:cNvSpPr/>
            <p:nvPr/>
          </p:nvSpPr>
          <p:spPr bwMode="auto">
            <a:xfrm>
              <a:off x="5330841" y="4876935"/>
              <a:ext cx="255990" cy="471243"/>
            </a:xfrm>
            <a:custGeom>
              <a:gdLst>
                <a:gd fmla="*/ 2147483647 w 174" name="T0"/>
                <a:gd fmla="*/ 2147483647 h 298" name="T1"/>
                <a:gd fmla="*/ 2147483647 w 174" name="T2"/>
                <a:gd fmla="*/ 2147483647 h 298" name="T3"/>
                <a:gd fmla="*/ 2147483647 w 174" name="T4"/>
                <a:gd fmla="*/ 2147483647 h 298" name="T5"/>
                <a:gd fmla="*/ 2147483647 w 174" name="T6"/>
                <a:gd fmla="*/ 2147483647 h 298" name="T7"/>
                <a:gd fmla="*/ 2147483647 w 174" name="T8"/>
                <a:gd fmla="*/ 2147483647 h 298" name="T9"/>
                <a:gd fmla="*/ 2147483647 w 174" name="T10"/>
                <a:gd fmla="*/ 2147483647 h 298" name="T11"/>
                <a:gd fmla="*/ 2147483647 w 174" name="T12"/>
                <a:gd fmla="*/ 2147483647 h 298" name="T13"/>
                <a:gd fmla="*/ 2147483647 w 174" name="T14"/>
                <a:gd fmla="*/ 2147483647 h 298" name="T15"/>
                <a:gd fmla="*/ 2147483647 w 174" name="T16"/>
                <a:gd fmla="*/ 2147483647 h 298" name="T17"/>
                <a:gd fmla="*/ 2147483647 w 174" name="T18"/>
                <a:gd fmla="*/ 2147483647 h 298" name="T19"/>
                <a:gd fmla="*/ 2147483647 w 174" name="T20"/>
                <a:gd fmla="*/ 2147483647 h 298" name="T21"/>
                <a:gd fmla="*/ 2147483647 w 174" name="T22"/>
                <a:gd fmla="*/ 2147483647 h 298" name="T23"/>
                <a:gd fmla="*/ 2147483647 w 174" name="T24"/>
                <a:gd fmla="*/ 2147483647 h 298" name="T25"/>
                <a:gd fmla="*/ 2147483647 w 174" name="T26"/>
                <a:gd fmla="*/ 2147483647 h 298" name="T27"/>
                <a:gd fmla="*/ 2147483647 w 174" name="T28"/>
                <a:gd fmla="*/ 2147483647 h 298" name="T29"/>
                <a:gd fmla="*/ 2147483647 w 174" name="T30"/>
                <a:gd fmla="*/ 2147483647 h 298" name="T31"/>
                <a:gd fmla="*/ 2147483647 w 174" name="T32"/>
                <a:gd fmla="*/ 2147483647 h 298" name="T33"/>
                <a:gd fmla="*/ 2147483647 w 174" name="T34"/>
                <a:gd fmla="*/ 2147483647 h 298" name="T35"/>
                <a:gd fmla="*/ 2147483647 w 174" name="T36"/>
                <a:gd fmla="*/ 2147483647 h 298" name="T37"/>
                <a:gd fmla="*/ 2147483647 w 174" name="T38"/>
                <a:gd fmla="*/ 2147483647 h 298" name="T39"/>
                <a:gd fmla="*/ 2147483647 w 174" name="T40"/>
                <a:gd fmla="*/ 2147483647 h 298" name="T41"/>
                <a:gd fmla="*/ 2147483647 w 174" name="T42"/>
                <a:gd fmla="*/ 2147483647 h 298" name="T43"/>
                <a:gd fmla="*/ 2147483647 w 174" name="T44"/>
                <a:gd fmla="*/ 2147483647 h 298" name="T45"/>
                <a:gd fmla="*/ 2147483647 w 174" name="T46"/>
                <a:gd fmla="*/ 2147483647 h 298" name="T47"/>
                <a:gd fmla="*/ 2147483647 w 174" name="T48"/>
                <a:gd fmla="*/ 2147483647 h 298" name="T49"/>
                <a:gd fmla="*/ 2147483647 w 174" name="T50"/>
                <a:gd fmla="*/ 2147483647 h 298" name="T51"/>
                <a:gd fmla="*/ 2147483647 w 174" name="T52"/>
                <a:gd fmla="*/ 2147483647 h 298" name="T53"/>
                <a:gd fmla="*/ 2147483647 w 174" name="T54"/>
                <a:gd fmla="*/ 2147483647 h 298" name="T55"/>
                <a:gd fmla="*/ 2147483647 w 174" name="T56"/>
                <a:gd fmla="*/ 2147483647 h 298" name="T57"/>
                <a:gd fmla="*/ 2147483647 w 174" name="T58"/>
                <a:gd fmla="*/ 2147483647 h 298" name="T59"/>
                <a:gd fmla="*/ 2147483647 w 174" name="T60"/>
                <a:gd fmla="*/ 2147483647 h 298" name="T61"/>
                <a:gd fmla="*/ 2147483647 w 174" name="T62"/>
                <a:gd fmla="*/ 2147483647 h 298" name="T63"/>
                <a:gd fmla="*/ 2147483647 w 174" name="T64"/>
                <a:gd fmla="*/ 2147483647 h 298" name="T65"/>
                <a:gd fmla="*/ 2147483647 w 174" name="T66"/>
                <a:gd fmla="*/ 2147483647 h 298" name="T67"/>
                <a:gd fmla="*/ 2147483647 w 174" name="T68"/>
                <a:gd fmla="*/ 2147483647 h 298" name="T69"/>
                <a:gd fmla="*/ 2147483647 w 174" name="T70"/>
                <a:gd fmla="*/ 2147483647 h 298" name="T71"/>
                <a:gd fmla="*/ 2147483647 w 174" name="T72"/>
                <a:gd fmla="*/ 2147483647 h 298" name="T73"/>
                <a:gd fmla="*/ 2147483647 w 174" name="T74"/>
                <a:gd fmla="*/ 2147483647 h 298" name="T75"/>
                <a:gd fmla="*/ 2147483647 w 174" name="T76"/>
                <a:gd fmla="*/ 2147483647 h 298" name="T77"/>
                <a:gd fmla="*/ 2147483647 w 174" name="T78"/>
                <a:gd fmla="*/ 2147483647 h 298" name="T79"/>
                <a:gd fmla="*/ 2147483647 w 174" name="T80"/>
                <a:gd fmla="*/ 2147483647 h 298" name="T81"/>
                <a:gd fmla="*/ 2147483647 w 174" name="T82"/>
                <a:gd fmla="*/ 2147483647 h 298" name="T83"/>
                <a:gd fmla="*/ 2147483647 w 174" name="T84"/>
                <a:gd fmla="*/ 2147483647 h 298" name="T85"/>
                <a:gd fmla="*/ 2147483647 w 174" name="T86"/>
                <a:gd fmla="*/ 2147483647 h 298" name="T87"/>
                <a:gd fmla="*/ 0 w 174" name="T88"/>
                <a:gd fmla="*/ 2147483647 h 298" name="T89"/>
                <a:gd fmla="*/ 2147483647 w 174" name="T90"/>
                <a:gd fmla="*/ 2147483647 h 298" name="T91"/>
                <a:gd fmla="*/ 2147483647 w 174" name="T92"/>
                <a:gd fmla="*/ 2147483647 h 298" name="T93"/>
                <a:gd fmla="*/ 2147483647 w 174" name="T94"/>
                <a:gd fmla="*/ 2147483647 h 298" name="T95"/>
                <a:gd fmla="*/ 2147483647 w 174" name="T96"/>
                <a:gd fmla="*/ 2147483647 h 298" name="T97"/>
                <a:gd fmla="*/ 2147483647 w 174" name="T98"/>
                <a:gd fmla="*/ 2147483647 h 298" name="T99"/>
                <a:gd fmla="*/ 2147483647 w 174" name="T100"/>
                <a:gd fmla="*/ 2147483647 h 298" name="T101"/>
                <a:gd fmla="*/ 2147483647 w 174" name="T102"/>
                <a:gd fmla="*/ 2147483647 h 298" name="T103"/>
                <a:gd fmla="*/ 2147483647 w 174" name="T104"/>
                <a:gd fmla="*/ 2147483647 h 298" name="T105"/>
                <a:gd fmla="*/ 2147483647 w 174" name="T106"/>
                <a:gd fmla="*/ 2147483647 h 298" name="T107"/>
                <a:gd fmla="*/ 2147483647 w 174" name="T108"/>
                <a:gd fmla="*/ 2147483647 h 298" name="T109"/>
                <a:gd fmla="*/ 2147483647 w 174" name="T110"/>
                <a:gd fmla="*/ 2147483647 h 298" name="T111"/>
                <a:gd fmla="*/ 2147483647 w 174" name="T112"/>
                <a:gd fmla="*/ 2147483647 h 298" name="T113"/>
                <a:gd fmla="*/ 2147483647 w 174" name="T114"/>
                <a:gd fmla="*/ 2147483647 h 298"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74" name="T174"/>
                <a:gd fmla="*/ 0 h 298" name="T175"/>
                <a:gd fmla="*/ 174 w 174" name="T176"/>
                <a:gd fmla="*/ 298 h 298"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298" w="174">
                  <a:moveTo>
                    <a:pt x="30" y="298"/>
                  </a:moveTo>
                  <a:lnTo>
                    <a:pt x="32" y="288"/>
                  </a:lnTo>
                  <a:lnTo>
                    <a:pt x="32" y="282"/>
                  </a:lnTo>
                  <a:lnTo>
                    <a:pt x="34" y="274"/>
                  </a:lnTo>
                  <a:lnTo>
                    <a:pt x="38" y="270"/>
                  </a:lnTo>
                  <a:lnTo>
                    <a:pt x="44" y="268"/>
                  </a:lnTo>
                  <a:lnTo>
                    <a:pt x="50" y="264"/>
                  </a:lnTo>
                  <a:lnTo>
                    <a:pt x="66" y="258"/>
                  </a:lnTo>
                  <a:lnTo>
                    <a:pt x="72" y="254"/>
                  </a:lnTo>
                  <a:lnTo>
                    <a:pt x="74" y="248"/>
                  </a:lnTo>
                  <a:lnTo>
                    <a:pt x="78" y="232"/>
                  </a:lnTo>
                  <a:lnTo>
                    <a:pt x="78" y="218"/>
                  </a:lnTo>
                  <a:lnTo>
                    <a:pt x="78" y="210"/>
                  </a:lnTo>
                  <a:lnTo>
                    <a:pt x="76" y="204"/>
                  </a:lnTo>
                  <a:lnTo>
                    <a:pt x="74" y="196"/>
                  </a:lnTo>
                  <a:lnTo>
                    <a:pt x="74" y="192"/>
                  </a:lnTo>
                  <a:lnTo>
                    <a:pt x="74" y="186"/>
                  </a:lnTo>
                  <a:lnTo>
                    <a:pt x="70" y="182"/>
                  </a:lnTo>
                  <a:lnTo>
                    <a:pt x="70" y="178"/>
                  </a:lnTo>
                  <a:lnTo>
                    <a:pt x="70" y="172"/>
                  </a:lnTo>
                  <a:lnTo>
                    <a:pt x="72" y="168"/>
                  </a:lnTo>
                  <a:lnTo>
                    <a:pt x="76" y="162"/>
                  </a:lnTo>
                  <a:lnTo>
                    <a:pt x="86" y="156"/>
                  </a:lnTo>
                  <a:lnTo>
                    <a:pt x="94" y="152"/>
                  </a:lnTo>
                  <a:lnTo>
                    <a:pt x="100" y="148"/>
                  </a:lnTo>
                  <a:lnTo>
                    <a:pt x="102" y="140"/>
                  </a:lnTo>
                  <a:lnTo>
                    <a:pt x="108" y="134"/>
                  </a:lnTo>
                  <a:lnTo>
                    <a:pt x="112" y="128"/>
                  </a:lnTo>
                  <a:lnTo>
                    <a:pt x="130" y="116"/>
                  </a:lnTo>
                  <a:lnTo>
                    <a:pt x="150" y="108"/>
                  </a:lnTo>
                  <a:lnTo>
                    <a:pt x="156" y="100"/>
                  </a:lnTo>
                  <a:lnTo>
                    <a:pt x="162" y="94"/>
                  </a:lnTo>
                  <a:lnTo>
                    <a:pt x="168" y="84"/>
                  </a:lnTo>
                  <a:lnTo>
                    <a:pt x="168" y="76"/>
                  </a:lnTo>
                  <a:lnTo>
                    <a:pt x="168" y="66"/>
                  </a:lnTo>
                  <a:lnTo>
                    <a:pt x="170" y="56"/>
                  </a:lnTo>
                  <a:lnTo>
                    <a:pt x="170" y="50"/>
                  </a:lnTo>
                  <a:lnTo>
                    <a:pt x="174" y="48"/>
                  </a:lnTo>
                  <a:lnTo>
                    <a:pt x="172" y="22"/>
                  </a:lnTo>
                  <a:lnTo>
                    <a:pt x="172" y="10"/>
                  </a:lnTo>
                  <a:lnTo>
                    <a:pt x="174" y="0"/>
                  </a:lnTo>
                  <a:lnTo>
                    <a:pt x="166" y="2"/>
                  </a:lnTo>
                  <a:lnTo>
                    <a:pt x="158" y="2"/>
                  </a:lnTo>
                  <a:lnTo>
                    <a:pt x="154" y="6"/>
                  </a:lnTo>
                  <a:lnTo>
                    <a:pt x="144" y="10"/>
                  </a:lnTo>
                  <a:lnTo>
                    <a:pt x="130" y="14"/>
                  </a:lnTo>
                  <a:lnTo>
                    <a:pt x="126" y="16"/>
                  </a:lnTo>
                  <a:lnTo>
                    <a:pt x="124" y="18"/>
                  </a:lnTo>
                  <a:lnTo>
                    <a:pt x="122" y="20"/>
                  </a:lnTo>
                  <a:lnTo>
                    <a:pt x="118" y="20"/>
                  </a:lnTo>
                  <a:lnTo>
                    <a:pt x="114" y="20"/>
                  </a:lnTo>
                  <a:lnTo>
                    <a:pt x="112" y="18"/>
                  </a:lnTo>
                  <a:lnTo>
                    <a:pt x="108" y="18"/>
                  </a:lnTo>
                  <a:lnTo>
                    <a:pt x="106" y="20"/>
                  </a:lnTo>
                  <a:lnTo>
                    <a:pt x="104" y="22"/>
                  </a:lnTo>
                  <a:lnTo>
                    <a:pt x="100" y="22"/>
                  </a:lnTo>
                  <a:lnTo>
                    <a:pt x="74" y="20"/>
                  </a:lnTo>
                  <a:lnTo>
                    <a:pt x="72" y="28"/>
                  </a:lnTo>
                  <a:lnTo>
                    <a:pt x="70" y="36"/>
                  </a:lnTo>
                  <a:lnTo>
                    <a:pt x="72" y="42"/>
                  </a:lnTo>
                  <a:lnTo>
                    <a:pt x="74" y="48"/>
                  </a:lnTo>
                  <a:lnTo>
                    <a:pt x="80" y="56"/>
                  </a:lnTo>
                  <a:lnTo>
                    <a:pt x="88" y="68"/>
                  </a:lnTo>
                  <a:lnTo>
                    <a:pt x="92" y="74"/>
                  </a:lnTo>
                  <a:lnTo>
                    <a:pt x="92" y="80"/>
                  </a:lnTo>
                  <a:lnTo>
                    <a:pt x="92" y="88"/>
                  </a:lnTo>
                  <a:lnTo>
                    <a:pt x="90" y="94"/>
                  </a:lnTo>
                  <a:lnTo>
                    <a:pt x="88" y="100"/>
                  </a:lnTo>
                  <a:lnTo>
                    <a:pt x="86" y="102"/>
                  </a:lnTo>
                  <a:lnTo>
                    <a:pt x="82" y="106"/>
                  </a:lnTo>
                  <a:lnTo>
                    <a:pt x="80" y="108"/>
                  </a:lnTo>
                  <a:lnTo>
                    <a:pt x="78" y="110"/>
                  </a:lnTo>
                  <a:lnTo>
                    <a:pt x="78" y="118"/>
                  </a:lnTo>
                  <a:lnTo>
                    <a:pt x="76" y="114"/>
                  </a:lnTo>
                  <a:lnTo>
                    <a:pt x="72" y="110"/>
                  </a:lnTo>
                  <a:lnTo>
                    <a:pt x="68" y="108"/>
                  </a:lnTo>
                  <a:lnTo>
                    <a:pt x="66" y="100"/>
                  </a:lnTo>
                  <a:lnTo>
                    <a:pt x="68" y="90"/>
                  </a:lnTo>
                  <a:lnTo>
                    <a:pt x="70" y="82"/>
                  </a:lnTo>
                  <a:lnTo>
                    <a:pt x="70" y="72"/>
                  </a:lnTo>
                  <a:lnTo>
                    <a:pt x="62" y="72"/>
                  </a:lnTo>
                  <a:lnTo>
                    <a:pt x="56" y="72"/>
                  </a:lnTo>
                  <a:lnTo>
                    <a:pt x="52" y="70"/>
                  </a:lnTo>
                  <a:lnTo>
                    <a:pt x="50" y="64"/>
                  </a:lnTo>
                  <a:lnTo>
                    <a:pt x="44" y="64"/>
                  </a:lnTo>
                  <a:lnTo>
                    <a:pt x="34" y="70"/>
                  </a:lnTo>
                  <a:lnTo>
                    <a:pt x="22" y="72"/>
                  </a:lnTo>
                  <a:lnTo>
                    <a:pt x="12" y="76"/>
                  </a:lnTo>
                  <a:lnTo>
                    <a:pt x="6" y="80"/>
                  </a:lnTo>
                  <a:lnTo>
                    <a:pt x="0" y="82"/>
                  </a:lnTo>
                  <a:lnTo>
                    <a:pt x="2" y="98"/>
                  </a:lnTo>
                  <a:lnTo>
                    <a:pt x="18" y="102"/>
                  </a:lnTo>
                  <a:lnTo>
                    <a:pt x="30" y="106"/>
                  </a:lnTo>
                  <a:lnTo>
                    <a:pt x="36" y="110"/>
                  </a:lnTo>
                  <a:lnTo>
                    <a:pt x="40" y="114"/>
                  </a:lnTo>
                  <a:lnTo>
                    <a:pt x="44" y="120"/>
                  </a:lnTo>
                  <a:lnTo>
                    <a:pt x="44" y="128"/>
                  </a:lnTo>
                  <a:lnTo>
                    <a:pt x="44" y="136"/>
                  </a:lnTo>
                  <a:lnTo>
                    <a:pt x="42" y="142"/>
                  </a:lnTo>
                  <a:lnTo>
                    <a:pt x="40" y="148"/>
                  </a:lnTo>
                  <a:lnTo>
                    <a:pt x="40" y="158"/>
                  </a:lnTo>
                  <a:lnTo>
                    <a:pt x="40" y="168"/>
                  </a:lnTo>
                  <a:lnTo>
                    <a:pt x="38" y="178"/>
                  </a:lnTo>
                  <a:lnTo>
                    <a:pt x="36" y="188"/>
                  </a:lnTo>
                  <a:lnTo>
                    <a:pt x="30" y="196"/>
                  </a:lnTo>
                  <a:lnTo>
                    <a:pt x="18" y="208"/>
                  </a:lnTo>
                  <a:lnTo>
                    <a:pt x="14" y="218"/>
                  </a:lnTo>
                  <a:lnTo>
                    <a:pt x="14" y="226"/>
                  </a:lnTo>
                  <a:lnTo>
                    <a:pt x="18" y="234"/>
                  </a:lnTo>
                  <a:lnTo>
                    <a:pt x="20" y="242"/>
                  </a:lnTo>
                  <a:lnTo>
                    <a:pt x="22" y="250"/>
                  </a:lnTo>
                  <a:lnTo>
                    <a:pt x="20" y="258"/>
                  </a:lnTo>
                  <a:lnTo>
                    <a:pt x="18" y="264"/>
                  </a:lnTo>
                  <a:lnTo>
                    <a:pt x="18" y="298"/>
                  </a:lnTo>
                  <a:lnTo>
                    <a:pt x="28" y="298"/>
                  </a:lnTo>
                  <a:lnTo>
                    <a:pt x="30" y="29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46" name="Freeform 127"/>
            <p:cNvSpPr/>
            <p:nvPr/>
          </p:nvSpPr>
          <p:spPr bwMode="auto">
            <a:xfrm>
              <a:off x="5004511" y="5208796"/>
              <a:ext cx="374760" cy="369029"/>
            </a:xfrm>
            <a:custGeom>
              <a:gdLst>
                <a:gd fmla="*/ 2147483647 w 256" name="T0"/>
                <a:gd fmla="*/ 2147483647 h 234" name="T1"/>
                <a:gd fmla="*/ 2147483647 w 256" name="T2"/>
                <a:gd fmla="*/ 2147483647 h 234" name="T3"/>
                <a:gd fmla="*/ 2147483647 w 256" name="T4"/>
                <a:gd fmla="*/ 2147483647 h 234" name="T5"/>
                <a:gd fmla="*/ 2147483647 w 256" name="T6"/>
                <a:gd fmla="*/ 2147483647 h 234" name="T7"/>
                <a:gd fmla="*/ 2147483647 w 256" name="T8"/>
                <a:gd fmla="*/ 2147483647 h 234" name="T9"/>
                <a:gd fmla="*/ 2147483647 w 256" name="T10"/>
                <a:gd fmla="*/ 2147483647 h 234" name="T11"/>
                <a:gd fmla="*/ 2147483647 w 256" name="T12"/>
                <a:gd fmla="*/ 2147483647 h 234" name="T13"/>
                <a:gd fmla="*/ 2147483647 w 256" name="T14"/>
                <a:gd fmla="*/ 2147483647 h 234" name="T15"/>
                <a:gd fmla="*/ 2147483647 w 256" name="T16"/>
                <a:gd fmla="*/ 2147483647 h 234" name="T17"/>
                <a:gd fmla="*/ 2147483647 w 256" name="T18"/>
                <a:gd fmla="*/ 2147483647 h 234" name="T19"/>
                <a:gd fmla="*/ 2147483647 w 256" name="T20"/>
                <a:gd fmla="*/ 2147483647 h 234" name="T21"/>
                <a:gd fmla="*/ 2147483647 w 256" name="T22"/>
                <a:gd fmla="*/ 2147483647 h 234" name="T23"/>
                <a:gd fmla="*/ 2147483647 w 256" name="T24"/>
                <a:gd fmla="*/ 2147483647 h 234" name="T25"/>
                <a:gd fmla="*/ 2147483647 w 256" name="T26"/>
                <a:gd fmla="*/ 2147483647 h 234" name="T27"/>
                <a:gd fmla="*/ 2147483647 w 256" name="T28"/>
                <a:gd fmla="*/ 2147483647 h 234" name="T29"/>
                <a:gd fmla="*/ 2147483647 w 256" name="T30"/>
                <a:gd fmla="*/ 2147483647 h 234" name="T31"/>
                <a:gd fmla="*/ 2147483647 w 256" name="T32"/>
                <a:gd fmla="*/ 2147483647 h 234" name="T33"/>
                <a:gd fmla="*/ 2147483647 w 256" name="T34"/>
                <a:gd fmla="*/ 2147483647 h 234" name="T35"/>
                <a:gd fmla="*/ 2147483647 w 256" name="T36"/>
                <a:gd fmla="*/ 2147483647 h 234" name="T37"/>
                <a:gd fmla="*/ 2147483647 w 256" name="T38"/>
                <a:gd fmla="*/ 2147483647 h 234" name="T39"/>
                <a:gd fmla="*/ 2147483647 w 256" name="T40"/>
                <a:gd fmla="*/ 2147483647 h 234" name="T41"/>
                <a:gd fmla="*/ 0 w 256" name="T42"/>
                <a:gd fmla="*/ 2147483647 h 234" name="T43"/>
                <a:gd fmla="*/ 2147483647 w 256" name="T44"/>
                <a:gd fmla="*/ 2147483647 h 234" name="T45"/>
                <a:gd fmla="*/ 2147483647 w 256" name="T46"/>
                <a:gd fmla="*/ 2147483647 h 234" name="T47"/>
                <a:gd fmla="*/ 2147483647 w 256" name="T48"/>
                <a:gd fmla="*/ 2147483647 h 234" name="T49"/>
                <a:gd fmla="*/ 2147483647 w 256" name="T50"/>
                <a:gd fmla="*/ 2147483647 h 234" name="T51"/>
                <a:gd fmla="*/ 2147483647 w 256" name="T52"/>
                <a:gd fmla="*/ 2147483647 h 234" name="T53"/>
                <a:gd fmla="*/ 2147483647 w 256" name="T54"/>
                <a:gd fmla="*/ 2147483647 h 234" name="T55"/>
                <a:gd fmla="*/ 2147483647 w 256" name="T56"/>
                <a:gd fmla="*/ 2147483647 h 234" name="T57"/>
                <a:gd fmla="*/ 2147483647 w 256" name="T58"/>
                <a:gd fmla="*/ 2147483647 h 234" name="T59"/>
                <a:gd fmla="*/ 2147483647 w 256" name="T60"/>
                <a:gd fmla="*/ 2147483647 h 234" name="T61"/>
                <a:gd fmla="*/ 2147483647 w 256" name="T62"/>
                <a:gd fmla="*/ 2147483647 h 234" name="T63"/>
                <a:gd fmla="*/ 2147483647 w 256" name="T64"/>
                <a:gd fmla="*/ 2147483647 h 234" name="T65"/>
                <a:gd fmla="*/ 2147483647 w 256" name="T66"/>
                <a:gd fmla="*/ 2147483647 h 234" name="T67"/>
                <a:gd fmla="*/ 2147483647 w 256" name="T68"/>
                <a:gd fmla="*/ 2147483647 h 234" name="T69"/>
                <a:gd fmla="*/ 2147483647 w 256" name="T70"/>
                <a:gd fmla="*/ 2147483647 h 234" name="T71"/>
                <a:gd fmla="*/ 2147483647 w 256" name="T72"/>
                <a:gd fmla="*/ 2147483647 h 234" name="T73"/>
                <a:gd fmla="*/ 2147483647 w 256" name="T74"/>
                <a:gd fmla="*/ 2147483647 h 234" name="T75"/>
                <a:gd fmla="*/ 2147483647 w 256" name="T76"/>
                <a:gd fmla="*/ 2147483647 h 234" name="T77"/>
                <a:gd fmla="*/ 2147483647 w 256" name="T78"/>
                <a:gd fmla="*/ 2147483647 h 234" name="T79"/>
                <a:gd fmla="*/ 2147483647 w 256" name="T80"/>
                <a:gd fmla="*/ 2147483647 h 234" name="T81"/>
                <a:gd fmla="*/ 2147483647 w 256" name="T82"/>
                <a:gd fmla="*/ 2147483647 h 234" name="T83"/>
                <a:gd fmla="*/ 2147483647 w 256" name="T84"/>
                <a:gd fmla="*/ 2147483647 h 234" name="T85"/>
                <a:gd fmla="*/ 2147483647 w 256" name="T86"/>
                <a:gd fmla="*/ 2147483647 h 234" name="T87"/>
                <a:gd fmla="*/ 2147483647 w 256" name="T88"/>
                <a:gd fmla="*/ 2147483647 h 234" name="T89"/>
                <a:gd fmla="*/ 2147483647 w 256" name="T90"/>
                <a:gd fmla="*/ 2147483647 h 234" name="T91"/>
                <a:gd fmla="*/ 2147483647 w 256" name="T92"/>
                <a:gd fmla="*/ 2147483647 h 234" name="T93"/>
                <a:gd fmla="*/ 2147483647 w 256" name="T94"/>
                <a:gd fmla="*/ 2147483647 h 234"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256" name="T144"/>
                <a:gd fmla="*/ 0 h 234" name="T145"/>
                <a:gd fmla="*/ 256 w 256" name="T146"/>
                <a:gd fmla="*/ 234 h 234"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234" w="256">
                  <a:moveTo>
                    <a:pt x="254" y="88"/>
                  </a:moveTo>
                  <a:lnTo>
                    <a:pt x="252" y="92"/>
                  </a:lnTo>
                  <a:lnTo>
                    <a:pt x="254" y="98"/>
                  </a:lnTo>
                  <a:lnTo>
                    <a:pt x="256" y="100"/>
                  </a:lnTo>
                  <a:lnTo>
                    <a:pt x="256" y="104"/>
                  </a:lnTo>
                  <a:lnTo>
                    <a:pt x="256" y="108"/>
                  </a:lnTo>
                  <a:lnTo>
                    <a:pt x="254" y="114"/>
                  </a:lnTo>
                  <a:lnTo>
                    <a:pt x="248" y="118"/>
                  </a:lnTo>
                  <a:lnTo>
                    <a:pt x="236" y="126"/>
                  </a:lnTo>
                  <a:lnTo>
                    <a:pt x="226" y="136"/>
                  </a:lnTo>
                  <a:lnTo>
                    <a:pt x="218" y="146"/>
                  </a:lnTo>
                  <a:lnTo>
                    <a:pt x="206" y="170"/>
                  </a:lnTo>
                  <a:lnTo>
                    <a:pt x="190" y="188"/>
                  </a:lnTo>
                  <a:lnTo>
                    <a:pt x="182" y="198"/>
                  </a:lnTo>
                  <a:lnTo>
                    <a:pt x="172" y="204"/>
                  </a:lnTo>
                  <a:lnTo>
                    <a:pt x="162" y="206"/>
                  </a:lnTo>
                  <a:lnTo>
                    <a:pt x="156" y="208"/>
                  </a:lnTo>
                  <a:lnTo>
                    <a:pt x="146" y="212"/>
                  </a:lnTo>
                  <a:lnTo>
                    <a:pt x="136" y="216"/>
                  </a:lnTo>
                  <a:lnTo>
                    <a:pt x="132" y="220"/>
                  </a:lnTo>
                  <a:lnTo>
                    <a:pt x="126" y="222"/>
                  </a:lnTo>
                  <a:lnTo>
                    <a:pt x="112" y="222"/>
                  </a:lnTo>
                  <a:lnTo>
                    <a:pt x="98" y="220"/>
                  </a:lnTo>
                  <a:lnTo>
                    <a:pt x="82" y="220"/>
                  </a:lnTo>
                  <a:lnTo>
                    <a:pt x="80" y="224"/>
                  </a:lnTo>
                  <a:lnTo>
                    <a:pt x="78" y="228"/>
                  </a:lnTo>
                  <a:lnTo>
                    <a:pt x="68" y="228"/>
                  </a:lnTo>
                  <a:lnTo>
                    <a:pt x="58" y="228"/>
                  </a:lnTo>
                  <a:lnTo>
                    <a:pt x="52" y="230"/>
                  </a:lnTo>
                  <a:lnTo>
                    <a:pt x="46" y="234"/>
                  </a:lnTo>
                  <a:lnTo>
                    <a:pt x="28" y="220"/>
                  </a:lnTo>
                  <a:lnTo>
                    <a:pt x="22" y="210"/>
                  </a:lnTo>
                  <a:lnTo>
                    <a:pt x="20" y="204"/>
                  </a:lnTo>
                  <a:lnTo>
                    <a:pt x="22" y="200"/>
                  </a:lnTo>
                  <a:lnTo>
                    <a:pt x="24" y="194"/>
                  </a:lnTo>
                  <a:lnTo>
                    <a:pt x="24" y="184"/>
                  </a:lnTo>
                  <a:lnTo>
                    <a:pt x="24" y="178"/>
                  </a:lnTo>
                  <a:lnTo>
                    <a:pt x="20" y="174"/>
                  </a:lnTo>
                  <a:lnTo>
                    <a:pt x="16" y="170"/>
                  </a:lnTo>
                  <a:lnTo>
                    <a:pt x="16" y="166"/>
                  </a:lnTo>
                  <a:lnTo>
                    <a:pt x="14" y="150"/>
                  </a:lnTo>
                  <a:lnTo>
                    <a:pt x="10" y="140"/>
                  </a:lnTo>
                  <a:lnTo>
                    <a:pt x="6" y="132"/>
                  </a:lnTo>
                  <a:lnTo>
                    <a:pt x="0" y="122"/>
                  </a:lnTo>
                  <a:lnTo>
                    <a:pt x="4" y="118"/>
                  </a:lnTo>
                  <a:lnTo>
                    <a:pt x="6" y="114"/>
                  </a:lnTo>
                  <a:lnTo>
                    <a:pt x="10" y="114"/>
                  </a:lnTo>
                  <a:lnTo>
                    <a:pt x="14" y="120"/>
                  </a:lnTo>
                  <a:lnTo>
                    <a:pt x="20" y="124"/>
                  </a:lnTo>
                  <a:lnTo>
                    <a:pt x="24" y="126"/>
                  </a:lnTo>
                  <a:lnTo>
                    <a:pt x="32" y="126"/>
                  </a:lnTo>
                  <a:lnTo>
                    <a:pt x="42" y="126"/>
                  </a:lnTo>
                  <a:lnTo>
                    <a:pt x="48" y="122"/>
                  </a:lnTo>
                  <a:lnTo>
                    <a:pt x="52" y="118"/>
                  </a:lnTo>
                  <a:lnTo>
                    <a:pt x="56" y="116"/>
                  </a:lnTo>
                  <a:lnTo>
                    <a:pt x="54" y="54"/>
                  </a:lnTo>
                  <a:lnTo>
                    <a:pt x="60" y="56"/>
                  </a:lnTo>
                  <a:lnTo>
                    <a:pt x="68" y="64"/>
                  </a:lnTo>
                  <a:lnTo>
                    <a:pt x="70" y="68"/>
                  </a:lnTo>
                  <a:lnTo>
                    <a:pt x="70" y="74"/>
                  </a:lnTo>
                  <a:lnTo>
                    <a:pt x="68" y="82"/>
                  </a:lnTo>
                  <a:lnTo>
                    <a:pt x="66" y="90"/>
                  </a:lnTo>
                  <a:lnTo>
                    <a:pt x="82" y="90"/>
                  </a:lnTo>
                  <a:lnTo>
                    <a:pt x="90" y="84"/>
                  </a:lnTo>
                  <a:lnTo>
                    <a:pt x="98" y="72"/>
                  </a:lnTo>
                  <a:lnTo>
                    <a:pt x="106" y="64"/>
                  </a:lnTo>
                  <a:lnTo>
                    <a:pt x="110" y="60"/>
                  </a:lnTo>
                  <a:lnTo>
                    <a:pt x="116" y="62"/>
                  </a:lnTo>
                  <a:lnTo>
                    <a:pt x="122" y="64"/>
                  </a:lnTo>
                  <a:lnTo>
                    <a:pt x="126" y="68"/>
                  </a:lnTo>
                  <a:lnTo>
                    <a:pt x="132" y="70"/>
                  </a:lnTo>
                  <a:lnTo>
                    <a:pt x="138" y="68"/>
                  </a:lnTo>
                  <a:lnTo>
                    <a:pt x="142" y="64"/>
                  </a:lnTo>
                  <a:lnTo>
                    <a:pt x="146" y="60"/>
                  </a:lnTo>
                  <a:lnTo>
                    <a:pt x="148" y="54"/>
                  </a:lnTo>
                  <a:lnTo>
                    <a:pt x="152" y="50"/>
                  </a:lnTo>
                  <a:lnTo>
                    <a:pt x="154" y="48"/>
                  </a:lnTo>
                  <a:lnTo>
                    <a:pt x="158" y="46"/>
                  </a:lnTo>
                  <a:lnTo>
                    <a:pt x="160" y="44"/>
                  </a:lnTo>
                  <a:lnTo>
                    <a:pt x="172" y="32"/>
                  </a:lnTo>
                  <a:lnTo>
                    <a:pt x="182" y="20"/>
                  </a:lnTo>
                  <a:lnTo>
                    <a:pt x="188" y="10"/>
                  </a:lnTo>
                  <a:lnTo>
                    <a:pt x="194" y="6"/>
                  </a:lnTo>
                  <a:lnTo>
                    <a:pt x="202" y="2"/>
                  </a:lnTo>
                  <a:lnTo>
                    <a:pt x="210" y="0"/>
                  </a:lnTo>
                  <a:lnTo>
                    <a:pt x="216" y="2"/>
                  </a:lnTo>
                  <a:lnTo>
                    <a:pt x="222" y="4"/>
                  </a:lnTo>
                  <a:lnTo>
                    <a:pt x="228" y="6"/>
                  </a:lnTo>
                  <a:lnTo>
                    <a:pt x="238" y="8"/>
                  </a:lnTo>
                  <a:lnTo>
                    <a:pt x="238" y="16"/>
                  </a:lnTo>
                  <a:lnTo>
                    <a:pt x="242" y="24"/>
                  </a:lnTo>
                  <a:lnTo>
                    <a:pt x="244" y="32"/>
                  </a:lnTo>
                  <a:lnTo>
                    <a:pt x="246" y="40"/>
                  </a:lnTo>
                  <a:lnTo>
                    <a:pt x="244" y="48"/>
                  </a:lnTo>
                  <a:lnTo>
                    <a:pt x="242" y="54"/>
                  </a:lnTo>
                  <a:lnTo>
                    <a:pt x="242" y="88"/>
                  </a:lnTo>
                  <a:lnTo>
                    <a:pt x="254" y="8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47" name="Freeform 128"/>
            <p:cNvSpPr/>
            <p:nvPr/>
          </p:nvSpPr>
          <p:spPr bwMode="auto">
            <a:xfrm>
              <a:off x="5244357" y="5398619"/>
              <a:ext cx="49583" cy="57080"/>
            </a:xfrm>
            <a:custGeom>
              <a:gdLst>
                <a:gd fmla="*/ 2147483647 w 34" name="T0"/>
                <a:gd fmla="*/ 0 h 36" name="T1"/>
                <a:gd fmla="*/ 2147483647 w 34" name="T2"/>
                <a:gd fmla="*/ 0 h 36" name="T3"/>
                <a:gd fmla="*/ 2147483647 w 34" name="T4"/>
                <a:gd fmla="*/ 2147483647 h 36" name="T5"/>
                <a:gd fmla="*/ 2147483647 w 34" name="T6"/>
                <a:gd fmla="*/ 2147483647 h 36" name="T7"/>
                <a:gd fmla="*/ 0 w 34" name="T8"/>
                <a:gd fmla="*/ 2147483647 h 36" name="T9"/>
                <a:gd fmla="*/ 0 w 34" name="T10"/>
                <a:gd fmla="*/ 2147483647 h 36" name="T11"/>
                <a:gd fmla="*/ 2147483647 w 34" name="T12"/>
                <a:gd fmla="*/ 2147483647 h 36" name="T13"/>
                <a:gd fmla="*/ 2147483647 w 34" name="T14"/>
                <a:gd fmla="*/ 2147483647 h 36" name="T15"/>
                <a:gd fmla="*/ 2147483647 w 34" name="T16"/>
                <a:gd fmla="*/ 2147483647 h 36" name="T17"/>
                <a:gd fmla="*/ 2147483647 w 34" name="T18"/>
                <a:gd fmla="*/ 2147483647 h 36" name="T19"/>
                <a:gd fmla="*/ 2147483647 w 34" name="T20"/>
                <a:gd fmla="*/ 2147483647 h 36" name="T21"/>
                <a:gd fmla="*/ 2147483647 w 34" name="T22"/>
                <a:gd fmla="*/ 2147483647 h 36" name="T23"/>
                <a:gd fmla="*/ 2147483647 w 34" name="T24"/>
                <a:gd fmla="*/ 2147483647 h 36" name="T25"/>
                <a:gd fmla="*/ 2147483647 w 34" name="T26"/>
                <a:gd fmla="*/ 2147483647 h 36" name="T27"/>
                <a:gd fmla="*/ 2147483647 w 34" name="T28"/>
                <a:gd fmla="*/ 2147483647 h 36" name="T29"/>
                <a:gd fmla="*/ 2147483647 w 34" name="T30"/>
                <a:gd fmla="*/ 2147483647 h 36" name="T31"/>
                <a:gd fmla="*/ 2147483647 w 34" name="T32"/>
                <a:gd fmla="*/ 0 h 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34" name="T51"/>
                <a:gd fmla="*/ 0 h 36" name="T52"/>
                <a:gd fmla="*/ 34 w 34" name="T53"/>
                <a:gd fmla="*/ 36 h 36"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36" w="34">
                  <a:moveTo>
                    <a:pt x="28" y="0"/>
                  </a:moveTo>
                  <a:lnTo>
                    <a:pt x="22" y="0"/>
                  </a:lnTo>
                  <a:lnTo>
                    <a:pt x="8" y="10"/>
                  </a:lnTo>
                  <a:lnTo>
                    <a:pt x="2" y="18"/>
                  </a:lnTo>
                  <a:lnTo>
                    <a:pt x="0" y="22"/>
                  </a:lnTo>
                  <a:lnTo>
                    <a:pt x="0" y="26"/>
                  </a:lnTo>
                  <a:lnTo>
                    <a:pt x="2" y="32"/>
                  </a:lnTo>
                  <a:lnTo>
                    <a:pt x="6" y="34"/>
                  </a:lnTo>
                  <a:lnTo>
                    <a:pt x="10" y="36"/>
                  </a:lnTo>
                  <a:lnTo>
                    <a:pt x="14" y="36"/>
                  </a:lnTo>
                  <a:lnTo>
                    <a:pt x="18" y="32"/>
                  </a:lnTo>
                  <a:lnTo>
                    <a:pt x="24" y="26"/>
                  </a:lnTo>
                  <a:lnTo>
                    <a:pt x="32" y="18"/>
                  </a:lnTo>
                  <a:lnTo>
                    <a:pt x="34" y="10"/>
                  </a:lnTo>
                  <a:lnTo>
                    <a:pt x="30" y="6"/>
                  </a:lnTo>
                  <a:lnTo>
                    <a:pt x="28" y="4"/>
                  </a:lnTo>
                  <a:lnTo>
                    <a:pt x="28"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48" name="Freeform 129"/>
            <p:cNvSpPr/>
            <p:nvPr/>
          </p:nvSpPr>
          <p:spPr bwMode="auto">
            <a:xfrm>
              <a:off x="5328534" y="5318974"/>
              <a:ext cx="28828" cy="38495"/>
            </a:xfrm>
            <a:custGeom>
              <a:gdLst>
                <a:gd fmla="*/ 2147483647 w 20" name="T0"/>
                <a:gd fmla="*/ 2147483647 h 24" name="T1"/>
                <a:gd fmla="*/ 2147483647 w 20" name="T2"/>
                <a:gd fmla="*/ 2147483647 h 24" name="T3"/>
                <a:gd fmla="*/ 2147483647 w 20" name="T4"/>
                <a:gd fmla="*/ 2147483647 h 24" name="T5"/>
                <a:gd fmla="*/ 2147483647 w 20" name="T6"/>
                <a:gd fmla="*/ 2147483647 h 24" name="T7"/>
                <a:gd fmla="*/ 2147483647 w 20" name="T8"/>
                <a:gd fmla="*/ 2147483647 h 24" name="T9"/>
                <a:gd fmla="*/ 2147483647 w 20" name="T10"/>
                <a:gd fmla="*/ 2147483647 h 24" name="T11"/>
                <a:gd fmla="*/ 0 w 20" name="T12"/>
                <a:gd fmla="*/ 2147483647 h 24" name="T13"/>
                <a:gd fmla="*/ 0 w 20" name="T14"/>
                <a:gd fmla="*/ 2147483647 h 24" name="T15"/>
                <a:gd fmla="*/ 0 w 20" name="T16"/>
                <a:gd fmla="*/ 2147483647 h 24" name="T17"/>
                <a:gd fmla="*/ 2147483647 w 20" name="T18"/>
                <a:gd fmla="*/ 2147483647 h 24" name="T19"/>
                <a:gd fmla="*/ 2147483647 w 20" name="T20"/>
                <a:gd fmla="*/ 2147483647 h 24" name="T21"/>
                <a:gd fmla="*/ 2147483647 w 20" name="T22"/>
                <a:gd fmla="*/ 0 h 24" name="T23"/>
                <a:gd fmla="*/ 2147483647 w 20" name="T24"/>
                <a:gd fmla="*/ 0 h 24" name="T25"/>
                <a:gd fmla="*/ 2147483647 w 20" name="T26"/>
                <a:gd fmla="*/ 2147483647 h 24"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0" name="T42"/>
                <a:gd fmla="*/ 0 h 24" name="T43"/>
                <a:gd fmla="*/ 20 w 20" name="T44"/>
                <a:gd fmla="*/ 24 h 24"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4" w="20">
                  <a:moveTo>
                    <a:pt x="20" y="18"/>
                  </a:moveTo>
                  <a:lnTo>
                    <a:pt x="18" y="22"/>
                  </a:lnTo>
                  <a:lnTo>
                    <a:pt x="16" y="24"/>
                  </a:lnTo>
                  <a:lnTo>
                    <a:pt x="14" y="24"/>
                  </a:lnTo>
                  <a:lnTo>
                    <a:pt x="6" y="24"/>
                  </a:lnTo>
                  <a:lnTo>
                    <a:pt x="2" y="22"/>
                  </a:lnTo>
                  <a:lnTo>
                    <a:pt x="0" y="18"/>
                  </a:lnTo>
                  <a:lnTo>
                    <a:pt x="0" y="12"/>
                  </a:lnTo>
                  <a:lnTo>
                    <a:pt x="0" y="8"/>
                  </a:lnTo>
                  <a:lnTo>
                    <a:pt x="2" y="6"/>
                  </a:lnTo>
                  <a:lnTo>
                    <a:pt x="8" y="2"/>
                  </a:lnTo>
                  <a:lnTo>
                    <a:pt x="14" y="0"/>
                  </a:lnTo>
                  <a:lnTo>
                    <a:pt x="20" y="0"/>
                  </a:lnTo>
                  <a:lnTo>
                    <a:pt x="20" y="1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49" name="Freeform 130"/>
            <p:cNvSpPr/>
            <p:nvPr/>
          </p:nvSpPr>
          <p:spPr bwMode="auto">
            <a:xfrm>
              <a:off x="5220142" y="5021626"/>
              <a:ext cx="175272" cy="200443"/>
            </a:xfrm>
            <a:custGeom>
              <a:gdLst>
                <a:gd fmla="*/ 2147483647 w 120" name="T0"/>
                <a:gd fmla="*/ 0 h 126" name="T1"/>
                <a:gd fmla="*/ 2147483647 w 120" name="T2"/>
                <a:gd fmla="*/ 2147483647 h 126" name="T3"/>
                <a:gd fmla="*/ 2147483647 w 120" name="T4"/>
                <a:gd fmla="*/ 2147483647 h 126" name="T5"/>
                <a:gd fmla="*/ 2147483647 w 120" name="T6"/>
                <a:gd fmla="*/ 2147483647 h 126" name="T7"/>
                <a:gd fmla="*/ 2147483647 w 120" name="T8"/>
                <a:gd fmla="*/ 2147483647 h 126" name="T9"/>
                <a:gd fmla="*/ 2147483647 w 120" name="T10"/>
                <a:gd fmla="*/ 2147483647 h 126" name="T11"/>
                <a:gd fmla="*/ 2147483647 w 120" name="T12"/>
                <a:gd fmla="*/ 2147483647 h 126" name="T13"/>
                <a:gd fmla="*/ 2147483647 w 120" name="T14"/>
                <a:gd fmla="*/ 2147483647 h 126" name="T15"/>
                <a:gd fmla="*/ 2147483647 w 120" name="T16"/>
                <a:gd fmla="*/ 2147483647 h 126" name="T17"/>
                <a:gd fmla="*/ 2147483647 w 120" name="T18"/>
                <a:gd fmla="*/ 2147483647 h 126" name="T19"/>
                <a:gd fmla="*/ 2147483647 w 120" name="T20"/>
                <a:gd fmla="*/ 2147483647 h 126" name="T21"/>
                <a:gd fmla="*/ 2147483647 w 120" name="T22"/>
                <a:gd fmla="*/ 2147483647 h 126" name="T23"/>
                <a:gd fmla="*/ 2147483647 w 120" name="T24"/>
                <a:gd fmla="*/ 2147483647 h 126" name="T25"/>
                <a:gd fmla="*/ 2147483647 w 120" name="T26"/>
                <a:gd fmla="*/ 2147483647 h 126" name="T27"/>
                <a:gd fmla="*/ 2147483647 w 120" name="T28"/>
                <a:gd fmla="*/ 2147483647 h 126" name="T29"/>
                <a:gd fmla="*/ 2147483647 w 120" name="T30"/>
                <a:gd fmla="*/ 2147483647 h 126" name="T31"/>
                <a:gd fmla="*/ 2147483647 w 120" name="T32"/>
                <a:gd fmla="*/ 2147483647 h 126" name="T33"/>
                <a:gd fmla="*/ 2147483647 w 120" name="T34"/>
                <a:gd fmla="*/ 2147483647 h 126" name="T35"/>
                <a:gd fmla="*/ 2147483647 w 120" name="T36"/>
                <a:gd fmla="*/ 2147483647 h 126" name="T37"/>
                <a:gd fmla="*/ 2147483647 w 120" name="T38"/>
                <a:gd fmla="*/ 2147483647 h 126" name="T39"/>
                <a:gd fmla="*/ 2147483647 w 120" name="T40"/>
                <a:gd fmla="*/ 2147483647 h 126" name="T41"/>
                <a:gd fmla="*/ 2147483647 w 120" name="T42"/>
                <a:gd fmla="*/ 2147483647 h 126" name="T43"/>
                <a:gd fmla="*/ 2147483647 w 120" name="T44"/>
                <a:gd fmla="*/ 2147483647 h 126" name="T45"/>
                <a:gd fmla="*/ 2147483647 w 120" name="T46"/>
                <a:gd fmla="*/ 2147483647 h 126" name="T47"/>
                <a:gd fmla="*/ 2147483647 w 120" name="T48"/>
                <a:gd fmla="*/ 2147483647 h 126" name="T49"/>
                <a:gd fmla="*/ 2147483647 w 120" name="T50"/>
                <a:gd fmla="*/ 2147483647 h 126" name="T51"/>
                <a:gd fmla="*/ 2147483647 w 120" name="T52"/>
                <a:gd fmla="*/ 2147483647 h 126" name="T53"/>
                <a:gd fmla="*/ 2147483647 w 120" name="T54"/>
                <a:gd fmla="*/ 2147483647 h 126" name="T55"/>
                <a:gd fmla="*/ 2147483647 w 120" name="T56"/>
                <a:gd fmla="*/ 2147483647 h 126" name="T57"/>
                <a:gd fmla="*/ 2147483647 w 120" name="T58"/>
                <a:gd fmla="*/ 2147483647 h 126" name="T59"/>
                <a:gd fmla="*/ 2147483647 w 120" name="T60"/>
                <a:gd fmla="*/ 2147483647 h 126" name="T61"/>
                <a:gd fmla="*/ 2147483647 w 120" name="T62"/>
                <a:gd fmla="*/ 2147483647 h 126" name="T63"/>
                <a:gd fmla="*/ 2147483647 w 120" name="T64"/>
                <a:gd fmla="*/ 2147483647 h 126" name="T65"/>
                <a:gd fmla="*/ 2147483647 w 120" name="T66"/>
                <a:gd fmla="*/ 2147483647 h 126" name="T67"/>
                <a:gd fmla="*/ 2147483647 w 120" name="T68"/>
                <a:gd fmla="*/ 2147483647 h 126" name="T69"/>
                <a:gd fmla="*/ 2147483647 w 120" name="T70"/>
                <a:gd fmla="*/ 2147483647 h 126" name="T71"/>
                <a:gd fmla="*/ 2147483647 w 120" name="T72"/>
                <a:gd fmla="*/ 2147483647 h 126" name="T73"/>
                <a:gd fmla="*/ 2147483647 w 120" name="T74"/>
                <a:gd fmla="*/ 2147483647 h 126" name="T75"/>
                <a:gd fmla="*/ 2147483647 w 120" name="T76"/>
                <a:gd fmla="*/ 2147483647 h 126" name="T77"/>
                <a:gd fmla="*/ 0 w 120" name="T78"/>
                <a:gd fmla="*/ 2147483647 h 126" name="T79"/>
                <a:gd fmla="*/ 0 w 120" name="T80"/>
                <a:gd fmla="*/ 2147483647 h 126" name="T81"/>
                <a:gd fmla="*/ 2147483647 w 120" name="T82"/>
                <a:gd fmla="*/ 2147483647 h 126" name="T83"/>
                <a:gd fmla="*/ 2147483647 w 120" name="T84"/>
                <a:gd fmla="*/ 2147483647 h 126" name="T85"/>
                <a:gd fmla="*/ 2147483647 w 120" name="T86"/>
                <a:gd fmla="*/ 2147483647 h 126" name="T87"/>
                <a:gd fmla="*/ 2147483647 w 120" name="T88"/>
                <a:gd fmla="*/ 2147483647 h 126" name="T89"/>
                <a:gd fmla="*/ 2147483647 w 120" name="T90"/>
                <a:gd fmla="*/ 2147483647 h 126" name="T91"/>
                <a:gd fmla="*/ 2147483647 w 120" name="T92"/>
                <a:gd fmla="*/ 2147483647 h 126" name="T93"/>
                <a:gd fmla="*/ 2147483647 w 120" name="T94"/>
                <a:gd fmla="*/ 2147483647 h 126" name="T95"/>
                <a:gd fmla="*/ 2147483647 w 120" name="T96"/>
                <a:gd fmla="*/ 2147483647 h 126" name="T97"/>
                <a:gd fmla="*/ 2147483647 w 120" name="T98"/>
                <a:gd fmla="*/ 2147483647 h 126" name="T99"/>
                <a:gd fmla="*/ 2147483647 w 120" name="T100"/>
                <a:gd fmla="*/ 2147483647 h 126" name="T101"/>
                <a:gd fmla="*/ 2147483647 w 120" name="T102"/>
                <a:gd fmla="*/ 2147483647 h 126" name="T103"/>
                <a:gd fmla="*/ 2147483647 w 120" name="T104"/>
                <a:gd fmla="*/ 2147483647 h 126" name="T105"/>
                <a:gd fmla="*/ 2147483647 w 120" name="T106"/>
                <a:gd fmla="*/ 0 h 126" name="T107"/>
                <a:gd fmla="*/ 2147483647 w 120" name="T108"/>
                <a:gd fmla="*/ 0 h 126" name="T109"/>
                <a:gd fmla="*/ 2147483647 w 120" name="T110"/>
                <a:gd fmla="*/ 0 h 12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120" name="T168"/>
                <a:gd fmla="*/ 0 h 126" name="T169"/>
                <a:gd fmla="*/ 120 w 120" name="T170"/>
                <a:gd fmla="*/ 126 h 126"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125" w="120">
                  <a:moveTo>
                    <a:pt x="78" y="0"/>
                  </a:moveTo>
                  <a:lnTo>
                    <a:pt x="78" y="6"/>
                  </a:lnTo>
                  <a:lnTo>
                    <a:pt x="94" y="10"/>
                  </a:lnTo>
                  <a:lnTo>
                    <a:pt x="106" y="14"/>
                  </a:lnTo>
                  <a:lnTo>
                    <a:pt x="112" y="18"/>
                  </a:lnTo>
                  <a:lnTo>
                    <a:pt x="116" y="22"/>
                  </a:lnTo>
                  <a:lnTo>
                    <a:pt x="120" y="28"/>
                  </a:lnTo>
                  <a:lnTo>
                    <a:pt x="120" y="36"/>
                  </a:lnTo>
                  <a:lnTo>
                    <a:pt x="120" y="44"/>
                  </a:lnTo>
                  <a:lnTo>
                    <a:pt x="118" y="50"/>
                  </a:lnTo>
                  <a:lnTo>
                    <a:pt x="116" y="56"/>
                  </a:lnTo>
                  <a:lnTo>
                    <a:pt x="116" y="66"/>
                  </a:lnTo>
                  <a:lnTo>
                    <a:pt x="116" y="76"/>
                  </a:lnTo>
                  <a:lnTo>
                    <a:pt x="114" y="86"/>
                  </a:lnTo>
                  <a:lnTo>
                    <a:pt x="112" y="96"/>
                  </a:lnTo>
                  <a:lnTo>
                    <a:pt x="106" y="104"/>
                  </a:lnTo>
                  <a:lnTo>
                    <a:pt x="94" y="116"/>
                  </a:lnTo>
                  <a:lnTo>
                    <a:pt x="90" y="126"/>
                  </a:lnTo>
                  <a:lnTo>
                    <a:pt x="80" y="124"/>
                  </a:lnTo>
                  <a:lnTo>
                    <a:pt x="74" y="122"/>
                  </a:lnTo>
                  <a:lnTo>
                    <a:pt x="68" y="120"/>
                  </a:lnTo>
                  <a:lnTo>
                    <a:pt x="62" y="118"/>
                  </a:lnTo>
                  <a:lnTo>
                    <a:pt x="54" y="120"/>
                  </a:lnTo>
                  <a:lnTo>
                    <a:pt x="50" y="114"/>
                  </a:lnTo>
                  <a:lnTo>
                    <a:pt x="46" y="114"/>
                  </a:lnTo>
                  <a:lnTo>
                    <a:pt x="42" y="112"/>
                  </a:lnTo>
                  <a:lnTo>
                    <a:pt x="38" y="110"/>
                  </a:lnTo>
                  <a:lnTo>
                    <a:pt x="34" y="108"/>
                  </a:lnTo>
                  <a:lnTo>
                    <a:pt x="34" y="102"/>
                  </a:lnTo>
                  <a:lnTo>
                    <a:pt x="32" y="92"/>
                  </a:lnTo>
                  <a:lnTo>
                    <a:pt x="30" y="86"/>
                  </a:lnTo>
                  <a:lnTo>
                    <a:pt x="26" y="82"/>
                  </a:lnTo>
                  <a:lnTo>
                    <a:pt x="18" y="76"/>
                  </a:lnTo>
                  <a:lnTo>
                    <a:pt x="12" y="72"/>
                  </a:lnTo>
                  <a:lnTo>
                    <a:pt x="8" y="66"/>
                  </a:lnTo>
                  <a:lnTo>
                    <a:pt x="6" y="62"/>
                  </a:lnTo>
                  <a:lnTo>
                    <a:pt x="8" y="60"/>
                  </a:lnTo>
                  <a:lnTo>
                    <a:pt x="6" y="58"/>
                  </a:lnTo>
                  <a:lnTo>
                    <a:pt x="4" y="54"/>
                  </a:lnTo>
                  <a:lnTo>
                    <a:pt x="0" y="48"/>
                  </a:lnTo>
                  <a:lnTo>
                    <a:pt x="0" y="42"/>
                  </a:lnTo>
                  <a:lnTo>
                    <a:pt x="6" y="46"/>
                  </a:lnTo>
                  <a:lnTo>
                    <a:pt x="12" y="46"/>
                  </a:lnTo>
                  <a:lnTo>
                    <a:pt x="16" y="46"/>
                  </a:lnTo>
                  <a:lnTo>
                    <a:pt x="20" y="46"/>
                  </a:lnTo>
                  <a:lnTo>
                    <a:pt x="30" y="36"/>
                  </a:lnTo>
                  <a:lnTo>
                    <a:pt x="42" y="24"/>
                  </a:lnTo>
                  <a:lnTo>
                    <a:pt x="54" y="16"/>
                  </a:lnTo>
                  <a:lnTo>
                    <a:pt x="58" y="12"/>
                  </a:lnTo>
                  <a:lnTo>
                    <a:pt x="56" y="8"/>
                  </a:lnTo>
                  <a:lnTo>
                    <a:pt x="56" y="6"/>
                  </a:lnTo>
                  <a:lnTo>
                    <a:pt x="58" y="4"/>
                  </a:lnTo>
                  <a:lnTo>
                    <a:pt x="62" y="2"/>
                  </a:lnTo>
                  <a:lnTo>
                    <a:pt x="68" y="0"/>
                  </a:lnTo>
                  <a:lnTo>
                    <a:pt x="76" y="0"/>
                  </a:lnTo>
                  <a:lnTo>
                    <a:pt x="78"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50" name="Freeform 131"/>
            <p:cNvSpPr/>
            <p:nvPr/>
          </p:nvSpPr>
          <p:spPr bwMode="auto">
            <a:xfrm>
              <a:off x="5395415" y="4849059"/>
              <a:ext cx="71493" cy="215046"/>
            </a:xfrm>
            <a:custGeom>
              <a:gdLst>
                <a:gd fmla="*/ 0 w 48" name="T0"/>
                <a:gd fmla="*/ 2147483647 h 136" name="T1"/>
                <a:gd fmla="*/ 2147483647 w 48" name="T2"/>
                <a:gd fmla="*/ 2147483647 h 136" name="T3"/>
                <a:gd fmla="*/ 2147483647 w 48" name="T4"/>
                <a:gd fmla="*/ 2147483647 h 136" name="T5"/>
                <a:gd fmla="*/ 2147483647 w 48" name="T6"/>
                <a:gd fmla="*/ 2147483647 h 136" name="T7"/>
                <a:gd fmla="*/ 2147483647 w 48" name="T8"/>
                <a:gd fmla="*/ 2147483647 h 136" name="T9"/>
                <a:gd fmla="*/ 2147483647 w 48" name="T10"/>
                <a:gd fmla="*/ 2147483647 h 136" name="T11"/>
                <a:gd fmla="*/ 2147483647 w 48" name="T12"/>
                <a:gd fmla="*/ 2147483647 h 136" name="T13"/>
                <a:gd fmla="*/ 2147483647 w 48" name="T14"/>
                <a:gd fmla="*/ 2147483647 h 136" name="T15"/>
                <a:gd fmla="*/ 2147483647 w 48" name="T16"/>
                <a:gd fmla="*/ 2147483647 h 136" name="T17"/>
                <a:gd fmla="*/ 2147483647 w 48" name="T18"/>
                <a:gd fmla="*/ 2147483647 h 136" name="T19"/>
                <a:gd fmla="*/ 2147483647 w 48" name="T20"/>
                <a:gd fmla="*/ 2147483647 h 136" name="T21"/>
                <a:gd fmla="*/ 2147483647 w 48" name="T22"/>
                <a:gd fmla="*/ 2147483647 h 136" name="T23"/>
                <a:gd fmla="*/ 2147483647 w 48" name="T24"/>
                <a:gd fmla="*/ 2147483647 h 136" name="T25"/>
                <a:gd fmla="*/ 2147483647 w 48" name="T26"/>
                <a:gd fmla="*/ 2147483647 h 136" name="T27"/>
                <a:gd fmla="*/ 2147483647 w 48" name="T28"/>
                <a:gd fmla="*/ 2147483647 h 136" name="T29"/>
                <a:gd fmla="*/ 2147483647 w 48" name="T30"/>
                <a:gd fmla="*/ 2147483647 h 136" name="T31"/>
                <a:gd fmla="*/ 2147483647 w 48" name="T32"/>
                <a:gd fmla="*/ 2147483647 h 136" name="T33"/>
                <a:gd fmla="*/ 2147483647 w 48" name="T34"/>
                <a:gd fmla="*/ 2147483647 h 136" name="T35"/>
                <a:gd fmla="*/ 2147483647 w 48" name="T36"/>
                <a:gd fmla="*/ 2147483647 h 136" name="T37"/>
                <a:gd fmla="*/ 2147483647 w 48" name="T38"/>
                <a:gd fmla="*/ 2147483647 h 136" name="T39"/>
                <a:gd fmla="*/ 2147483647 w 48" name="T40"/>
                <a:gd fmla="*/ 2147483647 h 136" name="T41"/>
                <a:gd fmla="*/ 2147483647 w 48" name="T42"/>
                <a:gd fmla="*/ 2147483647 h 136" name="T43"/>
                <a:gd fmla="*/ 2147483647 w 48" name="T44"/>
                <a:gd fmla="*/ 2147483647 h 136" name="T45"/>
                <a:gd fmla="*/ 2147483647 w 48" name="T46"/>
                <a:gd fmla="*/ 2147483647 h 136" name="T47"/>
                <a:gd fmla="*/ 2147483647 w 48" name="T48"/>
                <a:gd fmla="*/ 2147483647 h 136" name="T49"/>
                <a:gd fmla="*/ 2147483647 w 48" name="T50"/>
                <a:gd fmla="*/ 2147483647 h 136" name="T51"/>
                <a:gd fmla="*/ 2147483647 w 48" name="T52"/>
                <a:gd fmla="*/ 2147483647 h 136" name="T53"/>
                <a:gd fmla="*/ 2147483647 w 48" name="T54"/>
                <a:gd fmla="*/ 2147483647 h 136" name="T55"/>
                <a:gd fmla="*/ 2147483647 w 48" name="T56"/>
                <a:gd fmla="*/ 2147483647 h 136" name="T57"/>
                <a:gd fmla="*/ 2147483647 w 48" name="T58"/>
                <a:gd fmla="*/ 2147483647 h 136" name="T59"/>
                <a:gd fmla="*/ 2147483647 w 48" name="T60"/>
                <a:gd fmla="*/ 2147483647 h 136" name="T61"/>
                <a:gd fmla="*/ 2147483647 w 48" name="T62"/>
                <a:gd fmla="*/ 2147483647 h 136" name="T63"/>
                <a:gd fmla="*/ 2147483647 w 48" name="T64"/>
                <a:gd fmla="*/ 0 h 136" name="T65"/>
                <a:gd fmla="*/ 2147483647 w 48" name="T66"/>
                <a:gd fmla="*/ 0 h 136" name="T67"/>
                <a:gd fmla="*/ 2147483647 w 48" name="T68"/>
                <a:gd fmla="*/ 2147483647 h 136" name="T69"/>
                <a:gd fmla="*/ 2147483647 w 48" name="T70"/>
                <a:gd fmla="*/ 2147483647 h 136" name="T71"/>
                <a:gd fmla="*/ 2147483647 w 48" name="T72"/>
                <a:gd fmla="*/ 2147483647 h 136" name="T73"/>
                <a:gd fmla="*/ 2147483647 w 48" name="T74"/>
                <a:gd fmla="*/ 2147483647 h 136" name="T75"/>
                <a:gd fmla="*/ 2147483647 w 48" name="T76"/>
                <a:gd fmla="*/ 2147483647 h 136" name="T77"/>
                <a:gd fmla="*/ 2147483647 w 48" name="T78"/>
                <a:gd fmla="*/ 2147483647 h 136" name="T79"/>
                <a:gd fmla="*/ 2147483647 w 48" name="T80"/>
                <a:gd fmla="*/ 2147483647 h 136" name="T81"/>
                <a:gd fmla="*/ 2147483647 w 48" name="T82"/>
                <a:gd fmla="*/ 2147483647 h 136" name="T83"/>
                <a:gd fmla="*/ 2147483647 w 48" name="T84"/>
                <a:gd fmla="*/ 2147483647 h 136" name="T85"/>
                <a:gd fmla="*/ 2147483647 w 48" name="T86"/>
                <a:gd fmla="*/ 2147483647 h 136" name="T87"/>
                <a:gd fmla="*/ 0 w 48" name="T88"/>
                <a:gd fmla="*/ 2147483647 h 136" name="T89"/>
                <a:gd fmla="*/ 0 w 48" name="T90"/>
                <a:gd fmla="*/ 2147483647 h 136" name="T91"/>
                <a:gd fmla="*/ 0 w 48" name="T92"/>
                <a:gd fmla="*/ 2147483647 h 136" name="T93"/>
                <a:gd fmla="*/ 0 w 48" name="T94"/>
                <a:gd fmla="*/ 2147483647 h 136" name="T95"/>
                <a:gd fmla="*/ 0 w 48" name="T96"/>
                <a:gd fmla="*/ 2147483647 h 1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48" name="T147"/>
                <a:gd fmla="*/ 0 h 136" name="T148"/>
                <a:gd fmla="*/ 48 w 48" name="T149"/>
                <a:gd fmla="*/ 136 h 136"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136" w="48">
                  <a:moveTo>
                    <a:pt x="0" y="82"/>
                  </a:moveTo>
                  <a:lnTo>
                    <a:pt x="6" y="82"/>
                  </a:lnTo>
                  <a:lnTo>
                    <a:pt x="8" y="88"/>
                  </a:lnTo>
                  <a:lnTo>
                    <a:pt x="12" y="90"/>
                  </a:lnTo>
                  <a:lnTo>
                    <a:pt x="18" y="90"/>
                  </a:lnTo>
                  <a:lnTo>
                    <a:pt x="26" y="90"/>
                  </a:lnTo>
                  <a:lnTo>
                    <a:pt x="26" y="100"/>
                  </a:lnTo>
                  <a:lnTo>
                    <a:pt x="24" y="108"/>
                  </a:lnTo>
                  <a:lnTo>
                    <a:pt x="22" y="118"/>
                  </a:lnTo>
                  <a:lnTo>
                    <a:pt x="24" y="126"/>
                  </a:lnTo>
                  <a:lnTo>
                    <a:pt x="28" y="128"/>
                  </a:lnTo>
                  <a:lnTo>
                    <a:pt x="32" y="132"/>
                  </a:lnTo>
                  <a:lnTo>
                    <a:pt x="34" y="136"/>
                  </a:lnTo>
                  <a:lnTo>
                    <a:pt x="34" y="128"/>
                  </a:lnTo>
                  <a:lnTo>
                    <a:pt x="36" y="126"/>
                  </a:lnTo>
                  <a:lnTo>
                    <a:pt x="38" y="124"/>
                  </a:lnTo>
                  <a:lnTo>
                    <a:pt x="42" y="120"/>
                  </a:lnTo>
                  <a:lnTo>
                    <a:pt x="44" y="118"/>
                  </a:lnTo>
                  <a:lnTo>
                    <a:pt x="46" y="112"/>
                  </a:lnTo>
                  <a:lnTo>
                    <a:pt x="48" y="106"/>
                  </a:lnTo>
                  <a:lnTo>
                    <a:pt x="48" y="98"/>
                  </a:lnTo>
                  <a:lnTo>
                    <a:pt x="48" y="92"/>
                  </a:lnTo>
                  <a:lnTo>
                    <a:pt x="44" y="86"/>
                  </a:lnTo>
                  <a:lnTo>
                    <a:pt x="36" y="74"/>
                  </a:lnTo>
                  <a:lnTo>
                    <a:pt x="30" y="66"/>
                  </a:lnTo>
                  <a:lnTo>
                    <a:pt x="28" y="60"/>
                  </a:lnTo>
                  <a:lnTo>
                    <a:pt x="26" y="54"/>
                  </a:lnTo>
                  <a:lnTo>
                    <a:pt x="28" y="46"/>
                  </a:lnTo>
                  <a:lnTo>
                    <a:pt x="30" y="38"/>
                  </a:lnTo>
                  <a:lnTo>
                    <a:pt x="30" y="12"/>
                  </a:lnTo>
                  <a:lnTo>
                    <a:pt x="28" y="10"/>
                  </a:lnTo>
                  <a:lnTo>
                    <a:pt x="26" y="6"/>
                  </a:lnTo>
                  <a:lnTo>
                    <a:pt x="24" y="0"/>
                  </a:lnTo>
                  <a:lnTo>
                    <a:pt x="8" y="0"/>
                  </a:lnTo>
                  <a:lnTo>
                    <a:pt x="10" y="8"/>
                  </a:lnTo>
                  <a:lnTo>
                    <a:pt x="14" y="18"/>
                  </a:lnTo>
                  <a:lnTo>
                    <a:pt x="12" y="20"/>
                  </a:lnTo>
                  <a:lnTo>
                    <a:pt x="10" y="24"/>
                  </a:lnTo>
                  <a:lnTo>
                    <a:pt x="6" y="28"/>
                  </a:lnTo>
                  <a:lnTo>
                    <a:pt x="6" y="34"/>
                  </a:lnTo>
                  <a:lnTo>
                    <a:pt x="6" y="44"/>
                  </a:lnTo>
                  <a:lnTo>
                    <a:pt x="8" y="50"/>
                  </a:lnTo>
                  <a:lnTo>
                    <a:pt x="4" y="56"/>
                  </a:lnTo>
                  <a:lnTo>
                    <a:pt x="2" y="62"/>
                  </a:lnTo>
                  <a:lnTo>
                    <a:pt x="0" y="68"/>
                  </a:lnTo>
                  <a:lnTo>
                    <a:pt x="0" y="74"/>
                  </a:lnTo>
                  <a:lnTo>
                    <a:pt x="0" y="76"/>
                  </a:lnTo>
                  <a:lnTo>
                    <a:pt x="0" y="80"/>
                  </a:lnTo>
                  <a:lnTo>
                    <a:pt x="0" y="8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51" name="Freeform 132"/>
            <p:cNvSpPr/>
            <p:nvPr/>
          </p:nvSpPr>
          <p:spPr bwMode="auto">
            <a:xfrm>
              <a:off x="5144037" y="4807908"/>
              <a:ext cx="272133" cy="286728"/>
            </a:xfrm>
            <a:custGeom>
              <a:gdLst>
                <a:gd fmla="*/ 2147483647 w 186" name="T0"/>
                <a:gd fmla="*/ 2147483647 h 182" name="T1"/>
                <a:gd fmla="*/ 2147483647 w 186" name="T2"/>
                <a:gd fmla="*/ 2147483647 h 182" name="T3"/>
                <a:gd fmla="*/ 2147483647 w 186" name="T4"/>
                <a:gd fmla="*/ 2147483647 h 182" name="T5"/>
                <a:gd fmla="*/ 2147483647 w 186" name="T6"/>
                <a:gd fmla="*/ 2147483647 h 182" name="T7"/>
                <a:gd fmla="*/ 2147483647 w 186" name="T8"/>
                <a:gd fmla="*/ 2147483647 h 182" name="T9"/>
                <a:gd fmla="*/ 2147483647 w 186" name="T10"/>
                <a:gd fmla="*/ 2147483647 h 182" name="T11"/>
                <a:gd fmla="*/ 2147483647 w 186" name="T12"/>
                <a:gd fmla="*/ 2147483647 h 182" name="T13"/>
                <a:gd fmla="*/ 2147483647 w 186" name="T14"/>
                <a:gd fmla="*/ 2147483647 h 182" name="T15"/>
                <a:gd fmla="*/ 2147483647 w 186" name="T16"/>
                <a:gd fmla="*/ 2147483647 h 182" name="T17"/>
                <a:gd fmla="*/ 2147483647 w 186" name="T18"/>
                <a:gd fmla="*/ 2147483647 h 182" name="T19"/>
                <a:gd fmla="*/ 2147483647 w 186" name="T20"/>
                <a:gd fmla="*/ 2147483647 h 182" name="T21"/>
                <a:gd fmla="*/ 2147483647 w 186" name="T22"/>
                <a:gd fmla="*/ 2147483647 h 182" name="T23"/>
                <a:gd fmla="*/ 2147483647 w 186" name="T24"/>
                <a:gd fmla="*/ 2147483647 h 182" name="T25"/>
                <a:gd fmla="*/ 2147483647 w 186" name="T26"/>
                <a:gd fmla="*/ 2147483647 h 182" name="T27"/>
                <a:gd fmla="*/ 2147483647 w 186" name="T28"/>
                <a:gd fmla="*/ 2147483647 h 182" name="T29"/>
                <a:gd fmla="*/ 2147483647 w 186" name="T30"/>
                <a:gd fmla="*/ 2147483647 h 182" name="T31"/>
                <a:gd fmla="*/ 2147483647 w 186" name="T32"/>
                <a:gd fmla="*/ 2147483647 h 182" name="T33"/>
                <a:gd fmla="*/ 2147483647 w 186" name="T34"/>
                <a:gd fmla="*/ 0 h 182" name="T35"/>
                <a:gd fmla="*/ 2147483647 w 186" name="T36"/>
                <a:gd fmla="*/ 2147483647 h 182" name="T37"/>
                <a:gd fmla="*/ 2147483647 w 186" name="T38"/>
                <a:gd fmla="*/ 2147483647 h 182" name="T39"/>
                <a:gd fmla="*/ 2147483647 w 186" name="T40"/>
                <a:gd fmla="*/ 2147483647 h 182" name="T41"/>
                <a:gd fmla="*/ 2147483647 w 186" name="T42"/>
                <a:gd fmla="*/ 2147483647 h 182" name="T43"/>
                <a:gd fmla="*/ 2147483647 w 186" name="T44"/>
                <a:gd fmla="*/ 2147483647 h 182" name="T45"/>
                <a:gd fmla="*/ 2147483647 w 186" name="T46"/>
                <a:gd fmla="*/ 2147483647 h 182" name="T47"/>
                <a:gd fmla="*/ 2147483647 w 186" name="T48"/>
                <a:gd fmla="*/ 2147483647 h 182" name="T49"/>
                <a:gd fmla="*/ 2147483647 w 186" name="T50"/>
                <a:gd fmla="*/ 2147483647 h 182" name="T51"/>
                <a:gd fmla="*/ 2147483647 w 186" name="T52"/>
                <a:gd fmla="*/ 2147483647 h 182" name="T53"/>
                <a:gd fmla="*/ 2147483647 w 186" name="T54"/>
                <a:gd fmla="*/ 2147483647 h 182" name="T55"/>
                <a:gd fmla="*/ 2147483647 w 186" name="T56"/>
                <a:gd fmla="*/ 2147483647 h 182" name="T57"/>
                <a:gd fmla="*/ 2147483647 w 186" name="T58"/>
                <a:gd fmla="*/ 2147483647 h 182" name="T59"/>
                <a:gd fmla="*/ 2147483647 w 186" name="T60"/>
                <a:gd fmla="*/ 2147483647 h 182" name="T61"/>
                <a:gd fmla="*/ 2147483647 w 186" name="T62"/>
                <a:gd fmla="*/ 2147483647 h 182" name="T63"/>
                <a:gd fmla="*/ 2147483647 w 186" name="T64"/>
                <a:gd fmla="*/ 2147483647 h 182" name="T65"/>
                <a:gd fmla="*/ 2147483647 w 186" name="T66"/>
                <a:gd fmla="*/ 2147483647 h 182" name="T67"/>
                <a:gd fmla="*/ 2147483647 w 186" name="T68"/>
                <a:gd fmla="*/ 2147483647 h 182" name="T69"/>
                <a:gd fmla="*/ 2147483647 w 186" name="T70"/>
                <a:gd fmla="*/ 2147483647 h 182" name="T71"/>
                <a:gd fmla="*/ 0 w 186" name="T72"/>
                <a:gd fmla="*/ 2147483647 h 182" name="T73"/>
                <a:gd fmla="*/ 2147483647 w 186" name="T74"/>
                <a:gd fmla="*/ 2147483647 h 182" name="T75"/>
                <a:gd fmla="*/ 2147483647 w 186" name="T76"/>
                <a:gd fmla="*/ 2147483647 h 182" name="T77"/>
                <a:gd fmla="*/ 2147483647 w 186" name="T78"/>
                <a:gd fmla="*/ 2147483647 h 182" name="T79"/>
                <a:gd fmla="*/ 2147483647 w 186" name="T80"/>
                <a:gd fmla="*/ 2147483647 h 182" name="T81"/>
                <a:gd fmla="*/ 2147483647 w 186" name="T82"/>
                <a:gd fmla="*/ 2147483647 h 182"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186" name="T126"/>
                <a:gd fmla="*/ 0 h 182" name="T127"/>
                <a:gd fmla="*/ 186 w 186" name="T128"/>
                <a:gd fmla="*/ 182 h 182"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182" w="186">
                  <a:moveTo>
                    <a:pt x="72" y="182"/>
                  </a:moveTo>
                  <a:lnTo>
                    <a:pt x="82" y="172"/>
                  </a:lnTo>
                  <a:lnTo>
                    <a:pt x="94" y="160"/>
                  </a:lnTo>
                  <a:lnTo>
                    <a:pt x="106" y="152"/>
                  </a:lnTo>
                  <a:lnTo>
                    <a:pt x="110" y="148"/>
                  </a:lnTo>
                  <a:lnTo>
                    <a:pt x="108" y="144"/>
                  </a:lnTo>
                  <a:lnTo>
                    <a:pt x="108" y="142"/>
                  </a:lnTo>
                  <a:lnTo>
                    <a:pt x="110" y="140"/>
                  </a:lnTo>
                  <a:lnTo>
                    <a:pt x="114" y="138"/>
                  </a:lnTo>
                  <a:lnTo>
                    <a:pt x="120" y="136"/>
                  </a:lnTo>
                  <a:lnTo>
                    <a:pt x="130" y="136"/>
                  </a:lnTo>
                  <a:lnTo>
                    <a:pt x="128" y="132"/>
                  </a:lnTo>
                  <a:lnTo>
                    <a:pt x="128" y="128"/>
                  </a:lnTo>
                  <a:lnTo>
                    <a:pt x="128" y="126"/>
                  </a:lnTo>
                  <a:lnTo>
                    <a:pt x="134" y="124"/>
                  </a:lnTo>
                  <a:lnTo>
                    <a:pt x="140" y="120"/>
                  </a:lnTo>
                  <a:lnTo>
                    <a:pt x="150" y="116"/>
                  </a:lnTo>
                  <a:lnTo>
                    <a:pt x="162" y="114"/>
                  </a:lnTo>
                  <a:lnTo>
                    <a:pt x="172" y="108"/>
                  </a:lnTo>
                  <a:lnTo>
                    <a:pt x="172" y="98"/>
                  </a:lnTo>
                  <a:lnTo>
                    <a:pt x="172" y="92"/>
                  </a:lnTo>
                  <a:lnTo>
                    <a:pt x="174" y="86"/>
                  </a:lnTo>
                  <a:lnTo>
                    <a:pt x="180" y="76"/>
                  </a:lnTo>
                  <a:lnTo>
                    <a:pt x="178" y="70"/>
                  </a:lnTo>
                  <a:lnTo>
                    <a:pt x="178" y="60"/>
                  </a:lnTo>
                  <a:lnTo>
                    <a:pt x="178" y="54"/>
                  </a:lnTo>
                  <a:lnTo>
                    <a:pt x="182" y="50"/>
                  </a:lnTo>
                  <a:lnTo>
                    <a:pt x="184" y="46"/>
                  </a:lnTo>
                  <a:lnTo>
                    <a:pt x="186" y="44"/>
                  </a:lnTo>
                  <a:lnTo>
                    <a:pt x="182" y="34"/>
                  </a:lnTo>
                  <a:lnTo>
                    <a:pt x="180" y="26"/>
                  </a:lnTo>
                  <a:lnTo>
                    <a:pt x="166" y="16"/>
                  </a:lnTo>
                  <a:lnTo>
                    <a:pt x="160" y="12"/>
                  </a:lnTo>
                  <a:lnTo>
                    <a:pt x="150" y="8"/>
                  </a:lnTo>
                  <a:lnTo>
                    <a:pt x="146" y="6"/>
                  </a:lnTo>
                  <a:lnTo>
                    <a:pt x="140" y="0"/>
                  </a:lnTo>
                  <a:lnTo>
                    <a:pt x="136" y="0"/>
                  </a:lnTo>
                  <a:lnTo>
                    <a:pt x="128" y="2"/>
                  </a:lnTo>
                  <a:lnTo>
                    <a:pt x="118" y="8"/>
                  </a:lnTo>
                  <a:lnTo>
                    <a:pt x="112" y="10"/>
                  </a:lnTo>
                  <a:lnTo>
                    <a:pt x="108" y="14"/>
                  </a:lnTo>
                  <a:lnTo>
                    <a:pt x="106" y="18"/>
                  </a:lnTo>
                  <a:lnTo>
                    <a:pt x="104" y="24"/>
                  </a:lnTo>
                  <a:lnTo>
                    <a:pt x="104" y="62"/>
                  </a:lnTo>
                  <a:lnTo>
                    <a:pt x="106" y="70"/>
                  </a:lnTo>
                  <a:lnTo>
                    <a:pt x="108" y="72"/>
                  </a:lnTo>
                  <a:lnTo>
                    <a:pt x="114" y="76"/>
                  </a:lnTo>
                  <a:lnTo>
                    <a:pt x="124" y="76"/>
                  </a:lnTo>
                  <a:lnTo>
                    <a:pt x="124" y="88"/>
                  </a:lnTo>
                  <a:lnTo>
                    <a:pt x="122" y="92"/>
                  </a:lnTo>
                  <a:lnTo>
                    <a:pt x="120" y="96"/>
                  </a:lnTo>
                  <a:lnTo>
                    <a:pt x="116" y="98"/>
                  </a:lnTo>
                  <a:lnTo>
                    <a:pt x="114" y="98"/>
                  </a:lnTo>
                  <a:lnTo>
                    <a:pt x="110" y="90"/>
                  </a:lnTo>
                  <a:lnTo>
                    <a:pt x="106" y="86"/>
                  </a:lnTo>
                  <a:lnTo>
                    <a:pt x="96" y="78"/>
                  </a:lnTo>
                  <a:lnTo>
                    <a:pt x="90" y="72"/>
                  </a:lnTo>
                  <a:lnTo>
                    <a:pt x="86" y="70"/>
                  </a:lnTo>
                  <a:lnTo>
                    <a:pt x="86" y="66"/>
                  </a:lnTo>
                  <a:lnTo>
                    <a:pt x="80" y="68"/>
                  </a:lnTo>
                  <a:lnTo>
                    <a:pt x="78" y="70"/>
                  </a:lnTo>
                  <a:lnTo>
                    <a:pt x="76" y="70"/>
                  </a:lnTo>
                  <a:lnTo>
                    <a:pt x="72" y="72"/>
                  </a:lnTo>
                  <a:lnTo>
                    <a:pt x="66" y="70"/>
                  </a:lnTo>
                  <a:lnTo>
                    <a:pt x="60" y="68"/>
                  </a:lnTo>
                  <a:lnTo>
                    <a:pt x="56" y="64"/>
                  </a:lnTo>
                  <a:lnTo>
                    <a:pt x="54" y="60"/>
                  </a:lnTo>
                  <a:lnTo>
                    <a:pt x="32" y="52"/>
                  </a:lnTo>
                  <a:lnTo>
                    <a:pt x="32" y="82"/>
                  </a:lnTo>
                  <a:lnTo>
                    <a:pt x="30" y="86"/>
                  </a:lnTo>
                  <a:lnTo>
                    <a:pt x="26" y="88"/>
                  </a:lnTo>
                  <a:lnTo>
                    <a:pt x="24" y="88"/>
                  </a:lnTo>
                  <a:lnTo>
                    <a:pt x="0" y="88"/>
                  </a:lnTo>
                  <a:lnTo>
                    <a:pt x="0" y="152"/>
                  </a:lnTo>
                  <a:lnTo>
                    <a:pt x="16" y="170"/>
                  </a:lnTo>
                  <a:lnTo>
                    <a:pt x="18" y="172"/>
                  </a:lnTo>
                  <a:lnTo>
                    <a:pt x="22" y="174"/>
                  </a:lnTo>
                  <a:lnTo>
                    <a:pt x="28" y="172"/>
                  </a:lnTo>
                  <a:lnTo>
                    <a:pt x="36" y="170"/>
                  </a:lnTo>
                  <a:lnTo>
                    <a:pt x="40" y="172"/>
                  </a:lnTo>
                  <a:lnTo>
                    <a:pt x="46" y="176"/>
                  </a:lnTo>
                  <a:lnTo>
                    <a:pt x="52" y="178"/>
                  </a:lnTo>
                  <a:lnTo>
                    <a:pt x="58" y="182"/>
                  </a:lnTo>
                  <a:lnTo>
                    <a:pt x="72" y="18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52" name="Freeform 133"/>
            <p:cNvSpPr/>
            <p:nvPr/>
          </p:nvSpPr>
          <p:spPr bwMode="auto">
            <a:xfrm>
              <a:off x="4904191" y="4744190"/>
              <a:ext cx="287124" cy="346463"/>
            </a:xfrm>
            <a:custGeom>
              <a:gdLst>
                <a:gd fmla="*/ 2147483647 w 197" name="T0"/>
                <a:gd fmla="*/ 2147483647 h 220" name="T1"/>
                <a:gd fmla="*/ 2147483647 w 197" name="T2"/>
                <a:gd fmla="*/ 2147483647 h 220" name="T3"/>
                <a:gd fmla="*/ 2147483647 w 197" name="T4"/>
                <a:gd fmla="*/ 2147483647 h 220" name="T5"/>
                <a:gd fmla="*/ 2147483647 w 197" name="T6"/>
                <a:gd fmla="*/ 2147483647 h 220" name="T7"/>
                <a:gd fmla="*/ 2147483647 w 197" name="T8"/>
                <a:gd fmla="*/ 2147483647 h 220" name="T9"/>
                <a:gd fmla="*/ 2147483647 w 197" name="T10"/>
                <a:gd fmla="*/ 2147483647 h 220" name="T11"/>
                <a:gd fmla="*/ 0 w 197" name="T12"/>
                <a:gd fmla="*/ 2147483647 h 220" name="T13"/>
                <a:gd fmla="*/ 2147483647 w 197" name="T14"/>
                <a:gd fmla="*/ 2147483647 h 220" name="T15"/>
                <a:gd fmla="*/ 2147483647 w 197" name="T16"/>
                <a:gd fmla="*/ 2147483647 h 220" name="T17"/>
                <a:gd fmla="*/ 2147483647 w 197" name="T18"/>
                <a:gd fmla="*/ 2147483647 h 220" name="T19"/>
                <a:gd fmla="*/ 2147483647 w 197" name="T20"/>
                <a:gd fmla="*/ 2147483647 h 220" name="T21"/>
                <a:gd fmla="*/ 2147483647 w 197" name="T22"/>
                <a:gd fmla="*/ 2147483647 h 220" name="T23"/>
                <a:gd fmla="*/ 2147483647 w 197" name="T24"/>
                <a:gd fmla="*/ 2147483647 h 220" name="T25"/>
                <a:gd fmla="*/ 2147483647 w 197" name="T26"/>
                <a:gd fmla="*/ 2147483647 h 220" name="T27"/>
                <a:gd fmla="*/ 2147483647 w 197" name="T28"/>
                <a:gd fmla="*/ 2147483647 h 220" name="T29"/>
                <a:gd fmla="*/ 2147483647 w 197" name="T30"/>
                <a:gd fmla="*/ 2147483647 h 220" name="T31"/>
                <a:gd fmla="*/ 2147483647 w 197" name="T32"/>
                <a:gd fmla="*/ 2147483647 h 220" name="T33"/>
                <a:gd fmla="*/ 2147483647 w 197" name="T34"/>
                <a:gd fmla="*/ 0 h 220" name="T35"/>
                <a:gd fmla="*/ 2147483647 w 197" name="T36"/>
                <a:gd fmla="*/ 2147483647 h 220" name="T37"/>
                <a:gd fmla="*/ 2147483647 w 197" name="T38"/>
                <a:gd fmla="*/ 2147483647 h 220" name="T39"/>
                <a:gd fmla="*/ 2147483647 w 197" name="T40"/>
                <a:gd fmla="*/ 2147483647 h 220" name="T41"/>
                <a:gd fmla="*/ 2147483647 w 197" name="T42"/>
                <a:gd fmla="*/ 2147483647 h 220" name="T43"/>
                <a:gd fmla="*/ 2147483647 w 197" name="T44"/>
                <a:gd fmla="*/ 2147483647 h 220" name="T45"/>
                <a:gd fmla="*/ 2147483647 w 197" name="T46"/>
                <a:gd fmla="*/ 2147483647 h 220" name="T47"/>
                <a:gd fmla="*/ 2147483647 w 197" name="T48"/>
                <a:gd fmla="*/ 2147483647 h 220" name="T49"/>
                <a:gd fmla="*/ 2147483647 w 197" name="T50"/>
                <a:gd fmla="*/ 2147483647 h 220" name="T51"/>
                <a:gd fmla="*/ 2147483647 w 197" name="T52"/>
                <a:gd fmla="*/ 2147483647 h 220" name="T53"/>
                <a:gd fmla="*/ 2147483647 w 197" name="T54"/>
                <a:gd fmla="*/ 2147483647 h 220" name="T55"/>
                <a:gd fmla="*/ 2147483647 w 197" name="T56"/>
                <a:gd fmla="*/ 2147483647 h 220" name="T57"/>
                <a:gd fmla="*/ 2147483647 w 197" name="T58"/>
                <a:gd fmla="*/ 2147483647 h 220" name="T59"/>
                <a:gd fmla="*/ 2147483647 w 197" name="T60"/>
                <a:gd fmla="*/ 2147483647 h 220" name="T61"/>
                <a:gd fmla="*/ 2147483647 w 197" name="T62"/>
                <a:gd fmla="*/ 2147483647 h 220" name="T63"/>
                <a:gd fmla="*/ 2147483647 w 197" name="T64"/>
                <a:gd fmla="*/ 2147483647 h 220" name="T65"/>
                <a:gd fmla="*/ 2147483647 w 197" name="T66"/>
                <a:gd fmla="*/ 2147483647 h 220" name="T67"/>
                <a:gd fmla="*/ 2147483647 w 197" name="T68"/>
                <a:gd fmla="*/ 2147483647 h 220" name="T69"/>
                <a:gd fmla="*/ 2147483647 w 197" name="T70"/>
                <a:gd fmla="*/ 2147483647 h 22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197" name="T108"/>
                <a:gd fmla="*/ 0 h 220" name="T109"/>
                <a:gd fmla="*/ 197 w 197" name="T110"/>
                <a:gd fmla="*/ 220 h 220"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220" w="197">
                  <a:moveTo>
                    <a:pt x="181" y="212"/>
                  </a:moveTo>
                  <a:lnTo>
                    <a:pt x="159" y="220"/>
                  </a:lnTo>
                  <a:lnTo>
                    <a:pt x="117" y="220"/>
                  </a:lnTo>
                  <a:lnTo>
                    <a:pt x="107" y="216"/>
                  </a:lnTo>
                  <a:lnTo>
                    <a:pt x="105" y="214"/>
                  </a:lnTo>
                  <a:lnTo>
                    <a:pt x="101" y="210"/>
                  </a:lnTo>
                  <a:lnTo>
                    <a:pt x="33" y="210"/>
                  </a:lnTo>
                  <a:lnTo>
                    <a:pt x="27" y="206"/>
                  </a:lnTo>
                  <a:lnTo>
                    <a:pt x="25" y="204"/>
                  </a:lnTo>
                  <a:lnTo>
                    <a:pt x="21" y="204"/>
                  </a:lnTo>
                  <a:lnTo>
                    <a:pt x="11" y="206"/>
                  </a:lnTo>
                  <a:lnTo>
                    <a:pt x="4" y="206"/>
                  </a:lnTo>
                  <a:lnTo>
                    <a:pt x="0" y="204"/>
                  </a:lnTo>
                  <a:lnTo>
                    <a:pt x="0" y="194"/>
                  </a:lnTo>
                  <a:lnTo>
                    <a:pt x="4" y="188"/>
                  </a:lnTo>
                  <a:lnTo>
                    <a:pt x="4" y="180"/>
                  </a:lnTo>
                  <a:lnTo>
                    <a:pt x="4" y="174"/>
                  </a:lnTo>
                  <a:lnTo>
                    <a:pt x="7" y="162"/>
                  </a:lnTo>
                  <a:lnTo>
                    <a:pt x="11" y="150"/>
                  </a:lnTo>
                  <a:lnTo>
                    <a:pt x="13" y="140"/>
                  </a:lnTo>
                  <a:lnTo>
                    <a:pt x="19" y="132"/>
                  </a:lnTo>
                  <a:lnTo>
                    <a:pt x="25" y="122"/>
                  </a:lnTo>
                  <a:lnTo>
                    <a:pt x="31" y="112"/>
                  </a:lnTo>
                  <a:lnTo>
                    <a:pt x="35" y="104"/>
                  </a:lnTo>
                  <a:lnTo>
                    <a:pt x="35" y="92"/>
                  </a:lnTo>
                  <a:lnTo>
                    <a:pt x="33" y="84"/>
                  </a:lnTo>
                  <a:lnTo>
                    <a:pt x="29" y="74"/>
                  </a:lnTo>
                  <a:lnTo>
                    <a:pt x="25" y="66"/>
                  </a:lnTo>
                  <a:lnTo>
                    <a:pt x="23" y="56"/>
                  </a:lnTo>
                  <a:lnTo>
                    <a:pt x="23" y="52"/>
                  </a:lnTo>
                  <a:lnTo>
                    <a:pt x="25" y="48"/>
                  </a:lnTo>
                  <a:lnTo>
                    <a:pt x="27" y="44"/>
                  </a:lnTo>
                  <a:lnTo>
                    <a:pt x="27" y="40"/>
                  </a:lnTo>
                  <a:lnTo>
                    <a:pt x="27" y="32"/>
                  </a:lnTo>
                  <a:lnTo>
                    <a:pt x="23" y="24"/>
                  </a:lnTo>
                  <a:lnTo>
                    <a:pt x="15" y="0"/>
                  </a:lnTo>
                  <a:lnTo>
                    <a:pt x="79" y="0"/>
                  </a:lnTo>
                  <a:lnTo>
                    <a:pt x="79" y="12"/>
                  </a:lnTo>
                  <a:lnTo>
                    <a:pt x="85" y="24"/>
                  </a:lnTo>
                  <a:lnTo>
                    <a:pt x="93" y="32"/>
                  </a:lnTo>
                  <a:lnTo>
                    <a:pt x="95" y="34"/>
                  </a:lnTo>
                  <a:lnTo>
                    <a:pt x="99" y="34"/>
                  </a:lnTo>
                  <a:lnTo>
                    <a:pt x="111" y="34"/>
                  </a:lnTo>
                  <a:lnTo>
                    <a:pt x="119" y="34"/>
                  </a:lnTo>
                  <a:lnTo>
                    <a:pt x="121" y="32"/>
                  </a:lnTo>
                  <a:lnTo>
                    <a:pt x="123" y="28"/>
                  </a:lnTo>
                  <a:lnTo>
                    <a:pt x="123" y="20"/>
                  </a:lnTo>
                  <a:lnTo>
                    <a:pt x="143" y="20"/>
                  </a:lnTo>
                  <a:lnTo>
                    <a:pt x="145" y="22"/>
                  </a:lnTo>
                  <a:lnTo>
                    <a:pt x="147" y="24"/>
                  </a:lnTo>
                  <a:lnTo>
                    <a:pt x="151" y="26"/>
                  </a:lnTo>
                  <a:lnTo>
                    <a:pt x="159" y="26"/>
                  </a:lnTo>
                  <a:lnTo>
                    <a:pt x="165" y="24"/>
                  </a:lnTo>
                  <a:lnTo>
                    <a:pt x="167" y="46"/>
                  </a:lnTo>
                  <a:lnTo>
                    <a:pt x="165" y="68"/>
                  </a:lnTo>
                  <a:lnTo>
                    <a:pt x="165" y="72"/>
                  </a:lnTo>
                  <a:lnTo>
                    <a:pt x="169" y="74"/>
                  </a:lnTo>
                  <a:lnTo>
                    <a:pt x="171" y="82"/>
                  </a:lnTo>
                  <a:lnTo>
                    <a:pt x="171" y="86"/>
                  </a:lnTo>
                  <a:lnTo>
                    <a:pt x="169" y="92"/>
                  </a:lnTo>
                  <a:lnTo>
                    <a:pt x="175" y="94"/>
                  </a:lnTo>
                  <a:lnTo>
                    <a:pt x="179" y="94"/>
                  </a:lnTo>
                  <a:lnTo>
                    <a:pt x="183" y="92"/>
                  </a:lnTo>
                  <a:lnTo>
                    <a:pt x="191" y="92"/>
                  </a:lnTo>
                  <a:lnTo>
                    <a:pt x="197" y="92"/>
                  </a:lnTo>
                  <a:lnTo>
                    <a:pt x="197" y="122"/>
                  </a:lnTo>
                  <a:lnTo>
                    <a:pt x="195" y="126"/>
                  </a:lnTo>
                  <a:lnTo>
                    <a:pt x="191" y="128"/>
                  </a:lnTo>
                  <a:lnTo>
                    <a:pt x="189" y="128"/>
                  </a:lnTo>
                  <a:lnTo>
                    <a:pt x="165" y="128"/>
                  </a:lnTo>
                  <a:lnTo>
                    <a:pt x="165" y="192"/>
                  </a:lnTo>
                  <a:lnTo>
                    <a:pt x="181" y="210"/>
                  </a:lnTo>
                  <a:lnTo>
                    <a:pt x="181" y="21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53" name="Freeform 134"/>
            <p:cNvSpPr/>
            <p:nvPr/>
          </p:nvSpPr>
          <p:spPr bwMode="auto">
            <a:xfrm>
              <a:off x="5082923" y="5086671"/>
              <a:ext cx="216784" cy="264161"/>
            </a:xfrm>
            <a:custGeom>
              <a:gdLst>
                <a:gd fmla="*/ 2147483647 w 148" name="T0"/>
                <a:gd fmla="*/ 2147483647 h 168" name="T1"/>
                <a:gd fmla="*/ 2147483647 w 148" name="T2"/>
                <a:gd fmla="*/ 2147483647 h 168" name="T3"/>
                <a:gd fmla="*/ 2147483647 w 148" name="T4"/>
                <a:gd fmla="*/ 2147483647 h 168" name="T5"/>
                <a:gd fmla="*/ 2147483647 w 148" name="T6"/>
                <a:gd fmla="*/ 2147483647 h 168" name="T7"/>
                <a:gd fmla="*/ 2147483647 w 148" name="T8"/>
                <a:gd fmla="*/ 2147483647 h 168" name="T9"/>
                <a:gd fmla="*/ 2147483647 w 148" name="T10"/>
                <a:gd fmla="*/ 2147483647 h 168" name="T11"/>
                <a:gd fmla="*/ 2147483647 w 148" name="T12"/>
                <a:gd fmla="*/ 2147483647 h 168" name="T13"/>
                <a:gd fmla="*/ 2147483647 w 148" name="T14"/>
                <a:gd fmla="*/ 2147483647 h 168" name="T15"/>
                <a:gd fmla="*/ 2147483647 w 148" name="T16"/>
                <a:gd fmla="*/ 2147483647 h 168" name="T17"/>
                <a:gd fmla="*/ 2147483647 w 148" name="T18"/>
                <a:gd fmla="*/ 2147483647 h 168" name="T19"/>
                <a:gd fmla="*/ 2147483647 w 148" name="T20"/>
                <a:gd fmla="*/ 2147483647 h 168" name="T21"/>
                <a:gd fmla="*/ 2147483647 w 148" name="T22"/>
                <a:gd fmla="*/ 2147483647 h 168" name="T23"/>
                <a:gd fmla="*/ 2147483647 w 148" name="T24"/>
                <a:gd fmla="*/ 2147483647 h 168" name="T25"/>
                <a:gd fmla="*/ 2147483647 w 148" name="T26"/>
                <a:gd fmla="*/ 2147483647 h 168" name="T27"/>
                <a:gd fmla="*/ 2147483647 w 148" name="T28"/>
                <a:gd fmla="*/ 2147483647 h 168" name="T29"/>
                <a:gd fmla="*/ 2147483647 w 148" name="T30"/>
                <a:gd fmla="*/ 2147483647 h 168" name="T31"/>
                <a:gd fmla="*/ 2147483647 w 148" name="T32"/>
                <a:gd fmla="*/ 2147483647 h 168" name="T33"/>
                <a:gd fmla="*/ 2147483647 w 148" name="T34"/>
                <a:gd fmla="*/ 2147483647 h 168" name="T35"/>
                <a:gd fmla="*/ 2147483647 w 148" name="T36"/>
                <a:gd fmla="*/ 2147483647 h 168" name="T37"/>
                <a:gd fmla="*/ 2147483647 w 148" name="T38"/>
                <a:gd fmla="*/ 2147483647 h 168" name="T39"/>
                <a:gd fmla="*/ 2147483647 w 148" name="T40"/>
                <a:gd fmla="*/ 2147483647 h 168" name="T41"/>
                <a:gd fmla="*/ 2147483647 w 148" name="T42"/>
                <a:gd fmla="*/ 2147483647 h 168" name="T43"/>
                <a:gd fmla="*/ 2147483647 w 148" name="T44"/>
                <a:gd fmla="*/ 2147483647 h 168" name="T45"/>
                <a:gd fmla="*/ 2147483647 w 148" name="T46"/>
                <a:gd fmla="*/ 2147483647 h 168" name="T47"/>
                <a:gd fmla="*/ 2147483647 w 148" name="T48"/>
                <a:gd fmla="*/ 2147483647 h 168" name="T49"/>
                <a:gd fmla="*/ 2147483647 w 148" name="T50"/>
                <a:gd fmla="*/ 2147483647 h 168" name="T51"/>
                <a:gd fmla="*/ 2147483647 w 148" name="T52"/>
                <a:gd fmla="*/ 2147483647 h 168" name="T53"/>
                <a:gd fmla="*/ 2147483647 w 148" name="T54"/>
                <a:gd fmla="*/ 2147483647 h 168" name="T55"/>
                <a:gd fmla="*/ 2147483647 w 148" name="T56"/>
                <a:gd fmla="*/ 2147483647 h 168" name="T57"/>
                <a:gd fmla="*/ 2147483647 w 148" name="T58"/>
                <a:gd fmla="*/ 2147483647 h 168" name="T59"/>
                <a:gd fmla="*/ 2147483647 w 148" name="T60"/>
                <a:gd fmla="*/ 2147483647 h 168" name="T61"/>
                <a:gd fmla="*/ 2147483647 w 148" name="T62"/>
                <a:gd fmla="*/ 2147483647 h 168" name="T63"/>
                <a:gd fmla="*/ 2147483647 w 148" name="T64"/>
                <a:gd fmla="*/ 2147483647 h 168" name="T65"/>
                <a:gd fmla="*/ 2147483647 w 148" name="T66"/>
                <a:gd fmla="*/ 2147483647 h 168" name="T67"/>
                <a:gd fmla="*/ 2147483647 w 148" name="T68"/>
                <a:gd fmla="*/ 2147483647 h 168" name="T69"/>
                <a:gd fmla="*/ 2147483647 w 148" name="T70"/>
                <a:gd fmla="*/ 2147483647 h 168" name="T71"/>
                <a:gd fmla="*/ 2147483647 w 148" name="T72"/>
                <a:gd fmla="*/ 2147483647 h 168" name="T73"/>
                <a:gd fmla="*/ 2147483647 w 148" name="T74"/>
                <a:gd fmla="*/ 2147483647 h 168" name="T75"/>
                <a:gd fmla="*/ 2147483647 w 148" name="T76"/>
                <a:gd fmla="*/ 2147483647 h 168" name="T77"/>
                <a:gd fmla="*/ 2147483647 w 148" name="T78"/>
                <a:gd fmla="*/ 2147483647 h 168" name="T79"/>
                <a:gd fmla="*/ 2147483647 w 148" name="T80"/>
                <a:gd fmla="*/ 2147483647 h 168" name="T81"/>
                <a:gd fmla="*/ 2147483647 w 148" name="T82"/>
                <a:gd fmla="*/ 2147483647 h 168" name="T83"/>
                <a:gd fmla="*/ 2147483647 w 148" name="T84"/>
                <a:gd fmla="*/ 2147483647 h 168" name="T85"/>
                <a:gd fmla="*/ 2147483647 w 148" name="T86"/>
                <a:gd fmla="*/ 2147483647 h 168" name="T87"/>
                <a:gd fmla="*/ 2147483647 w 148" name="T88"/>
                <a:gd fmla="*/ 2147483647 h 168" name="T89"/>
                <a:gd fmla="*/ 0 w 148" name="T90"/>
                <a:gd fmla="*/ 2147483647 h 168" name="T91"/>
                <a:gd fmla="*/ 0 w 148" name="T92"/>
                <a:gd fmla="*/ 2147483647 h 168" name="T93"/>
                <a:gd fmla="*/ 2147483647 w 148" name="T94"/>
                <a:gd fmla="*/ 2147483647 h 168" name="T95"/>
                <a:gd fmla="*/ 2147483647 w 148" name="T96"/>
                <a:gd fmla="*/ 2147483647 h 168" name="T97"/>
                <a:gd fmla="*/ 2147483647 w 148" name="T98"/>
                <a:gd fmla="*/ 2147483647 h 168" name="T99"/>
                <a:gd fmla="*/ 2147483647 w 148" name="T100"/>
                <a:gd fmla="*/ 2147483647 h 168" name="T101"/>
                <a:gd fmla="*/ 2147483647 w 148" name="T102"/>
                <a:gd fmla="*/ 2147483647 h 168" name="T103"/>
                <a:gd fmla="*/ 2147483647 w 148" name="T104"/>
                <a:gd fmla="*/ 2147483647 h 168" name="T105"/>
                <a:gd fmla="*/ 2147483647 w 148" name="T106"/>
                <a:gd fmla="*/ 2147483647 h 168" name="T107"/>
                <a:gd fmla="*/ 2147483647 w 148" name="T108"/>
                <a:gd fmla="*/ 0 h 168" name="T109"/>
                <a:gd fmla="*/ 2147483647 w 148" name="T110"/>
                <a:gd fmla="*/ 0 h 168" name="T111"/>
                <a:gd fmla="*/ 2147483647 w 148" name="T112"/>
                <a:gd fmla="*/ 2147483647 h 168" name="T113"/>
                <a:gd fmla="*/ 2147483647 w 148" name="T114"/>
                <a:gd fmla="*/ 2147483647 h 168"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48" name="T174"/>
                <a:gd fmla="*/ 0 h 168" name="T175"/>
                <a:gd fmla="*/ 148 w 148" name="T176"/>
                <a:gd fmla="*/ 168 h 168"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168" w="148">
                  <a:moveTo>
                    <a:pt x="94" y="8"/>
                  </a:moveTo>
                  <a:lnTo>
                    <a:pt x="98" y="14"/>
                  </a:lnTo>
                  <a:lnTo>
                    <a:pt x="100" y="18"/>
                  </a:lnTo>
                  <a:lnTo>
                    <a:pt x="102" y="20"/>
                  </a:lnTo>
                  <a:lnTo>
                    <a:pt x="100" y="22"/>
                  </a:lnTo>
                  <a:lnTo>
                    <a:pt x="102" y="26"/>
                  </a:lnTo>
                  <a:lnTo>
                    <a:pt x="106" y="32"/>
                  </a:lnTo>
                  <a:lnTo>
                    <a:pt x="112" y="36"/>
                  </a:lnTo>
                  <a:lnTo>
                    <a:pt x="120" y="42"/>
                  </a:lnTo>
                  <a:lnTo>
                    <a:pt x="124" y="46"/>
                  </a:lnTo>
                  <a:lnTo>
                    <a:pt x="126" y="52"/>
                  </a:lnTo>
                  <a:lnTo>
                    <a:pt x="128" y="62"/>
                  </a:lnTo>
                  <a:lnTo>
                    <a:pt x="128" y="68"/>
                  </a:lnTo>
                  <a:lnTo>
                    <a:pt x="132" y="70"/>
                  </a:lnTo>
                  <a:lnTo>
                    <a:pt x="136" y="72"/>
                  </a:lnTo>
                  <a:lnTo>
                    <a:pt x="140" y="74"/>
                  </a:lnTo>
                  <a:lnTo>
                    <a:pt x="144" y="74"/>
                  </a:lnTo>
                  <a:lnTo>
                    <a:pt x="148" y="80"/>
                  </a:lnTo>
                  <a:lnTo>
                    <a:pt x="140" y="84"/>
                  </a:lnTo>
                  <a:lnTo>
                    <a:pt x="134" y="88"/>
                  </a:lnTo>
                  <a:lnTo>
                    <a:pt x="126" y="100"/>
                  </a:lnTo>
                  <a:lnTo>
                    <a:pt x="116" y="112"/>
                  </a:lnTo>
                  <a:lnTo>
                    <a:pt x="106" y="122"/>
                  </a:lnTo>
                  <a:lnTo>
                    <a:pt x="104" y="124"/>
                  </a:lnTo>
                  <a:lnTo>
                    <a:pt x="100" y="126"/>
                  </a:lnTo>
                  <a:lnTo>
                    <a:pt x="98" y="128"/>
                  </a:lnTo>
                  <a:lnTo>
                    <a:pt x="94" y="132"/>
                  </a:lnTo>
                  <a:lnTo>
                    <a:pt x="92" y="138"/>
                  </a:lnTo>
                  <a:lnTo>
                    <a:pt x="88" y="142"/>
                  </a:lnTo>
                  <a:lnTo>
                    <a:pt x="84" y="146"/>
                  </a:lnTo>
                  <a:lnTo>
                    <a:pt x="78" y="148"/>
                  </a:lnTo>
                  <a:lnTo>
                    <a:pt x="72" y="146"/>
                  </a:lnTo>
                  <a:lnTo>
                    <a:pt x="68" y="142"/>
                  </a:lnTo>
                  <a:lnTo>
                    <a:pt x="62" y="140"/>
                  </a:lnTo>
                  <a:lnTo>
                    <a:pt x="56" y="138"/>
                  </a:lnTo>
                  <a:lnTo>
                    <a:pt x="52" y="142"/>
                  </a:lnTo>
                  <a:lnTo>
                    <a:pt x="44" y="150"/>
                  </a:lnTo>
                  <a:lnTo>
                    <a:pt x="36" y="162"/>
                  </a:lnTo>
                  <a:lnTo>
                    <a:pt x="28" y="168"/>
                  </a:lnTo>
                  <a:lnTo>
                    <a:pt x="12" y="168"/>
                  </a:lnTo>
                  <a:lnTo>
                    <a:pt x="14" y="160"/>
                  </a:lnTo>
                  <a:lnTo>
                    <a:pt x="16" y="152"/>
                  </a:lnTo>
                  <a:lnTo>
                    <a:pt x="16" y="146"/>
                  </a:lnTo>
                  <a:lnTo>
                    <a:pt x="14" y="142"/>
                  </a:lnTo>
                  <a:lnTo>
                    <a:pt x="6" y="134"/>
                  </a:lnTo>
                  <a:lnTo>
                    <a:pt x="0" y="132"/>
                  </a:lnTo>
                  <a:lnTo>
                    <a:pt x="0" y="78"/>
                  </a:lnTo>
                  <a:lnTo>
                    <a:pt x="20" y="78"/>
                  </a:lnTo>
                  <a:lnTo>
                    <a:pt x="20" y="10"/>
                  </a:lnTo>
                  <a:lnTo>
                    <a:pt x="42" y="8"/>
                  </a:lnTo>
                  <a:lnTo>
                    <a:pt x="60" y="6"/>
                  </a:lnTo>
                  <a:lnTo>
                    <a:pt x="64" y="12"/>
                  </a:lnTo>
                  <a:lnTo>
                    <a:pt x="78" y="6"/>
                  </a:lnTo>
                  <a:lnTo>
                    <a:pt x="82" y="2"/>
                  </a:lnTo>
                  <a:lnTo>
                    <a:pt x="88" y="0"/>
                  </a:lnTo>
                  <a:lnTo>
                    <a:pt x="92" y="0"/>
                  </a:lnTo>
                  <a:lnTo>
                    <a:pt x="94" y="2"/>
                  </a:lnTo>
                  <a:lnTo>
                    <a:pt x="94"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54" name="Freeform 135"/>
            <p:cNvSpPr/>
            <p:nvPr/>
          </p:nvSpPr>
          <p:spPr bwMode="auto">
            <a:xfrm>
              <a:off x="4242306" y="4092416"/>
              <a:ext cx="118770" cy="131417"/>
            </a:xfrm>
            <a:custGeom>
              <a:gdLst>
                <a:gd fmla="*/ 2147483647 w 82" name="T0"/>
                <a:gd fmla="*/ 2147483647 h 82" name="T1"/>
                <a:gd fmla="*/ 2147483647 w 82" name="T2"/>
                <a:gd fmla="*/ 2147483647 h 82" name="T3"/>
                <a:gd fmla="*/ 2147483647 w 82" name="T4"/>
                <a:gd fmla="*/ 2147483647 h 82" name="T5"/>
                <a:gd fmla="*/ 2147483647 w 82" name="T6"/>
                <a:gd fmla="*/ 2147483647 h 82" name="T7"/>
                <a:gd fmla="*/ 2147483647 w 82" name="T8"/>
                <a:gd fmla="*/ 2147483647 h 82" name="T9"/>
                <a:gd fmla="*/ 2147483647 w 82" name="T10"/>
                <a:gd fmla="*/ 2147483647 h 82" name="T11"/>
                <a:gd fmla="*/ 2147483647 w 82" name="T12"/>
                <a:gd fmla="*/ 2147483647 h 82" name="T13"/>
                <a:gd fmla="*/ 2147483647 w 82" name="T14"/>
                <a:gd fmla="*/ 2147483647 h 82" name="T15"/>
                <a:gd fmla="*/ 2147483647 w 82" name="T16"/>
                <a:gd fmla="*/ 2147483647 h 82" name="T17"/>
                <a:gd fmla="*/ 2147483647 w 82" name="T18"/>
                <a:gd fmla="*/ 2147483647 h 82" name="T19"/>
                <a:gd fmla="*/ 2147483647 w 82" name="T20"/>
                <a:gd fmla="*/ 2147483647 h 82" name="T21"/>
                <a:gd fmla="*/ 2147483647 w 82" name="T22"/>
                <a:gd fmla="*/ 2147483647 h 82" name="T23"/>
                <a:gd fmla="*/ 2147483647 w 82" name="T24"/>
                <a:gd fmla="*/ 2147483647 h 82" name="T25"/>
                <a:gd fmla="*/ 2147483647 w 82" name="T26"/>
                <a:gd fmla="*/ 2147483647 h 82" name="T27"/>
                <a:gd fmla="*/ 2147483647 w 82" name="T28"/>
                <a:gd fmla="*/ 2147483647 h 82" name="T29"/>
                <a:gd fmla="*/ 2147483647 w 82" name="T30"/>
                <a:gd fmla="*/ 2147483647 h 82" name="T31"/>
                <a:gd fmla="*/ 2147483647 w 82" name="T32"/>
                <a:gd fmla="*/ 2147483647 h 82" name="T33"/>
                <a:gd fmla="*/ 2147483647 w 82" name="T34"/>
                <a:gd fmla="*/ 2147483647 h 82" name="T35"/>
                <a:gd fmla="*/ 2147483647 w 82" name="T36"/>
                <a:gd fmla="*/ 2147483647 h 82" name="T37"/>
                <a:gd fmla="*/ 2147483647 w 82" name="T38"/>
                <a:gd fmla="*/ 2147483647 h 82" name="T39"/>
                <a:gd fmla="*/ 2147483647 w 82" name="T40"/>
                <a:gd fmla="*/ 2147483647 h 82" name="T41"/>
                <a:gd fmla="*/ 2147483647 w 82" name="T42"/>
                <a:gd fmla="*/ 2147483647 h 82" name="T43"/>
                <a:gd fmla="*/ 2147483647 w 82" name="T44"/>
                <a:gd fmla="*/ 2147483647 h 82" name="T45"/>
                <a:gd fmla="*/ 2147483647 w 82" name="T46"/>
                <a:gd fmla="*/ 2147483647 h 82" name="T47"/>
                <a:gd fmla="*/ 0 w 82" name="T48"/>
                <a:gd fmla="*/ 2147483647 h 82" name="T49"/>
                <a:gd fmla="*/ 2147483647 w 82" name="T50"/>
                <a:gd fmla="*/ 2147483647 h 82" name="T51"/>
                <a:gd fmla="*/ 2147483647 w 82" name="T52"/>
                <a:gd fmla="*/ 2147483647 h 82" name="T53"/>
                <a:gd fmla="*/ 2147483647 w 82" name="T54"/>
                <a:gd fmla="*/ 2147483647 h 82" name="T55"/>
                <a:gd fmla="*/ 2147483647 w 82" name="T56"/>
                <a:gd fmla="*/ 2147483647 h 82" name="T57"/>
                <a:gd fmla="*/ 2147483647 w 82" name="T58"/>
                <a:gd fmla="*/ 2147483647 h 82" name="T59"/>
                <a:gd fmla="*/ 2147483647 w 82" name="T60"/>
                <a:gd fmla="*/ 2147483647 h 82" name="T61"/>
                <a:gd fmla="*/ 2147483647 w 82" name="T62"/>
                <a:gd fmla="*/ 2147483647 h 82" name="T63"/>
                <a:gd fmla="*/ 2147483647 w 82" name="T64"/>
                <a:gd fmla="*/ 0 h 82" name="T65"/>
                <a:gd fmla="*/ 2147483647 w 82" name="T66"/>
                <a:gd fmla="*/ 0 h 82" name="T67"/>
                <a:gd fmla="*/ 2147483647 w 82" name="T68"/>
                <a:gd fmla="*/ 2147483647 h 82" name="T69"/>
                <a:gd fmla="*/ 2147483647 w 82" name="T70"/>
                <a:gd fmla="*/ 2147483647 h 82" name="T71"/>
                <a:gd fmla="*/ 2147483647 w 82" name="T72"/>
                <a:gd fmla="*/ 2147483647 h 82" name="T73"/>
                <a:gd fmla="*/ 2147483647 w 82" name="T74"/>
                <a:gd fmla="*/ 2147483647 h 82" name="T75"/>
                <a:gd fmla="*/ 2147483647 w 82" name="T76"/>
                <a:gd fmla="*/ 2147483647 h 82" name="T77"/>
                <a:gd fmla="*/ 2147483647 w 82" name="T78"/>
                <a:gd fmla="*/ 2147483647 h 82" name="T79"/>
                <a:gd fmla="*/ 2147483647 w 82" name="T80"/>
                <a:gd fmla="*/ 2147483647 h 82" name="T81"/>
                <a:gd fmla="*/ 2147483647 w 82" name="T82"/>
                <a:gd fmla="*/ 2147483647 h 82" name="T83"/>
                <a:gd fmla="*/ 2147483647 w 82" name="T84"/>
                <a:gd fmla="*/ 2147483647 h 82" name="T85"/>
                <a:gd fmla="*/ 2147483647 w 82" name="T86"/>
                <a:gd fmla="*/ 2147483647 h 82" name="T87"/>
                <a:gd fmla="*/ 2147483647 w 82" name="T88"/>
                <a:gd fmla="*/ 2147483647 h 82" name="T89"/>
                <a:gd fmla="*/ 2147483647 w 82" name="T90"/>
                <a:gd fmla="*/ 2147483647 h 82" name="T91"/>
                <a:gd fmla="*/ 2147483647 w 82" name="T92"/>
                <a:gd fmla="*/ 2147483647 h 82" name="T93"/>
                <a:gd fmla="*/ 2147483647 w 82" name="T94"/>
                <a:gd fmla="*/ 2147483647 h 82" name="T95"/>
                <a:gd fmla="*/ 2147483647 w 82" name="T96"/>
                <a:gd fmla="*/ 2147483647 h 82" name="T97"/>
                <a:gd fmla="*/ 2147483647 w 82" name="T98"/>
                <a:gd fmla="*/ 2147483647 h 82" name="T99"/>
                <a:gd fmla="*/ 2147483647 w 82" name="T100"/>
                <a:gd fmla="*/ 2147483647 h 82" name="T101"/>
                <a:gd fmla="*/ 2147483647 w 82" name="T102"/>
                <a:gd fmla="*/ 2147483647 h 82" name="T103"/>
                <a:gd fmla="*/ 2147483647 w 82" name="T104"/>
                <a:gd fmla="*/ 2147483647 h 82" name="T105"/>
                <a:gd fmla="*/ 2147483647 w 82" name="T106"/>
                <a:gd fmla="*/ 2147483647 h 82" name="T107"/>
                <a:gd fmla="*/ 2147483647 w 82" name="T108"/>
                <a:gd fmla="*/ 2147483647 h 82" name="T109"/>
                <a:gd fmla="*/ 2147483647 w 82" name="T110"/>
                <a:gd fmla="*/ 2147483647 h 82" name="T111"/>
                <a:gd fmla="*/ 2147483647 w 82" name="T112"/>
                <a:gd fmla="*/ 2147483647 h 8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82" name="T171"/>
                <a:gd fmla="*/ 0 h 82" name="T172"/>
                <a:gd fmla="*/ 82 w 82" name="T173"/>
                <a:gd fmla="*/ 82 h 8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82" w="82">
                  <a:moveTo>
                    <a:pt x="6" y="78"/>
                  </a:moveTo>
                  <a:lnTo>
                    <a:pt x="4" y="74"/>
                  </a:lnTo>
                  <a:lnTo>
                    <a:pt x="4" y="68"/>
                  </a:lnTo>
                  <a:lnTo>
                    <a:pt x="4" y="62"/>
                  </a:lnTo>
                  <a:lnTo>
                    <a:pt x="16" y="62"/>
                  </a:lnTo>
                  <a:lnTo>
                    <a:pt x="28" y="60"/>
                  </a:lnTo>
                  <a:lnTo>
                    <a:pt x="28" y="58"/>
                  </a:lnTo>
                  <a:lnTo>
                    <a:pt x="34" y="60"/>
                  </a:lnTo>
                  <a:lnTo>
                    <a:pt x="42" y="62"/>
                  </a:lnTo>
                  <a:lnTo>
                    <a:pt x="46" y="60"/>
                  </a:lnTo>
                  <a:lnTo>
                    <a:pt x="50" y="58"/>
                  </a:lnTo>
                  <a:lnTo>
                    <a:pt x="38" y="56"/>
                  </a:lnTo>
                  <a:lnTo>
                    <a:pt x="32" y="54"/>
                  </a:lnTo>
                  <a:lnTo>
                    <a:pt x="30" y="50"/>
                  </a:lnTo>
                  <a:lnTo>
                    <a:pt x="26" y="52"/>
                  </a:lnTo>
                  <a:lnTo>
                    <a:pt x="24" y="54"/>
                  </a:lnTo>
                  <a:lnTo>
                    <a:pt x="22" y="56"/>
                  </a:lnTo>
                  <a:lnTo>
                    <a:pt x="18" y="58"/>
                  </a:lnTo>
                  <a:lnTo>
                    <a:pt x="6" y="56"/>
                  </a:lnTo>
                  <a:lnTo>
                    <a:pt x="6" y="52"/>
                  </a:lnTo>
                  <a:lnTo>
                    <a:pt x="8" y="46"/>
                  </a:lnTo>
                  <a:lnTo>
                    <a:pt x="6" y="40"/>
                  </a:lnTo>
                  <a:lnTo>
                    <a:pt x="4" y="36"/>
                  </a:lnTo>
                  <a:lnTo>
                    <a:pt x="2" y="32"/>
                  </a:lnTo>
                  <a:lnTo>
                    <a:pt x="0" y="30"/>
                  </a:lnTo>
                  <a:lnTo>
                    <a:pt x="2" y="24"/>
                  </a:lnTo>
                  <a:lnTo>
                    <a:pt x="4" y="16"/>
                  </a:lnTo>
                  <a:lnTo>
                    <a:pt x="10" y="4"/>
                  </a:lnTo>
                  <a:lnTo>
                    <a:pt x="14" y="4"/>
                  </a:lnTo>
                  <a:lnTo>
                    <a:pt x="16" y="4"/>
                  </a:lnTo>
                  <a:lnTo>
                    <a:pt x="20" y="4"/>
                  </a:lnTo>
                  <a:lnTo>
                    <a:pt x="22" y="2"/>
                  </a:lnTo>
                  <a:lnTo>
                    <a:pt x="26" y="0"/>
                  </a:lnTo>
                  <a:lnTo>
                    <a:pt x="30" y="0"/>
                  </a:lnTo>
                  <a:lnTo>
                    <a:pt x="38" y="2"/>
                  </a:lnTo>
                  <a:lnTo>
                    <a:pt x="46" y="6"/>
                  </a:lnTo>
                  <a:lnTo>
                    <a:pt x="52" y="8"/>
                  </a:lnTo>
                  <a:lnTo>
                    <a:pt x="54" y="14"/>
                  </a:lnTo>
                  <a:lnTo>
                    <a:pt x="64" y="28"/>
                  </a:lnTo>
                  <a:lnTo>
                    <a:pt x="68" y="32"/>
                  </a:lnTo>
                  <a:lnTo>
                    <a:pt x="74" y="36"/>
                  </a:lnTo>
                  <a:lnTo>
                    <a:pt x="72" y="36"/>
                  </a:lnTo>
                  <a:lnTo>
                    <a:pt x="76" y="48"/>
                  </a:lnTo>
                  <a:lnTo>
                    <a:pt x="80" y="58"/>
                  </a:lnTo>
                  <a:lnTo>
                    <a:pt x="82" y="66"/>
                  </a:lnTo>
                  <a:lnTo>
                    <a:pt x="82" y="72"/>
                  </a:lnTo>
                  <a:lnTo>
                    <a:pt x="82" y="80"/>
                  </a:lnTo>
                  <a:lnTo>
                    <a:pt x="80" y="80"/>
                  </a:lnTo>
                  <a:lnTo>
                    <a:pt x="74" y="82"/>
                  </a:lnTo>
                  <a:lnTo>
                    <a:pt x="68" y="80"/>
                  </a:lnTo>
                  <a:lnTo>
                    <a:pt x="62" y="78"/>
                  </a:lnTo>
                  <a:lnTo>
                    <a:pt x="56" y="76"/>
                  </a:lnTo>
                  <a:lnTo>
                    <a:pt x="50" y="74"/>
                  </a:lnTo>
                  <a:lnTo>
                    <a:pt x="38" y="74"/>
                  </a:lnTo>
                  <a:lnTo>
                    <a:pt x="26" y="76"/>
                  </a:lnTo>
                  <a:lnTo>
                    <a:pt x="18" y="78"/>
                  </a:lnTo>
                  <a:lnTo>
                    <a:pt x="6" y="7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55" name="Freeform 136"/>
            <p:cNvSpPr/>
            <p:nvPr/>
          </p:nvSpPr>
          <p:spPr bwMode="auto">
            <a:xfrm>
              <a:off x="4250377" y="4210559"/>
              <a:ext cx="65727" cy="37169"/>
            </a:xfrm>
            <a:custGeom>
              <a:gdLst>
                <a:gd fmla="*/ 0 w 44" name="T0"/>
                <a:gd fmla="*/ 2147483647 h 24" name="T1"/>
                <a:gd fmla="*/ 2147483647 w 44" name="T2"/>
                <a:gd fmla="*/ 2147483647 h 24" name="T3"/>
                <a:gd fmla="*/ 2147483647 w 44" name="T4"/>
                <a:gd fmla="*/ 2147483647 h 24" name="T5"/>
                <a:gd fmla="*/ 2147483647 w 44" name="T6"/>
                <a:gd fmla="*/ 0 h 24" name="T7"/>
                <a:gd fmla="*/ 2147483647 w 44" name="T8"/>
                <a:gd fmla="*/ 0 h 24" name="T9"/>
                <a:gd fmla="*/ 2147483647 w 44" name="T10"/>
                <a:gd fmla="*/ 2147483647 h 24" name="T11"/>
                <a:gd fmla="*/ 2147483647 w 44" name="T12"/>
                <a:gd fmla="*/ 2147483647 h 24" name="T13"/>
                <a:gd fmla="*/ 2147483647 w 44" name="T14"/>
                <a:gd fmla="*/ 2147483647 h 24" name="T15"/>
                <a:gd fmla="*/ 2147483647 w 44" name="T16"/>
                <a:gd fmla="*/ 2147483647 h 24" name="T17"/>
                <a:gd fmla="*/ 2147483647 w 44" name="T18"/>
                <a:gd fmla="*/ 2147483647 h 24" name="T19"/>
                <a:gd fmla="*/ 2147483647 w 44" name="T20"/>
                <a:gd fmla="*/ 2147483647 h 24" name="T21"/>
                <a:gd fmla="*/ 2147483647 w 44" name="T22"/>
                <a:gd fmla="*/ 2147483647 h 24" name="T23"/>
                <a:gd fmla="*/ 2147483647 w 44" name="T24"/>
                <a:gd fmla="*/ 2147483647 h 24" name="T25"/>
                <a:gd fmla="*/ 2147483647 w 44" name="T26"/>
                <a:gd fmla="*/ 2147483647 h 24" name="T27"/>
                <a:gd fmla="*/ 2147483647 w 44" name="T28"/>
                <a:gd fmla="*/ 2147483647 h 24" name="T29"/>
                <a:gd fmla="*/ 2147483647 w 44" name="T30"/>
                <a:gd fmla="*/ 2147483647 h 24" name="T31"/>
                <a:gd fmla="*/ 2147483647 w 44" name="T32"/>
                <a:gd fmla="*/ 2147483647 h 24" name="T33"/>
                <a:gd fmla="*/ 2147483647 w 44" name="T34"/>
                <a:gd fmla="*/ 2147483647 h 24" name="T35"/>
                <a:gd fmla="*/ 2147483647 w 44" name="T36"/>
                <a:gd fmla="*/ 2147483647 h 24" name="T37"/>
                <a:gd fmla="*/ 0 w 44" name="T38"/>
                <a:gd fmla="*/ 2147483647 h 24"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44" name="T60"/>
                <a:gd fmla="*/ 0 h 24" name="T61"/>
                <a:gd fmla="*/ 44 w 44" name="T62"/>
                <a:gd fmla="*/ 24 h 24"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24" w="44">
                  <a:moveTo>
                    <a:pt x="0" y="4"/>
                  </a:moveTo>
                  <a:lnTo>
                    <a:pt x="12" y="4"/>
                  </a:lnTo>
                  <a:lnTo>
                    <a:pt x="20" y="2"/>
                  </a:lnTo>
                  <a:lnTo>
                    <a:pt x="32" y="0"/>
                  </a:lnTo>
                  <a:lnTo>
                    <a:pt x="44" y="0"/>
                  </a:lnTo>
                  <a:lnTo>
                    <a:pt x="44" y="4"/>
                  </a:lnTo>
                  <a:lnTo>
                    <a:pt x="44" y="8"/>
                  </a:lnTo>
                  <a:lnTo>
                    <a:pt x="40" y="8"/>
                  </a:lnTo>
                  <a:lnTo>
                    <a:pt x="42" y="12"/>
                  </a:lnTo>
                  <a:lnTo>
                    <a:pt x="44" y="12"/>
                  </a:lnTo>
                  <a:lnTo>
                    <a:pt x="44" y="16"/>
                  </a:lnTo>
                  <a:lnTo>
                    <a:pt x="38" y="18"/>
                  </a:lnTo>
                  <a:lnTo>
                    <a:pt x="34" y="20"/>
                  </a:lnTo>
                  <a:lnTo>
                    <a:pt x="30" y="22"/>
                  </a:lnTo>
                  <a:lnTo>
                    <a:pt x="26" y="24"/>
                  </a:lnTo>
                  <a:lnTo>
                    <a:pt x="20" y="16"/>
                  </a:lnTo>
                  <a:lnTo>
                    <a:pt x="18" y="14"/>
                  </a:lnTo>
                  <a:lnTo>
                    <a:pt x="16" y="12"/>
                  </a:lnTo>
                  <a:lnTo>
                    <a:pt x="8" y="8"/>
                  </a:lnTo>
                  <a:lnTo>
                    <a:pt x="0" y="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56" name="Freeform 137"/>
            <p:cNvSpPr/>
            <p:nvPr/>
          </p:nvSpPr>
          <p:spPr bwMode="auto">
            <a:xfrm>
              <a:off x="4288430" y="4210559"/>
              <a:ext cx="161435" cy="150001"/>
            </a:xfrm>
            <a:custGeom>
              <a:gdLst>
                <a:gd fmla="*/ 2147483647 w 110" name="T0"/>
                <a:gd fmla="*/ 2147483647 h 96" name="T1"/>
                <a:gd fmla="*/ 2147483647 w 110" name="T2"/>
                <a:gd fmla="*/ 2147483647 h 96" name="T3"/>
                <a:gd fmla="*/ 2147483647 w 110" name="T4"/>
                <a:gd fmla="*/ 2147483647 h 96" name="T5"/>
                <a:gd fmla="*/ 2147483647 w 110" name="T6"/>
                <a:gd fmla="*/ 2147483647 h 96" name="T7"/>
                <a:gd fmla="*/ 2147483647 w 110" name="T8"/>
                <a:gd fmla="*/ 2147483647 h 96" name="T9"/>
                <a:gd fmla="*/ 2147483647 w 110" name="T10"/>
                <a:gd fmla="*/ 2147483647 h 96" name="T11"/>
                <a:gd fmla="*/ 2147483647 w 110" name="T12"/>
                <a:gd fmla="*/ 2147483647 h 96" name="T13"/>
                <a:gd fmla="*/ 2147483647 w 110" name="T14"/>
                <a:gd fmla="*/ 2147483647 h 96" name="T15"/>
                <a:gd fmla="*/ 2147483647 w 110" name="T16"/>
                <a:gd fmla="*/ 2147483647 h 96" name="T17"/>
                <a:gd fmla="*/ 2147483647 w 110" name="T18"/>
                <a:gd fmla="*/ 2147483647 h 96" name="T19"/>
                <a:gd fmla="*/ 2147483647 w 110" name="T20"/>
                <a:gd fmla="*/ 2147483647 h 96" name="T21"/>
                <a:gd fmla="*/ 2147483647 w 110" name="T22"/>
                <a:gd fmla="*/ 2147483647 h 96" name="T23"/>
                <a:gd fmla="*/ 2147483647 w 110" name="T24"/>
                <a:gd fmla="*/ 2147483647 h 96" name="T25"/>
                <a:gd fmla="*/ 2147483647 w 110" name="T26"/>
                <a:gd fmla="*/ 2147483647 h 96" name="T27"/>
                <a:gd fmla="*/ 2147483647 w 110" name="T28"/>
                <a:gd fmla="*/ 2147483647 h 96" name="T29"/>
                <a:gd fmla="*/ 2147483647 w 110" name="T30"/>
                <a:gd fmla="*/ 2147483647 h 96" name="T31"/>
                <a:gd fmla="*/ 2147483647 w 110" name="T32"/>
                <a:gd fmla="*/ 2147483647 h 96" name="T33"/>
                <a:gd fmla="*/ 2147483647 w 110" name="T34"/>
                <a:gd fmla="*/ 2147483647 h 96" name="T35"/>
                <a:gd fmla="*/ 2147483647 w 110" name="T36"/>
                <a:gd fmla="*/ 2147483647 h 96" name="T37"/>
                <a:gd fmla="*/ 2147483647 w 110" name="T38"/>
                <a:gd fmla="*/ 2147483647 h 96" name="T39"/>
                <a:gd fmla="*/ 2147483647 w 110" name="T40"/>
                <a:gd fmla="*/ 2147483647 h 96" name="T41"/>
                <a:gd fmla="*/ 2147483647 w 110" name="T42"/>
                <a:gd fmla="*/ 2147483647 h 96" name="T43"/>
                <a:gd fmla="*/ 2147483647 w 110" name="T44"/>
                <a:gd fmla="*/ 2147483647 h 96" name="T45"/>
                <a:gd fmla="*/ 2147483647 w 110" name="T46"/>
                <a:gd fmla="*/ 2147483647 h 96" name="T47"/>
                <a:gd fmla="*/ 2147483647 w 110" name="T48"/>
                <a:gd fmla="*/ 2147483647 h 96" name="T49"/>
                <a:gd fmla="*/ 2147483647 w 110" name="T50"/>
                <a:gd fmla="*/ 2147483647 h 96" name="T51"/>
                <a:gd fmla="*/ 2147483647 w 110" name="T52"/>
                <a:gd fmla="*/ 2147483647 h 96" name="T53"/>
                <a:gd fmla="*/ 2147483647 w 110" name="T54"/>
                <a:gd fmla="*/ 2147483647 h 96" name="T55"/>
                <a:gd fmla="*/ 2147483647 w 110" name="T56"/>
                <a:gd fmla="*/ 2147483647 h 96" name="T57"/>
                <a:gd fmla="*/ 2147483647 w 110" name="T58"/>
                <a:gd fmla="*/ 2147483647 h 96" name="T59"/>
                <a:gd fmla="*/ 2147483647 w 110" name="T60"/>
                <a:gd fmla="*/ 2147483647 h 96" name="T61"/>
                <a:gd fmla="*/ 2147483647 w 110" name="T62"/>
                <a:gd fmla="*/ 2147483647 h 9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10" name="T96"/>
                <a:gd fmla="*/ 0 h 96" name="T97"/>
                <a:gd fmla="*/ 110 w 110" name="T98"/>
                <a:gd fmla="*/ 96 h 96"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96" w="110">
                  <a:moveTo>
                    <a:pt x="28" y="66"/>
                  </a:moveTo>
                  <a:lnTo>
                    <a:pt x="32" y="60"/>
                  </a:lnTo>
                  <a:lnTo>
                    <a:pt x="38" y="54"/>
                  </a:lnTo>
                  <a:lnTo>
                    <a:pt x="44" y="48"/>
                  </a:lnTo>
                  <a:lnTo>
                    <a:pt x="50" y="46"/>
                  </a:lnTo>
                  <a:lnTo>
                    <a:pt x="56" y="48"/>
                  </a:lnTo>
                  <a:lnTo>
                    <a:pt x="60" y="50"/>
                  </a:lnTo>
                  <a:lnTo>
                    <a:pt x="62" y="54"/>
                  </a:lnTo>
                  <a:lnTo>
                    <a:pt x="64" y="60"/>
                  </a:lnTo>
                  <a:lnTo>
                    <a:pt x="66" y="68"/>
                  </a:lnTo>
                  <a:lnTo>
                    <a:pt x="70" y="78"/>
                  </a:lnTo>
                  <a:lnTo>
                    <a:pt x="74" y="76"/>
                  </a:lnTo>
                  <a:lnTo>
                    <a:pt x="76" y="74"/>
                  </a:lnTo>
                  <a:lnTo>
                    <a:pt x="84" y="78"/>
                  </a:lnTo>
                  <a:lnTo>
                    <a:pt x="84" y="90"/>
                  </a:lnTo>
                  <a:lnTo>
                    <a:pt x="86" y="96"/>
                  </a:lnTo>
                  <a:lnTo>
                    <a:pt x="90" y="96"/>
                  </a:lnTo>
                  <a:lnTo>
                    <a:pt x="96" y="96"/>
                  </a:lnTo>
                  <a:lnTo>
                    <a:pt x="100" y="96"/>
                  </a:lnTo>
                  <a:lnTo>
                    <a:pt x="102" y="96"/>
                  </a:lnTo>
                  <a:lnTo>
                    <a:pt x="104" y="92"/>
                  </a:lnTo>
                  <a:lnTo>
                    <a:pt x="106" y="84"/>
                  </a:lnTo>
                  <a:lnTo>
                    <a:pt x="106" y="82"/>
                  </a:lnTo>
                  <a:lnTo>
                    <a:pt x="104" y="80"/>
                  </a:lnTo>
                  <a:lnTo>
                    <a:pt x="102" y="78"/>
                  </a:lnTo>
                  <a:lnTo>
                    <a:pt x="102" y="76"/>
                  </a:lnTo>
                  <a:lnTo>
                    <a:pt x="106" y="74"/>
                  </a:lnTo>
                  <a:lnTo>
                    <a:pt x="110" y="72"/>
                  </a:lnTo>
                  <a:lnTo>
                    <a:pt x="108" y="68"/>
                  </a:lnTo>
                  <a:lnTo>
                    <a:pt x="106" y="64"/>
                  </a:lnTo>
                  <a:lnTo>
                    <a:pt x="104" y="52"/>
                  </a:lnTo>
                  <a:lnTo>
                    <a:pt x="106" y="46"/>
                  </a:lnTo>
                  <a:lnTo>
                    <a:pt x="106" y="44"/>
                  </a:lnTo>
                  <a:lnTo>
                    <a:pt x="110" y="44"/>
                  </a:lnTo>
                  <a:lnTo>
                    <a:pt x="104" y="42"/>
                  </a:lnTo>
                  <a:lnTo>
                    <a:pt x="102" y="40"/>
                  </a:lnTo>
                  <a:lnTo>
                    <a:pt x="98" y="26"/>
                  </a:lnTo>
                  <a:lnTo>
                    <a:pt x="94" y="14"/>
                  </a:lnTo>
                  <a:lnTo>
                    <a:pt x="90" y="8"/>
                  </a:lnTo>
                  <a:lnTo>
                    <a:pt x="84" y="6"/>
                  </a:lnTo>
                  <a:lnTo>
                    <a:pt x="82" y="8"/>
                  </a:lnTo>
                  <a:lnTo>
                    <a:pt x="80" y="10"/>
                  </a:lnTo>
                  <a:lnTo>
                    <a:pt x="74" y="10"/>
                  </a:lnTo>
                  <a:lnTo>
                    <a:pt x="60" y="8"/>
                  </a:lnTo>
                  <a:lnTo>
                    <a:pt x="50" y="6"/>
                  </a:lnTo>
                  <a:lnTo>
                    <a:pt x="48" y="6"/>
                  </a:lnTo>
                  <a:lnTo>
                    <a:pt x="42" y="8"/>
                  </a:lnTo>
                  <a:lnTo>
                    <a:pt x="36" y="6"/>
                  </a:lnTo>
                  <a:lnTo>
                    <a:pt x="30" y="4"/>
                  </a:lnTo>
                  <a:lnTo>
                    <a:pt x="24" y="2"/>
                  </a:lnTo>
                  <a:lnTo>
                    <a:pt x="18" y="0"/>
                  </a:lnTo>
                  <a:lnTo>
                    <a:pt x="18" y="4"/>
                  </a:lnTo>
                  <a:lnTo>
                    <a:pt x="18" y="8"/>
                  </a:lnTo>
                  <a:lnTo>
                    <a:pt x="14" y="8"/>
                  </a:lnTo>
                  <a:lnTo>
                    <a:pt x="16" y="12"/>
                  </a:lnTo>
                  <a:lnTo>
                    <a:pt x="18" y="12"/>
                  </a:lnTo>
                  <a:lnTo>
                    <a:pt x="18" y="16"/>
                  </a:lnTo>
                  <a:lnTo>
                    <a:pt x="12" y="18"/>
                  </a:lnTo>
                  <a:lnTo>
                    <a:pt x="8" y="20"/>
                  </a:lnTo>
                  <a:lnTo>
                    <a:pt x="4" y="22"/>
                  </a:lnTo>
                  <a:lnTo>
                    <a:pt x="0" y="24"/>
                  </a:lnTo>
                  <a:lnTo>
                    <a:pt x="16" y="42"/>
                  </a:lnTo>
                  <a:lnTo>
                    <a:pt x="22" y="52"/>
                  </a:lnTo>
                  <a:lnTo>
                    <a:pt x="28" y="6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57" name="Freeform 138"/>
            <p:cNvSpPr/>
            <p:nvPr/>
          </p:nvSpPr>
          <p:spPr bwMode="auto">
            <a:xfrm>
              <a:off x="4329942" y="4282241"/>
              <a:ext cx="62268" cy="88938"/>
            </a:xfrm>
            <a:custGeom>
              <a:gdLst>
                <a:gd fmla="*/ 2147483647 w 42" name="T0"/>
                <a:gd fmla="*/ 2147483647 h 56" name="T1"/>
                <a:gd fmla="*/ 2147483647 w 42" name="T2"/>
                <a:gd fmla="*/ 2147483647 h 56" name="T3"/>
                <a:gd fmla="*/ 2147483647 w 42" name="T4"/>
                <a:gd fmla="*/ 2147483647 h 56" name="T5"/>
                <a:gd fmla="*/ 2147483647 w 42" name="T6"/>
                <a:gd fmla="*/ 2147483647 h 56" name="T7"/>
                <a:gd fmla="*/ 2147483647 w 42" name="T8"/>
                <a:gd fmla="*/ 2147483647 h 56" name="T9"/>
                <a:gd fmla="*/ 0 w 42" name="T10"/>
                <a:gd fmla="*/ 2147483647 h 56" name="T11"/>
                <a:gd fmla="*/ 2147483647 w 42" name="T12"/>
                <a:gd fmla="*/ 2147483647 h 56" name="T13"/>
                <a:gd fmla="*/ 2147483647 w 42" name="T14"/>
                <a:gd fmla="*/ 2147483647 h 56" name="T15"/>
                <a:gd fmla="*/ 2147483647 w 42" name="T16"/>
                <a:gd fmla="*/ 2147483647 h 56" name="T17"/>
                <a:gd fmla="*/ 2147483647 w 42" name="T18"/>
                <a:gd fmla="*/ 0 h 56" name="T19"/>
                <a:gd fmla="*/ 2147483647 w 42" name="T20"/>
                <a:gd fmla="*/ 2147483647 h 56" name="T21"/>
                <a:gd fmla="*/ 2147483647 w 42" name="T22"/>
                <a:gd fmla="*/ 2147483647 h 56" name="T23"/>
                <a:gd fmla="*/ 2147483647 w 42" name="T24"/>
                <a:gd fmla="*/ 2147483647 h 56" name="T25"/>
                <a:gd fmla="*/ 2147483647 w 42" name="T26"/>
                <a:gd fmla="*/ 2147483647 h 56" name="T27"/>
                <a:gd fmla="*/ 2147483647 w 42" name="T28"/>
                <a:gd fmla="*/ 2147483647 h 56" name="T29"/>
                <a:gd fmla="*/ 2147483647 w 42" name="T30"/>
                <a:gd fmla="*/ 2147483647 h 56" name="T31"/>
                <a:gd fmla="*/ 2147483647 w 42" name="T32"/>
                <a:gd fmla="*/ 2147483647 h 56" name="T33"/>
                <a:gd fmla="*/ 2147483647 w 42" name="T34"/>
                <a:gd fmla="*/ 2147483647 h 56" name="T35"/>
                <a:gd fmla="*/ 2147483647 w 42" name="T36"/>
                <a:gd fmla="*/ 2147483647 h 56" name="T37"/>
                <a:gd fmla="*/ 2147483647 w 42" name="T38"/>
                <a:gd fmla="*/ 2147483647 h 56" name="T39"/>
                <a:gd fmla="*/ 2147483647 w 42" name="T40"/>
                <a:gd fmla="*/ 2147483647 h 5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42" name="T63"/>
                <a:gd fmla="*/ 0 h 56" name="T64"/>
                <a:gd fmla="*/ 42 w 42" name="T65"/>
                <a:gd fmla="*/ 56 h 56"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56" w="42">
                  <a:moveTo>
                    <a:pt x="24" y="56"/>
                  </a:moveTo>
                  <a:lnTo>
                    <a:pt x="18" y="50"/>
                  </a:lnTo>
                  <a:lnTo>
                    <a:pt x="12" y="46"/>
                  </a:lnTo>
                  <a:lnTo>
                    <a:pt x="6" y="38"/>
                  </a:lnTo>
                  <a:lnTo>
                    <a:pt x="2" y="30"/>
                  </a:lnTo>
                  <a:lnTo>
                    <a:pt x="0" y="20"/>
                  </a:lnTo>
                  <a:lnTo>
                    <a:pt x="4" y="14"/>
                  </a:lnTo>
                  <a:lnTo>
                    <a:pt x="10" y="8"/>
                  </a:lnTo>
                  <a:lnTo>
                    <a:pt x="16" y="2"/>
                  </a:lnTo>
                  <a:lnTo>
                    <a:pt x="22" y="0"/>
                  </a:lnTo>
                  <a:lnTo>
                    <a:pt x="28" y="2"/>
                  </a:lnTo>
                  <a:lnTo>
                    <a:pt x="32" y="4"/>
                  </a:lnTo>
                  <a:lnTo>
                    <a:pt x="34" y="8"/>
                  </a:lnTo>
                  <a:lnTo>
                    <a:pt x="36" y="14"/>
                  </a:lnTo>
                  <a:lnTo>
                    <a:pt x="38" y="22"/>
                  </a:lnTo>
                  <a:lnTo>
                    <a:pt x="42" y="32"/>
                  </a:lnTo>
                  <a:lnTo>
                    <a:pt x="40" y="36"/>
                  </a:lnTo>
                  <a:lnTo>
                    <a:pt x="38" y="42"/>
                  </a:lnTo>
                  <a:lnTo>
                    <a:pt x="34" y="48"/>
                  </a:lnTo>
                  <a:lnTo>
                    <a:pt x="28" y="52"/>
                  </a:lnTo>
                  <a:lnTo>
                    <a:pt x="24" y="5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58" name="Freeform 139"/>
            <p:cNvSpPr/>
            <p:nvPr/>
          </p:nvSpPr>
          <p:spPr bwMode="auto">
            <a:xfrm>
              <a:off x="4364536" y="4328702"/>
              <a:ext cx="93402" cy="111506"/>
            </a:xfrm>
            <a:custGeom>
              <a:gdLst>
                <a:gd fmla="*/ 2147483647 w 64" name="T0"/>
                <a:gd fmla="*/ 2147483647 h 72" name="T1"/>
                <a:gd fmla="*/ 2147483647 w 64" name="T2"/>
                <a:gd fmla="*/ 2147483647 h 72" name="T3"/>
                <a:gd fmla="*/ 2147483647 w 64" name="T4"/>
                <a:gd fmla="*/ 2147483647 h 72" name="T5"/>
                <a:gd fmla="*/ 2147483647 w 64" name="T6"/>
                <a:gd fmla="*/ 2147483647 h 72" name="T7"/>
                <a:gd fmla="*/ 2147483647 w 64" name="T8"/>
                <a:gd fmla="*/ 2147483647 h 72" name="T9"/>
                <a:gd fmla="*/ 0 w 64" name="T10"/>
                <a:gd fmla="*/ 2147483647 h 72" name="T11"/>
                <a:gd fmla="*/ 2147483647 w 64" name="T12"/>
                <a:gd fmla="*/ 2147483647 h 72" name="T13"/>
                <a:gd fmla="*/ 2147483647 w 64" name="T14"/>
                <a:gd fmla="*/ 2147483647 h 72" name="T15"/>
                <a:gd fmla="*/ 2147483647 w 64" name="T16"/>
                <a:gd fmla="*/ 2147483647 h 72" name="T17"/>
                <a:gd fmla="*/ 2147483647 w 64" name="T18"/>
                <a:gd fmla="*/ 2147483647 h 72" name="T19"/>
                <a:gd fmla="*/ 2147483647 w 64" name="T20"/>
                <a:gd fmla="*/ 2147483647 h 72" name="T21"/>
                <a:gd fmla="*/ 2147483647 w 64" name="T22"/>
                <a:gd fmla="*/ 2147483647 h 72" name="T23"/>
                <a:gd fmla="*/ 2147483647 w 64" name="T24"/>
                <a:gd fmla="*/ 2147483647 h 72" name="T25"/>
                <a:gd fmla="*/ 2147483647 w 64" name="T26"/>
                <a:gd fmla="*/ 0 h 72" name="T27"/>
                <a:gd fmla="*/ 2147483647 w 64" name="T28"/>
                <a:gd fmla="*/ 2147483647 h 72" name="T29"/>
                <a:gd fmla="*/ 2147483647 w 64" name="T30"/>
                <a:gd fmla="*/ 2147483647 h 72" name="T31"/>
                <a:gd fmla="*/ 2147483647 w 64" name="T32"/>
                <a:gd fmla="*/ 2147483647 h 72" name="T33"/>
                <a:gd fmla="*/ 2147483647 w 64" name="T34"/>
                <a:gd fmla="*/ 2147483647 h 72" name="T35"/>
                <a:gd fmla="*/ 2147483647 w 64" name="T36"/>
                <a:gd fmla="*/ 2147483647 h 72" name="T37"/>
                <a:gd fmla="*/ 2147483647 w 64" name="T38"/>
                <a:gd fmla="*/ 2147483647 h 72" name="T39"/>
                <a:gd fmla="*/ 2147483647 w 64" name="T40"/>
                <a:gd fmla="*/ 2147483647 h 72" name="T41"/>
                <a:gd fmla="*/ 2147483647 w 64" name="T42"/>
                <a:gd fmla="*/ 2147483647 h 72" name="T43"/>
                <a:gd fmla="*/ 2147483647 w 64" name="T44"/>
                <a:gd fmla="*/ 2147483647 h 72" name="T45"/>
                <a:gd fmla="*/ 2147483647 w 64" name="T46"/>
                <a:gd fmla="*/ 2147483647 h 72" name="T47"/>
                <a:gd fmla="*/ 2147483647 w 64" name="T48"/>
                <a:gd fmla="*/ 2147483647 h 72" name="T49"/>
                <a:gd fmla="*/ 2147483647 w 64" name="T50"/>
                <a:gd fmla="*/ 2147483647 h 72" name="T51"/>
                <a:gd fmla="*/ 2147483647 w 64" name="T52"/>
                <a:gd fmla="*/ 2147483647 h 72" name="T53"/>
                <a:gd fmla="*/ 2147483647 w 64" name="T54"/>
                <a:gd fmla="*/ 2147483647 h 72" name="T55"/>
                <a:gd fmla="*/ 2147483647 w 64" name="T56"/>
                <a:gd fmla="*/ 2147483647 h 72" name="T57"/>
                <a:gd fmla="*/ 2147483647 w 64" name="T58"/>
                <a:gd fmla="*/ 2147483647 h 72" name="T59"/>
                <a:gd fmla="*/ 2147483647 w 64" name="T60"/>
                <a:gd fmla="*/ 2147483647 h 72"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64" name="T93"/>
                <a:gd fmla="*/ 0 h 72" name="T94"/>
                <a:gd fmla="*/ 64 w 64" name="T95"/>
                <a:gd fmla="*/ 72 h 72"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72" w="64">
                  <a:moveTo>
                    <a:pt x="62" y="72"/>
                  </a:moveTo>
                  <a:lnTo>
                    <a:pt x="54" y="70"/>
                  </a:lnTo>
                  <a:lnTo>
                    <a:pt x="50" y="66"/>
                  </a:lnTo>
                  <a:lnTo>
                    <a:pt x="40" y="56"/>
                  </a:lnTo>
                  <a:lnTo>
                    <a:pt x="20" y="44"/>
                  </a:lnTo>
                  <a:lnTo>
                    <a:pt x="0" y="28"/>
                  </a:lnTo>
                  <a:lnTo>
                    <a:pt x="2" y="26"/>
                  </a:lnTo>
                  <a:lnTo>
                    <a:pt x="4" y="24"/>
                  </a:lnTo>
                  <a:lnTo>
                    <a:pt x="10" y="20"/>
                  </a:lnTo>
                  <a:lnTo>
                    <a:pt x="14" y="14"/>
                  </a:lnTo>
                  <a:lnTo>
                    <a:pt x="16" y="8"/>
                  </a:lnTo>
                  <a:lnTo>
                    <a:pt x="18" y="4"/>
                  </a:lnTo>
                  <a:lnTo>
                    <a:pt x="22" y="2"/>
                  </a:lnTo>
                  <a:lnTo>
                    <a:pt x="24" y="0"/>
                  </a:lnTo>
                  <a:lnTo>
                    <a:pt x="32" y="4"/>
                  </a:lnTo>
                  <a:lnTo>
                    <a:pt x="32" y="16"/>
                  </a:lnTo>
                  <a:lnTo>
                    <a:pt x="34" y="22"/>
                  </a:lnTo>
                  <a:lnTo>
                    <a:pt x="38" y="22"/>
                  </a:lnTo>
                  <a:lnTo>
                    <a:pt x="44" y="22"/>
                  </a:lnTo>
                  <a:lnTo>
                    <a:pt x="50" y="22"/>
                  </a:lnTo>
                  <a:lnTo>
                    <a:pt x="50" y="24"/>
                  </a:lnTo>
                  <a:lnTo>
                    <a:pt x="50" y="28"/>
                  </a:lnTo>
                  <a:lnTo>
                    <a:pt x="50" y="34"/>
                  </a:lnTo>
                  <a:lnTo>
                    <a:pt x="50" y="38"/>
                  </a:lnTo>
                  <a:lnTo>
                    <a:pt x="50" y="42"/>
                  </a:lnTo>
                  <a:lnTo>
                    <a:pt x="56" y="46"/>
                  </a:lnTo>
                  <a:lnTo>
                    <a:pt x="62" y="48"/>
                  </a:lnTo>
                  <a:lnTo>
                    <a:pt x="64" y="52"/>
                  </a:lnTo>
                  <a:lnTo>
                    <a:pt x="64" y="54"/>
                  </a:lnTo>
                  <a:lnTo>
                    <a:pt x="62" y="70"/>
                  </a:lnTo>
                  <a:lnTo>
                    <a:pt x="62" y="7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59" name="Freeform 140"/>
            <p:cNvSpPr/>
            <p:nvPr/>
          </p:nvSpPr>
          <p:spPr bwMode="auto">
            <a:xfrm>
              <a:off x="4499449" y="4138877"/>
              <a:ext cx="177579" cy="156638"/>
            </a:xfrm>
            <a:custGeom>
              <a:gdLst>
                <a:gd fmla="*/ 2147483647 w 122" name="T0"/>
                <a:gd fmla="*/ 2147483647 h 98" name="T1"/>
                <a:gd fmla="*/ 2147483647 w 122" name="T2"/>
                <a:gd fmla="*/ 2147483647 h 98" name="T3"/>
                <a:gd fmla="*/ 2147483647 w 122" name="T4"/>
                <a:gd fmla="*/ 2147483647 h 98" name="T5"/>
                <a:gd fmla="*/ 2147483647 w 122" name="T6"/>
                <a:gd fmla="*/ 2147483647 h 98" name="T7"/>
                <a:gd fmla="*/ 2147483647 w 122" name="T8"/>
                <a:gd fmla="*/ 2147483647 h 98" name="T9"/>
                <a:gd fmla="*/ 2147483647 w 122" name="T10"/>
                <a:gd fmla="*/ 2147483647 h 98" name="T11"/>
                <a:gd fmla="*/ 2147483647 w 122" name="T12"/>
                <a:gd fmla="*/ 2147483647 h 98" name="T13"/>
                <a:gd fmla="*/ 2147483647 w 122" name="T14"/>
                <a:gd fmla="*/ 2147483647 h 98" name="T15"/>
                <a:gd fmla="*/ 2147483647 w 122" name="T16"/>
                <a:gd fmla="*/ 2147483647 h 98" name="T17"/>
                <a:gd fmla="*/ 2147483647 w 122" name="T18"/>
                <a:gd fmla="*/ 2147483647 h 98" name="T19"/>
                <a:gd fmla="*/ 2147483647 w 122" name="T20"/>
                <a:gd fmla="*/ 2147483647 h 98" name="T21"/>
                <a:gd fmla="*/ 2147483647 w 122" name="T22"/>
                <a:gd fmla="*/ 2147483647 h 98" name="T23"/>
                <a:gd fmla="*/ 2147483647 w 122" name="T24"/>
                <a:gd fmla="*/ 0 h 98" name="T25"/>
                <a:gd fmla="*/ 2147483647 w 122" name="T26"/>
                <a:gd fmla="*/ 2147483647 h 98" name="T27"/>
                <a:gd fmla="*/ 2147483647 w 122" name="T28"/>
                <a:gd fmla="*/ 2147483647 h 98" name="T29"/>
                <a:gd fmla="*/ 2147483647 w 122" name="T30"/>
                <a:gd fmla="*/ 2147483647 h 98" name="T31"/>
                <a:gd fmla="*/ 2147483647 w 122" name="T32"/>
                <a:gd fmla="*/ 2147483647 h 98" name="T33"/>
                <a:gd fmla="*/ 2147483647 w 122" name="T34"/>
                <a:gd fmla="*/ 2147483647 h 98" name="T35"/>
                <a:gd fmla="*/ 2147483647 w 122" name="T36"/>
                <a:gd fmla="*/ 2147483647 h 98" name="T37"/>
                <a:gd fmla="*/ 2147483647 w 122" name="T38"/>
                <a:gd fmla="*/ 2147483647 h 98" name="T39"/>
                <a:gd fmla="*/ 2147483647 w 122" name="T40"/>
                <a:gd fmla="*/ 2147483647 h 98" name="T41"/>
                <a:gd fmla="*/ 2147483647 w 122" name="T42"/>
                <a:gd fmla="*/ 2147483647 h 98" name="T43"/>
                <a:gd fmla="*/ 2147483647 w 122" name="T44"/>
                <a:gd fmla="*/ 2147483647 h 98" name="T45"/>
                <a:gd fmla="*/ 2147483647 w 122" name="T46"/>
                <a:gd fmla="*/ 2147483647 h 98" name="T47"/>
                <a:gd fmla="*/ 2147483647 w 122" name="T48"/>
                <a:gd fmla="*/ 2147483647 h 98" name="T49"/>
                <a:gd fmla="*/ 2147483647 w 122" name="T50"/>
                <a:gd fmla="*/ 2147483647 h 98" name="T51"/>
                <a:gd fmla="*/ 2147483647 w 122" name="T52"/>
                <a:gd fmla="*/ 2147483647 h 98" name="T53"/>
                <a:gd fmla="*/ 2147483647 w 122" name="T54"/>
                <a:gd fmla="*/ 2147483647 h 98" name="T55"/>
                <a:gd fmla="*/ 2147483647 w 122" name="T56"/>
                <a:gd fmla="*/ 2147483647 h 98" name="T57"/>
                <a:gd fmla="*/ 2147483647 w 122" name="T58"/>
                <a:gd fmla="*/ 2147483647 h 98" name="T59"/>
                <a:gd fmla="*/ 0 w 122" name="T60"/>
                <a:gd fmla="*/ 2147483647 h 98" name="T61"/>
                <a:gd fmla="*/ 2147483647 w 122" name="T62"/>
                <a:gd fmla="*/ 2147483647 h 98" name="T63"/>
                <a:gd fmla="*/ 2147483647 w 122" name="T64"/>
                <a:gd fmla="*/ 2147483647 h 98" name="T65"/>
                <a:gd fmla="*/ 2147483647 w 122" name="T66"/>
                <a:gd fmla="*/ 2147483647 h 98" name="T67"/>
                <a:gd fmla="*/ 2147483647 w 122" name="T68"/>
                <a:gd fmla="*/ 2147483647 h 98" name="T69"/>
                <a:gd fmla="*/ 2147483647 w 122" name="T70"/>
                <a:gd fmla="*/ 2147483647 h 98" name="T71"/>
                <a:gd fmla="*/ 2147483647 w 122" name="T72"/>
                <a:gd fmla="*/ 2147483647 h 98" name="T73"/>
                <a:gd fmla="*/ 2147483647 w 122" name="T74"/>
                <a:gd fmla="*/ 2147483647 h 98" name="T75"/>
                <a:gd fmla="*/ 2147483647 w 122" name="T76"/>
                <a:gd fmla="*/ 2147483647 h 98" name="T77"/>
                <a:gd fmla="*/ 2147483647 w 122" name="T78"/>
                <a:gd fmla="*/ 2147483647 h 98" name="T79"/>
                <a:gd fmla="*/ 2147483647 w 122" name="T80"/>
                <a:gd fmla="*/ 2147483647 h 98" name="T81"/>
                <a:gd fmla="*/ 2147483647 w 122" name="T82"/>
                <a:gd fmla="*/ 2147483647 h 98" name="T83"/>
                <a:gd fmla="*/ 2147483647 w 122" name="T84"/>
                <a:gd fmla="*/ 2147483647 h 98" name="T85"/>
                <a:gd fmla="*/ 2147483647 w 122" name="T86"/>
                <a:gd fmla="*/ 2147483647 h 98" name="T87"/>
                <a:gd fmla="*/ 2147483647 w 122" name="T88"/>
                <a:gd fmla="*/ 2147483647 h 98" name="T89"/>
                <a:gd fmla="*/ 2147483647 w 122" name="T90"/>
                <a:gd fmla="*/ 2147483647 h 98" name="T91"/>
                <a:gd fmla="*/ 2147483647 w 122" name="T92"/>
                <a:gd fmla="*/ 2147483647 h 98" name="T93"/>
                <a:gd fmla="*/ 2147483647 w 122" name="T94"/>
                <a:gd fmla="*/ 2147483647 h 98" name="T95"/>
                <a:gd fmla="*/ 2147483647 w 122" name="T96"/>
                <a:gd fmla="*/ 2147483647 h 98" name="T97"/>
                <a:gd fmla="*/ 2147483647 w 122" name="T98"/>
                <a:gd fmla="*/ 2147483647 h 98" name="T99"/>
                <a:gd fmla="*/ 2147483647 w 122" name="T100"/>
                <a:gd fmla="*/ 2147483647 h 98" name="T101"/>
                <a:gd fmla="*/ 2147483647 w 122" name="T102"/>
                <a:gd fmla="*/ 2147483647 h 98" name="T103"/>
                <a:gd fmla="*/ 2147483647 w 122" name="T104"/>
                <a:gd fmla="*/ 2147483647 h 98" name="T105"/>
                <a:gd fmla="*/ 2147483647 w 122" name="T106"/>
                <a:gd fmla="*/ 2147483647 h 98" name="T107"/>
                <a:gd fmla="*/ 2147483647 w 122" name="T108"/>
                <a:gd fmla="*/ 2147483647 h 98" name="T109"/>
                <a:gd fmla="*/ 2147483647 w 122" name="T110"/>
                <a:gd fmla="*/ 2147483647 h 98" name="T111"/>
                <a:gd fmla="*/ 2147483647 w 122" name="T112"/>
                <a:gd fmla="*/ 2147483647 h 98"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122" name="T171"/>
                <a:gd fmla="*/ 0 h 98" name="T172"/>
                <a:gd fmla="*/ 122 w 122" name="T173"/>
                <a:gd fmla="*/ 98 h 98"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98" w="122">
                  <a:moveTo>
                    <a:pt x="122" y="48"/>
                  </a:moveTo>
                  <a:lnTo>
                    <a:pt x="120" y="44"/>
                  </a:lnTo>
                  <a:lnTo>
                    <a:pt x="114" y="42"/>
                  </a:lnTo>
                  <a:lnTo>
                    <a:pt x="108" y="42"/>
                  </a:lnTo>
                  <a:lnTo>
                    <a:pt x="104" y="38"/>
                  </a:lnTo>
                  <a:lnTo>
                    <a:pt x="104" y="34"/>
                  </a:lnTo>
                  <a:lnTo>
                    <a:pt x="104" y="30"/>
                  </a:lnTo>
                  <a:lnTo>
                    <a:pt x="104" y="26"/>
                  </a:lnTo>
                  <a:lnTo>
                    <a:pt x="102" y="22"/>
                  </a:lnTo>
                  <a:lnTo>
                    <a:pt x="98" y="18"/>
                  </a:lnTo>
                  <a:lnTo>
                    <a:pt x="94" y="16"/>
                  </a:lnTo>
                  <a:lnTo>
                    <a:pt x="90" y="10"/>
                  </a:lnTo>
                  <a:lnTo>
                    <a:pt x="90" y="0"/>
                  </a:lnTo>
                  <a:lnTo>
                    <a:pt x="68" y="6"/>
                  </a:lnTo>
                  <a:lnTo>
                    <a:pt x="46" y="14"/>
                  </a:lnTo>
                  <a:lnTo>
                    <a:pt x="42" y="16"/>
                  </a:lnTo>
                  <a:lnTo>
                    <a:pt x="40" y="18"/>
                  </a:lnTo>
                  <a:lnTo>
                    <a:pt x="38" y="24"/>
                  </a:lnTo>
                  <a:lnTo>
                    <a:pt x="34" y="30"/>
                  </a:lnTo>
                  <a:lnTo>
                    <a:pt x="32" y="30"/>
                  </a:lnTo>
                  <a:lnTo>
                    <a:pt x="28" y="30"/>
                  </a:lnTo>
                  <a:lnTo>
                    <a:pt x="20" y="30"/>
                  </a:lnTo>
                  <a:lnTo>
                    <a:pt x="20" y="40"/>
                  </a:lnTo>
                  <a:lnTo>
                    <a:pt x="20" y="46"/>
                  </a:lnTo>
                  <a:lnTo>
                    <a:pt x="18" y="50"/>
                  </a:lnTo>
                  <a:lnTo>
                    <a:pt x="12" y="54"/>
                  </a:lnTo>
                  <a:lnTo>
                    <a:pt x="6" y="58"/>
                  </a:lnTo>
                  <a:lnTo>
                    <a:pt x="4" y="62"/>
                  </a:lnTo>
                  <a:lnTo>
                    <a:pt x="4" y="66"/>
                  </a:lnTo>
                  <a:lnTo>
                    <a:pt x="2" y="74"/>
                  </a:lnTo>
                  <a:lnTo>
                    <a:pt x="0" y="80"/>
                  </a:lnTo>
                  <a:lnTo>
                    <a:pt x="4" y="84"/>
                  </a:lnTo>
                  <a:lnTo>
                    <a:pt x="8" y="90"/>
                  </a:lnTo>
                  <a:lnTo>
                    <a:pt x="12" y="94"/>
                  </a:lnTo>
                  <a:lnTo>
                    <a:pt x="18" y="96"/>
                  </a:lnTo>
                  <a:lnTo>
                    <a:pt x="22" y="96"/>
                  </a:lnTo>
                  <a:lnTo>
                    <a:pt x="24" y="94"/>
                  </a:lnTo>
                  <a:lnTo>
                    <a:pt x="28" y="92"/>
                  </a:lnTo>
                  <a:lnTo>
                    <a:pt x="32" y="92"/>
                  </a:lnTo>
                  <a:lnTo>
                    <a:pt x="36" y="92"/>
                  </a:lnTo>
                  <a:lnTo>
                    <a:pt x="38" y="94"/>
                  </a:lnTo>
                  <a:lnTo>
                    <a:pt x="40" y="98"/>
                  </a:lnTo>
                  <a:lnTo>
                    <a:pt x="42" y="98"/>
                  </a:lnTo>
                  <a:lnTo>
                    <a:pt x="42" y="86"/>
                  </a:lnTo>
                  <a:lnTo>
                    <a:pt x="42" y="72"/>
                  </a:lnTo>
                  <a:lnTo>
                    <a:pt x="50" y="72"/>
                  </a:lnTo>
                  <a:lnTo>
                    <a:pt x="58" y="72"/>
                  </a:lnTo>
                  <a:lnTo>
                    <a:pt x="76" y="72"/>
                  </a:lnTo>
                  <a:lnTo>
                    <a:pt x="106" y="72"/>
                  </a:lnTo>
                  <a:lnTo>
                    <a:pt x="106" y="68"/>
                  </a:lnTo>
                  <a:lnTo>
                    <a:pt x="108" y="66"/>
                  </a:lnTo>
                  <a:lnTo>
                    <a:pt x="114" y="64"/>
                  </a:lnTo>
                  <a:lnTo>
                    <a:pt x="122" y="60"/>
                  </a:lnTo>
                  <a:lnTo>
                    <a:pt x="122" y="58"/>
                  </a:lnTo>
                  <a:lnTo>
                    <a:pt x="122" y="56"/>
                  </a:lnTo>
                  <a:lnTo>
                    <a:pt x="122" y="50"/>
                  </a:lnTo>
                  <a:lnTo>
                    <a:pt x="122" y="4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60" name="Freeform 141"/>
            <p:cNvSpPr/>
            <p:nvPr/>
          </p:nvSpPr>
          <p:spPr bwMode="auto">
            <a:xfrm>
              <a:off x="4439488" y="4266311"/>
              <a:ext cx="129148" cy="173895"/>
            </a:xfrm>
            <a:custGeom>
              <a:gdLst>
                <a:gd fmla="*/ 2147483647 w 90" name="T0"/>
                <a:gd fmla="*/ 2147483647 h 110" name="T1"/>
                <a:gd fmla="*/ 2147483647 w 90" name="T2"/>
                <a:gd fmla="*/ 2147483647 h 110" name="T3"/>
                <a:gd fmla="*/ 0 w 90" name="T4"/>
                <a:gd fmla="*/ 2147483647 h 110" name="T5"/>
                <a:gd fmla="*/ 2147483647 w 90" name="T6"/>
                <a:gd fmla="*/ 2147483647 h 110" name="T7"/>
                <a:gd fmla="*/ 2147483647 w 90" name="T8"/>
                <a:gd fmla="*/ 2147483647 h 110" name="T9"/>
                <a:gd fmla="*/ 2147483647 w 90" name="T10"/>
                <a:gd fmla="*/ 2147483647 h 110" name="T11"/>
                <a:gd fmla="*/ 2147483647 w 90" name="T12"/>
                <a:gd fmla="*/ 2147483647 h 110" name="T13"/>
                <a:gd fmla="*/ 2147483647 w 90" name="T14"/>
                <a:gd fmla="*/ 2147483647 h 110" name="T15"/>
                <a:gd fmla="*/ 2147483647 w 90" name="T16"/>
                <a:gd fmla="*/ 2147483647 h 110" name="T17"/>
                <a:gd fmla="*/ 2147483647 w 90" name="T18"/>
                <a:gd fmla="*/ 0 h 110" name="T19"/>
                <a:gd fmla="*/ 2147483647 w 90" name="T20"/>
                <a:gd fmla="*/ 2147483647 h 110" name="T21"/>
                <a:gd fmla="*/ 2147483647 w 90" name="T22"/>
                <a:gd fmla="*/ 2147483647 h 110" name="T23"/>
                <a:gd fmla="*/ 2147483647 w 90" name="T24"/>
                <a:gd fmla="*/ 2147483647 h 110" name="T25"/>
                <a:gd fmla="*/ 2147483647 w 90" name="T26"/>
                <a:gd fmla="*/ 2147483647 h 110" name="T27"/>
                <a:gd fmla="*/ 2147483647 w 90" name="T28"/>
                <a:gd fmla="*/ 2147483647 h 110" name="T29"/>
                <a:gd fmla="*/ 2147483647 w 90" name="T30"/>
                <a:gd fmla="*/ 2147483647 h 110" name="T31"/>
                <a:gd fmla="*/ 2147483647 w 90" name="T32"/>
                <a:gd fmla="*/ 2147483647 h 110" name="T33"/>
                <a:gd fmla="*/ 2147483647 w 90" name="T34"/>
                <a:gd fmla="*/ 2147483647 h 110" name="T35"/>
                <a:gd fmla="*/ 2147483647 w 90" name="T36"/>
                <a:gd fmla="*/ 2147483647 h 110" name="T37"/>
                <a:gd fmla="*/ 2147483647 w 90" name="T38"/>
                <a:gd fmla="*/ 2147483647 h 110" name="T39"/>
                <a:gd fmla="*/ 2147483647 w 90" name="T40"/>
                <a:gd fmla="*/ 2147483647 h 110" name="T41"/>
                <a:gd fmla="*/ 2147483647 w 90" name="T42"/>
                <a:gd fmla="*/ 2147483647 h 110" name="T43"/>
                <a:gd fmla="*/ 2147483647 w 90" name="T44"/>
                <a:gd fmla="*/ 2147483647 h 110" name="T45"/>
                <a:gd fmla="*/ 2147483647 w 90" name="T46"/>
                <a:gd fmla="*/ 2147483647 h 110" name="T47"/>
                <a:gd fmla="*/ 2147483647 w 90" name="T48"/>
                <a:gd fmla="*/ 2147483647 h 110" name="T49"/>
                <a:gd fmla="*/ 2147483647 w 90" name="T50"/>
                <a:gd fmla="*/ 2147483647 h 110" name="T51"/>
                <a:gd fmla="*/ 2147483647 w 90" name="T52"/>
                <a:gd fmla="*/ 2147483647 h 110" name="T53"/>
                <a:gd fmla="*/ 2147483647 w 90" name="T54"/>
                <a:gd fmla="*/ 2147483647 h 110" name="T55"/>
                <a:gd fmla="*/ 0 w 90" name="T56"/>
                <a:gd fmla="*/ 2147483647 h 110" name="T57"/>
                <a:gd fmla="*/ 0 w 90" name="T58"/>
                <a:gd fmla="*/ 2147483647 h 110" name="T59"/>
                <a:gd fmla="*/ 0 w 90" name="T60"/>
                <a:gd fmla="*/ 2147483647 h 110" name="T61"/>
                <a:gd fmla="*/ 2147483647 w 90" name="T62"/>
                <a:gd fmla="*/ 2147483647 h 11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90" name="T96"/>
                <a:gd fmla="*/ 0 h 110" name="T97"/>
                <a:gd fmla="*/ 90 w 90" name="T98"/>
                <a:gd fmla="*/ 110 h 110"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10" w="90">
                  <a:moveTo>
                    <a:pt x="2" y="56"/>
                  </a:moveTo>
                  <a:lnTo>
                    <a:pt x="4" y="48"/>
                  </a:lnTo>
                  <a:lnTo>
                    <a:pt x="4" y="46"/>
                  </a:lnTo>
                  <a:lnTo>
                    <a:pt x="2" y="44"/>
                  </a:lnTo>
                  <a:lnTo>
                    <a:pt x="0" y="42"/>
                  </a:lnTo>
                  <a:lnTo>
                    <a:pt x="0" y="40"/>
                  </a:lnTo>
                  <a:lnTo>
                    <a:pt x="4" y="38"/>
                  </a:lnTo>
                  <a:lnTo>
                    <a:pt x="8" y="36"/>
                  </a:lnTo>
                  <a:lnTo>
                    <a:pt x="6" y="32"/>
                  </a:lnTo>
                  <a:lnTo>
                    <a:pt x="4" y="28"/>
                  </a:lnTo>
                  <a:lnTo>
                    <a:pt x="2" y="16"/>
                  </a:lnTo>
                  <a:lnTo>
                    <a:pt x="4" y="10"/>
                  </a:lnTo>
                  <a:lnTo>
                    <a:pt x="4" y="8"/>
                  </a:lnTo>
                  <a:lnTo>
                    <a:pt x="8" y="8"/>
                  </a:lnTo>
                  <a:lnTo>
                    <a:pt x="14" y="6"/>
                  </a:lnTo>
                  <a:lnTo>
                    <a:pt x="20" y="4"/>
                  </a:lnTo>
                  <a:lnTo>
                    <a:pt x="28" y="2"/>
                  </a:lnTo>
                  <a:lnTo>
                    <a:pt x="32" y="8"/>
                  </a:lnTo>
                  <a:lnTo>
                    <a:pt x="38" y="4"/>
                  </a:lnTo>
                  <a:lnTo>
                    <a:pt x="42" y="0"/>
                  </a:lnTo>
                  <a:lnTo>
                    <a:pt x="46" y="4"/>
                  </a:lnTo>
                  <a:lnTo>
                    <a:pt x="50" y="10"/>
                  </a:lnTo>
                  <a:lnTo>
                    <a:pt x="54" y="14"/>
                  </a:lnTo>
                  <a:lnTo>
                    <a:pt x="60" y="16"/>
                  </a:lnTo>
                  <a:lnTo>
                    <a:pt x="64" y="16"/>
                  </a:lnTo>
                  <a:lnTo>
                    <a:pt x="66" y="14"/>
                  </a:lnTo>
                  <a:lnTo>
                    <a:pt x="70" y="12"/>
                  </a:lnTo>
                  <a:lnTo>
                    <a:pt x="74" y="12"/>
                  </a:lnTo>
                  <a:lnTo>
                    <a:pt x="78" y="12"/>
                  </a:lnTo>
                  <a:lnTo>
                    <a:pt x="80" y="14"/>
                  </a:lnTo>
                  <a:lnTo>
                    <a:pt x="82" y="18"/>
                  </a:lnTo>
                  <a:lnTo>
                    <a:pt x="84" y="18"/>
                  </a:lnTo>
                  <a:lnTo>
                    <a:pt x="88" y="28"/>
                  </a:lnTo>
                  <a:lnTo>
                    <a:pt x="90" y="32"/>
                  </a:lnTo>
                  <a:lnTo>
                    <a:pt x="90" y="36"/>
                  </a:lnTo>
                  <a:lnTo>
                    <a:pt x="88" y="46"/>
                  </a:lnTo>
                  <a:lnTo>
                    <a:pt x="84" y="54"/>
                  </a:lnTo>
                  <a:lnTo>
                    <a:pt x="82" y="60"/>
                  </a:lnTo>
                  <a:lnTo>
                    <a:pt x="80" y="70"/>
                  </a:lnTo>
                  <a:lnTo>
                    <a:pt x="82" y="86"/>
                  </a:lnTo>
                  <a:lnTo>
                    <a:pt x="84" y="92"/>
                  </a:lnTo>
                  <a:lnTo>
                    <a:pt x="88" y="98"/>
                  </a:lnTo>
                  <a:lnTo>
                    <a:pt x="88" y="104"/>
                  </a:lnTo>
                  <a:lnTo>
                    <a:pt x="78" y="98"/>
                  </a:lnTo>
                  <a:lnTo>
                    <a:pt x="70" y="96"/>
                  </a:lnTo>
                  <a:lnTo>
                    <a:pt x="62" y="96"/>
                  </a:lnTo>
                  <a:lnTo>
                    <a:pt x="54" y="96"/>
                  </a:lnTo>
                  <a:lnTo>
                    <a:pt x="48" y="98"/>
                  </a:lnTo>
                  <a:lnTo>
                    <a:pt x="36" y="102"/>
                  </a:lnTo>
                  <a:lnTo>
                    <a:pt x="26" y="108"/>
                  </a:lnTo>
                  <a:lnTo>
                    <a:pt x="20" y="110"/>
                  </a:lnTo>
                  <a:lnTo>
                    <a:pt x="12" y="110"/>
                  </a:lnTo>
                  <a:lnTo>
                    <a:pt x="14" y="92"/>
                  </a:lnTo>
                  <a:lnTo>
                    <a:pt x="14" y="90"/>
                  </a:lnTo>
                  <a:lnTo>
                    <a:pt x="12" y="86"/>
                  </a:lnTo>
                  <a:lnTo>
                    <a:pt x="6" y="84"/>
                  </a:lnTo>
                  <a:lnTo>
                    <a:pt x="0" y="80"/>
                  </a:lnTo>
                  <a:lnTo>
                    <a:pt x="0" y="76"/>
                  </a:lnTo>
                  <a:lnTo>
                    <a:pt x="0" y="72"/>
                  </a:lnTo>
                  <a:lnTo>
                    <a:pt x="0" y="66"/>
                  </a:lnTo>
                  <a:lnTo>
                    <a:pt x="0" y="62"/>
                  </a:lnTo>
                  <a:lnTo>
                    <a:pt x="0" y="60"/>
                  </a:lnTo>
                  <a:lnTo>
                    <a:pt x="0" y="58"/>
                  </a:lnTo>
                  <a:lnTo>
                    <a:pt x="2" y="5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61" name="Freeform 142"/>
            <p:cNvSpPr/>
            <p:nvPr/>
          </p:nvSpPr>
          <p:spPr bwMode="auto">
            <a:xfrm>
              <a:off x="4554799" y="4254364"/>
              <a:ext cx="102627" cy="176550"/>
            </a:xfrm>
            <a:custGeom>
              <a:gdLst>
                <a:gd fmla="*/ 2147483647 w 70" name="T0"/>
                <a:gd fmla="*/ 2147483647 h 112" name="T1"/>
                <a:gd fmla="*/ 2147483647 w 70" name="T2"/>
                <a:gd fmla="*/ 2147483647 h 112" name="T3"/>
                <a:gd fmla="*/ 2147483647 w 70" name="T4"/>
                <a:gd fmla="*/ 2147483647 h 112" name="T5"/>
                <a:gd fmla="*/ 2147483647 w 70" name="T6"/>
                <a:gd fmla="*/ 2147483647 h 112" name="T7"/>
                <a:gd fmla="*/ 2147483647 w 70" name="T8"/>
                <a:gd fmla="*/ 2147483647 h 112" name="T9"/>
                <a:gd fmla="*/ 2147483647 w 70" name="T10"/>
                <a:gd fmla="*/ 2147483647 h 112" name="T11"/>
                <a:gd fmla="*/ 2147483647 w 70" name="T12"/>
                <a:gd fmla="*/ 2147483647 h 112" name="T13"/>
                <a:gd fmla="*/ 2147483647 w 70" name="T14"/>
                <a:gd fmla="*/ 2147483647 h 112" name="T15"/>
                <a:gd fmla="*/ 0 w 70" name="T16"/>
                <a:gd fmla="*/ 2147483647 h 112" name="T17"/>
                <a:gd fmla="*/ 2147483647 w 70" name="T18"/>
                <a:gd fmla="*/ 2147483647 h 112" name="T19"/>
                <a:gd fmla="*/ 2147483647 w 70" name="T20"/>
                <a:gd fmla="*/ 2147483647 h 112" name="T21"/>
                <a:gd fmla="*/ 2147483647 w 70" name="T22"/>
                <a:gd fmla="*/ 2147483647 h 112" name="T23"/>
                <a:gd fmla="*/ 2147483647 w 70" name="T24"/>
                <a:gd fmla="*/ 2147483647 h 112" name="T25"/>
                <a:gd fmla="*/ 2147483647 w 70" name="T26"/>
                <a:gd fmla="*/ 2147483647 h 112" name="T27"/>
                <a:gd fmla="*/ 2147483647 w 70" name="T28"/>
                <a:gd fmla="*/ 2147483647 h 112" name="T29"/>
                <a:gd fmla="*/ 2147483647 w 70" name="T30"/>
                <a:gd fmla="*/ 2147483647 h 112" name="T31"/>
                <a:gd fmla="*/ 2147483647 w 70" name="T32"/>
                <a:gd fmla="*/ 2147483647 h 112" name="T33"/>
                <a:gd fmla="*/ 2147483647 w 70" name="T34"/>
                <a:gd fmla="*/ 0 h 112" name="T35"/>
                <a:gd fmla="*/ 2147483647 w 70" name="T36"/>
                <a:gd fmla="*/ 0 h 112" name="T37"/>
                <a:gd fmla="*/ 2147483647 w 70" name="T38"/>
                <a:gd fmla="*/ 0 h 112" name="T39"/>
                <a:gd fmla="*/ 2147483647 w 70" name="T40"/>
                <a:gd fmla="*/ 0 h 112" name="T41"/>
                <a:gd fmla="*/ 2147483647 w 70" name="T42"/>
                <a:gd fmla="*/ 0 h 112" name="T43"/>
                <a:gd fmla="*/ 2147483647 w 70" name="T44"/>
                <a:gd fmla="*/ 2147483647 h 112" name="T45"/>
                <a:gd fmla="*/ 2147483647 w 70" name="T46"/>
                <a:gd fmla="*/ 2147483647 h 112" name="T47"/>
                <a:gd fmla="*/ 2147483647 w 70" name="T48"/>
                <a:gd fmla="*/ 2147483647 h 112" name="T49"/>
                <a:gd fmla="*/ 2147483647 w 70" name="T50"/>
                <a:gd fmla="*/ 2147483647 h 112" name="T51"/>
                <a:gd fmla="*/ 2147483647 w 70" name="T52"/>
                <a:gd fmla="*/ 2147483647 h 112" name="T53"/>
                <a:gd fmla="*/ 2147483647 w 70" name="T54"/>
                <a:gd fmla="*/ 2147483647 h 112" name="T55"/>
                <a:gd fmla="*/ 2147483647 w 70" name="T56"/>
                <a:gd fmla="*/ 2147483647 h 112" name="T57"/>
                <a:gd fmla="*/ 2147483647 w 70" name="T58"/>
                <a:gd fmla="*/ 2147483647 h 112" name="T59"/>
                <a:gd fmla="*/ 2147483647 w 70" name="T60"/>
                <a:gd fmla="*/ 2147483647 h 112" name="T61"/>
                <a:gd fmla="*/ 2147483647 w 70" name="T62"/>
                <a:gd fmla="*/ 2147483647 h 112" name="T63"/>
                <a:gd fmla="*/ 2147483647 w 70" name="T64"/>
                <a:gd fmla="*/ 2147483647 h 112" name="T65"/>
                <a:gd fmla="*/ 2147483647 w 70" name="T66"/>
                <a:gd fmla="*/ 2147483647 h 112" name="T67"/>
                <a:gd fmla="*/ 2147483647 w 70" name="T68"/>
                <a:gd fmla="*/ 2147483647 h 112" name="T69"/>
                <a:gd fmla="*/ 2147483647 w 70" name="T70"/>
                <a:gd fmla="*/ 2147483647 h 112" name="T71"/>
                <a:gd fmla="*/ 2147483647 w 70" name="T72"/>
                <a:gd fmla="*/ 2147483647 h 112" name="T73"/>
                <a:gd fmla="*/ 2147483647 w 70" name="T74"/>
                <a:gd fmla="*/ 2147483647 h 112"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70" name="T114"/>
                <a:gd fmla="*/ 0 h 112" name="T115"/>
                <a:gd fmla="*/ 70 w 70" name="T116"/>
                <a:gd fmla="*/ 112 h 112"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12" w="70">
                  <a:moveTo>
                    <a:pt x="68" y="92"/>
                  </a:moveTo>
                  <a:lnTo>
                    <a:pt x="60" y="94"/>
                  </a:lnTo>
                  <a:lnTo>
                    <a:pt x="50" y="98"/>
                  </a:lnTo>
                  <a:lnTo>
                    <a:pt x="34" y="108"/>
                  </a:lnTo>
                  <a:lnTo>
                    <a:pt x="28" y="110"/>
                  </a:lnTo>
                  <a:lnTo>
                    <a:pt x="16" y="112"/>
                  </a:lnTo>
                  <a:lnTo>
                    <a:pt x="8" y="112"/>
                  </a:lnTo>
                  <a:lnTo>
                    <a:pt x="2" y="94"/>
                  </a:lnTo>
                  <a:lnTo>
                    <a:pt x="0" y="78"/>
                  </a:lnTo>
                  <a:lnTo>
                    <a:pt x="2" y="68"/>
                  </a:lnTo>
                  <a:lnTo>
                    <a:pt x="4" y="62"/>
                  </a:lnTo>
                  <a:lnTo>
                    <a:pt x="8" y="54"/>
                  </a:lnTo>
                  <a:lnTo>
                    <a:pt x="10" y="44"/>
                  </a:lnTo>
                  <a:lnTo>
                    <a:pt x="10" y="40"/>
                  </a:lnTo>
                  <a:lnTo>
                    <a:pt x="8" y="36"/>
                  </a:lnTo>
                  <a:lnTo>
                    <a:pt x="4" y="26"/>
                  </a:lnTo>
                  <a:lnTo>
                    <a:pt x="4" y="14"/>
                  </a:lnTo>
                  <a:lnTo>
                    <a:pt x="4" y="0"/>
                  </a:lnTo>
                  <a:lnTo>
                    <a:pt x="12" y="0"/>
                  </a:lnTo>
                  <a:lnTo>
                    <a:pt x="20" y="0"/>
                  </a:lnTo>
                  <a:lnTo>
                    <a:pt x="38" y="0"/>
                  </a:lnTo>
                  <a:lnTo>
                    <a:pt x="50" y="0"/>
                  </a:lnTo>
                  <a:lnTo>
                    <a:pt x="52" y="6"/>
                  </a:lnTo>
                  <a:lnTo>
                    <a:pt x="54" y="12"/>
                  </a:lnTo>
                  <a:lnTo>
                    <a:pt x="56" y="14"/>
                  </a:lnTo>
                  <a:lnTo>
                    <a:pt x="56" y="20"/>
                  </a:lnTo>
                  <a:lnTo>
                    <a:pt x="56" y="26"/>
                  </a:lnTo>
                  <a:lnTo>
                    <a:pt x="56" y="28"/>
                  </a:lnTo>
                  <a:lnTo>
                    <a:pt x="56" y="30"/>
                  </a:lnTo>
                  <a:lnTo>
                    <a:pt x="58" y="36"/>
                  </a:lnTo>
                  <a:lnTo>
                    <a:pt x="58" y="40"/>
                  </a:lnTo>
                  <a:lnTo>
                    <a:pt x="58" y="44"/>
                  </a:lnTo>
                  <a:lnTo>
                    <a:pt x="60" y="50"/>
                  </a:lnTo>
                  <a:lnTo>
                    <a:pt x="60" y="74"/>
                  </a:lnTo>
                  <a:lnTo>
                    <a:pt x="56" y="76"/>
                  </a:lnTo>
                  <a:lnTo>
                    <a:pt x="62" y="84"/>
                  </a:lnTo>
                  <a:lnTo>
                    <a:pt x="70" y="92"/>
                  </a:lnTo>
                  <a:lnTo>
                    <a:pt x="68" y="9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62" name="Freeform 143"/>
            <p:cNvSpPr/>
            <p:nvPr/>
          </p:nvSpPr>
          <p:spPr bwMode="auto">
            <a:xfrm>
              <a:off x="4628598" y="4254364"/>
              <a:ext cx="42665" cy="146019"/>
            </a:xfrm>
            <a:custGeom>
              <a:gdLst>
                <a:gd fmla="*/ 2147483647 w 30" name="T0"/>
                <a:gd fmla="*/ 2147483647 h 92" name="T1"/>
                <a:gd fmla="*/ 2147483647 w 30" name="T2"/>
                <a:gd fmla="*/ 2147483647 h 92" name="T3"/>
                <a:gd fmla="*/ 2147483647 w 30" name="T4"/>
                <a:gd fmla="*/ 2147483647 h 92" name="T5"/>
                <a:gd fmla="*/ 2147483647 w 30" name="T6"/>
                <a:gd fmla="*/ 2147483647 h 92" name="T7"/>
                <a:gd fmla="*/ 2147483647 w 30" name="T8"/>
                <a:gd fmla="*/ 2147483647 h 92" name="T9"/>
                <a:gd fmla="*/ 2147483647 w 30" name="T10"/>
                <a:gd fmla="*/ 2147483647 h 92" name="T11"/>
                <a:gd fmla="*/ 2147483647 w 30" name="T12"/>
                <a:gd fmla="*/ 2147483647 h 92" name="T13"/>
                <a:gd fmla="*/ 2147483647 w 30" name="T14"/>
                <a:gd fmla="*/ 2147483647 h 92" name="T15"/>
                <a:gd fmla="*/ 2147483647 w 30" name="T16"/>
                <a:gd fmla="*/ 2147483647 h 92" name="T17"/>
                <a:gd fmla="*/ 2147483647 w 30" name="T18"/>
                <a:gd fmla="*/ 2147483647 h 92" name="T19"/>
                <a:gd fmla="*/ 2147483647 w 30" name="T20"/>
                <a:gd fmla="*/ 2147483647 h 92" name="T21"/>
                <a:gd fmla="*/ 2147483647 w 30" name="T22"/>
                <a:gd fmla="*/ 2147483647 h 92" name="T23"/>
                <a:gd fmla="*/ 2147483647 w 30" name="T24"/>
                <a:gd fmla="*/ 2147483647 h 92" name="T25"/>
                <a:gd fmla="*/ 2147483647 w 30" name="T26"/>
                <a:gd fmla="*/ 2147483647 h 92" name="T27"/>
                <a:gd fmla="*/ 2147483647 w 30" name="T28"/>
                <a:gd fmla="*/ 2147483647 h 92" name="T29"/>
                <a:gd fmla="*/ 0 w 30" name="T30"/>
                <a:gd fmla="*/ 0 h 92" name="T31"/>
                <a:gd fmla="*/ 2147483647 w 30" name="T32"/>
                <a:gd fmla="*/ 0 h 92" name="T33"/>
                <a:gd fmla="*/ 2147483647 w 30" name="T34"/>
                <a:gd fmla="*/ 2147483647 h 92" name="T35"/>
                <a:gd fmla="*/ 2147483647 w 30" name="T36"/>
                <a:gd fmla="*/ 2147483647 h 92" name="T37"/>
                <a:gd fmla="*/ 2147483647 w 30" name="T38"/>
                <a:gd fmla="*/ 2147483647 h 92" name="T39"/>
                <a:gd fmla="*/ 2147483647 w 30" name="T40"/>
                <a:gd fmla="*/ 2147483647 h 92" name="T41"/>
                <a:gd fmla="*/ 2147483647 w 30" name="T42"/>
                <a:gd fmla="*/ 2147483647 h 92" name="T43"/>
                <a:gd fmla="*/ 2147483647 w 30" name="T44"/>
                <a:gd fmla="*/ 2147483647 h 92" name="T45"/>
                <a:gd fmla="*/ 2147483647 w 30" name="T46"/>
                <a:gd fmla="*/ 2147483647 h 92" name="T47"/>
                <a:gd fmla="*/ 2147483647 w 30" name="T48"/>
                <a:gd fmla="*/ 2147483647 h 92" name="T49"/>
                <a:gd fmla="*/ 2147483647 w 30" name="T50"/>
                <a:gd fmla="*/ 2147483647 h 92" name="T51"/>
                <a:gd fmla="*/ 2147483647 w 30" name="T52"/>
                <a:gd fmla="*/ 2147483647 h 92" name="T53"/>
                <a:gd fmla="*/ 2147483647 w 30" name="T54"/>
                <a:gd fmla="*/ 2147483647 h 92" name="T55"/>
                <a:gd fmla="*/ 2147483647 w 30" name="T56"/>
                <a:gd fmla="*/ 2147483647 h 92" name="T57"/>
                <a:gd fmla="*/ 2147483647 w 30" name="T58"/>
                <a:gd fmla="*/ 2147483647 h 92"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30" name="T90"/>
                <a:gd fmla="*/ 0 h 92" name="T91"/>
                <a:gd fmla="*/ 30 w 30" name="T92"/>
                <a:gd fmla="*/ 92 h 92"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92" w="30">
                  <a:moveTo>
                    <a:pt x="20" y="92"/>
                  </a:moveTo>
                  <a:lnTo>
                    <a:pt x="12" y="84"/>
                  </a:lnTo>
                  <a:lnTo>
                    <a:pt x="6" y="76"/>
                  </a:lnTo>
                  <a:lnTo>
                    <a:pt x="10" y="74"/>
                  </a:lnTo>
                  <a:lnTo>
                    <a:pt x="10" y="50"/>
                  </a:lnTo>
                  <a:lnTo>
                    <a:pt x="8" y="44"/>
                  </a:lnTo>
                  <a:lnTo>
                    <a:pt x="8" y="40"/>
                  </a:lnTo>
                  <a:lnTo>
                    <a:pt x="8" y="36"/>
                  </a:lnTo>
                  <a:lnTo>
                    <a:pt x="6" y="30"/>
                  </a:lnTo>
                  <a:lnTo>
                    <a:pt x="6" y="28"/>
                  </a:lnTo>
                  <a:lnTo>
                    <a:pt x="6" y="26"/>
                  </a:lnTo>
                  <a:lnTo>
                    <a:pt x="6" y="20"/>
                  </a:lnTo>
                  <a:lnTo>
                    <a:pt x="6" y="14"/>
                  </a:lnTo>
                  <a:lnTo>
                    <a:pt x="4" y="12"/>
                  </a:lnTo>
                  <a:lnTo>
                    <a:pt x="2" y="6"/>
                  </a:lnTo>
                  <a:lnTo>
                    <a:pt x="0" y="0"/>
                  </a:lnTo>
                  <a:lnTo>
                    <a:pt x="18" y="0"/>
                  </a:lnTo>
                  <a:lnTo>
                    <a:pt x="14" y="4"/>
                  </a:lnTo>
                  <a:lnTo>
                    <a:pt x="14" y="10"/>
                  </a:lnTo>
                  <a:lnTo>
                    <a:pt x="14" y="12"/>
                  </a:lnTo>
                  <a:lnTo>
                    <a:pt x="16" y="16"/>
                  </a:lnTo>
                  <a:lnTo>
                    <a:pt x="24" y="22"/>
                  </a:lnTo>
                  <a:lnTo>
                    <a:pt x="24" y="26"/>
                  </a:lnTo>
                  <a:lnTo>
                    <a:pt x="24" y="40"/>
                  </a:lnTo>
                  <a:lnTo>
                    <a:pt x="26" y="52"/>
                  </a:lnTo>
                  <a:lnTo>
                    <a:pt x="26" y="64"/>
                  </a:lnTo>
                  <a:lnTo>
                    <a:pt x="28" y="84"/>
                  </a:lnTo>
                  <a:lnTo>
                    <a:pt x="28" y="86"/>
                  </a:lnTo>
                  <a:lnTo>
                    <a:pt x="30" y="88"/>
                  </a:lnTo>
                  <a:lnTo>
                    <a:pt x="20" y="9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63" name="Freeform 144"/>
            <p:cNvSpPr/>
            <p:nvPr/>
          </p:nvSpPr>
          <p:spPr bwMode="auto">
            <a:xfrm>
              <a:off x="4649354" y="4218523"/>
              <a:ext cx="68033" cy="175222"/>
            </a:xfrm>
            <a:custGeom>
              <a:gdLst>
                <a:gd fmla="*/ 2147483647 w 46" name="T0"/>
                <a:gd fmla="*/ 2147483647 h 110" name="T1"/>
                <a:gd fmla="*/ 2147483647 w 46" name="T2"/>
                <a:gd fmla="*/ 2147483647 h 110" name="T3"/>
                <a:gd fmla="*/ 2147483647 w 46" name="T4"/>
                <a:gd fmla="*/ 2147483647 h 110" name="T5"/>
                <a:gd fmla="*/ 2147483647 w 46" name="T6"/>
                <a:gd fmla="*/ 2147483647 h 110" name="T7"/>
                <a:gd fmla="*/ 2147483647 w 46" name="T8"/>
                <a:gd fmla="*/ 2147483647 h 110" name="T9"/>
                <a:gd fmla="*/ 2147483647 w 46" name="T10"/>
                <a:gd fmla="*/ 2147483647 h 110" name="T11"/>
                <a:gd fmla="*/ 2147483647 w 46" name="T12"/>
                <a:gd fmla="*/ 2147483647 h 110" name="T13"/>
                <a:gd fmla="*/ 2147483647 w 46" name="T14"/>
                <a:gd fmla="*/ 2147483647 h 110" name="T15"/>
                <a:gd fmla="*/ 2147483647 w 46" name="T16"/>
                <a:gd fmla="*/ 2147483647 h 110" name="T17"/>
                <a:gd fmla="*/ 2147483647 w 46" name="T18"/>
                <a:gd fmla="*/ 0 h 110" name="T19"/>
                <a:gd fmla="*/ 2147483647 w 46" name="T20"/>
                <a:gd fmla="*/ 2147483647 h 110" name="T21"/>
                <a:gd fmla="*/ 2147483647 w 46" name="T22"/>
                <a:gd fmla="*/ 0 h 110" name="T23"/>
                <a:gd fmla="*/ 2147483647 w 46" name="T24"/>
                <a:gd fmla="*/ 2147483647 h 110" name="T25"/>
                <a:gd fmla="*/ 2147483647 w 46" name="T26"/>
                <a:gd fmla="*/ 2147483647 h 110" name="T27"/>
                <a:gd fmla="*/ 2147483647 w 46" name="T28"/>
                <a:gd fmla="*/ 2147483647 h 110" name="T29"/>
                <a:gd fmla="*/ 2147483647 w 46" name="T30"/>
                <a:gd fmla="*/ 2147483647 h 110" name="T31"/>
                <a:gd fmla="*/ 2147483647 w 46" name="T32"/>
                <a:gd fmla="*/ 2147483647 h 110" name="T33"/>
                <a:gd fmla="*/ 2147483647 w 46" name="T34"/>
                <a:gd fmla="*/ 2147483647 h 110" name="T35"/>
                <a:gd fmla="*/ 2147483647 w 46" name="T36"/>
                <a:gd fmla="*/ 2147483647 h 110" name="T37"/>
                <a:gd fmla="*/ 0 w 46" name="T38"/>
                <a:gd fmla="*/ 2147483647 h 110" name="T39"/>
                <a:gd fmla="*/ 0 w 46" name="T40"/>
                <a:gd fmla="*/ 2147483647 h 110" name="T41"/>
                <a:gd fmla="*/ 0 w 46" name="T42"/>
                <a:gd fmla="*/ 2147483647 h 110" name="T43"/>
                <a:gd fmla="*/ 2147483647 w 46" name="T44"/>
                <a:gd fmla="*/ 2147483647 h 110" name="T45"/>
                <a:gd fmla="*/ 2147483647 w 46" name="T46"/>
                <a:gd fmla="*/ 2147483647 h 110" name="T47"/>
                <a:gd fmla="*/ 2147483647 w 46" name="T48"/>
                <a:gd fmla="*/ 2147483647 h 110" name="T49"/>
                <a:gd fmla="*/ 2147483647 w 46" name="T50"/>
                <a:gd fmla="*/ 2147483647 h 110" name="T51"/>
                <a:gd fmla="*/ 2147483647 w 46" name="T52"/>
                <a:gd fmla="*/ 2147483647 h 110" name="T53"/>
                <a:gd fmla="*/ 2147483647 w 46" name="T54"/>
                <a:gd fmla="*/ 2147483647 h 110" name="T55"/>
                <a:gd fmla="*/ 2147483647 w 46" name="T56"/>
                <a:gd fmla="*/ 2147483647 h 110" name="T57"/>
                <a:gd fmla="*/ 2147483647 w 46" name="T58"/>
                <a:gd fmla="*/ 2147483647 h 110"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46" name="T90"/>
                <a:gd fmla="*/ 0 h 110" name="T91"/>
                <a:gd fmla="*/ 46 w 46" name="T92"/>
                <a:gd fmla="*/ 110 h 110"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110" w="46">
                  <a:moveTo>
                    <a:pt x="16" y="110"/>
                  </a:moveTo>
                  <a:lnTo>
                    <a:pt x="30" y="104"/>
                  </a:lnTo>
                  <a:lnTo>
                    <a:pt x="30" y="60"/>
                  </a:lnTo>
                  <a:lnTo>
                    <a:pt x="40" y="46"/>
                  </a:lnTo>
                  <a:lnTo>
                    <a:pt x="44" y="36"/>
                  </a:lnTo>
                  <a:lnTo>
                    <a:pt x="46" y="30"/>
                  </a:lnTo>
                  <a:lnTo>
                    <a:pt x="44" y="18"/>
                  </a:lnTo>
                  <a:lnTo>
                    <a:pt x="40" y="10"/>
                  </a:lnTo>
                  <a:lnTo>
                    <a:pt x="34" y="6"/>
                  </a:lnTo>
                  <a:lnTo>
                    <a:pt x="30" y="0"/>
                  </a:lnTo>
                  <a:lnTo>
                    <a:pt x="20" y="2"/>
                  </a:lnTo>
                  <a:lnTo>
                    <a:pt x="20" y="0"/>
                  </a:lnTo>
                  <a:lnTo>
                    <a:pt x="20" y="6"/>
                  </a:lnTo>
                  <a:lnTo>
                    <a:pt x="20" y="8"/>
                  </a:lnTo>
                  <a:lnTo>
                    <a:pt x="20" y="10"/>
                  </a:lnTo>
                  <a:lnTo>
                    <a:pt x="12" y="14"/>
                  </a:lnTo>
                  <a:lnTo>
                    <a:pt x="6" y="16"/>
                  </a:lnTo>
                  <a:lnTo>
                    <a:pt x="4" y="18"/>
                  </a:lnTo>
                  <a:lnTo>
                    <a:pt x="4" y="22"/>
                  </a:lnTo>
                  <a:lnTo>
                    <a:pt x="0" y="26"/>
                  </a:lnTo>
                  <a:lnTo>
                    <a:pt x="0" y="32"/>
                  </a:lnTo>
                  <a:lnTo>
                    <a:pt x="0" y="34"/>
                  </a:lnTo>
                  <a:lnTo>
                    <a:pt x="2" y="38"/>
                  </a:lnTo>
                  <a:lnTo>
                    <a:pt x="10" y="44"/>
                  </a:lnTo>
                  <a:lnTo>
                    <a:pt x="10" y="48"/>
                  </a:lnTo>
                  <a:lnTo>
                    <a:pt x="10" y="62"/>
                  </a:lnTo>
                  <a:lnTo>
                    <a:pt x="12" y="74"/>
                  </a:lnTo>
                  <a:lnTo>
                    <a:pt x="12" y="86"/>
                  </a:lnTo>
                  <a:lnTo>
                    <a:pt x="14" y="106"/>
                  </a:lnTo>
                  <a:lnTo>
                    <a:pt x="16" y="11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64" name="Freeform 145"/>
            <p:cNvSpPr/>
            <p:nvPr/>
          </p:nvSpPr>
          <p:spPr bwMode="auto">
            <a:xfrm>
              <a:off x="4693172" y="4172063"/>
              <a:ext cx="275593" cy="274780"/>
            </a:xfrm>
            <a:custGeom>
              <a:gdLst>
                <a:gd fmla="*/ 2147483647 w 189" name="T0"/>
                <a:gd fmla="*/ 2147483647 h 174" name="T1"/>
                <a:gd fmla="*/ 2147483647 w 189" name="T2"/>
                <a:gd fmla="*/ 2147483647 h 174" name="T3"/>
                <a:gd fmla="*/ 2147483647 w 189" name="T4"/>
                <a:gd fmla="*/ 2147483647 h 174" name="T5"/>
                <a:gd fmla="*/ 2147483647 w 189" name="T6"/>
                <a:gd fmla="*/ 2147483647 h 174" name="T7"/>
                <a:gd fmla="*/ 2147483647 w 189" name="T8"/>
                <a:gd fmla="*/ 2147483647 h 174" name="T9"/>
                <a:gd fmla="*/ 0 w 189" name="T10"/>
                <a:gd fmla="*/ 2147483647 h 174" name="T11"/>
                <a:gd fmla="*/ 2147483647 w 189" name="T12"/>
                <a:gd fmla="*/ 2147483647 h 174" name="T13"/>
                <a:gd fmla="*/ 2147483647 w 189" name="T14"/>
                <a:gd fmla="*/ 2147483647 h 174" name="T15"/>
                <a:gd fmla="*/ 2147483647 w 189" name="T16"/>
                <a:gd fmla="*/ 2147483647 h 174" name="T17"/>
                <a:gd fmla="*/ 2147483647 w 189" name="T18"/>
                <a:gd fmla="*/ 2147483647 h 174" name="T19"/>
                <a:gd fmla="*/ 2147483647 w 189" name="T20"/>
                <a:gd fmla="*/ 0 h 174" name="T21"/>
                <a:gd fmla="*/ 2147483647 w 189" name="T22"/>
                <a:gd fmla="*/ 0 h 174" name="T23"/>
                <a:gd fmla="*/ 2147483647 w 189" name="T24"/>
                <a:gd fmla="*/ 2147483647 h 174" name="T25"/>
                <a:gd fmla="*/ 2147483647 w 189" name="T26"/>
                <a:gd fmla="*/ 2147483647 h 174" name="T27"/>
                <a:gd fmla="*/ 2147483647 w 189" name="T28"/>
                <a:gd fmla="*/ 2147483647 h 174" name="T29"/>
                <a:gd fmla="*/ 2147483647 w 189" name="T30"/>
                <a:gd fmla="*/ 2147483647 h 174" name="T31"/>
                <a:gd fmla="*/ 2147483647 w 189" name="T32"/>
                <a:gd fmla="*/ 2147483647 h 174" name="T33"/>
                <a:gd fmla="*/ 2147483647 w 189" name="T34"/>
                <a:gd fmla="*/ 2147483647 h 174" name="T35"/>
                <a:gd fmla="*/ 2147483647 w 189" name="T36"/>
                <a:gd fmla="*/ 2147483647 h 174" name="T37"/>
                <a:gd fmla="*/ 2147483647 w 189" name="T38"/>
                <a:gd fmla="*/ 2147483647 h 174" name="T39"/>
                <a:gd fmla="*/ 2147483647 w 189" name="T40"/>
                <a:gd fmla="*/ 2147483647 h 174" name="T41"/>
                <a:gd fmla="*/ 2147483647 w 189" name="T42"/>
                <a:gd fmla="*/ 2147483647 h 174" name="T43"/>
                <a:gd fmla="*/ 2147483647 w 189" name="T44"/>
                <a:gd fmla="*/ 2147483647 h 174" name="T45"/>
                <a:gd fmla="*/ 2147483647 w 189" name="T46"/>
                <a:gd fmla="*/ 0 h 174" name="T47"/>
                <a:gd fmla="*/ 2147483647 w 189" name="T48"/>
                <a:gd fmla="*/ 2147483647 h 174" name="T49"/>
                <a:gd fmla="*/ 2147483647 w 189" name="T50"/>
                <a:gd fmla="*/ 2147483647 h 174" name="T51"/>
                <a:gd fmla="*/ 2147483647 w 189" name="T52"/>
                <a:gd fmla="*/ 2147483647 h 174" name="T53"/>
                <a:gd fmla="*/ 2147483647 w 189" name="T54"/>
                <a:gd fmla="*/ 2147483647 h 174" name="T55"/>
                <a:gd fmla="*/ 2147483647 w 189" name="T56"/>
                <a:gd fmla="*/ 2147483647 h 174" name="T57"/>
                <a:gd fmla="*/ 2147483647 w 189" name="T58"/>
                <a:gd fmla="*/ 2147483647 h 174" name="T59"/>
                <a:gd fmla="*/ 2147483647 w 189" name="T60"/>
                <a:gd fmla="*/ 2147483647 h 174" name="T61"/>
                <a:gd fmla="*/ 2147483647 w 189" name="T62"/>
                <a:gd fmla="*/ 2147483647 h 174" name="T63"/>
                <a:gd fmla="*/ 2147483647 w 189" name="T64"/>
                <a:gd fmla="*/ 2147483647 h 174" name="T65"/>
                <a:gd fmla="*/ 2147483647 w 189" name="T66"/>
                <a:gd fmla="*/ 2147483647 h 174" name="T67"/>
                <a:gd fmla="*/ 2147483647 w 189" name="T68"/>
                <a:gd fmla="*/ 2147483647 h 174" name="T69"/>
                <a:gd fmla="*/ 2147483647 w 189" name="T70"/>
                <a:gd fmla="*/ 2147483647 h 174" name="T71"/>
                <a:gd fmla="*/ 2147483647 w 189" name="T72"/>
                <a:gd fmla="*/ 2147483647 h 174" name="T73"/>
                <a:gd fmla="*/ 2147483647 w 189" name="T74"/>
                <a:gd fmla="*/ 2147483647 h 174" name="T75"/>
                <a:gd fmla="*/ 2147483647 w 189" name="T76"/>
                <a:gd fmla="*/ 2147483647 h 174" name="T77"/>
                <a:gd fmla="*/ 2147483647 w 189" name="T78"/>
                <a:gd fmla="*/ 2147483647 h 174" name="T79"/>
                <a:gd fmla="*/ 2147483647 w 189" name="T80"/>
                <a:gd fmla="*/ 2147483647 h 174"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189" name="T123"/>
                <a:gd fmla="*/ 0 h 174" name="T124"/>
                <a:gd fmla="*/ 189 w 189" name="T125"/>
                <a:gd fmla="*/ 174 h 174"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174" w="189">
                  <a:moveTo>
                    <a:pt x="90" y="168"/>
                  </a:moveTo>
                  <a:lnTo>
                    <a:pt x="74" y="170"/>
                  </a:lnTo>
                  <a:lnTo>
                    <a:pt x="58" y="174"/>
                  </a:lnTo>
                  <a:lnTo>
                    <a:pt x="52" y="172"/>
                  </a:lnTo>
                  <a:lnTo>
                    <a:pt x="46" y="166"/>
                  </a:lnTo>
                  <a:lnTo>
                    <a:pt x="40" y="152"/>
                  </a:lnTo>
                  <a:lnTo>
                    <a:pt x="36" y="146"/>
                  </a:lnTo>
                  <a:lnTo>
                    <a:pt x="32" y="138"/>
                  </a:lnTo>
                  <a:lnTo>
                    <a:pt x="24" y="134"/>
                  </a:lnTo>
                  <a:lnTo>
                    <a:pt x="18" y="132"/>
                  </a:lnTo>
                  <a:lnTo>
                    <a:pt x="0" y="134"/>
                  </a:lnTo>
                  <a:lnTo>
                    <a:pt x="0" y="90"/>
                  </a:lnTo>
                  <a:lnTo>
                    <a:pt x="10" y="76"/>
                  </a:lnTo>
                  <a:lnTo>
                    <a:pt x="14" y="66"/>
                  </a:lnTo>
                  <a:lnTo>
                    <a:pt x="16" y="60"/>
                  </a:lnTo>
                  <a:lnTo>
                    <a:pt x="14" y="48"/>
                  </a:lnTo>
                  <a:lnTo>
                    <a:pt x="10" y="40"/>
                  </a:lnTo>
                  <a:lnTo>
                    <a:pt x="14" y="26"/>
                  </a:lnTo>
                  <a:lnTo>
                    <a:pt x="18" y="12"/>
                  </a:lnTo>
                  <a:lnTo>
                    <a:pt x="22" y="8"/>
                  </a:lnTo>
                  <a:lnTo>
                    <a:pt x="28" y="4"/>
                  </a:lnTo>
                  <a:lnTo>
                    <a:pt x="34" y="0"/>
                  </a:lnTo>
                  <a:lnTo>
                    <a:pt x="44" y="0"/>
                  </a:lnTo>
                  <a:lnTo>
                    <a:pt x="46" y="0"/>
                  </a:lnTo>
                  <a:lnTo>
                    <a:pt x="50" y="2"/>
                  </a:lnTo>
                  <a:lnTo>
                    <a:pt x="56" y="8"/>
                  </a:lnTo>
                  <a:lnTo>
                    <a:pt x="62" y="12"/>
                  </a:lnTo>
                  <a:lnTo>
                    <a:pt x="64" y="14"/>
                  </a:lnTo>
                  <a:lnTo>
                    <a:pt x="68" y="16"/>
                  </a:lnTo>
                  <a:lnTo>
                    <a:pt x="72" y="14"/>
                  </a:lnTo>
                  <a:lnTo>
                    <a:pt x="72" y="12"/>
                  </a:lnTo>
                  <a:lnTo>
                    <a:pt x="74" y="10"/>
                  </a:lnTo>
                  <a:lnTo>
                    <a:pt x="78" y="10"/>
                  </a:lnTo>
                  <a:lnTo>
                    <a:pt x="86" y="10"/>
                  </a:lnTo>
                  <a:lnTo>
                    <a:pt x="90" y="14"/>
                  </a:lnTo>
                  <a:lnTo>
                    <a:pt x="94" y="16"/>
                  </a:lnTo>
                  <a:lnTo>
                    <a:pt x="100" y="18"/>
                  </a:lnTo>
                  <a:lnTo>
                    <a:pt x="108" y="16"/>
                  </a:lnTo>
                  <a:lnTo>
                    <a:pt x="114" y="12"/>
                  </a:lnTo>
                  <a:lnTo>
                    <a:pt x="120" y="10"/>
                  </a:lnTo>
                  <a:lnTo>
                    <a:pt x="128" y="8"/>
                  </a:lnTo>
                  <a:lnTo>
                    <a:pt x="134" y="8"/>
                  </a:lnTo>
                  <a:lnTo>
                    <a:pt x="138" y="10"/>
                  </a:lnTo>
                  <a:lnTo>
                    <a:pt x="142" y="10"/>
                  </a:lnTo>
                  <a:lnTo>
                    <a:pt x="151" y="12"/>
                  </a:lnTo>
                  <a:lnTo>
                    <a:pt x="155" y="10"/>
                  </a:lnTo>
                  <a:lnTo>
                    <a:pt x="161" y="8"/>
                  </a:lnTo>
                  <a:lnTo>
                    <a:pt x="171" y="0"/>
                  </a:lnTo>
                  <a:lnTo>
                    <a:pt x="175" y="6"/>
                  </a:lnTo>
                  <a:lnTo>
                    <a:pt x="179" y="10"/>
                  </a:lnTo>
                  <a:lnTo>
                    <a:pt x="183" y="22"/>
                  </a:lnTo>
                  <a:lnTo>
                    <a:pt x="185" y="26"/>
                  </a:lnTo>
                  <a:lnTo>
                    <a:pt x="189" y="30"/>
                  </a:lnTo>
                  <a:lnTo>
                    <a:pt x="187" y="46"/>
                  </a:lnTo>
                  <a:lnTo>
                    <a:pt x="183" y="46"/>
                  </a:lnTo>
                  <a:lnTo>
                    <a:pt x="179" y="46"/>
                  </a:lnTo>
                  <a:lnTo>
                    <a:pt x="175" y="60"/>
                  </a:lnTo>
                  <a:lnTo>
                    <a:pt x="171" y="70"/>
                  </a:lnTo>
                  <a:lnTo>
                    <a:pt x="165" y="82"/>
                  </a:lnTo>
                  <a:lnTo>
                    <a:pt x="161" y="92"/>
                  </a:lnTo>
                  <a:lnTo>
                    <a:pt x="159" y="94"/>
                  </a:lnTo>
                  <a:lnTo>
                    <a:pt x="157" y="96"/>
                  </a:lnTo>
                  <a:lnTo>
                    <a:pt x="155" y="98"/>
                  </a:lnTo>
                  <a:lnTo>
                    <a:pt x="153" y="98"/>
                  </a:lnTo>
                  <a:lnTo>
                    <a:pt x="151" y="108"/>
                  </a:lnTo>
                  <a:lnTo>
                    <a:pt x="146" y="120"/>
                  </a:lnTo>
                  <a:lnTo>
                    <a:pt x="142" y="130"/>
                  </a:lnTo>
                  <a:lnTo>
                    <a:pt x="138" y="134"/>
                  </a:lnTo>
                  <a:lnTo>
                    <a:pt x="134" y="136"/>
                  </a:lnTo>
                  <a:lnTo>
                    <a:pt x="132" y="134"/>
                  </a:lnTo>
                  <a:lnTo>
                    <a:pt x="130" y="132"/>
                  </a:lnTo>
                  <a:lnTo>
                    <a:pt x="128" y="124"/>
                  </a:lnTo>
                  <a:lnTo>
                    <a:pt x="122" y="126"/>
                  </a:lnTo>
                  <a:lnTo>
                    <a:pt x="116" y="130"/>
                  </a:lnTo>
                  <a:lnTo>
                    <a:pt x="110" y="134"/>
                  </a:lnTo>
                  <a:lnTo>
                    <a:pt x="104" y="138"/>
                  </a:lnTo>
                  <a:lnTo>
                    <a:pt x="100" y="146"/>
                  </a:lnTo>
                  <a:lnTo>
                    <a:pt x="98" y="150"/>
                  </a:lnTo>
                  <a:lnTo>
                    <a:pt x="96" y="158"/>
                  </a:lnTo>
                  <a:lnTo>
                    <a:pt x="96" y="168"/>
                  </a:lnTo>
                  <a:lnTo>
                    <a:pt x="94" y="168"/>
                  </a:lnTo>
                  <a:lnTo>
                    <a:pt x="90" y="16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65" name="Freeform 146"/>
            <p:cNvSpPr/>
            <p:nvPr/>
          </p:nvSpPr>
          <p:spPr bwMode="auto">
            <a:xfrm>
              <a:off x="4824626" y="4186665"/>
              <a:ext cx="185651" cy="329206"/>
            </a:xfrm>
            <a:custGeom>
              <a:gdLst>
                <a:gd fmla="*/ 2147483647 w 127" name="T0"/>
                <a:gd fmla="*/ 2147483647 h 208" name="T1"/>
                <a:gd fmla="*/ 2147483647 w 127" name="T2"/>
                <a:gd fmla="*/ 2147483647 h 208" name="T3"/>
                <a:gd fmla="*/ 2147483647 w 127" name="T4"/>
                <a:gd fmla="*/ 2147483647 h 208" name="T5"/>
                <a:gd fmla="*/ 2147483647 w 127" name="T6"/>
                <a:gd fmla="*/ 2147483647 h 208" name="T7"/>
                <a:gd fmla="*/ 2147483647 w 127" name="T8"/>
                <a:gd fmla="*/ 2147483647 h 208" name="T9"/>
                <a:gd fmla="*/ 2147483647 w 127" name="T10"/>
                <a:gd fmla="*/ 2147483647 h 208" name="T11"/>
                <a:gd fmla="*/ 2147483647 w 127" name="T12"/>
                <a:gd fmla="*/ 2147483647 h 208" name="T13"/>
                <a:gd fmla="*/ 2147483647 w 127" name="T14"/>
                <a:gd fmla="*/ 2147483647 h 208" name="T15"/>
                <a:gd fmla="*/ 2147483647 w 127" name="T16"/>
                <a:gd fmla="*/ 2147483647 h 208" name="T17"/>
                <a:gd fmla="*/ 2147483647 w 127" name="T18"/>
                <a:gd fmla="*/ 2147483647 h 208" name="T19"/>
                <a:gd fmla="*/ 2147483647 w 127" name="T20"/>
                <a:gd fmla="*/ 2147483647 h 208" name="T21"/>
                <a:gd fmla="*/ 2147483647 w 127" name="T22"/>
                <a:gd fmla="*/ 2147483647 h 208" name="T23"/>
                <a:gd fmla="*/ 2147483647 w 127" name="T24"/>
                <a:gd fmla="*/ 2147483647 h 208" name="T25"/>
                <a:gd fmla="*/ 2147483647 w 127" name="T26"/>
                <a:gd fmla="*/ 2147483647 h 208" name="T27"/>
                <a:gd fmla="*/ 2147483647 w 127" name="T28"/>
                <a:gd fmla="*/ 2147483647 h 208" name="T29"/>
                <a:gd fmla="*/ 2147483647 w 127" name="T30"/>
                <a:gd fmla="*/ 2147483647 h 208" name="T31"/>
                <a:gd fmla="*/ 2147483647 w 127" name="T32"/>
                <a:gd fmla="*/ 2147483647 h 208" name="T33"/>
                <a:gd fmla="*/ 2147483647 w 127" name="T34"/>
                <a:gd fmla="*/ 2147483647 h 208" name="T35"/>
                <a:gd fmla="*/ 2147483647 w 127" name="T36"/>
                <a:gd fmla="*/ 2147483647 h 208" name="T37"/>
                <a:gd fmla="*/ 2147483647 w 127" name="T38"/>
                <a:gd fmla="*/ 2147483647 h 208" name="T39"/>
                <a:gd fmla="*/ 2147483647 w 127" name="T40"/>
                <a:gd fmla="*/ 2147483647 h 208" name="T41"/>
                <a:gd fmla="*/ 2147483647 w 127" name="T42"/>
                <a:gd fmla="*/ 2147483647 h 208" name="T43"/>
                <a:gd fmla="*/ 2147483647 w 127" name="T44"/>
                <a:gd fmla="*/ 2147483647 h 208" name="T45"/>
                <a:gd fmla="*/ 2147483647 w 127" name="T46"/>
                <a:gd fmla="*/ 2147483647 h 208" name="T47"/>
                <a:gd fmla="*/ 2147483647 w 127" name="T48"/>
                <a:gd fmla="*/ 2147483647 h 208" name="T49"/>
                <a:gd fmla="*/ 2147483647 w 127" name="T50"/>
                <a:gd fmla="*/ 2147483647 h 208" name="T51"/>
                <a:gd fmla="*/ 2147483647 w 127" name="T52"/>
                <a:gd fmla="*/ 2147483647 h 208" name="T53"/>
                <a:gd fmla="*/ 2147483647 w 127" name="T54"/>
                <a:gd fmla="*/ 2147483647 h 208" name="T55"/>
                <a:gd fmla="*/ 2147483647 w 127" name="T56"/>
                <a:gd fmla="*/ 2147483647 h 208" name="T57"/>
                <a:gd fmla="*/ 2147483647 w 127" name="T58"/>
                <a:gd fmla="*/ 2147483647 h 208" name="T59"/>
                <a:gd fmla="*/ 2147483647 w 127" name="T60"/>
                <a:gd fmla="*/ 2147483647 h 208" name="T61"/>
                <a:gd fmla="*/ 2147483647 w 127" name="T62"/>
                <a:gd fmla="*/ 2147483647 h 208" name="T63"/>
                <a:gd fmla="*/ 2147483647 w 127" name="T64"/>
                <a:gd fmla="*/ 2147483647 h 208" name="T65"/>
                <a:gd fmla="*/ 2147483647 w 127" name="T66"/>
                <a:gd fmla="*/ 2147483647 h 208" name="T67"/>
                <a:gd fmla="*/ 2147483647 w 127" name="T68"/>
                <a:gd fmla="*/ 2147483647 h 208" name="T69"/>
                <a:gd fmla="*/ 2147483647 w 127" name="T70"/>
                <a:gd fmla="*/ 2147483647 h 208" name="T71"/>
                <a:gd fmla="*/ 2147483647 w 127" name="T72"/>
                <a:gd fmla="*/ 2147483647 h 208" name="T73"/>
                <a:gd fmla="*/ 2147483647 w 127" name="T74"/>
                <a:gd fmla="*/ 2147483647 h 208" name="T75"/>
                <a:gd fmla="*/ 0 w 127" name="T76"/>
                <a:gd fmla="*/ 2147483647 h 208"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127" name="T117"/>
                <a:gd fmla="*/ 0 h 208" name="T118"/>
                <a:gd fmla="*/ 127 w 127" name="T119"/>
                <a:gd fmla="*/ 208 h 208"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208" w="127">
                  <a:moveTo>
                    <a:pt x="6" y="158"/>
                  </a:moveTo>
                  <a:lnTo>
                    <a:pt x="6" y="148"/>
                  </a:lnTo>
                  <a:lnTo>
                    <a:pt x="8" y="140"/>
                  </a:lnTo>
                  <a:lnTo>
                    <a:pt x="10" y="136"/>
                  </a:lnTo>
                  <a:lnTo>
                    <a:pt x="14" y="128"/>
                  </a:lnTo>
                  <a:lnTo>
                    <a:pt x="20" y="124"/>
                  </a:lnTo>
                  <a:lnTo>
                    <a:pt x="26" y="120"/>
                  </a:lnTo>
                  <a:lnTo>
                    <a:pt x="32" y="116"/>
                  </a:lnTo>
                  <a:lnTo>
                    <a:pt x="38" y="114"/>
                  </a:lnTo>
                  <a:lnTo>
                    <a:pt x="40" y="122"/>
                  </a:lnTo>
                  <a:lnTo>
                    <a:pt x="42" y="124"/>
                  </a:lnTo>
                  <a:lnTo>
                    <a:pt x="44" y="126"/>
                  </a:lnTo>
                  <a:lnTo>
                    <a:pt x="48" y="124"/>
                  </a:lnTo>
                  <a:lnTo>
                    <a:pt x="52" y="120"/>
                  </a:lnTo>
                  <a:lnTo>
                    <a:pt x="56" y="110"/>
                  </a:lnTo>
                  <a:lnTo>
                    <a:pt x="61" y="98"/>
                  </a:lnTo>
                  <a:lnTo>
                    <a:pt x="63" y="88"/>
                  </a:lnTo>
                  <a:lnTo>
                    <a:pt x="65" y="88"/>
                  </a:lnTo>
                  <a:lnTo>
                    <a:pt x="67" y="86"/>
                  </a:lnTo>
                  <a:lnTo>
                    <a:pt x="69" y="84"/>
                  </a:lnTo>
                  <a:lnTo>
                    <a:pt x="71" y="82"/>
                  </a:lnTo>
                  <a:lnTo>
                    <a:pt x="75" y="72"/>
                  </a:lnTo>
                  <a:lnTo>
                    <a:pt x="81" y="60"/>
                  </a:lnTo>
                  <a:lnTo>
                    <a:pt x="85" y="50"/>
                  </a:lnTo>
                  <a:lnTo>
                    <a:pt x="89" y="36"/>
                  </a:lnTo>
                  <a:lnTo>
                    <a:pt x="93" y="36"/>
                  </a:lnTo>
                  <a:lnTo>
                    <a:pt x="97" y="36"/>
                  </a:lnTo>
                  <a:lnTo>
                    <a:pt x="99" y="20"/>
                  </a:lnTo>
                  <a:lnTo>
                    <a:pt x="95" y="16"/>
                  </a:lnTo>
                  <a:lnTo>
                    <a:pt x="93" y="12"/>
                  </a:lnTo>
                  <a:lnTo>
                    <a:pt x="89" y="0"/>
                  </a:lnTo>
                  <a:lnTo>
                    <a:pt x="91" y="2"/>
                  </a:lnTo>
                  <a:lnTo>
                    <a:pt x="93" y="0"/>
                  </a:lnTo>
                  <a:lnTo>
                    <a:pt x="97" y="6"/>
                  </a:lnTo>
                  <a:lnTo>
                    <a:pt x="103" y="14"/>
                  </a:lnTo>
                  <a:lnTo>
                    <a:pt x="107" y="20"/>
                  </a:lnTo>
                  <a:lnTo>
                    <a:pt x="109" y="26"/>
                  </a:lnTo>
                  <a:lnTo>
                    <a:pt x="107" y="44"/>
                  </a:lnTo>
                  <a:lnTo>
                    <a:pt x="109" y="50"/>
                  </a:lnTo>
                  <a:lnTo>
                    <a:pt x="109" y="54"/>
                  </a:lnTo>
                  <a:lnTo>
                    <a:pt x="117" y="60"/>
                  </a:lnTo>
                  <a:lnTo>
                    <a:pt x="99" y="60"/>
                  </a:lnTo>
                  <a:lnTo>
                    <a:pt x="93" y="62"/>
                  </a:lnTo>
                  <a:lnTo>
                    <a:pt x="91" y="64"/>
                  </a:lnTo>
                  <a:lnTo>
                    <a:pt x="89" y="66"/>
                  </a:lnTo>
                  <a:lnTo>
                    <a:pt x="93" y="70"/>
                  </a:lnTo>
                  <a:lnTo>
                    <a:pt x="101" y="78"/>
                  </a:lnTo>
                  <a:lnTo>
                    <a:pt x="111" y="88"/>
                  </a:lnTo>
                  <a:lnTo>
                    <a:pt x="115" y="96"/>
                  </a:lnTo>
                  <a:lnTo>
                    <a:pt x="117" y="106"/>
                  </a:lnTo>
                  <a:lnTo>
                    <a:pt x="113" y="110"/>
                  </a:lnTo>
                  <a:lnTo>
                    <a:pt x="107" y="116"/>
                  </a:lnTo>
                  <a:lnTo>
                    <a:pt x="101" y="126"/>
                  </a:lnTo>
                  <a:lnTo>
                    <a:pt x="99" y="136"/>
                  </a:lnTo>
                  <a:lnTo>
                    <a:pt x="99" y="144"/>
                  </a:lnTo>
                  <a:lnTo>
                    <a:pt x="101" y="154"/>
                  </a:lnTo>
                  <a:lnTo>
                    <a:pt x="109" y="168"/>
                  </a:lnTo>
                  <a:lnTo>
                    <a:pt x="119" y="182"/>
                  </a:lnTo>
                  <a:lnTo>
                    <a:pt x="127" y="194"/>
                  </a:lnTo>
                  <a:lnTo>
                    <a:pt x="127" y="208"/>
                  </a:lnTo>
                  <a:lnTo>
                    <a:pt x="121" y="208"/>
                  </a:lnTo>
                  <a:lnTo>
                    <a:pt x="111" y="208"/>
                  </a:lnTo>
                  <a:lnTo>
                    <a:pt x="107" y="206"/>
                  </a:lnTo>
                  <a:lnTo>
                    <a:pt x="103" y="204"/>
                  </a:lnTo>
                  <a:lnTo>
                    <a:pt x="81" y="204"/>
                  </a:lnTo>
                  <a:lnTo>
                    <a:pt x="81" y="202"/>
                  </a:lnTo>
                  <a:lnTo>
                    <a:pt x="46" y="200"/>
                  </a:lnTo>
                  <a:lnTo>
                    <a:pt x="46" y="204"/>
                  </a:lnTo>
                  <a:lnTo>
                    <a:pt x="22" y="202"/>
                  </a:lnTo>
                  <a:lnTo>
                    <a:pt x="24" y="198"/>
                  </a:lnTo>
                  <a:lnTo>
                    <a:pt x="24" y="188"/>
                  </a:lnTo>
                  <a:lnTo>
                    <a:pt x="22" y="182"/>
                  </a:lnTo>
                  <a:lnTo>
                    <a:pt x="22" y="174"/>
                  </a:lnTo>
                  <a:lnTo>
                    <a:pt x="24" y="168"/>
                  </a:lnTo>
                  <a:lnTo>
                    <a:pt x="14" y="166"/>
                  </a:lnTo>
                  <a:lnTo>
                    <a:pt x="10" y="164"/>
                  </a:lnTo>
                  <a:lnTo>
                    <a:pt x="6" y="160"/>
                  </a:lnTo>
                  <a:lnTo>
                    <a:pt x="0" y="158"/>
                  </a:lnTo>
                  <a:lnTo>
                    <a:pt x="6" y="15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66" name="Freeform 147"/>
            <p:cNvSpPr/>
            <p:nvPr/>
          </p:nvSpPr>
          <p:spPr bwMode="auto">
            <a:xfrm>
              <a:off x="4838464" y="4503924"/>
              <a:ext cx="130301" cy="175222"/>
            </a:xfrm>
            <a:custGeom>
              <a:gdLst>
                <a:gd fmla="*/ 2147483647 w 89" name="T0"/>
                <a:gd fmla="*/ 2147483647 h 110" name="T1"/>
                <a:gd fmla="*/ 2147483647 w 89" name="T2"/>
                <a:gd fmla="*/ 2147483647 h 110" name="T3"/>
                <a:gd fmla="*/ 2147483647 w 89" name="T4"/>
                <a:gd fmla="*/ 2147483647 h 110" name="T5"/>
                <a:gd fmla="*/ 2147483647 w 89" name="T6"/>
                <a:gd fmla="*/ 2147483647 h 110" name="T7"/>
                <a:gd fmla="*/ 2147483647 w 89" name="T8"/>
                <a:gd fmla="*/ 2147483647 h 110" name="T9"/>
                <a:gd fmla="*/ 2147483647 w 89" name="T10"/>
                <a:gd fmla="*/ 2147483647 h 110" name="T11"/>
                <a:gd fmla="*/ 0 w 89" name="T12"/>
                <a:gd fmla="*/ 2147483647 h 110" name="T13"/>
                <a:gd fmla="*/ 0 w 89" name="T14"/>
                <a:gd fmla="*/ 2147483647 h 110" name="T15"/>
                <a:gd fmla="*/ 2147483647 w 89" name="T16"/>
                <a:gd fmla="*/ 2147483647 h 110" name="T17"/>
                <a:gd fmla="*/ 2147483647 w 89" name="T18"/>
                <a:gd fmla="*/ 2147483647 h 110" name="T19"/>
                <a:gd fmla="*/ 2147483647 w 89" name="T20"/>
                <a:gd fmla="*/ 2147483647 h 110" name="T21"/>
                <a:gd fmla="*/ 2147483647 w 89" name="T22"/>
                <a:gd fmla="*/ 2147483647 h 110" name="T23"/>
                <a:gd fmla="*/ 2147483647 w 89" name="T24"/>
                <a:gd fmla="*/ 2147483647 h 110" name="T25"/>
                <a:gd fmla="*/ 2147483647 w 89" name="T26"/>
                <a:gd fmla="*/ 2147483647 h 110" name="T27"/>
                <a:gd fmla="*/ 2147483647 w 89" name="T28"/>
                <a:gd fmla="*/ 2147483647 h 110" name="T29"/>
                <a:gd fmla="*/ 2147483647 w 89" name="T30"/>
                <a:gd fmla="*/ 2147483647 h 110" name="T31"/>
                <a:gd fmla="*/ 2147483647 w 89" name="T32"/>
                <a:gd fmla="*/ 2147483647 h 110" name="T33"/>
                <a:gd fmla="*/ 2147483647 w 89" name="T34"/>
                <a:gd fmla="*/ 2147483647 h 110" name="T35"/>
                <a:gd fmla="*/ 2147483647 w 89" name="T36"/>
                <a:gd fmla="*/ 2147483647 h 110" name="T37"/>
                <a:gd fmla="*/ 2147483647 w 89" name="T38"/>
                <a:gd fmla="*/ 2147483647 h 110" name="T39"/>
                <a:gd fmla="*/ 2147483647 w 89" name="T40"/>
                <a:gd fmla="*/ 2147483647 h 110" name="T41"/>
                <a:gd fmla="*/ 2147483647 w 89" name="T42"/>
                <a:gd fmla="*/ 2147483647 h 110" name="T43"/>
                <a:gd fmla="*/ 2147483647 w 89" name="T44"/>
                <a:gd fmla="*/ 2147483647 h 110" name="T45"/>
                <a:gd fmla="*/ 2147483647 w 89" name="T46"/>
                <a:gd fmla="*/ 2147483647 h 110" name="T47"/>
                <a:gd fmla="*/ 2147483647 w 89" name="T48"/>
                <a:gd fmla="*/ 2147483647 h 110" name="T49"/>
                <a:gd fmla="*/ 2147483647 w 89" name="T50"/>
                <a:gd fmla="*/ 2147483647 h 110" name="T51"/>
                <a:gd fmla="*/ 2147483647 w 89" name="T52"/>
                <a:gd fmla="*/ 2147483647 h 110" name="T53"/>
                <a:gd fmla="*/ 2147483647 w 89" name="T54"/>
                <a:gd fmla="*/ 2147483647 h 110" name="T55"/>
                <a:gd fmla="*/ 2147483647 w 89" name="T56"/>
                <a:gd fmla="*/ 2147483647 h 110" name="T57"/>
                <a:gd fmla="*/ 2147483647 w 89" name="T58"/>
                <a:gd fmla="*/ 2147483647 h 110" name="T59"/>
                <a:gd fmla="*/ 2147483647 w 89" name="T60"/>
                <a:gd fmla="*/ 2147483647 h 110" name="T61"/>
                <a:gd fmla="*/ 2147483647 w 89" name="T62"/>
                <a:gd fmla="*/ 2147483647 h 110" name="T63"/>
                <a:gd fmla="*/ 2147483647 w 89" name="T64"/>
                <a:gd fmla="*/ 2147483647 h 110" name="T65"/>
                <a:gd fmla="*/ 2147483647 w 89" name="T66"/>
                <a:gd fmla="*/ 2147483647 h 110" name="T67"/>
                <a:gd fmla="*/ 2147483647 w 89" name="T68"/>
                <a:gd fmla="*/ 2147483647 h 110" name="T69"/>
                <a:gd fmla="*/ 2147483647 w 89" name="T70"/>
                <a:gd fmla="*/ 2147483647 h 110" name="T71"/>
                <a:gd fmla="*/ 2147483647 w 89" name="T72"/>
                <a:gd fmla="*/ 2147483647 h 110" name="T73"/>
                <a:gd fmla="*/ 2147483647 w 89" name="T74"/>
                <a:gd fmla="*/ 2147483647 h 110" name="T75"/>
                <a:gd fmla="*/ 2147483647 w 89" name="T76"/>
                <a:gd fmla="*/ 2147483647 h 110" name="T77"/>
                <a:gd fmla="*/ 2147483647 w 89" name="T78"/>
                <a:gd fmla="*/ 2147483647 h 110" name="T79"/>
                <a:gd fmla="*/ 2147483647 w 89" name="T80"/>
                <a:gd fmla="*/ 2147483647 h 110" name="T81"/>
                <a:gd fmla="*/ 2147483647 w 89" name="T82"/>
                <a:gd fmla="*/ 2147483647 h 110" name="T83"/>
                <a:gd fmla="*/ 2147483647 w 89" name="T84"/>
                <a:gd fmla="*/ 2147483647 h 110" name="T85"/>
                <a:gd fmla="*/ 2147483647 w 89" name="T86"/>
                <a:gd fmla="*/ 2147483647 h 110" name="T87"/>
                <a:gd fmla="*/ 2147483647 w 89" name="T88"/>
                <a:gd fmla="*/ 2147483647 h 110" name="T89"/>
                <a:gd fmla="*/ 2147483647 w 89" name="T90"/>
                <a:gd fmla="*/ 2147483647 h 110" name="T91"/>
                <a:gd fmla="*/ 2147483647 w 89" name="T92"/>
                <a:gd fmla="*/ 2147483647 h 110" name="T93"/>
                <a:gd fmla="*/ 2147483647 w 89" name="T94"/>
                <a:gd fmla="*/ 2147483647 h 110" name="T95"/>
                <a:gd fmla="*/ 2147483647 w 89" name="T96"/>
                <a:gd fmla="*/ 2147483647 h 110" name="T97"/>
                <a:gd fmla="*/ 2147483647 w 89" name="T98"/>
                <a:gd fmla="*/ 2147483647 h 110" name="T99"/>
                <a:gd fmla="*/ 2147483647 w 89" name="T100"/>
                <a:gd fmla="*/ 0 h 110" name="T101"/>
                <a:gd fmla="*/ 2147483647 w 89" name="T102"/>
                <a:gd fmla="*/ 2147483647 h 110"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89" name="T156"/>
                <a:gd fmla="*/ 0 h 110" name="T157"/>
                <a:gd fmla="*/ 89 w 89" name="T158"/>
                <a:gd fmla="*/ 110 h 110"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110" w="89">
                  <a:moveTo>
                    <a:pt x="36" y="24"/>
                  </a:moveTo>
                  <a:lnTo>
                    <a:pt x="26" y="24"/>
                  </a:lnTo>
                  <a:lnTo>
                    <a:pt x="20" y="24"/>
                  </a:lnTo>
                  <a:lnTo>
                    <a:pt x="8" y="22"/>
                  </a:lnTo>
                  <a:lnTo>
                    <a:pt x="2" y="44"/>
                  </a:lnTo>
                  <a:lnTo>
                    <a:pt x="2" y="50"/>
                  </a:lnTo>
                  <a:lnTo>
                    <a:pt x="0" y="58"/>
                  </a:lnTo>
                  <a:lnTo>
                    <a:pt x="0" y="70"/>
                  </a:lnTo>
                  <a:lnTo>
                    <a:pt x="4" y="76"/>
                  </a:lnTo>
                  <a:lnTo>
                    <a:pt x="8" y="82"/>
                  </a:lnTo>
                  <a:lnTo>
                    <a:pt x="14" y="88"/>
                  </a:lnTo>
                  <a:lnTo>
                    <a:pt x="30" y="100"/>
                  </a:lnTo>
                  <a:lnTo>
                    <a:pt x="34" y="104"/>
                  </a:lnTo>
                  <a:lnTo>
                    <a:pt x="38" y="110"/>
                  </a:lnTo>
                  <a:lnTo>
                    <a:pt x="42" y="108"/>
                  </a:lnTo>
                  <a:lnTo>
                    <a:pt x="44" y="106"/>
                  </a:lnTo>
                  <a:lnTo>
                    <a:pt x="46" y="104"/>
                  </a:lnTo>
                  <a:lnTo>
                    <a:pt x="44" y="100"/>
                  </a:lnTo>
                  <a:lnTo>
                    <a:pt x="42" y="98"/>
                  </a:lnTo>
                  <a:lnTo>
                    <a:pt x="42" y="96"/>
                  </a:lnTo>
                  <a:lnTo>
                    <a:pt x="44" y="90"/>
                  </a:lnTo>
                  <a:lnTo>
                    <a:pt x="46" y="88"/>
                  </a:lnTo>
                  <a:lnTo>
                    <a:pt x="55" y="84"/>
                  </a:lnTo>
                  <a:lnTo>
                    <a:pt x="55" y="80"/>
                  </a:lnTo>
                  <a:lnTo>
                    <a:pt x="59" y="76"/>
                  </a:lnTo>
                  <a:lnTo>
                    <a:pt x="63" y="78"/>
                  </a:lnTo>
                  <a:lnTo>
                    <a:pt x="65" y="82"/>
                  </a:lnTo>
                  <a:lnTo>
                    <a:pt x="67" y="86"/>
                  </a:lnTo>
                  <a:lnTo>
                    <a:pt x="71" y="88"/>
                  </a:lnTo>
                  <a:lnTo>
                    <a:pt x="75" y="86"/>
                  </a:lnTo>
                  <a:lnTo>
                    <a:pt x="79" y="84"/>
                  </a:lnTo>
                  <a:lnTo>
                    <a:pt x="81" y="86"/>
                  </a:lnTo>
                  <a:lnTo>
                    <a:pt x="83" y="86"/>
                  </a:lnTo>
                  <a:lnTo>
                    <a:pt x="85" y="84"/>
                  </a:lnTo>
                  <a:lnTo>
                    <a:pt x="85" y="80"/>
                  </a:lnTo>
                  <a:lnTo>
                    <a:pt x="87" y="74"/>
                  </a:lnTo>
                  <a:lnTo>
                    <a:pt x="87" y="52"/>
                  </a:lnTo>
                  <a:lnTo>
                    <a:pt x="83" y="50"/>
                  </a:lnTo>
                  <a:lnTo>
                    <a:pt x="83" y="46"/>
                  </a:lnTo>
                  <a:lnTo>
                    <a:pt x="81" y="44"/>
                  </a:lnTo>
                  <a:lnTo>
                    <a:pt x="81" y="40"/>
                  </a:lnTo>
                  <a:lnTo>
                    <a:pt x="83" y="36"/>
                  </a:lnTo>
                  <a:lnTo>
                    <a:pt x="83" y="32"/>
                  </a:lnTo>
                  <a:lnTo>
                    <a:pt x="87" y="30"/>
                  </a:lnTo>
                  <a:lnTo>
                    <a:pt x="89" y="26"/>
                  </a:lnTo>
                  <a:lnTo>
                    <a:pt x="87" y="20"/>
                  </a:lnTo>
                  <a:lnTo>
                    <a:pt x="83" y="18"/>
                  </a:lnTo>
                  <a:lnTo>
                    <a:pt x="77" y="18"/>
                  </a:lnTo>
                  <a:lnTo>
                    <a:pt x="69" y="18"/>
                  </a:lnTo>
                  <a:lnTo>
                    <a:pt x="71" y="2"/>
                  </a:lnTo>
                  <a:lnTo>
                    <a:pt x="36" y="0"/>
                  </a:lnTo>
                  <a:lnTo>
                    <a:pt x="36" y="2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67" name="Freeform 148"/>
            <p:cNvSpPr/>
            <p:nvPr/>
          </p:nvSpPr>
          <p:spPr bwMode="auto">
            <a:xfrm>
              <a:off x="4894966" y="4469410"/>
              <a:ext cx="170660" cy="242922"/>
            </a:xfrm>
            <a:custGeom>
              <a:gdLst>
                <a:gd fmla="*/ 2147483647 w 117" name="T0"/>
                <a:gd fmla="*/ 2147483647 h 154" name="T1"/>
                <a:gd fmla="*/ 2147483647 w 117" name="T2"/>
                <a:gd fmla="*/ 2147483647 h 154" name="T3"/>
                <a:gd fmla="*/ 2147483647 w 117" name="T4"/>
                <a:gd fmla="*/ 2147483647 h 154" name="T5"/>
                <a:gd fmla="*/ 0 w 117" name="T6"/>
                <a:gd fmla="*/ 2147483647 h 154" name="T7"/>
                <a:gd fmla="*/ 2147483647 w 117" name="T8"/>
                <a:gd fmla="*/ 2147483647 h 154" name="T9"/>
                <a:gd fmla="*/ 2147483647 w 117" name="T10"/>
                <a:gd fmla="*/ 2147483647 h 154" name="T11"/>
                <a:gd fmla="*/ 2147483647 w 117" name="T12"/>
                <a:gd fmla="*/ 2147483647 h 154" name="T13"/>
                <a:gd fmla="*/ 2147483647 w 117" name="T14"/>
                <a:gd fmla="*/ 2147483647 h 154" name="T15"/>
                <a:gd fmla="*/ 2147483647 w 117" name="T16"/>
                <a:gd fmla="*/ 2147483647 h 154" name="T17"/>
                <a:gd fmla="*/ 2147483647 w 117" name="T18"/>
                <a:gd fmla="*/ 2147483647 h 154" name="T19"/>
                <a:gd fmla="*/ 2147483647 w 117" name="T20"/>
                <a:gd fmla="*/ 2147483647 h 154" name="T21"/>
                <a:gd fmla="*/ 2147483647 w 117" name="T22"/>
                <a:gd fmla="*/ 2147483647 h 154" name="T23"/>
                <a:gd fmla="*/ 2147483647 w 117" name="T24"/>
                <a:gd fmla="*/ 2147483647 h 154" name="T25"/>
                <a:gd fmla="*/ 2147483647 w 117" name="T26"/>
                <a:gd fmla="*/ 2147483647 h 154" name="T27"/>
                <a:gd fmla="*/ 2147483647 w 117" name="T28"/>
                <a:gd fmla="*/ 2147483647 h 154" name="T29"/>
                <a:gd fmla="*/ 2147483647 w 117" name="T30"/>
                <a:gd fmla="*/ 2147483647 h 154" name="T31"/>
                <a:gd fmla="*/ 2147483647 w 117" name="T32"/>
                <a:gd fmla="*/ 2147483647 h 154" name="T33"/>
                <a:gd fmla="*/ 2147483647 w 117" name="T34"/>
                <a:gd fmla="*/ 2147483647 h 154" name="T35"/>
                <a:gd fmla="*/ 2147483647 w 117" name="T36"/>
                <a:gd fmla="*/ 2147483647 h 154" name="T37"/>
                <a:gd fmla="*/ 2147483647 w 117" name="T38"/>
                <a:gd fmla="*/ 2147483647 h 154" name="T39"/>
                <a:gd fmla="*/ 2147483647 w 117" name="T40"/>
                <a:gd fmla="*/ 2147483647 h 154" name="T41"/>
                <a:gd fmla="*/ 2147483647 w 117" name="T42"/>
                <a:gd fmla="*/ 2147483647 h 154" name="T43"/>
                <a:gd fmla="*/ 2147483647 w 117" name="T44"/>
                <a:gd fmla="*/ 2147483647 h 154" name="T45"/>
                <a:gd fmla="*/ 2147483647 w 117" name="T46"/>
                <a:gd fmla="*/ 2147483647 h 154" name="T47"/>
                <a:gd fmla="*/ 2147483647 w 117" name="T48"/>
                <a:gd fmla="*/ 2147483647 h 154" name="T49"/>
                <a:gd fmla="*/ 2147483647 w 117" name="T50"/>
                <a:gd fmla="*/ 2147483647 h 154" name="T51"/>
                <a:gd fmla="*/ 2147483647 w 117" name="T52"/>
                <a:gd fmla="*/ 0 h 154" name="T53"/>
                <a:gd fmla="*/ 2147483647 w 117" name="T54"/>
                <a:gd fmla="*/ 2147483647 h 154" name="T55"/>
                <a:gd fmla="*/ 2147483647 w 117" name="T56"/>
                <a:gd fmla="*/ 2147483647 h 154" name="T57"/>
                <a:gd fmla="*/ 2147483647 w 117" name="T58"/>
                <a:gd fmla="*/ 2147483647 h 154" name="T59"/>
                <a:gd fmla="*/ 2147483647 w 117" name="T60"/>
                <a:gd fmla="*/ 2147483647 h 154" name="T61"/>
                <a:gd fmla="*/ 2147483647 w 117" name="T62"/>
                <a:gd fmla="*/ 2147483647 h 154" name="T63"/>
                <a:gd fmla="*/ 2147483647 w 117" name="T64"/>
                <a:gd fmla="*/ 2147483647 h 154" name="T65"/>
                <a:gd fmla="*/ 2147483647 w 117" name="T66"/>
                <a:gd fmla="*/ 2147483647 h 154" name="T67"/>
                <a:gd fmla="*/ 2147483647 w 117" name="T68"/>
                <a:gd fmla="*/ 2147483647 h 154" name="T69"/>
                <a:gd fmla="*/ 2147483647 w 117" name="T70"/>
                <a:gd fmla="*/ 2147483647 h 154" name="T71"/>
                <a:gd fmla="*/ 2147483647 w 117" name="T72"/>
                <a:gd fmla="*/ 2147483647 h 154" name="T73"/>
                <a:gd fmla="*/ 2147483647 w 117" name="T74"/>
                <a:gd fmla="*/ 2147483647 h 154" name="T75"/>
                <a:gd fmla="*/ 2147483647 w 117" name="T76"/>
                <a:gd fmla="*/ 2147483647 h 154" name="T77"/>
                <a:gd fmla="*/ 2147483647 w 117" name="T78"/>
                <a:gd fmla="*/ 2147483647 h 154" name="T79"/>
                <a:gd fmla="*/ 2147483647 w 117" name="T80"/>
                <a:gd fmla="*/ 2147483647 h 154" name="T81"/>
                <a:gd fmla="*/ 2147483647 w 117" name="T82"/>
                <a:gd fmla="*/ 2147483647 h 154" name="T83"/>
                <a:gd fmla="*/ 2147483647 w 117" name="T84"/>
                <a:gd fmla="*/ 2147483647 h 154" name="T85"/>
                <a:gd fmla="*/ 2147483647 w 117" name="T86"/>
                <a:gd fmla="*/ 2147483647 h 154"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17" name="T132"/>
                <a:gd fmla="*/ 0 h 154" name="T133"/>
                <a:gd fmla="*/ 117 w 117" name="T134"/>
                <a:gd fmla="*/ 154 h 154"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54" w="117">
                  <a:moveTo>
                    <a:pt x="27" y="150"/>
                  </a:moveTo>
                  <a:lnTo>
                    <a:pt x="27" y="148"/>
                  </a:lnTo>
                  <a:lnTo>
                    <a:pt x="25" y="146"/>
                  </a:lnTo>
                  <a:lnTo>
                    <a:pt x="21" y="148"/>
                  </a:lnTo>
                  <a:lnTo>
                    <a:pt x="17" y="150"/>
                  </a:lnTo>
                  <a:lnTo>
                    <a:pt x="13" y="154"/>
                  </a:lnTo>
                  <a:lnTo>
                    <a:pt x="4" y="136"/>
                  </a:lnTo>
                  <a:lnTo>
                    <a:pt x="0" y="132"/>
                  </a:lnTo>
                  <a:lnTo>
                    <a:pt x="4" y="130"/>
                  </a:lnTo>
                  <a:lnTo>
                    <a:pt x="6" y="128"/>
                  </a:lnTo>
                  <a:lnTo>
                    <a:pt x="8" y="126"/>
                  </a:lnTo>
                  <a:lnTo>
                    <a:pt x="6" y="122"/>
                  </a:lnTo>
                  <a:lnTo>
                    <a:pt x="4" y="120"/>
                  </a:lnTo>
                  <a:lnTo>
                    <a:pt x="4" y="118"/>
                  </a:lnTo>
                  <a:lnTo>
                    <a:pt x="6" y="112"/>
                  </a:lnTo>
                  <a:lnTo>
                    <a:pt x="8" y="110"/>
                  </a:lnTo>
                  <a:lnTo>
                    <a:pt x="17" y="106"/>
                  </a:lnTo>
                  <a:lnTo>
                    <a:pt x="17" y="102"/>
                  </a:lnTo>
                  <a:lnTo>
                    <a:pt x="21" y="98"/>
                  </a:lnTo>
                  <a:lnTo>
                    <a:pt x="25" y="100"/>
                  </a:lnTo>
                  <a:lnTo>
                    <a:pt x="27" y="104"/>
                  </a:lnTo>
                  <a:lnTo>
                    <a:pt x="29" y="108"/>
                  </a:lnTo>
                  <a:lnTo>
                    <a:pt x="33" y="110"/>
                  </a:lnTo>
                  <a:lnTo>
                    <a:pt x="37" y="108"/>
                  </a:lnTo>
                  <a:lnTo>
                    <a:pt x="41" y="106"/>
                  </a:lnTo>
                  <a:lnTo>
                    <a:pt x="43" y="108"/>
                  </a:lnTo>
                  <a:lnTo>
                    <a:pt x="45" y="108"/>
                  </a:lnTo>
                  <a:lnTo>
                    <a:pt x="47" y="106"/>
                  </a:lnTo>
                  <a:lnTo>
                    <a:pt x="47" y="102"/>
                  </a:lnTo>
                  <a:lnTo>
                    <a:pt x="49" y="96"/>
                  </a:lnTo>
                  <a:lnTo>
                    <a:pt x="49" y="74"/>
                  </a:lnTo>
                  <a:lnTo>
                    <a:pt x="45" y="72"/>
                  </a:lnTo>
                  <a:lnTo>
                    <a:pt x="45" y="68"/>
                  </a:lnTo>
                  <a:lnTo>
                    <a:pt x="43" y="66"/>
                  </a:lnTo>
                  <a:lnTo>
                    <a:pt x="43" y="62"/>
                  </a:lnTo>
                  <a:lnTo>
                    <a:pt x="45" y="58"/>
                  </a:lnTo>
                  <a:lnTo>
                    <a:pt x="45" y="54"/>
                  </a:lnTo>
                  <a:lnTo>
                    <a:pt x="49" y="52"/>
                  </a:lnTo>
                  <a:lnTo>
                    <a:pt x="51" y="48"/>
                  </a:lnTo>
                  <a:lnTo>
                    <a:pt x="49" y="42"/>
                  </a:lnTo>
                  <a:lnTo>
                    <a:pt x="45" y="40"/>
                  </a:lnTo>
                  <a:lnTo>
                    <a:pt x="39" y="40"/>
                  </a:lnTo>
                  <a:lnTo>
                    <a:pt x="31" y="40"/>
                  </a:lnTo>
                  <a:lnTo>
                    <a:pt x="33" y="26"/>
                  </a:lnTo>
                  <a:lnTo>
                    <a:pt x="55" y="26"/>
                  </a:lnTo>
                  <a:lnTo>
                    <a:pt x="59" y="28"/>
                  </a:lnTo>
                  <a:lnTo>
                    <a:pt x="63" y="30"/>
                  </a:lnTo>
                  <a:lnTo>
                    <a:pt x="73" y="30"/>
                  </a:lnTo>
                  <a:lnTo>
                    <a:pt x="79" y="30"/>
                  </a:lnTo>
                  <a:lnTo>
                    <a:pt x="79" y="16"/>
                  </a:lnTo>
                  <a:lnTo>
                    <a:pt x="83" y="10"/>
                  </a:lnTo>
                  <a:lnTo>
                    <a:pt x="87" y="4"/>
                  </a:lnTo>
                  <a:lnTo>
                    <a:pt x="93" y="0"/>
                  </a:lnTo>
                  <a:lnTo>
                    <a:pt x="103" y="0"/>
                  </a:lnTo>
                  <a:lnTo>
                    <a:pt x="113" y="0"/>
                  </a:lnTo>
                  <a:lnTo>
                    <a:pt x="113" y="2"/>
                  </a:lnTo>
                  <a:lnTo>
                    <a:pt x="115" y="4"/>
                  </a:lnTo>
                  <a:lnTo>
                    <a:pt x="115" y="6"/>
                  </a:lnTo>
                  <a:lnTo>
                    <a:pt x="117" y="10"/>
                  </a:lnTo>
                  <a:lnTo>
                    <a:pt x="115" y="20"/>
                  </a:lnTo>
                  <a:lnTo>
                    <a:pt x="111" y="34"/>
                  </a:lnTo>
                  <a:lnTo>
                    <a:pt x="99" y="64"/>
                  </a:lnTo>
                  <a:lnTo>
                    <a:pt x="99" y="68"/>
                  </a:lnTo>
                  <a:lnTo>
                    <a:pt x="99" y="70"/>
                  </a:lnTo>
                  <a:lnTo>
                    <a:pt x="101" y="74"/>
                  </a:lnTo>
                  <a:lnTo>
                    <a:pt x="99" y="78"/>
                  </a:lnTo>
                  <a:lnTo>
                    <a:pt x="97" y="82"/>
                  </a:lnTo>
                  <a:lnTo>
                    <a:pt x="93" y="84"/>
                  </a:lnTo>
                  <a:lnTo>
                    <a:pt x="89" y="88"/>
                  </a:lnTo>
                  <a:lnTo>
                    <a:pt x="85" y="92"/>
                  </a:lnTo>
                  <a:lnTo>
                    <a:pt x="83" y="102"/>
                  </a:lnTo>
                  <a:lnTo>
                    <a:pt x="79" y="106"/>
                  </a:lnTo>
                  <a:lnTo>
                    <a:pt x="75" y="108"/>
                  </a:lnTo>
                  <a:lnTo>
                    <a:pt x="75" y="122"/>
                  </a:lnTo>
                  <a:lnTo>
                    <a:pt x="71" y="134"/>
                  </a:lnTo>
                  <a:lnTo>
                    <a:pt x="69" y="142"/>
                  </a:lnTo>
                  <a:lnTo>
                    <a:pt x="65" y="148"/>
                  </a:lnTo>
                  <a:lnTo>
                    <a:pt x="61" y="150"/>
                  </a:lnTo>
                  <a:lnTo>
                    <a:pt x="55" y="150"/>
                  </a:lnTo>
                  <a:lnTo>
                    <a:pt x="51" y="150"/>
                  </a:lnTo>
                  <a:lnTo>
                    <a:pt x="49" y="150"/>
                  </a:lnTo>
                  <a:lnTo>
                    <a:pt x="49" y="146"/>
                  </a:lnTo>
                  <a:lnTo>
                    <a:pt x="45" y="146"/>
                  </a:lnTo>
                  <a:lnTo>
                    <a:pt x="43" y="146"/>
                  </a:lnTo>
                  <a:lnTo>
                    <a:pt x="41" y="148"/>
                  </a:lnTo>
                  <a:lnTo>
                    <a:pt x="39" y="150"/>
                  </a:lnTo>
                  <a:lnTo>
                    <a:pt x="35" y="150"/>
                  </a:lnTo>
                  <a:lnTo>
                    <a:pt x="33" y="150"/>
                  </a:lnTo>
                  <a:lnTo>
                    <a:pt x="27" y="15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68" name="Freeform 149"/>
            <p:cNvSpPr/>
            <p:nvPr/>
          </p:nvSpPr>
          <p:spPr bwMode="auto">
            <a:xfrm>
              <a:off x="4904191" y="5065432"/>
              <a:ext cx="307880" cy="342480"/>
            </a:xfrm>
            <a:custGeom>
              <a:gdLst>
                <a:gd fmla="*/ 2147483647 w 211" name="T0"/>
                <a:gd fmla="*/ 2147483647 h 216" name="T1"/>
                <a:gd fmla="*/ 2147483647 w 211" name="T2"/>
                <a:gd fmla="*/ 2147483647 h 216" name="T3"/>
                <a:gd fmla="*/ 2147483647 w 211" name="T4"/>
                <a:gd fmla="*/ 2147483647 h 216" name="T5"/>
                <a:gd fmla="*/ 2147483647 w 211" name="T6"/>
                <a:gd fmla="*/ 2147483647 h 216" name="T7"/>
                <a:gd fmla="*/ 2147483647 w 211" name="T8"/>
                <a:gd fmla="*/ 2147483647 h 216" name="T9"/>
                <a:gd fmla="*/ 2147483647 w 211" name="T10"/>
                <a:gd fmla="*/ 2147483647 h 216" name="T11"/>
                <a:gd fmla="*/ 2147483647 w 211" name="T12"/>
                <a:gd fmla="*/ 2147483647 h 216" name="T13"/>
                <a:gd fmla="*/ 2147483647 w 211" name="T14"/>
                <a:gd fmla="*/ 2147483647 h 216" name="T15"/>
                <a:gd fmla="*/ 2147483647 w 211" name="T16"/>
                <a:gd fmla="*/ 0 h 216" name="T17"/>
                <a:gd fmla="*/ 2147483647 w 211" name="T18"/>
                <a:gd fmla="*/ 0 h 216" name="T19"/>
                <a:gd fmla="*/ 2147483647 w 211" name="T20"/>
                <a:gd fmla="*/ 2147483647 h 216" name="T21"/>
                <a:gd fmla="*/ 2147483647 w 211" name="T22"/>
                <a:gd fmla="*/ 2147483647 h 216" name="T23"/>
                <a:gd fmla="*/ 0 w 211" name="T24"/>
                <a:gd fmla="*/ 0 h 216" name="T25"/>
                <a:gd fmla="*/ 2147483647 w 211" name="T26"/>
                <a:gd fmla="*/ 2147483647 h 216" name="T27"/>
                <a:gd fmla="*/ 2147483647 w 211" name="T28"/>
                <a:gd fmla="*/ 2147483647 h 216" name="T29"/>
                <a:gd fmla="*/ 2147483647 w 211" name="T30"/>
                <a:gd fmla="*/ 2147483647 h 216" name="T31"/>
                <a:gd fmla="*/ 2147483647 w 211" name="T32"/>
                <a:gd fmla="*/ 2147483647 h 216" name="T33"/>
                <a:gd fmla="*/ 2147483647 w 211" name="T34"/>
                <a:gd fmla="*/ 2147483647 h 216" name="T35"/>
                <a:gd fmla="*/ 2147483647 w 211" name="T36"/>
                <a:gd fmla="*/ 2147483647 h 216" name="T37"/>
                <a:gd fmla="*/ 2147483647 w 211" name="T38"/>
                <a:gd fmla="*/ 2147483647 h 216" name="T39"/>
                <a:gd fmla="*/ 2147483647 w 211" name="T40"/>
                <a:gd fmla="*/ 2147483647 h 216" name="T41"/>
                <a:gd fmla="*/ 2147483647 w 211" name="T42"/>
                <a:gd fmla="*/ 2147483647 h 216" name="T43"/>
                <a:gd fmla="*/ 2147483647 w 211" name="T44"/>
                <a:gd fmla="*/ 2147483647 h 216" name="T45"/>
                <a:gd fmla="*/ 2147483647 w 211" name="T46"/>
                <a:gd fmla="*/ 2147483647 h 216" name="T47"/>
                <a:gd fmla="*/ 2147483647 w 211" name="T48"/>
                <a:gd fmla="*/ 2147483647 h 216" name="T49"/>
                <a:gd fmla="*/ 2147483647 w 211" name="T50"/>
                <a:gd fmla="*/ 2147483647 h 216" name="T51"/>
                <a:gd fmla="*/ 2147483647 w 211" name="T52"/>
                <a:gd fmla="*/ 2147483647 h 216" name="T53"/>
                <a:gd fmla="*/ 2147483647 w 211" name="T54"/>
                <a:gd fmla="*/ 2147483647 h 216" name="T55"/>
                <a:gd fmla="*/ 2147483647 w 211" name="T56"/>
                <a:gd fmla="*/ 2147483647 h 216" name="T57"/>
                <a:gd fmla="*/ 2147483647 w 211" name="T58"/>
                <a:gd fmla="*/ 2147483647 h 216" name="T59"/>
                <a:gd fmla="*/ 2147483647 w 211" name="T60"/>
                <a:gd fmla="*/ 2147483647 h 216" name="T61"/>
                <a:gd fmla="*/ 2147483647 w 211" name="T62"/>
                <a:gd fmla="*/ 2147483647 h 216" name="T63"/>
                <a:gd fmla="*/ 2147483647 w 211" name="T64"/>
                <a:gd fmla="*/ 2147483647 h 216" name="T65"/>
                <a:gd fmla="*/ 2147483647 w 211" name="T66"/>
                <a:gd fmla="*/ 2147483647 h 216" name="T67"/>
                <a:gd fmla="*/ 2147483647 w 211" name="T68"/>
                <a:gd fmla="*/ 2147483647 h 216" name="T69"/>
                <a:gd fmla="*/ 2147483647 w 211" name="T70"/>
                <a:gd fmla="*/ 2147483647 h 216" name="T71"/>
                <a:gd fmla="*/ 2147483647 w 211" name="T72"/>
                <a:gd fmla="*/ 2147483647 h 216" name="T73"/>
                <a:gd fmla="*/ 2147483647 w 211" name="T74"/>
                <a:gd fmla="*/ 2147483647 h 216" name="T75"/>
                <a:gd fmla="*/ 2147483647 w 211" name="T76"/>
                <a:gd fmla="*/ 2147483647 h 216" name="T77"/>
                <a:gd fmla="*/ 2147483647 w 211" name="T78"/>
                <a:gd fmla="*/ 2147483647 h 216" name="T79"/>
                <a:gd fmla="*/ 2147483647 w 211" name="T80"/>
                <a:gd fmla="*/ 2147483647 h 216" name="T81"/>
                <a:gd fmla="*/ 2147483647 w 211" name="T82"/>
                <a:gd fmla="*/ 2147483647 h 216" name="T83"/>
                <a:gd fmla="*/ 2147483647 w 211" name="T84"/>
                <a:gd fmla="*/ 2147483647 h 216" name="T85"/>
                <a:gd fmla="*/ 2147483647 w 211" name="T86"/>
                <a:gd fmla="*/ 2147483647 h 216" name="T87"/>
                <a:gd fmla="*/ 2147483647 w 211" name="T88"/>
                <a:gd fmla="*/ 2147483647 h 216" name="T89"/>
                <a:gd fmla="*/ 2147483647 w 211" name="T90"/>
                <a:gd fmla="*/ 2147483647 h 216" name="T91"/>
                <a:gd fmla="*/ 2147483647 w 211" name="T92"/>
                <a:gd fmla="*/ 2147483647 h 216" name="T93"/>
                <a:gd fmla="*/ 2147483647 w 211" name="T94"/>
                <a:gd fmla="*/ 2147483647 h 216" name="T95"/>
                <a:gd fmla="*/ 2147483647 w 211" name="T96"/>
                <a:gd fmla="*/ 2147483647 h 216" name="T97"/>
                <a:gd fmla="*/ 2147483647 w 211" name="T98"/>
                <a:gd fmla="*/ 2147483647 h 216" name="T99"/>
                <a:gd fmla="*/ 2147483647 w 211" name="T100"/>
                <a:gd fmla="*/ 2147483647 h 216" name="T101"/>
                <a:gd fmla="*/ 2147483647 w 211" name="T102"/>
                <a:gd fmla="*/ 2147483647 h 216" name="T103"/>
                <a:gd fmla="*/ 2147483647 w 211" name="T104"/>
                <a:gd fmla="*/ 2147483647 h 216" name="T105"/>
                <a:gd fmla="*/ 2147483647 w 211" name="T106"/>
                <a:gd fmla="*/ 2147483647 h 216" name="T107"/>
                <a:gd fmla="*/ 2147483647 w 211" name="T108"/>
                <a:gd fmla="*/ 2147483647 h 216" name="T109"/>
                <a:gd fmla="*/ 2147483647 w 211" name="T110"/>
                <a:gd fmla="*/ 2147483647 h 21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211" name="T168"/>
                <a:gd fmla="*/ 0 h 216" name="T169"/>
                <a:gd fmla="*/ 211 w 211" name="T170"/>
                <a:gd fmla="*/ 216 h 216"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216" w="211">
                  <a:moveTo>
                    <a:pt x="181" y="8"/>
                  </a:moveTo>
                  <a:lnTo>
                    <a:pt x="159" y="16"/>
                  </a:lnTo>
                  <a:lnTo>
                    <a:pt x="117" y="16"/>
                  </a:lnTo>
                  <a:lnTo>
                    <a:pt x="107" y="12"/>
                  </a:lnTo>
                  <a:lnTo>
                    <a:pt x="105" y="10"/>
                  </a:lnTo>
                  <a:lnTo>
                    <a:pt x="101" y="6"/>
                  </a:lnTo>
                  <a:lnTo>
                    <a:pt x="33" y="6"/>
                  </a:lnTo>
                  <a:lnTo>
                    <a:pt x="27" y="2"/>
                  </a:lnTo>
                  <a:lnTo>
                    <a:pt x="25" y="0"/>
                  </a:lnTo>
                  <a:lnTo>
                    <a:pt x="21" y="0"/>
                  </a:lnTo>
                  <a:lnTo>
                    <a:pt x="11" y="2"/>
                  </a:lnTo>
                  <a:lnTo>
                    <a:pt x="4" y="2"/>
                  </a:lnTo>
                  <a:lnTo>
                    <a:pt x="0" y="0"/>
                  </a:lnTo>
                  <a:lnTo>
                    <a:pt x="2" y="16"/>
                  </a:lnTo>
                  <a:lnTo>
                    <a:pt x="7" y="30"/>
                  </a:lnTo>
                  <a:lnTo>
                    <a:pt x="13" y="42"/>
                  </a:lnTo>
                  <a:lnTo>
                    <a:pt x="21" y="54"/>
                  </a:lnTo>
                  <a:lnTo>
                    <a:pt x="29" y="66"/>
                  </a:lnTo>
                  <a:lnTo>
                    <a:pt x="37" y="76"/>
                  </a:lnTo>
                  <a:lnTo>
                    <a:pt x="39" y="90"/>
                  </a:lnTo>
                  <a:lnTo>
                    <a:pt x="41" y="104"/>
                  </a:lnTo>
                  <a:lnTo>
                    <a:pt x="41" y="126"/>
                  </a:lnTo>
                  <a:lnTo>
                    <a:pt x="43" y="152"/>
                  </a:lnTo>
                  <a:lnTo>
                    <a:pt x="45" y="174"/>
                  </a:lnTo>
                  <a:lnTo>
                    <a:pt x="49" y="184"/>
                  </a:lnTo>
                  <a:lnTo>
                    <a:pt x="53" y="194"/>
                  </a:lnTo>
                  <a:lnTo>
                    <a:pt x="61" y="204"/>
                  </a:lnTo>
                  <a:lnTo>
                    <a:pt x="69" y="212"/>
                  </a:lnTo>
                  <a:lnTo>
                    <a:pt x="73" y="208"/>
                  </a:lnTo>
                  <a:lnTo>
                    <a:pt x="75" y="204"/>
                  </a:lnTo>
                  <a:lnTo>
                    <a:pt x="79" y="204"/>
                  </a:lnTo>
                  <a:lnTo>
                    <a:pt x="83" y="210"/>
                  </a:lnTo>
                  <a:lnTo>
                    <a:pt x="89" y="214"/>
                  </a:lnTo>
                  <a:lnTo>
                    <a:pt x="93" y="216"/>
                  </a:lnTo>
                  <a:lnTo>
                    <a:pt x="101" y="216"/>
                  </a:lnTo>
                  <a:lnTo>
                    <a:pt x="111" y="216"/>
                  </a:lnTo>
                  <a:lnTo>
                    <a:pt x="117" y="212"/>
                  </a:lnTo>
                  <a:lnTo>
                    <a:pt x="121" y="208"/>
                  </a:lnTo>
                  <a:lnTo>
                    <a:pt x="125" y="206"/>
                  </a:lnTo>
                  <a:lnTo>
                    <a:pt x="123" y="144"/>
                  </a:lnTo>
                  <a:lnTo>
                    <a:pt x="123" y="90"/>
                  </a:lnTo>
                  <a:lnTo>
                    <a:pt x="143" y="90"/>
                  </a:lnTo>
                  <a:lnTo>
                    <a:pt x="143" y="22"/>
                  </a:lnTo>
                  <a:lnTo>
                    <a:pt x="165" y="20"/>
                  </a:lnTo>
                  <a:lnTo>
                    <a:pt x="183" y="18"/>
                  </a:lnTo>
                  <a:lnTo>
                    <a:pt x="187" y="24"/>
                  </a:lnTo>
                  <a:lnTo>
                    <a:pt x="201" y="18"/>
                  </a:lnTo>
                  <a:lnTo>
                    <a:pt x="205" y="14"/>
                  </a:lnTo>
                  <a:lnTo>
                    <a:pt x="211" y="12"/>
                  </a:lnTo>
                  <a:lnTo>
                    <a:pt x="205" y="8"/>
                  </a:lnTo>
                  <a:lnTo>
                    <a:pt x="201" y="6"/>
                  </a:lnTo>
                  <a:lnTo>
                    <a:pt x="193" y="8"/>
                  </a:lnTo>
                  <a:lnTo>
                    <a:pt x="187" y="10"/>
                  </a:lnTo>
                  <a:lnTo>
                    <a:pt x="183" y="8"/>
                  </a:lnTo>
                  <a:lnTo>
                    <a:pt x="181" y="6"/>
                  </a:lnTo>
                  <a:lnTo>
                    <a:pt x="181"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69" name="Freeform 150"/>
            <p:cNvSpPr/>
            <p:nvPr/>
          </p:nvSpPr>
          <p:spPr bwMode="auto">
            <a:xfrm>
              <a:off x="5478438" y="4049938"/>
              <a:ext cx="154517" cy="156638"/>
            </a:xfrm>
            <a:custGeom>
              <a:gdLst>
                <a:gd fmla="*/ 2147483647 w 106" name="T0"/>
                <a:gd fmla="*/ 0 h 98" name="T1"/>
                <a:gd fmla="*/ 2147483647 w 106" name="T2"/>
                <a:gd fmla="*/ 2147483647 h 98" name="T3"/>
                <a:gd fmla="*/ 2147483647 w 106" name="T4"/>
                <a:gd fmla="*/ 2147483647 h 98" name="T5"/>
                <a:gd fmla="*/ 2147483647 w 106" name="T6"/>
                <a:gd fmla="*/ 2147483647 h 98" name="T7"/>
                <a:gd fmla="*/ 2147483647 w 106" name="T8"/>
                <a:gd fmla="*/ 2147483647 h 98" name="T9"/>
                <a:gd fmla="*/ 2147483647 w 106" name="T10"/>
                <a:gd fmla="*/ 2147483647 h 98" name="T11"/>
                <a:gd fmla="*/ 2147483647 w 106" name="T12"/>
                <a:gd fmla="*/ 2147483647 h 98" name="T13"/>
                <a:gd fmla="*/ 0 w 106" name="T14"/>
                <a:gd fmla="*/ 2147483647 h 98" name="T15"/>
                <a:gd fmla="*/ 0 w 106" name="T16"/>
                <a:gd fmla="*/ 2147483647 h 98" name="T17"/>
                <a:gd fmla="*/ 2147483647 w 106" name="T18"/>
                <a:gd fmla="*/ 2147483647 h 98" name="T19"/>
                <a:gd fmla="*/ 2147483647 w 106" name="T20"/>
                <a:gd fmla="*/ 2147483647 h 98" name="T21"/>
                <a:gd fmla="*/ 2147483647 w 106" name="T22"/>
                <a:gd fmla="*/ 2147483647 h 98" name="T23"/>
                <a:gd fmla="*/ 2147483647 w 106" name="T24"/>
                <a:gd fmla="*/ 2147483647 h 98" name="T25"/>
                <a:gd fmla="*/ 2147483647 w 106" name="T26"/>
                <a:gd fmla="*/ 2147483647 h 98" name="T27"/>
                <a:gd fmla="*/ 2147483647 w 106" name="T28"/>
                <a:gd fmla="*/ 2147483647 h 98" name="T29"/>
                <a:gd fmla="*/ 2147483647 w 106" name="T30"/>
                <a:gd fmla="*/ 2147483647 h 98" name="T31"/>
                <a:gd fmla="*/ 2147483647 w 106" name="T32"/>
                <a:gd fmla="*/ 2147483647 h 98" name="T33"/>
                <a:gd fmla="*/ 2147483647 w 106" name="T34"/>
                <a:gd fmla="*/ 2147483647 h 98" name="T35"/>
                <a:gd fmla="*/ 2147483647 w 106" name="T36"/>
                <a:gd fmla="*/ 2147483647 h 98" name="T37"/>
                <a:gd fmla="*/ 2147483647 w 106" name="T38"/>
                <a:gd fmla="*/ 2147483647 h 98" name="T39"/>
                <a:gd fmla="*/ 2147483647 w 106" name="T40"/>
                <a:gd fmla="*/ 2147483647 h 98" name="T41"/>
                <a:gd fmla="*/ 2147483647 w 106" name="T42"/>
                <a:gd fmla="*/ 2147483647 h 98" name="T43"/>
                <a:gd fmla="*/ 2147483647 w 106" name="T44"/>
                <a:gd fmla="*/ 2147483647 h 98" name="T45"/>
                <a:gd fmla="*/ 2147483647 w 106" name="T46"/>
                <a:gd fmla="*/ 2147483647 h 98" name="T47"/>
                <a:gd fmla="*/ 2147483647 w 106" name="T48"/>
                <a:gd fmla="*/ 2147483647 h 98" name="T49"/>
                <a:gd fmla="*/ 2147483647 w 106" name="T50"/>
                <a:gd fmla="*/ 2147483647 h 98" name="T51"/>
                <a:gd fmla="*/ 2147483647 w 106" name="T52"/>
                <a:gd fmla="*/ 0 h 98"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06" name="T81"/>
                <a:gd fmla="*/ 0 h 98" name="T82"/>
                <a:gd fmla="*/ 106 w 106" name="T83"/>
                <a:gd fmla="*/ 98 h 98"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98" w="105">
                  <a:moveTo>
                    <a:pt x="32" y="0"/>
                  </a:moveTo>
                  <a:lnTo>
                    <a:pt x="28" y="4"/>
                  </a:lnTo>
                  <a:lnTo>
                    <a:pt x="22" y="10"/>
                  </a:lnTo>
                  <a:lnTo>
                    <a:pt x="14" y="14"/>
                  </a:lnTo>
                  <a:lnTo>
                    <a:pt x="6" y="16"/>
                  </a:lnTo>
                  <a:lnTo>
                    <a:pt x="6" y="26"/>
                  </a:lnTo>
                  <a:lnTo>
                    <a:pt x="4" y="34"/>
                  </a:lnTo>
                  <a:lnTo>
                    <a:pt x="0" y="46"/>
                  </a:lnTo>
                  <a:lnTo>
                    <a:pt x="0" y="62"/>
                  </a:lnTo>
                  <a:lnTo>
                    <a:pt x="18" y="62"/>
                  </a:lnTo>
                  <a:lnTo>
                    <a:pt x="24" y="64"/>
                  </a:lnTo>
                  <a:lnTo>
                    <a:pt x="28" y="54"/>
                  </a:lnTo>
                  <a:lnTo>
                    <a:pt x="38" y="58"/>
                  </a:lnTo>
                  <a:lnTo>
                    <a:pt x="54" y="58"/>
                  </a:lnTo>
                  <a:lnTo>
                    <a:pt x="68" y="62"/>
                  </a:lnTo>
                  <a:lnTo>
                    <a:pt x="82" y="76"/>
                  </a:lnTo>
                  <a:lnTo>
                    <a:pt x="96" y="92"/>
                  </a:lnTo>
                  <a:lnTo>
                    <a:pt x="102" y="98"/>
                  </a:lnTo>
                  <a:lnTo>
                    <a:pt x="106" y="94"/>
                  </a:lnTo>
                  <a:lnTo>
                    <a:pt x="96" y="80"/>
                  </a:lnTo>
                  <a:lnTo>
                    <a:pt x="86" y="68"/>
                  </a:lnTo>
                  <a:lnTo>
                    <a:pt x="74" y="56"/>
                  </a:lnTo>
                  <a:lnTo>
                    <a:pt x="62" y="48"/>
                  </a:lnTo>
                  <a:lnTo>
                    <a:pt x="52" y="42"/>
                  </a:lnTo>
                  <a:lnTo>
                    <a:pt x="46" y="30"/>
                  </a:lnTo>
                  <a:lnTo>
                    <a:pt x="40" y="14"/>
                  </a:lnTo>
                  <a:lnTo>
                    <a:pt x="32"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70" name="Freeform 152"/>
            <p:cNvSpPr/>
            <p:nvPr/>
          </p:nvSpPr>
          <p:spPr bwMode="auto">
            <a:xfrm>
              <a:off x="4248071" y="4172063"/>
              <a:ext cx="68033" cy="18584"/>
            </a:xfrm>
            <a:custGeom>
              <a:gdLst>
                <a:gd fmla="*/ 2147483647 w 46" name="T0"/>
                <a:gd fmla="*/ 2147483647 h 12" name="T1"/>
                <a:gd fmla="*/ 2147483647 w 46" name="T2"/>
                <a:gd fmla="*/ 2147483647 h 12" name="T3"/>
                <a:gd fmla="*/ 2147483647 w 46" name="T4"/>
                <a:gd fmla="*/ 2147483647 h 12" name="T5"/>
                <a:gd fmla="*/ 2147483647 w 46" name="T6"/>
                <a:gd fmla="*/ 2147483647 h 12" name="T7"/>
                <a:gd fmla="*/ 2147483647 w 46" name="T8"/>
                <a:gd fmla="*/ 2147483647 h 12" name="T9"/>
                <a:gd fmla="*/ 2147483647 w 46" name="T10"/>
                <a:gd fmla="*/ 0 h 12" name="T11"/>
                <a:gd fmla="*/ 2147483647 w 46" name="T12"/>
                <a:gd fmla="*/ 2147483647 h 12" name="T13"/>
                <a:gd fmla="*/ 2147483647 w 46" name="T14"/>
                <a:gd fmla="*/ 2147483647 h 12" name="T15"/>
                <a:gd fmla="*/ 2147483647 w 46" name="T16"/>
                <a:gd fmla="*/ 2147483647 h 12" name="T17"/>
                <a:gd fmla="*/ 2147483647 w 46" name="T18"/>
                <a:gd fmla="*/ 2147483647 h 12" name="T19"/>
                <a:gd fmla="*/ 2147483647 w 46" name="T20"/>
                <a:gd fmla="*/ 2147483647 h 12" name="T21"/>
                <a:gd fmla="*/ 2147483647 w 46" name="T22"/>
                <a:gd fmla="*/ 2147483647 h 12" name="T23"/>
                <a:gd fmla="*/ 2147483647 w 46" name="T24"/>
                <a:gd fmla="*/ 2147483647 h 12" name="T25"/>
                <a:gd fmla="*/ 2147483647 w 46" name="T26"/>
                <a:gd fmla="*/ 2147483647 h 12" name="T27"/>
                <a:gd fmla="*/ 2147483647 w 46" name="T28"/>
                <a:gd fmla="*/ 2147483647 h 12" name="T29"/>
                <a:gd fmla="*/ 0 w 46" name="T30"/>
                <a:gd fmla="*/ 2147483647 h 12" name="T31"/>
                <a:gd fmla="*/ 2147483647 w 46" name="T32"/>
                <a:gd fmla="*/ 2147483647 h 12" name="T33"/>
                <a:gd fmla="*/ 2147483647 w 46" name="T34"/>
                <a:gd fmla="*/ 2147483647 h 12" name="T35"/>
                <a:gd fmla="*/ 2147483647 w 46" name="T36"/>
                <a:gd fmla="*/ 2147483647 h 1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46" name="T57"/>
                <a:gd fmla="*/ 0 h 12" name="T58"/>
                <a:gd fmla="*/ 46 w 46" name="T59"/>
                <a:gd fmla="*/ 12 h 12"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12" w="46">
                  <a:moveTo>
                    <a:pt x="4" y="6"/>
                  </a:moveTo>
                  <a:lnTo>
                    <a:pt x="14" y="8"/>
                  </a:lnTo>
                  <a:lnTo>
                    <a:pt x="18" y="6"/>
                  </a:lnTo>
                  <a:lnTo>
                    <a:pt x="20" y="4"/>
                  </a:lnTo>
                  <a:lnTo>
                    <a:pt x="22" y="2"/>
                  </a:lnTo>
                  <a:lnTo>
                    <a:pt x="26" y="0"/>
                  </a:lnTo>
                  <a:lnTo>
                    <a:pt x="28" y="4"/>
                  </a:lnTo>
                  <a:lnTo>
                    <a:pt x="34" y="6"/>
                  </a:lnTo>
                  <a:lnTo>
                    <a:pt x="46" y="8"/>
                  </a:lnTo>
                  <a:lnTo>
                    <a:pt x="42" y="10"/>
                  </a:lnTo>
                  <a:lnTo>
                    <a:pt x="38" y="12"/>
                  </a:lnTo>
                  <a:lnTo>
                    <a:pt x="30" y="10"/>
                  </a:lnTo>
                  <a:lnTo>
                    <a:pt x="24" y="8"/>
                  </a:lnTo>
                  <a:lnTo>
                    <a:pt x="24" y="10"/>
                  </a:lnTo>
                  <a:lnTo>
                    <a:pt x="12" y="12"/>
                  </a:lnTo>
                  <a:lnTo>
                    <a:pt x="0" y="12"/>
                  </a:lnTo>
                  <a:lnTo>
                    <a:pt x="2" y="8"/>
                  </a:lnTo>
                  <a:lnTo>
                    <a:pt x="2" y="6"/>
                  </a:lnTo>
                  <a:lnTo>
                    <a:pt x="4" y="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71" name="Freeform 155"/>
            <p:cNvSpPr/>
            <p:nvPr/>
          </p:nvSpPr>
          <p:spPr bwMode="auto">
            <a:xfrm>
              <a:off x="4913416" y="4699058"/>
              <a:ext cx="20756" cy="35841"/>
            </a:xfrm>
            <a:custGeom>
              <a:gdLst>
                <a:gd fmla="*/ 2147483647 w 14" name="T0"/>
                <a:gd fmla="*/ 2147483647 h 22" name="T1"/>
                <a:gd fmla="*/ 0 w 14" name="T2"/>
                <a:gd fmla="*/ 2147483647 h 22" name="T3"/>
                <a:gd fmla="*/ 2147483647 w 14" name="T4"/>
                <a:gd fmla="*/ 2147483647 h 22" name="T5"/>
                <a:gd fmla="*/ 2147483647 w 14" name="T6"/>
                <a:gd fmla="*/ 2147483647 h 22" name="T7"/>
                <a:gd fmla="*/ 2147483647 w 14" name="T8"/>
                <a:gd fmla="*/ 0 h 22" name="T9"/>
                <a:gd fmla="*/ 2147483647 w 14" name="T10"/>
                <a:gd fmla="*/ 2147483647 h 22" name="T11"/>
                <a:gd fmla="*/ 2147483647 w 14" name="T12"/>
                <a:gd fmla="*/ 2147483647 h 22" name="T13"/>
                <a:gd fmla="*/ 2147483647 w 14" name="T14"/>
                <a:gd fmla="*/ 2147483647 h 22" name="T15"/>
                <a:gd fmla="*/ 2147483647 w 14" name="T16"/>
                <a:gd fmla="*/ 2147483647 h 22" name="T17"/>
                <a:gd fmla="*/ 2147483647 w 14" name="T18"/>
                <a:gd fmla="*/ 2147483647 h 22" name="T19"/>
                <a:gd fmla="*/ 2147483647 w 14" name="T20"/>
                <a:gd fmla="*/ 2147483647 h 2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4" name="T33"/>
                <a:gd fmla="*/ 0 h 22" name="T34"/>
                <a:gd fmla="*/ 14 w 14" name="T35"/>
                <a:gd fmla="*/ 22 h 22"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2" w="14">
                  <a:moveTo>
                    <a:pt x="6" y="22"/>
                  </a:moveTo>
                  <a:lnTo>
                    <a:pt x="0" y="8"/>
                  </a:lnTo>
                  <a:lnTo>
                    <a:pt x="4" y="4"/>
                  </a:lnTo>
                  <a:lnTo>
                    <a:pt x="8" y="2"/>
                  </a:lnTo>
                  <a:lnTo>
                    <a:pt x="12" y="0"/>
                  </a:lnTo>
                  <a:lnTo>
                    <a:pt x="14" y="2"/>
                  </a:lnTo>
                  <a:lnTo>
                    <a:pt x="14" y="4"/>
                  </a:lnTo>
                  <a:lnTo>
                    <a:pt x="10" y="6"/>
                  </a:lnTo>
                  <a:lnTo>
                    <a:pt x="8" y="10"/>
                  </a:lnTo>
                  <a:lnTo>
                    <a:pt x="8" y="20"/>
                  </a:lnTo>
                  <a:lnTo>
                    <a:pt x="6" y="2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72" name="Freeform 157"/>
            <p:cNvSpPr/>
            <p:nvPr/>
          </p:nvSpPr>
          <p:spPr bwMode="auto">
            <a:xfrm>
              <a:off x="3552746" y="2276475"/>
              <a:ext cx="916722" cy="544251"/>
            </a:xfrm>
            <a:custGeom>
              <a:gdLst>
                <a:gd fmla="*/ 2147483647 w 628" name="T0"/>
                <a:gd fmla="*/ 2147483647 h 344" name="T1"/>
                <a:gd fmla="*/ 2147483647 w 628" name="T2"/>
                <a:gd fmla="*/ 2147483647 h 344" name="T3"/>
                <a:gd fmla="*/ 2147483647 w 628" name="T4"/>
                <a:gd fmla="*/ 2147483647 h 344" name="T5"/>
                <a:gd fmla="*/ 2147483647 w 628" name="T6"/>
                <a:gd fmla="*/ 2147483647 h 344" name="T7"/>
                <a:gd fmla="*/ 2147483647 w 628" name="T8"/>
                <a:gd fmla="*/ 2147483647 h 344" name="T9"/>
                <a:gd fmla="*/ 2147483647 w 628" name="T10"/>
                <a:gd fmla="*/ 2147483647 h 344" name="T11"/>
                <a:gd fmla="*/ 2147483647 w 628" name="T12"/>
                <a:gd fmla="*/ 2147483647 h 344" name="T13"/>
                <a:gd fmla="*/ 2147483647 w 628" name="T14"/>
                <a:gd fmla="*/ 2147483647 h 344" name="T15"/>
                <a:gd fmla="*/ 2147483647 w 628" name="T16"/>
                <a:gd fmla="*/ 2147483647 h 344" name="T17"/>
                <a:gd fmla="*/ 2147483647 w 628" name="T18"/>
                <a:gd fmla="*/ 2147483647 h 344" name="T19"/>
                <a:gd fmla="*/ 2147483647 w 628" name="T20"/>
                <a:gd fmla="*/ 2147483647 h 344" name="T21"/>
                <a:gd fmla="*/ 2147483647 w 628" name="T22"/>
                <a:gd fmla="*/ 2147483647 h 344" name="T23"/>
                <a:gd fmla="*/ 2147483647 w 628" name="T24"/>
                <a:gd fmla="*/ 2147483647 h 344" name="T25"/>
                <a:gd fmla="*/ 2147483647 w 628" name="T26"/>
                <a:gd fmla="*/ 2147483647 h 344" name="T27"/>
                <a:gd fmla="*/ 2147483647 w 628" name="T28"/>
                <a:gd fmla="*/ 2147483647 h 344" name="T29"/>
                <a:gd fmla="*/ 2147483647 w 628" name="T30"/>
                <a:gd fmla="*/ 2147483647 h 344" name="T31"/>
                <a:gd fmla="*/ 2147483647 w 628" name="T32"/>
                <a:gd fmla="*/ 2147483647 h 344" name="T33"/>
                <a:gd fmla="*/ 2147483647 w 628" name="T34"/>
                <a:gd fmla="*/ 2147483647 h 344" name="T35"/>
                <a:gd fmla="*/ 2147483647 w 628" name="T36"/>
                <a:gd fmla="*/ 2147483647 h 344" name="T37"/>
                <a:gd fmla="*/ 2147483647 w 628" name="T38"/>
                <a:gd fmla="*/ 2147483647 h 344" name="T39"/>
                <a:gd fmla="*/ 2147483647 w 628" name="T40"/>
                <a:gd fmla="*/ 2147483647 h 344" name="T41"/>
                <a:gd fmla="*/ 2147483647 w 628" name="T42"/>
                <a:gd fmla="*/ 2147483647 h 344" name="T43"/>
                <a:gd fmla="*/ 2147483647 w 628" name="T44"/>
                <a:gd fmla="*/ 2147483647 h 344" name="T45"/>
                <a:gd fmla="*/ 2147483647 w 628" name="T46"/>
                <a:gd fmla="*/ 2147483647 h 344" name="T47"/>
                <a:gd fmla="*/ 2147483647 w 628" name="T48"/>
                <a:gd fmla="*/ 2147483647 h 344" name="T49"/>
                <a:gd fmla="*/ 2147483647 w 628" name="T50"/>
                <a:gd fmla="*/ 2147483647 h 344" name="T51"/>
                <a:gd fmla="*/ 2147483647 w 628" name="T52"/>
                <a:gd fmla="*/ 2147483647 h 344" name="T53"/>
                <a:gd fmla="*/ 2147483647 w 628" name="T54"/>
                <a:gd fmla="*/ 2147483647 h 344" name="T55"/>
                <a:gd fmla="*/ 2147483647 w 628" name="T56"/>
                <a:gd fmla="*/ 2147483647 h 344" name="T57"/>
                <a:gd fmla="*/ 2147483647 w 628" name="T58"/>
                <a:gd fmla="*/ 2147483647 h 344" name="T59"/>
                <a:gd fmla="*/ 0 w 628" name="T60"/>
                <a:gd fmla="*/ 2147483647 h 344" name="T61"/>
                <a:gd fmla="*/ 2147483647 w 628" name="T62"/>
                <a:gd fmla="*/ 2147483647 h 344" name="T63"/>
                <a:gd fmla="*/ 2147483647 w 628" name="T64"/>
                <a:gd fmla="*/ 2147483647 h 344" name="T65"/>
                <a:gd fmla="*/ 2147483647 w 628" name="T66"/>
                <a:gd fmla="*/ 2147483647 h 344" name="T67"/>
                <a:gd fmla="*/ 2147483647 w 628" name="T68"/>
                <a:gd fmla="*/ 2147483647 h 344" name="T69"/>
                <a:gd fmla="*/ 2147483647 w 628" name="T70"/>
                <a:gd fmla="*/ 2147483647 h 344" name="T71"/>
                <a:gd fmla="*/ 2147483647 w 628" name="T72"/>
                <a:gd fmla="*/ 2147483647 h 344" name="T73"/>
                <a:gd fmla="*/ 2147483647 w 628" name="T74"/>
                <a:gd fmla="*/ 2147483647 h 344" name="T75"/>
                <a:gd fmla="*/ 2147483647 w 628" name="T76"/>
                <a:gd fmla="*/ 2147483647 h 344" name="T77"/>
                <a:gd fmla="*/ 2147483647 w 628" name="T78"/>
                <a:gd fmla="*/ 2147483647 h 344" name="T79"/>
                <a:gd fmla="*/ 2147483647 w 628" name="T80"/>
                <a:gd fmla="*/ 2147483647 h 344" name="T81"/>
                <a:gd fmla="*/ 2147483647 w 628" name="T82"/>
                <a:gd fmla="*/ 2147483647 h 344" name="T83"/>
                <a:gd fmla="*/ 2147483647 w 628" name="T84"/>
                <a:gd fmla="*/ 2147483647 h 344" name="T85"/>
                <a:gd fmla="*/ 2147483647 w 628" name="T86"/>
                <a:gd fmla="*/ 2147483647 h 344" name="T87"/>
                <a:gd fmla="*/ 2147483647 w 628" name="T88"/>
                <a:gd fmla="*/ 2147483647 h 344" name="T89"/>
                <a:gd fmla="*/ 2147483647 w 628" name="T90"/>
                <a:gd fmla="*/ 2147483647 h 344" name="T91"/>
                <a:gd fmla="*/ 2147483647 w 628" name="T92"/>
                <a:gd fmla="*/ 2147483647 h 344" name="T93"/>
                <a:gd fmla="*/ 2147483647 w 628" name="T94"/>
                <a:gd fmla="*/ 2147483647 h 344" name="T95"/>
                <a:gd fmla="*/ 2147483647 w 628" name="T96"/>
                <a:gd fmla="*/ 2147483647 h 344" name="T97"/>
                <a:gd fmla="*/ 2147483647 w 628" name="T98"/>
                <a:gd fmla="*/ 2147483647 h 344" name="T99"/>
                <a:gd fmla="*/ 2147483647 w 628" name="T100"/>
                <a:gd fmla="*/ 2147483647 h 344" name="T101"/>
                <a:gd fmla="*/ 2147483647 w 628" name="T102"/>
                <a:gd fmla="*/ 2147483647 h 344" name="T103"/>
                <a:gd fmla="*/ 2147483647 w 628" name="T104"/>
                <a:gd fmla="*/ 2147483647 h 344" name="T105"/>
                <a:gd fmla="*/ 2147483647 w 628" name="T106"/>
                <a:gd fmla="*/ 2147483647 h 344" name="T107"/>
                <a:gd fmla="*/ 2147483647 w 628" name="T108"/>
                <a:gd fmla="*/ 2147483647 h 344" name="T109"/>
                <a:gd fmla="*/ 2147483647 w 628" name="T110"/>
                <a:gd fmla="*/ 2147483647 h 344" name="T111"/>
                <a:gd fmla="*/ 2147483647 w 628" name="T112"/>
                <a:gd fmla="*/ 2147483647 h 344" name="T113"/>
                <a:gd fmla="*/ 2147483647 w 628" name="T114"/>
                <a:gd fmla="*/ 2147483647 h 344" name="T115"/>
                <a:gd fmla="*/ 2147483647 w 628" name="T116"/>
                <a:gd fmla="*/ 2147483647 h 344"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628" name="T177"/>
                <a:gd fmla="*/ 0 h 344" name="T178"/>
                <a:gd fmla="*/ 628 w 628" name="T179"/>
                <a:gd fmla="*/ 344 h 344"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344" w="628">
                  <a:moveTo>
                    <a:pt x="488" y="180"/>
                  </a:moveTo>
                  <a:lnTo>
                    <a:pt x="464" y="192"/>
                  </a:lnTo>
                  <a:lnTo>
                    <a:pt x="436" y="202"/>
                  </a:lnTo>
                  <a:lnTo>
                    <a:pt x="406" y="208"/>
                  </a:lnTo>
                  <a:lnTo>
                    <a:pt x="390" y="210"/>
                  </a:lnTo>
                  <a:lnTo>
                    <a:pt x="376" y="210"/>
                  </a:lnTo>
                  <a:lnTo>
                    <a:pt x="372" y="210"/>
                  </a:lnTo>
                  <a:lnTo>
                    <a:pt x="370" y="208"/>
                  </a:lnTo>
                  <a:lnTo>
                    <a:pt x="364" y="206"/>
                  </a:lnTo>
                  <a:lnTo>
                    <a:pt x="360" y="212"/>
                  </a:lnTo>
                  <a:lnTo>
                    <a:pt x="356" y="220"/>
                  </a:lnTo>
                  <a:lnTo>
                    <a:pt x="350" y="226"/>
                  </a:lnTo>
                  <a:lnTo>
                    <a:pt x="340" y="232"/>
                  </a:lnTo>
                  <a:lnTo>
                    <a:pt x="334" y="236"/>
                  </a:lnTo>
                  <a:lnTo>
                    <a:pt x="324" y="240"/>
                  </a:lnTo>
                  <a:lnTo>
                    <a:pt x="314" y="242"/>
                  </a:lnTo>
                  <a:lnTo>
                    <a:pt x="306" y="244"/>
                  </a:lnTo>
                  <a:lnTo>
                    <a:pt x="300" y="244"/>
                  </a:lnTo>
                  <a:lnTo>
                    <a:pt x="296" y="246"/>
                  </a:lnTo>
                  <a:lnTo>
                    <a:pt x="292" y="250"/>
                  </a:lnTo>
                  <a:lnTo>
                    <a:pt x="286" y="250"/>
                  </a:lnTo>
                  <a:lnTo>
                    <a:pt x="274" y="250"/>
                  </a:lnTo>
                  <a:lnTo>
                    <a:pt x="260" y="252"/>
                  </a:lnTo>
                  <a:lnTo>
                    <a:pt x="252" y="256"/>
                  </a:lnTo>
                  <a:lnTo>
                    <a:pt x="252" y="258"/>
                  </a:lnTo>
                  <a:lnTo>
                    <a:pt x="252" y="260"/>
                  </a:lnTo>
                  <a:lnTo>
                    <a:pt x="252" y="262"/>
                  </a:lnTo>
                  <a:lnTo>
                    <a:pt x="256" y="266"/>
                  </a:lnTo>
                  <a:lnTo>
                    <a:pt x="252" y="270"/>
                  </a:lnTo>
                  <a:lnTo>
                    <a:pt x="248" y="266"/>
                  </a:lnTo>
                  <a:lnTo>
                    <a:pt x="248" y="278"/>
                  </a:lnTo>
                  <a:lnTo>
                    <a:pt x="244" y="282"/>
                  </a:lnTo>
                  <a:lnTo>
                    <a:pt x="240" y="286"/>
                  </a:lnTo>
                  <a:lnTo>
                    <a:pt x="230" y="290"/>
                  </a:lnTo>
                  <a:lnTo>
                    <a:pt x="222" y="298"/>
                  </a:lnTo>
                  <a:lnTo>
                    <a:pt x="218" y="302"/>
                  </a:lnTo>
                  <a:lnTo>
                    <a:pt x="214" y="308"/>
                  </a:lnTo>
                  <a:lnTo>
                    <a:pt x="212" y="312"/>
                  </a:lnTo>
                  <a:lnTo>
                    <a:pt x="208" y="316"/>
                  </a:lnTo>
                  <a:lnTo>
                    <a:pt x="206" y="316"/>
                  </a:lnTo>
                  <a:lnTo>
                    <a:pt x="202" y="318"/>
                  </a:lnTo>
                  <a:lnTo>
                    <a:pt x="198" y="326"/>
                  </a:lnTo>
                  <a:lnTo>
                    <a:pt x="196" y="336"/>
                  </a:lnTo>
                  <a:lnTo>
                    <a:pt x="194" y="340"/>
                  </a:lnTo>
                  <a:lnTo>
                    <a:pt x="190" y="344"/>
                  </a:lnTo>
                  <a:lnTo>
                    <a:pt x="184" y="344"/>
                  </a:lnTo>
                  <a:lnTo>
                    <a:pt x="178" y="344"/>
                  </a:lnTo>
                  <a:lnTo>
                    <a:pt x="172" y="344"/>
                  </a:lnTo>
                  <a:lnTo>
                    <a:pt x="170" y="344"/>
                  </a:lnTo>
                  <a:lnTo>
                    <a:pt x="162" y="338"/>
                  </a:lnTo>
                  <a:lnTo>
                    <a:pt x="156" y="332"/>
                  </a:lnTo>
                  <a:lnTo>
                    <a:pt x="152" y="330"/>
                  </a:lnTo>
                  <a:lnTo>
                    <a:pt x="144" y="330"/>
                  </a:lnTo>
                  <a:lnTo>
                    <a:pt x="140" y="328"/>
                  </a:lnTo>
                  <a:lnTo>
                    <a:pt x="136" y="326"/>
                  </a:lnTo>
                  <a:lnTo>
                    <a:pt x="132" y="320"/>
                  </a:lnTo>
                  <a:lnTo>
                    <a:pt x="132" y="318"/>
                  </a:lnTo>
                  <a:lnTo>
                    <a:pt x="130" y="314"/>
                  </a:lnTo>
                  <a:lnTo>
                    <a:pt x="126" y="310"/>
                  </a:lnTo>
                  <a:lnTo>
                    <a:pt x="124" y="304"/>
                  </a:lnTo>
                  <a:lnTo>
                    <a:pt x="122" y="298"/>
                  </a:lnTo>
                  <a:lnTo>
                    <a:pt x="116" y="296"/>
                  </a:lnTo>
                  <a:lnTo>
                    <a:pt x="114" y="290"/>
                  </a:lnTo>
                  <a:lnTo>
                    <a:pt x="112" y="284"/>
                  </a:lnTo>
                  <a:lnTo>
                    <a:pt x="112" y="278"/>
                  </a:lnTo>
                  <a:lnTo>
                    <a:pt x="118" y="276"/>
                  </a:lnTo>
                  <a:lnTo>
                    <a:pt x="124" y="272"/>
                  </a:lnTo>
                  <a:lnTo>
                    <a:pt x="114" y="272"/>
                  </a:lnTo>
                  <a:lnTo>
                    <a:pt x="110" y="270"/>
                  </a:lnTo>
                  <a:lnTo>
                    <a:pt x="108" y="266"/>
                  </a:lnTo>
                  <a:lnTo>
                    <a:pt x="110" y="262"/>
                  </a:lnTo>
                  <a:lnTo>
                    <a:pt x="110" y="260"/>
                  </a:lnTo>
                  <a:lnTo>
                    <a:pt x="108" y="256"/>
                  </a:lnTo>
                  <a:lnTo>
                    <a:pt x="116" y="256"/>
                  </a:lnTo>
                  <a:lnTo>
                    <a:pt x="122" y="252"/>
                  </a:lnTo>
                  <a:lnTo>
                    <a:pt x="116" y="250"/>
                  </a:lnTo>
                  <a:lnTo>
                    <a:pt x="112" y="248"/>
                  </a:lnTo>
                  <a:lnTo>
                    <a:pt x="100" y="244"/>
                  </a:lnTo>
                  <a:lnTo>
                    <a:pt x="114" y="240"/>
                  </a:lnTo>
                  <a:lnTo>
                    <a:pt x="124" y="236"/>
                  </a:lnTo>
                  <a:lnTo>
                    <a:pt x="114" y="236"/>
                  </a:lnTo>
                  <a:lnTo>
                    <a:pt x="106" y="236"/>
                  </a:lnTo>
                  <a:lnTo>
                    <a:pt x="108" y="230"/>
                  </a:lnTo>
                  <a:lnTo>
                    <a:pt x="110" y="226"/>
                  </a:lnTo>
                  <a:lnTo>
                    <a:pt x="114" y="222"/>
                  </a:lnTo>
                  <a:lnTo>
                    <a:pt x="120" y="218"/>
                  </a:lnTo>
                  <a:lnTo>
                    <a:pt x="132" y="212"/>
                  </a:lnTo>
                  <a:lnTo>
                    <a:pt x="142" y="208"/>
                  </a:lnTo>
                  <a:lnTo>
                    <a:pt x="146" y="204"/>
                  </a:lnTo>
                  <a:lnTo>
                    <a:pt x="152" y="198"/>
                  </a:lnTo>
                  <a:lnTo>
                    <a:pt x="158" y="182"/>
                  </a:lnTo>
                  <a:lnTo>
                    <a:pt x="152" y="180"/>
                  </a:lnTo>
                  <a:lnTo>
                    <a:pt x="142" y="180"/>
                  </a:lnTo>
                  <a:lnTo>
                    <a:pt x="138" y="180"/>
                  </a:lnTo>
                  <a:lnTo>
                    <a:pt x="132" y="180"/>
                  </a:lnTo>
                  <a:lnTo>
                    <a:pt x="142" y="182"/>
                  </a:lnTo>
                  <a:lnTo>
                    <a:pt x="140" y="188"/>
                  </a:lnTo>
                  <a:lnTo>
                    <a:pt x="136" y="190"/>
                  </a:lnTo>
                  <a:lnTo>
                    <a:pt x="132" y="192"/>
                  </a:lnTo>
                  <a:lnTo>
                    <a:pt x="126" y="192"/>
                  </a:lnTo>
                  <a:lnTo>
                    <a:pt x="120" y="192"/>
                  </a:lnTo>
                  <a:lnTo>
                    <a:pt x="116" y="190"/>
                  </a:lnTo>
                  <a:lnTo>
                    <a:pt x="114" y="188"/>
                  </a:lnTo>
                  <a:lnTo>
                    <a:pt x="114" y="182"/>
                  </a:lnTo>
                  <a:lnTo>
                    <a:pt x="114" y="180"/>
                  </a:lnTo>
                  <a:lnTo>
                    <a:pt x="118" y="176"/>
                  </a:lnTo>
                  <a:lnTo>
                    <a:pt x="124" y="174"/>
                  </a:lnTo>
                  <a:lnTo>
                    <a:pt x="132" y="172"/>
                  </a:lnTo>
                  <a:lnTo>
                    <a:pt x="146" y="172"/>
                  </a:lnTo>
                  <a:lnTo>
                    <a:pt x="156" y="170"/>
                  </a:lnTo>
                  <a:lnTo>
                    <a:pt x="148" y="162"/>
                  </a:lnTo>
                  <a:lnTo>
                    <a:pt x="144" y="156"/>
                  </a:lnTo>
                  <a:lnTo>
                    <a:pt x="142" y="154"/>
                  </a:lnTo>
                  <a:lnTo>
                    <a:pt x="136" y="154"/>
                  </a:lnTo>
                  <a:lnTo>
                    <a:pt x="134" y="156"/>
                  </a:lnTo>
                  <a:lnTo>
                    <a:pt x="130" y="160"/>
                  </a:lnTo>
                  <a:lnTo>
                    <a:pt x="126" y="160"/>
                  </a:lnTo>
                  <a:lnTo>
                    <a:pt x="120" y="158"/>
                  </a:lnTo>
                  <a:lnTo>
                    <a:pt x="118" y="154"/>
                  </a:lnTo>
                  <a:lnTo>
                    <a:pt x="134" y="126"/>
                  </a:lnTo>
                  <a:lnTo>
                    <a:pt x="130" y="126"/>
                  </a:lnTo>
                  <a:lnTo>
                    <a:pt x="128" y="120"/>
                  </a:lnTo>
                  <a:lnTo>
                    <a:pt x="130" y="114"/>
                  </a:lnTo>
                  <a:lnTo>
                    <a:pt x="132" y="110"/>
                  </a:lnTo>
                  <a:lnTo>
                    <a:pt x="126" y="110"/>
                  </a:lnTo>
                  <a:lnTo>
                    <a:pt x="122" y="108"/>
                  </a:lnTo>
                  <a:lnTo>
                    <a:pt x="118" y="104"/>
                  </a:lnTo>
                  <a:lnTo>
                    <a:pt x="116" y="98"/>
                  </a:lnTo>
                  <a:lnTo>
                    <a:pt x="108" y="98"/>
                  </a:lnTo>
                  <a:lnTo>
                    <a:pt x="98" y="96"/>
                  </a:lnTo>
                  <a:lnTo>
                    <a:pt x="88" y="92"/>
                  </a:lnTo>
                  <a:lnTo>
                    <a:pt x="78" y="90"/>
                  </a:lnTo>
                  <a:lnTo>
                    <a:pt x="62" y="92"/>
                  </a:lnTo>
                  <a:lnTo>
                    <a:pt x="50" y="94"/>
                  </a:lnTo>
                  <a:lnTo>
                    <a:pt x="38" y="96"/>
                  </a:lnTo>
                  <a:lnTo>
                    <a:pt x="28" y="96"/>
                  </a:lnTo>
                  <a:lnTo>
                    <a:pt x="24" y="96"/>
                  </a:lnTo>
                  <a:lnTo>
                    <a:pt x="22" y="92"/>
                  </a:lnTo>
                  <a:lnTo>
                    <a:pt x="16" y="88"/>
                  </a:lnTo>
                  <a:lnTo>
                    <a:pt x="18" y="88"/>
                  </a:lnTo>
                  <a:lnTo>
                    <a:pt x="10" y="86"/>
                  </a:lnTo>
                  <a:lnTo>
                    <a:pt x="8" y="84"/>
                  </a:lnTo>
                  <a:lnTo>
                    <a:pt x="6" y="80"/>
                  </a:lnTo>
                  <a:lnTo>
                    <a:pt x="8" y="78"/>
                  </a:lnTo>
                  <a:lnTo>
                    <a:pt x="12" y="76"/>
                  </a:lnTo>
                  <a:lnTo>
                    <a:pt x="18" y="74"/>
                  </a:lnTo>
                  <a:lnTo>
                    <a:pt x="36" y="76"/>
                  </a:lnTo>
                  <a:lnTo>
                    <a:pt x="46" y="74"/>
                  </a:lnTo>
                  <a:lnTo>
                    <a:pt x="50" y="72"/>
                  </a:lnTo>
                  <a:lnTo>
                    <a:pt x="54" y="70"/>
                  </a:lnTo>
                  <a:lnTo>
                    <a:pt x="22" y="70"/>
                  </a:lnTo>
                  <a:lnTo>
                    <a:pt x="8" y="72"/>
                  </a:lnTo>
                  <a:lnTo>
                    <a:pt x="6" y="72"/>
                  </a:lnTo>
                  <a:lnTo>
                    <a:pt x="2" y="72"/>
                  </a:lnTo>
                  <a:lnTo>
                    <a:pt x="0" y="68"/>
                  </a:lnTo>
                  <a:lnTo>
                    <a:pt x="0" y="62"/>
                  </a:lnTo>
                  <a:lnTo>
                    <a:pt x="0" y="60"/>
                  </a:lnTo>
                  <a:lnTo>
                    <a:pt x="4" y="58"/>
                  </a:lnTo>
                  <a:lnTo>
                    <a:pt x="10" y="56"/>
                  </a:lnTo>
                  <a:lnTo>
                    <a:pt x="24" y="56"/>
                  </a:lnTo>
                  <a:lnTo>
                    <a:pt x="42" y="56"/>
                  </a:lnTo>
                  <a:lnTo>
                    <a:pt x="66" y="54"/>
                  </a:lnTo>
                  <a:lnTo>
                    <a:pt x="88" y="50"/>
                  </a:lnTo>
                  <a:lnTo>
                    <a:pt x="98" y="48"/>
                  </a:lnTo>
                  <a:lnTo>
                    <a:pt x="104" y="44"/>
                  </a:lnTo>
                  <a:lnTo>
                    <a:pt x="92" y="42"/>
                  </a:lnTo>
                  <a:lnTo>
                    <a:pt x="100" y="38"/>
                  </a:lnTo>
                  <a:lnTo>
                    <a:pt x="110" y="36"/>
                  </a:lnTo>
                  <a:lnTo>
                    <a:pt x="130" y="34"/>
                  </a:lnTo>
                  <a:lnTo>
                    <a:pt x="138" y="34"/>
                  </a:lnTo>
                  <a:lnTo>
                    <a:pt x="144" y="32"/>
                  </a:lnTo>
                  <a:lnTo>
                    <a:pt x="158" y="28"/>
                  </a:lnTo>
                  <a:lnTo>
                    <a:pt x="170" y="22"/>
                  </a:lnTo>
                  <a:lnTo>
                    <a:pt x="176" y="20"/>
                  </a:lnTo>
                  <a:lnTo>
                    <a:pt x="184" y="20"/>
                  </a:lnTo>
                  <a:lnTo>
                    <a:pt x="208" y="16"/>
                  </a:lnTo>
                  <a:lnTo>
                    <a:pt x="234" y="16"/>
                  </a:lnTo>
                  <a:lnTo>
                    <a:pt x="232" y="22"/>
                  </a:lnTo>
                  <a:lnTo>
                    <a:pt x="244" y="22"/>
                  </a:lnTo>
                  <a:lnTo>
                    <a:pt x="256" y="20"/>
                  </a:lnTo>
                  <a:lnTo>
                    <a:pt x="270" y="16"/>
                  </a:lnTo>
                  <a:lnTo>
                    <a:pt x="282" y="16"/>
                  </a:lnTo>
                  <a:lnTo>
                    <a:pt x="288" y="16"/>
                  </a:lnTo>
                  <a:lnTo>
                    <a:pt x="294" y="14"/>
                  </a:lnTo>
                  <a:lnTo>
                    <a:pt x="308" y="6"/>
                  </a:lnTo>
                  <a:lnTo>
                    <a:pt x="360" y="6"/>
                  </a:lnTo>
                  <a:lnTo>
                    <a:pt x="364" y="8"/>
                  </a:lnTo>
                  <a:lnTo>
                    <a:pt x="368" y="10"/>
                  </a:lnTo>
                  <a:lnTo>
                    <a:pt x="380" y="8"/>
                  </a:lnTo>
                  <a:lnTo>
                    <a:pt x="392" y="4"/>
                  </a:lnTo>
                  <a:lnTo>
                    <a:pt x="408" y="2"/>
                  </a:lnTo>
                  <a:lnTo>
                    <a:pt x="420" y="0"/>
                  </a:lnTo>
                  <a:lnTo>
                    <a:pt x="426" y="0"/>
                  </a:lnTo>
                  <a:lnTo>
                    <a:pt x="432" y="2"/>
                  </a:lnTo>
                  <a:lnTo>
                    <a:pt x="438" y="6"/>
                  </a:lnTo>
                  <a:lnTo>
                    <a:pt x="440" y="12"/>
                  </a:lnTo>
                  <a:lnTo>
                    <a:pt x="482" y="12"/>
                  </a:lnTo>
                  <a:lnTo>
                    <a:pt x="486" y="8"/>
                  </a:lnTo>
                  <a:lnTo>
                    <a:pt x="492" y="6"/>
                  </a:lnTo>
                  <a:lnTo>
                    <a:pt x="500" y="6"/>
                  </a:lnTo>
                  <a:lnTo>
                    <a:pt x="520" y="8"/>
                  </a:lnTo>
                  <a:lnTo>
                    <a:pt x="538" y="12"/>
                  </a:lnTo>
                  <a:lnTo>
                    <a:pt x="538" y="16"/>
                  </a:lnTo>
                  <a:lnTo>
                    <a:pt x="492" y="16"/>
                  </a:lnTo>
                  <a:lnTo>
                    <a:pt x="492" y="18"/>
                  </a:lnTo>
                  <a:lnTo>
                    <a:pt x="524" y="18"/>
                  </a:lnTo>
                  <a:lnTo>
                    <a:pt x="524" y="16"/>
                  </a:lnTo>
                  <a:lnTo>
                    <a:pt x="532" y="16"/>
                  </a:lnTo>
                  <a:lnTo>
                    <a:pt x="528" y="20"/>
                  </a:lnTo>
                  <a:lnTo>
                    <a:pt x="524" y="22"/>
                  </a:lnTo>
                  <a:lnTo>
                    <a:pt x="628" y="22"/>
                  </a:lnTo>
                  <a:lnTo>
                    <a:pt x="626" y="26"/>
                  </a:lnTo>
                  <a:lnTo>
                    <a:pt x="624" y="28"/>
                  </a:lnTo>
                  <a:lnTo>
                    <a:pt x="622" y="30"/>
                  </a:lnTo>
                  <a:lnTo>
                    <a:pt x="618" y="30"/>
                  </a:lnTo>
                  <a:lnTo>
                    <a:pt x="602" y="32"/>
                  </a:lnTo>
                  <a:lnTo>
                    <a:pt x="590" y="32"/>
                  </a:lnTo>
                  <a:lnTo>
                    <a:pt x="580" y="34"/>
                  </a:lnTo>
                  <a:lnTo>
                    <a:pt x="570" y="36"/>
                  </a:lnTo>
                  <a:lnTo>
                    <a:pt x="556" y="40"/>
                  </a:lnTo>
                  <a:lnTo>
                    <a:pt x="564" y="40"/>
                  </a:lnTo>
                  <a:lnTo>
                    <a:pt x="554" y="42"/>
                  </a:lnTo>
                  <a:lnTo>
                    <a:pt x="550" y="44"/>
                  </a:lnTo>
                  <a:lnTo>
                    <a:pt x="552" y="46"/>
                  </a:lnTo>
                  <a:lnTo>
                    <a:pt x="534" y="54"/>
                  </a:lnTo>
                  <a:lnTo>
                    <a:pt x="526" y="60"/>
                  </a:lnTo>
                  <a:lnTo>
                    <a:pt x="522" y="68"/>
                  </a:lnTo>
                  <a:lnTo>
                    <a:pt x="532" y="66"/>
                  </a:lnTo>
                  <a:lnTo>
                    <a:pt x="544" y="64"/>
                  </a:lnTo>
                  <a:lnTo>
                    <a:pt x="546" y="68"/>
                  </a:lnTo>
                  <a:lnTo>
                    <a:pt x="546" y="72"/>
                  </a:lnTo>
                  <a:lnTo>
                    <a:pt x="552" y="72"/>
                  </a:lnTo>
                  <a:lnTo>
                    <a:pt x="554" y="74"/>
                  </a:lnTo>
                  <a:lnTo>
                    <a:pt x="558" y="76"/>
                  </a:lnTo>
                  <a:lnTo>
                    <a:pt x="552" y="80"/>
                  </a:lnTo>
                  <a:lnTo>
                    <a:pt x="548" y="80"/>
                  </a:lnTo>
                  <a:lnTo>
                    <a:pt x="532" y="82"/>
                  </a:lnTo>
                  <a:lnTo>
                    <a:pt x="520" y="82"/>
                  </a:lnTo>
                  <a:lnTo>
                    <a:pt x="516" y="84"/>
                  </a:lnTo>
                  <a:lnTo>
                    <a:pt x="514" y="88"/>
                  </a:lnTo>
                  <a:lnTo>
                    <a:pt x="524" y="90"/>
                  </a:lnTo>
                  <a:lnTo>
                    <a:pt x="534" y="90"/>
                  </a:lnTo>
                  <a:lnTo>
                    <a:pt x="536" y="96"/>
                  </a:lnTo>
                  <a:lnTo>
                    <a:pt x="540" y="98"/>
                  </a:lnTo>
                  <a:lnTo>
                    <a:pt x="544" y="100"/>
                  </a:lnTo>
                  <a:lnTo>
                    <a:pt x="550" y="102"/>
                  </a:lnTo>
                  <a:lnTo>
                    <a:pt x="542" y="106"/>
                  </a:lnTo>
                  <a:lnTo>
                    <a:pt x="536" y="108"/>
                  </a:lnTo>
                  <a:lnTo>
                    <a:pt x="532" y="106"/>
                  </a:lnTo>
                  <a:lnTo>
                    <a:pt x="522" y="106"/>
                  </a:lnTo>
                  <a:lnTo>
                    <a:pt x="526" y="108"/>
                  </a:lnTo>
                  <a:lnTo>
                    <a:pt x="530" y="110"/>
                  </a:lnTo>
                  <a:lnTo>
                    <a:pt x="524" y="114"/>
                  </a:lnTo>
                  <a:lnTo>
                    <a:pt x="520" y="116"/>
                  </a:lnTo>
                  <a:lnTo>
                    <a:pt x="504" y="116"/>
                  </a:lnTo>
                  <a:lnTo>
                    <a:pt x="514" y="120"/>
                  </a:lnTo>
                  <a:lnTo>
                    <a:pt x="516" y="124"/>
                  </a:lnTo>
                  <a:lnTo>
                    <a:pt x="520" y="126"/>
                  </a:lnTo>
                  <a:lnTo>
                    <a:pt x="476" y="126"/>
                  </a:lnTo>
                  <a:lnTo>
                    <a:pt x="480" y="128"/>
                  </a:lnTo>
                  <a:lnTo>
                    <a:pt x="484" y="130"/>
                  </a:lnTo>
                  <a:lnTo>
                    <a:pt x="492" y="134"/>
                  </a:lnTo>
                  <a:lnTo>
                    <a:pt x="498" y="138"/>
                  </a:lnTo>
                  <a:lnTo>
                    <a:pt x="500" y="140"/>
                  </a:lnTo>
                  <a:lnTo>
                    <a:pt x="502" y="144"/>
                  </a:lnTo>
                  <a:lnTo>
                    <a:pt x="500" y="148"/>
                  </a:lnTo>
                  <a:lnTo>
                    <a:pt x="498" y="150"/>
                  </a:lnTo>
                  <a:lnTo>
                    <a:pt x="490" y="148"/>
                  </a:lnTo>
                  <a:lnTo>
                    <a:pt x="482" y="144"/>
                  </a:lnTo>
                  <a:lnTo>
                    <a:pt x="474" y="138"/>
                  </a:lnTo>
                  <a:lnTo>
                    <a:pt x="470" y="138"/>
                  </a:lnTo>
                  <a:lnTo>
                    <a:pt x="466" y="138"/>
                  </a:lnTo>
                  <a:lnTo>
                    <a:pt x="472" y="142"/>
                  </a:lnTo>
                  <a:lnTo>
                    <a:pt x="486" y="148"/>
                  </a:lnTo>
                  <a:lnTo>
                    <a:pt x="498" y="154"/>
                  </a:lnTo>
                  <a:lnTo>
                    <a:pt x="500" y="156"/>
                  </a:lnTo>
                  <a:lnTo>
                    <a:pt x="502" y="160"/>
                  </a:lnTo>
                  <a:lnTo>
                    <a:pt x="500" y="168"/>
                  </a:lnTo>
                  <a:lnTo>
                    <a:pt x="498" y="172"/>
                  </a:lnTo>
                  <a:lnTo>
                    <a:pt x="492" y="174"/>
                  </a:lnTo>
                  <a:lnTo>
                    <a:pt x="484" y="176"/>
                  </a:lnTo>
                  <a:lnTo>
                    <a:pt x="476" y="174"/>
                  </a:lnTo>
                  <a:lnTo>
                    <a:pt x="470" y="172"/>
                  </a:lnTo>
                  <a:lnTo>
                    <a:pt x="468" y="168"/>
                  </a:lnTo>
                  <a:lnTo>
                    <a:pt x="466" y="160"/>
                  </a:lnTo>
                  <a:lnTo>
                    <a:pt x="448" y="158"/>
                  </a:lnTo>
                  <a:lnTo>
                    <a:pt x="434" y="154"/>
                  </a:lnTo>
                  <a:lnTo>
                    <a:pt x="444" y="158"/>
                  </a:lnTo>
                  <a:lnTo>
                    <a:pt x="454" y="162"/>
                  </a:lnTo>
                  <a:lnTo>
                    <a:pt x="450" y="166"/>
                  </a:lnTo>
                  <a:lnTo>
                    <a:pt x="444" y="170"/>
                  </a:lnTo>
                  <a:lnTo>
                    <a:pt x="446" y="174"/>
                  </a:lnTo>
                  <a:lnTo>
                    <a:pt x="450" y="178"/>
                  </a:lnTo>
                  <a:lnTo>
                    <a:pt x="462" y="180"/>
                  </a:lnTo>
                  <a:lnTo>
                    <a:pt x="474" y="180"/>
                  </a:lnTo>
                  <a:lnTo>
                    <a:pt x="490" y="180"/>
                  </a:lnTo>
                  <a:lnTo>
                    <a:pt x="488" y="18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73" name="Freeform 158"/>
            <p:cNvSpPr/>
            <p:nvPr/>
          </p:nvSpPr>
          <p:spPr bwMode="auto">
            <a:xfrm>
              <a:off x="4221550" y="2657451"/>
              <a:ext cx="185651" cy="83628"/>
            </a:xfrm>
            <a:custGeom>
              <a:gdLst>
                <a:gd fmla="*/ 0 w 126" name="T0"/>
                <a:gd fmla="*/ 2147483647 h 54" name="T1"/>
                <a:gd fmla="*/ 2147483647 w 126" name="T2"/>
                <a:gd fmla="*/ 2147483647 h 54" name="T3"/>
                <a:gd fmla="*/ 2147483647 w 126" name="T4"/>
                <a:gd fmla="*/ 2147483647 h 54" name="T5"/>
                <a:gd fmla="*/ 2147483647 w 126" name="T6"/>
                <a:gd fmla="*/ 2147483647 h 54" name="T7"/>
                <a:gd fmla="*/ 2147483647 w 126" name="T8"/>
                <a:gd fmla="*/ 2147483647 h 54" name="T9"/>
                <a:gd fmla="*/ 2147483647 w 126" name="T10"/>
                <a:gd fmla="*/ 2147483647 h 54" name="T11"/>
                <a:gd fmla="*/ 2147483647 w 126" name="T12"/>
                <a:gd fmla="*/ 2147483647 h 54" name="T13"/>
                <a:gd fmla="*/ 2147483647 w 126" name="T14"/>
                <a:gd fmla="*/ 2147483647 h 54" name="T15"/>
                <a:gd fmla="*/ 2147483647 w 126" name="T16"/>
                <a:gd fmla="*/ 2147483647 h 54" name="T17"/>
                <a:gd fmla="*/ 2147483647 w 126" name="T18"/>
                <a:gd fmla="*/ 2147483647 h 54" name="T19"/>
                <a:gd fmla="*/ 2147483647 w 126" name="T20"/>
                <a:gd fmla="*/ 2147483647 h 54" name="T21"/>
                <a:gd fmla="*/ 2147483647 w 126" name="T22"/>
                <a:gd fmla="*/ 2147483647 h 54" name="T23"/>
                <a:gd fmla="*/ 2147483647 w 126" name="T24"/>
                <a:gd fmla="*/ 2147483647 h 54" name="T25"/>
                <a:gd fmla="*/ 2147483647 w 126" name="T26"/>
                <a:gd fmla="*/ 2147483647 h 54" name="T27"/>
                <a:gd fmla="*/ 2147483647 w 126" name="T28"/>
                <a:gd fmla="*/ 2147483647 h 54" name="T29"/>
                <a:gd fmla="*/ 2147483647 w 126" name="T30"/>
                <a:gd fmla="*/ 2147483647 h 54" name="T31"/>
                <a:gd fmla="*/ 2147483647 w 126" name="T32"/>
                <a:gd fmla="*/ 2147483647 h 54" name="T33"/>
                <a:gd fmla="*/ 2147483647 w 126" name="T34"/>
                <a:gd fmla="*/ 2147483647 h 54" name="T35"/>
                <a:gd fmla="*/ 2147483647 w 126" name="T36"/>
                <a:gd fmla="*/ 0 h 54" name="T37"/>
                <a:gd fmla="*/ 2147483647 w 126" name="T38"/>
                <a:gd fmla="*/ 2147483647 h 54" name="T39"/>
                <a:gd fmla="*/ 2147483647 w 126" name="T40"/>
                <a:gd fmla="*/ 2147483647 h 54" name="T41"/>
                <a:gd fmla="*/ 2147483647 w 126" name="T42"/>
                <a:gd fmla="*/ 2147483647 h 54" name="T43"/>
                <a:gd fmla="*/ 2147483647 w 126" name="T44"/>
                <a:gd fmla="*/ 2147483647 h 54" name="T45"/>
                <a:gd fmla="*/ 2147483647 w 126" name="T46"/>
                <a:gd fmla="*/ 2147483647 h 54" name="T47"/>
                <a:gd fmla="*/ 2147483647 w 126" name="T48"/>
                <a:gd fmla="*/ 2147483647 h 54" name="T49"/>
                <a:gd fmla="*/ 2147483647 w 126" name="T50"/>
                <a:gd fmla="*/ 2147483647 h 54" name="T51"/>
                <a:gd fmla="*/ 2147483647 w 126" name="T52"/>
                <a:gd fmla="*/ 2147483647 h 54" name="T53"/>
                <a:gd fmla="*/ 2147483647 w 126" name="T54"/>
                <a:gd fmla="*/ 2147483647 h 54" name="T55"/>
                <a:gd fmla="*/ 2147483647 w 126" name="T56"/>
                <a:gd fmla="*/ 2147483647 h 54" name="T57"/>
                <a:gd fmla="*/ 2147483647 w 126" name="T58"/>
                <a:gd fmla="*/ 2147483647 h 54" name="T59"/>
                <a:gd fmla="*/ 2147483647 w 126" name="T60"/>
                <a:gd fmla="*/ 2147483647 h 54" name="T61"/>
                <a:gd fmla="*/ 2147483647 w 126" name="T62"/>
                <a:gd fmla="*/ 2147483647 h 54" name="T63"/>
                <a:gd fmla="*/ 2147483647 w 126" name="T64"/>
                <a:gd fmla="*/ 2147483647 h 54" name="T65"/>
                <a:gd fmla="*/ 2147483647 w 126" name="T66"/>
                <a:gd fmla="*/ 2147483647 h 54" name="T67"/>
                <a:gd fmla="*/ 2147483647 w 126" name="T68"/>
                <a:gd fmla="*/ 2147483647 h 54" name="T69"/>
                <a:gd fmla="*/ 2147483647 w 126" name="T70"/>
                <a:gd fmla="*/ 2147483647 h 54" name="T71"/>
                <a:gd fmla="*/ 2147483647 w 126" name="T72"/>
                <a:gd fmla="*/ 2147483647 h 54" name="T73"/>
                <a:gd fmla="*/ 2147483647 w 126" name="T74"/>
                <a:gd fmla="*/ 2147483647 h 54" name="T75"/>
                <a:gd fmla="*/ 2147483647 w 126" name="T76"/>
                <a:gd fmla="*/ 2147483647 h 54" name="T77"/>
                <a:gd fmla="*/ 2147483647 w 126" name="T78"/>
                <a:gd fmla="*/ 2147483647 h 54" name="T79"/>
                <a:gd fmla="*/ 2147483647 w 126" name="T80"/>
                <a:gd fmla="*/ 2147483647 h 54" name="T81"/>
                <a:gd fmla="*/ 2147483647 w 126" name="T82"/>
                <a:gd fmla="*/ 2147483647 h 54" name="T83"/>
                <a:gd fmla="*/ 0 w 126" name="T84"/>
                <a:gd fmla="*/ 2147483647 h 54" name="T85"/>
                <a:gd fmla="*/ 2147483647 w 126" name="T86"/>
                <a:gd fmla="*/ 2147483647 h 54" name="T87"/>
                <a:gd fmla="*/ 2147483647 w 126" name="T88"/>
                <a:gd fmla="*/ 2147483647 h 54" name="T89"/>
                <a:gd fmla="*/ 2147483647 w 126" name="T90"/>
                <a:gd fmla="*/ 2147483647 h 54" name="T91"/>
                <a:gd fmla="*/ 0 w 126" name="T92"/>
                <a:gd fmla="*/ 2147483647 h 54"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26" name="T141"/>
                <a:gd fmla="*/ 0 h 54" name="T142"/>
                <a:gd fmla="*/ 126 w 126" name="T143"/>
                <a:gd fmla="*/ 54 h 54"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54" w="125">
                  <a:moveTo>
                    <a:pt x="0" y="16"/>
                  </a:moveTo>
                  <a:lnTo>
                    <a:pt x="6" y="12"/>
                  </a:lnTo>
                  <a:lnTo>
                    <a:pt x="10" y="8"/>
                  </a:lnTo>
                  <a:lnTo>
                    <a:pt x="12" y="4"/>
                  </a:lnTo>
                  <a:lnTo>
                    <a:pt x="18" y="2"/>
                  </a:lnTo>
                  <a:lnTo>
                    <a:pt x="22" y="2"/>
                  </a:lnTo>
                  <a:lnTo>
                    <a:pt x="26" y="4"/>
                  </a:lnTo>
                  <a:lnTo>
                    <a:pt x="30" y="6"/>
                  </a:lnTo>
                  <a:lnTo>
                    <a:pt x="34" y="8"/>
                  </a:lnTo>
                  <a:lnTo>
                    <a:pt x="32" y="14"/>
                  </a:lnTo>
                  <a:lnTo>
                    <a:pt x="30" y="18"/>
                  </a:lnTo>
                  <a:lnTo>
                    <a:pt x="36" y="18"/>
                  </a:lnTo>
                  <a:lnTo>
                    <a:pt x="40" y="14"/>
                  </a:lnTo>
                  <a:lnTo>
                    <a:pt x="48" y="6"/>
                  </a:lnTo>
                  <a:lnTo>
                    <a:pt x="52" y="12"/>
                  </a:lnTo>
                  <a:lnTo>
                    <a:pt x="64" y="10"/>
                  </a:lnTo>
                  <a:lnTo>
                    <a:pt x="76" y="6"/>
                  </a:lnTo>
                  <a:lnTo>
                    <a:pt x="90" y="2"/>
                  </a:lnTo>
                  <a:lnTo>
                    <a:pt x="96" y="0"/>
                  </a:lnTo>
                  <a:lnTo>
                    <a:pt x="106" y="2"/>
                  </a:lnTo>
                  <a:lnTo>
                    <a:pt x="114" y="8"/>
                  </a:lnTo>
                  <a:lnTo>
                    <a:pt x="126" y="22"/>
                  </a:lnTo>
                  <a:lnTo>
                    <a:pt x="126" y="26"/>
                  </a:lnTo>
                  <a:lnTo>
                    <a:pt x="120" y="28"/>
                  </a:lnTo>
                  <a:lnTo>
                    <a:pt x="112" y="30"/>
                  </a:lnTo>
                  <a:lnTo>
                    <a:pt x="102" y="36"/>
                  </a:lnTo>
                  <a:lnTo>
                    <a:pt x="92" y="44"/>
                  </a:lnTo>
                  <a:lnTo>
                    <a:pt x="86" y="46"/>
                  </a:lnTo>
                  <a:lnTo>
                    <a:pt x="78" y="46"/>
                  </a:lnTo>
                  <a:lnTo>
                    <a:pt x="72" y="46"/>
                  </a:lnTo>
                  <a:lnTo>
                    <a:pt x="66" y="44"/>
                  </a:lnTo>
                  <a:lnTo>
                    <a:pt x="74" y="50"/>
                  </a:lnTo>
                  <a:lnTo>
                    <a:pt x="66" y="52"/>
                  </a:lnTo>
                  <a:lnTo>
                    <a:pt x="62" y="54"/>
                  </a:lnTo>
                  <a:lnTo>
                    <a:pt x="52" y="54"/>
                  </a:lnTo>
                  <a:lnTo>
                    <a:pt x="44" y="54"/>
                  </a:lnTo>
                  <a:lnTo>
                    <a:pt x="26" y="50"/>
                  </a:lnTo>
                  <a:lnTo>
                    <a:pt x="10" y="48"/>
                  </a:lnTo>
                  <a:lnTo>
                    <a:pt x="16" y="44"/>
                  </a:lnTo>
                  <a:lnTo>
                    <a:pt x="24" y="40"/>
                  </a:lnTo>
                  <a:lnTo>
                    <a:pt x="16" y="36"/>
                  </a:lnTo>
                  <a:lnTo>
                    <a:pt x="12" y="34"/>
                  </a:lnTo>
                  <a:lnTo>
                    <a:pt x="0" y="28"/>
                  </a:lnTo>
                  <a:lnTo>
                    <a:pt x="8" y="24"/>
                  </a:lnTo>
                  <a:lnTo>
                    <a:pt x="12" y="22"/>
                  </a:lnTo>
                  <a:lnTo>
                    <a:pt x="6" y="20"/>
                  </a:lnTo>
                  <a:lnTo>
                    <a:pt x="0" y="1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74" name="Freeform 159"/>
            <p:cNvSpPr/>
            <p:nvPr/>
          </p:nvSpPr>
          <p:spPr bwMode="auto">
            <a:xfrm>
              <a:off x="4790033" y="2342847"/>
              <a:ext cx="208713" cy="79646"/>
            </a:xfrm>
            <a:custGeom>
              <a:gdLst>
                <a:gd fmla="*/ 2147483647 w 143" name="T0"/>
                <a:gd fmla="*/ 2147483647 h 50" name="T1"/>
                <a:gd fmla="*/ 2147483647 w 143" name="T2"/>
                <a:gd fmla="*/ 2147483647 h 50" name="T3"/>
                <a:gd fmla="*/ 2147483647 w 143" name="T4"/>
                <a:gd fmla="*/ 2147483647 h 50" name="T5"/>
                <a:gd fmla="*/ 0 w 143" name="T6"/>
                <a:gd fmla="*/ 2147483647 h 50" name="T7"/>
                <a:gd fmla="*/ 0 w 143" name="T8"/>
                <a:gd fmla="*/ 2147483647 h 50" name="T9"/>
                <a:gd fmla="*/ 2147483647 w 143" name="T10"/>
                <a:gd fmla="*/ 2147483647 h 50" name="T11"/>
                <a:gd fmla="*/ 2147483647 w 143" name="T12"/>
                <a:gd fmla="*/ 2147483647 h 50" name="T13"/>
                <a:gd fmla="*/ 2147483647 w 143" name="T14"/>
                <a:gd fmla="*/ 2147483647 h 50" name="T15"/>
                <a:gd fmla="*/ 2147483647 w 143" name="T16"/>
                <a:gd fmla="*/ 2147483647 h 50" name="T17"/>
                <a:gd fmla="*/ 2147483647 w 143" name="T18"/>
                <a:gd fmla="*/ 2147483647 h 50" name="T19"/>
                <a:gd fmla="*/ 2147483647 w 143" name="T20"/>
                <a:gd fmla="*/ 2147483647 h 50" name="T21"/>
                <a:gd fmla="*/ 2147483647 w 143" name="T22"/>
                <a:gd fmla="*/ 2147483647 h 50" name="T23"/>
                <a:gd fmla="*/ 2147483647 w 143" name="T24"/>
                <a:gd fmla="*/ 0 h 50" name="T25"/>
                <a:gd fmla="*/ 2147483647 w 143" name="T26"/>
                <a:gd fmla="*/ 0 h 50" name="T27"/>
                <a:gd fmla="*/ 2147483647 w 143" name="T28"/>
                <a:gd fmla="*/ 2147483647 h 50" name="T29"/>
                <a:gd fmla="*/ 2147483647 w 143" name="T30"/>
                <a:gd fmla="*/ 2147483647 h 50" name="T31"/>
                <a:gd fmla="*/ 2147483647 w 143" name="T32"/>
                <a:gd fmla="*/ 2147483647 h 50" name="T33"/>
                <a:gd fmla="*/ 2147483647 w 143" name="T34"/>
                <a:gd fmla="*/ 2147483647 h 50" name="T35"/>
                <a:gd fmla="*/ 2147483647 w 143" name="T36"/>
                <a:gd fmla="*/ 2147483647 h 50" name="T37"/>
                <a:gd fmla="*/ 2147483647 w 143" name="T38"/>
                <a:gd fmla="*/ 2147483647 h 50" name="T39"/>
                <a:gd fmla="*/ 2147483647 w 143" name="T40"/>
                <a:gd fmla="*/ 2147483647 h 50" name="T41"/>
                <a:gd fmla="*/ 2147483647 w 143" name="T42"/>
                <a:gd fmla="*/ 2147483647 h 50" name="T43"/>
                <a:gd fmla="*/ 2147483647 w 143" name="T44"/>
                <a:gd fmla="*/ 2147483647 h 50" name="T45"/>
                <a:gd fmla="*/ 2147483647 w 143" name="T46"/>
                <a:gd fmla="*/ 2147483647 h 50" name="T47"/>
                <a:gd fmla="*/ 2147483647 w 143" name="T48"/>
                <a:gd fmla="*/ 2147483647 h 50" name="T49"/>
                <a:gd fmla="*/ 2147483647 w 143" name="T50"/>
                <a:gd fmla="*/ 2147483647 h 50" name="T51"/>
                <a:gd fmla="*/ 2147483647 w 143" name="T52"/>
                <a:gd fmla="*/ 2147483647 h 50" name="T53"/>
                <a:gd fmla="*/ 2147483647 w 143" name="T54"/>
                <a:gd fmla="*/ 2147483647 h 50" name="T55"/>
                <a:gd fmla="*/ 2147483647 w 143" name="T56"/>
                <a:gd fmla="*/ 2147483647 h 50" name="T57"/>
                <a:gd fmla="*/ 2147483647 w 143" name="T58"/>
                <a:gd fmla="*/ 2147483647 h 50" name="T59"/>
                <a:gd fmla="*/ 2147483647 w 143" name="T60"/>
                <a:gd fmla="*/ 2147483647 h 50" name="T61"/>
                <a:gd fmla="*/ 2147483647 w 143" name="T62"/>
                <a:gd fmla="*/ 2147483647 h 50" name="T63"/>
                <a:gd fmla="*/ 2147483647 w 143" name="T64"/>
                <a:gd fmla="*/ 2147483647 h 50" name="T65"/>
                <a:gd fmla="*/ 2147483647 w 143" name="T66"/>
                <a:gd fmla="*/ 2147483647 h 50" name="T67"/>
                <a:gd fmla="*/ 2147483647 w 143" name="T68"/>
                <a:gd fmla="*/ 2147483647 h 50" name="T69"/>
                <a:gd fmla="*/ 2147483647 w 143" name="T70"/>
                <a:gd fmla="*/ 2147483647 h 50" name="T71"/>
                <a:gd fmla="*/ 2147483647 w 143" name="T72"/>
                <a:gd fmla="*/ 2147483647 h 50" name="T73"/>
                <a:gd fmla="*/ 2147483647 w 143" name="T74"/>
                <a:gd fmla="*/ 2147483647 h 50" name="T75"/>
                <a:gd fmla="*/ 2147483647 w 143" name="T76"/>
                <a:gd fmla="*/ 2147483647 h 50" name="T77"/>
                <a:gd fmla="*/ 2147483647 w 143" name="T78"/>
                <a:gd fmla="*/ 2147483647 h 50" name="T79"/>
                <a:gd fmla="*/ 2147483647 w 143" name="T80"/>
                <a:gd fmla="*/ 2147483647 h 50" name="T81"/>
                <a:gd fmla="*/ 2147483647 w 143" name="T82"/>
                <a:gd fmla="*/ 2147483647 h 50" name="T83"/>
                <a:gd fmla="*/ 2147483647 w 143" name="T84"/>
                <a:gd fmla="*/ 2147483647 h 50" name="T85"/>
                <a:gd fmla="*/ 2147483647 w 143" name="T86"/>
                <a:gd fmla="*/ 2147483647 h 50" name="T87"/>
                <a:gd fmla="*/ 2147483647 w 143" name="T88"/>
                <a:gd fmla="*/ 2147483647 h 50" name="T89"/>
                <a:gd fmla="*/ 2147483647 w 143" name="T90"/>
                <a:gd fmla="*/ 2147483647 h 5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43" name="T138"/>
                <a:gd fmla="*/ 0 h 50" name="T139"/>
                <a:gd fmla="*/ 143 w 143" name="T140"/>
                <a:gd fmla="*/ 50 h 50"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50" w="143">
                  <a:moveTo>
                    <a:pt x="8" y="20"/>
                  </a:moveTo>
                  <a:lnTo>
                    <a:pt x="6" y="20"/>
                  </a:lnTo>
                  <a:lnTo>
                    <a:pt x="2" y="16"/>
                  </a:lnTo>
                  <a:lnTo>
                    <a:pt x="0" y="8"/>
                  </a:lnTo>
                  <a:lnTo>
                    <a:pt x="0" y="2"/>
                  </a:lnTo>
                  <a:lnTo>
                    <a:pt x="4" y="2"/>
                  </a:lnTo>
                  <a:lnTo>
                    <a:pt x="12" y="2"/>
                  </a:lnTo>
                  <a:lnTo>
                    <a:pt x="26" y="2"/>
                  </a:lnTo>
                  <a:lnTo>
                    <a:pt x="36" y="4"/>
                  </a:lnTo>
                  <a:lnTo>
                    <a:pt x="54" y="10"/>
                  </a:lnTo>
                  <a:lnTo>
                    <a:pt x="50" y="4"/>
                  </a:lnTo>
                  <a:lnTo>
                    <a:pt x="54" y="2"/>
                  </a:lnTo>
                  <a:lnTo>
                    <a:pt x="60" y="0"/>
                  </a:lnTo>
                  <a:lnTo>
                    <a:pt x="62" y="0"/>
                  </a:lnTo>
                  <a:lnTo>
                    <a:pt x="66" y="2"/>
                  </a:lnTo>
                  <a:lnTo>
                    <a:pt x="70" y="2"/>
                  </a:lnTo>
                  <a:lnTo>
                    <a:pt x="74" y="2"/>
                  </a:lnTo>
                  <a:lnTo>
                    <a:pt x="78" y="10"/>
                  </a:lnTo>
                  <a:lnTo>
                    <a:pt x="82" y="12"/>
                  </a:lnTo>
                  <a:lnTo>
                    <a:pt x="93" y="12"/>
                  </a:lnTo>
                  <a:lnTo>
                    <a:pt x="119" y="20"/>
                  </a:lnTo>
                  <a:lnTo>
                    <a:pt x="133" y="26"/>
                  </a:lnTo>
                  <a:lnTo>
                    <a:pt x="143" y="30"/>
                  </a:lnTo>
                  <a:lnTo>
                    <a:pt x="135" y="36"/>
                  </a:lnTo>
                  <a:lnTo>
                    <a:pt x="127" y="38"/>
                  </a:lnTo>
                  <a:lnTo>
                    <a:pt x="119" y="38"/>
                  </a:lnTo>
                  <a:lnTo>
                    <a:pt x="115" y="34"/>
                  </a:lnTo>
                  <a:lnTo>
                    <a:pt x="107" y="28"/>
                  </a:lnTo>
                  <a:lnTo>
                    <a:pt x="97" y="20"/>
                  </a:lnTo>
                  <a:lnTo>
                    <a:pt x="93" y="18"/>
                  </a:lnTo>
                  <a:lnTo>
                    <a:pt x="89" y="16"/>
                  </a:lnTo>
                  <a:lnTo>
                    <a:pt x="82" y="18"/>
                  </a:lnTo>
                  <a:lnTo>
                    <a:pt x="80" y="22"/>
                  </a:lnTo>
                  <a:lnTo>
                    <a:pt x="80" y="34"/>
                  </a:lnTo>
                  <a:lnTo>
                    <a:pt x="76" y="34"/>
                  </a:lnTo>
                  <a:lnTo>
                    <a:pt x="74" y="36"/>
                  </a:lnTo>
                  <a:lnTo>
                    <a:pt x="70" y="42"/>
                  </a:lnTo>
                  <a:lnTo>
                    <a:pt x="68" y="48"/>
                  </a:lnTo>
                  <a:lnTo>
                    <a:pt x="66" y="50"/>
                  </a:lnTo>
                  <a:lnTo>
                    <a:pt x="62" y="50"/>
                  </a:lnTo>
                  <a:lnTo>
                    <a:pt x="56" y="48"/>
                  </a:lnTo>
                  <a:lnTo>
                    <a:pt x="48" y="46"/>
                  </a:lnTo>
                  <a:lnTo>
                    <a:pt x="34" y="34"/>
                  </a:lnTo>
                  <a:lnTo>
                    <a:pt x="24" y="26"/>
                  </a:lnTo>
                  <a:lnTo>
                    <a:pt x="16" y="22"/>
                  </a:lnTo>
                  <a:lnTo>
                    <a:pt x="8" y="2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75" name="Freeform 160"/>
            <p:cNvSpPr/>
            <p:nvPr/>
          </p:nvSpPr>
          <p:spPr bwMode="auto">
            <a:xfrm>
              <a:off x="4900731" y="2330900"/>
              <a:ext cx="123382" cy="27876"/>
            </a:xfrm>
            <a:custGeom>
              <a:gdLst>
                <a:gd fmla="*/ 2147483647 w 85" name="T0"/>
                <a:gd fmla="*/ 2147483647 h 18" name="T1"/>
                <a:gd fmla="*/ 2147483647 w 85" name="T2"/>
                <a:gd fmla="*/ 2147483647 h 18" name="T3"/>
                <a:gd fmla="*/ 2147483647 w 85" name="T4"/>
                <a:gd fmla="*/ 2147483647 h 18" name="T5"/>
                <a:gd fmla="*/ 2147483647 w 85" name="T6"/>
                <a:gd fmla="*/ 2147483647 h 18" name="T7"/>
                <a:gd fmla="*/ 0 w 85" name="T8"/>
                <a:gd fmla="*/ 2147483647 h 18" name="T9"/>
                <a:gd fmla="*/ 2147483647 w 85" name="T10"/>
                <a:gd fmla="*/ 2147483647 h 18" name="T11"/>
                <a:gd fmla="*/ 2147483647 w 85" name="T12"/>
                <a:gd fmla="*/ 2147483647 h 18" name="T13"/>
                <a:gd fmla="*/ 2147483647 w 85" name="T14"/>
                <a:gd fmla="*/ 0 h 18" name="T15"/>
                <a:gd fmla="*/ 2147483647 w 85" name="T16"/>
                <a:gd fmla="*/ 2147483647 h 18" name="T17"/>
                <a:gd fmla="*/ 2147483647 w 85" name="T18"/>
                <a:gd fmla="*/ 2147483647 h 18" name="T19"/>
                <a:gd fmla="*/ 2147483647 w 85" name="T20"/>
                <a:gd fmla="*/ 2147483647 h 18" name="T21"/>
                <a:gd fmla="*/ 2147483647 w 85" name="T22"/>
                <a:gd fmla="*/ 2147483647 h 18" name="T23"/>
                <a:gd fmla="*/ 2147483647 w 85" name="T24"/>
                <a:gd fmla="*/ 2147483647 h 18" name="T25"/>
                <a:gd fmla="*/ 2147483647 w 85" name="T26"/>
                <a:gd fmla="*/ 2147483647 h 18" name="T27"/>
                <a:gd fmla="*/ 2147483647 w 85" name="T28"/>
                <a:gd fmla="*/ 2147483647 h 18" name="T29"/>
                <a:gd fmla="*/ 2147483647 w 85" name="T30"/>
                <a:gd fmla="*/ 2147483647 h 18" name="T31"/>
                <a:gd fmla="*/ 2147483647 w 85" name="T32"/>
                <a:gd fmla="*/ 2147483647 h 18" name="T33"/>
                <a:gd fmla="*/ 2147483647 w 85" name="T34"/>
                <a:gd fmla="*/ 2147483647 h 18" name="T35"/>
                <a:gd fmla="*/ 2147483647 w 85" name="T36"/>
                <a:gd fmla="*/ 2147483647 h 1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85" name="T57"/>
                <a:gd fmla="*/ 0 h 18" name="T58"/>
                <a:gd fmla="*/ 85 w 85" name="T59"/>
                <a:gd fmla="*/ 18 h 18"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18" w="85">
                  <a:moveTo>
                    <a:pt x="31" y="18"/>
                  </a:moveTo>
                  <a:lnTo>
                    <a:pt x="23" y="16"/>
                  </a:lnTo>
                  <a:lnTo>
                    <a:pt x="15" y="14"/>
                  </a:lnTo>
                  <a:lnTo>
                    <a:pt x="6" y="10"/>
                  </a:lnTo>
                  <a:lnTo>
                    <a:pt x="0" y="6"/>
                  </a:lnTo>
                  <a:lnTo>
                    <a:pt x="6" y="4"/>
                  </a:lnTo>
                  <a:lnTo>
                    <a:pt x="13" y="2"/>
                  </a:lnTo>
                  <a:lnTo>
                    <a:pt x="21" y="0"/>
                  </a:lnTo>
                  <a:lnTo>
                    <a:pt x="27" y="2"/>
                  </a:lnTo>
                  <a:lnTo>
                    <a:pt x="41" y="4"/>
                  </a:lnTo>
                  <a:lnTo>
                    <a:pt x="55" y="4"/>
                  </a:lnTo>
                  <a:lnTo>
                    <a:pt x="71" y="6"/>
                  </a:lnTo>
                  <a:lnTo>
                    <a:pt x="85" y="8"/>
                  </a:lnTo>
                  <a:lnTo>
                    <a:pt x="79" y="12"/>
                  </a:lnTo>
                  <a:lnTo>
                    <a:pt x="73" y="14"/>
                  </a:lnTo>
                  <a:lnTo>
                    <a:pt x="67" y="18"/>
                  </a:lnTo>
                  <a:lnTo>
                    <a:pt x="63" y="18"/>
                  </a:lnTo>
                  <a:lnTo>
                    <a:pt x="47" y="18"/>
                  </a:lnTo>
                  <a:lnTo>
                    <a:pt x="31" y="1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76" name="Freeform 161"/>
            <p:cNvSpPr/>
            <p:nvPr/>
          </p:nvSpPr>
          <p:spPr bwMode="auto">
            <a:xfrm>
              <a:off x="4957234" y="3268074"/>
              <a:ext cx="79565" cy="59734"/>
            </a:xfrm>
            <a:custGeom>
              <a:gdLst>
                <a:gd fmla="*/ 2147483647 w 54" name="T0"/>
                <a:gd fmla="*/ 2147483647 h 38" name="T1"/>
                <a:gd fmla="*/ 2147483647 w 54" name="T2"/>
                <a:gd fmla="*/ 2147483647 h 38" name="T3"/>
                <a:gd fmla="*/ 2147483647 w 54" name="T4"/>
                <a:gd fmla="*/ 2147483647 h 38" name="T5"/>
                <a:gd fmla="*/ 2147483647 w 54" name="T6"/>
                <a:gd fmla="*/ 2147483647 h 38" name="T7"/>
                <a:gd fmla="*/ 2147483647 w 54" name="T8"/>
                <a:gd fmla="*/ 2147483647 h 38" name="T9"/>
                <a:gd fmla="*/ 2147483647 w 54" name="T10"/>
                <a:gd fmla="*/ 2147483647 h 38" name="T11"/>
                <a:gd fmla="*/ 2147483647 w 54" name="T12"/>
                <a:gd fmla="*/ 2147483647 h 38" name="T13"/>
                <a:gd fmla="*/ 2147483647 w 54" name="T14"/>
                <a:gd fmla="*/ 2147483647 h 38" name="T15"/>
                <a:gd fmla="*/ 2147483647 w 54" name="T16"/>
                <a:gd fmla="*/ 2147483647 h 38" name="T17"/>
                <a:gd fmla="*/ 2147483647 w 54" name="T18"/>
                <a:gd fmla="*/ 2147483647 h 38" name="T19"/>
                <a:gd fmla="*/ 2147483647 w 54" name="T20"/>
                <a:gd fmla="*/ 2147483647 h 38" name="T21"/>
                <a:gd fmla="*/ 0 w 54" name="T22"/>
                <a:gd fmla="*/ 2147483647 h 38" name="T23"/>
                <a:gd fmla="*/ 0 w 54" name="T24"/>
                <a:gd fmla="*/ 2147483647 h 38" name="T25"/>
                <a:gd fmla="*/ 2147483647 w 54" name="T26"/>
                <a:gd fmla="*/ 2147483647 h 38" name="T27"/>
                <a:gd fmla="*/ 2147483647 w 54" name="T28"/>
                <a:gd fmla="*/ 0 h 38" name="T29"/>
                <a:gd fmla="*/ 2147483647 w 54" name="T30"/>
                <a:gd fmla="*/ 0 h 38" name="T31"/>
                <a:gd fmla="*/ 2147483647 w 54" name="T32"/>
                <a:gd fmla="*/ 0 h 38" name="T33"/>
                <a:gd fmla="*/ 2147483647 w 54" name="T34"/>
                <a:gd fmla="*/ 2147483647 h 38" name="T35"/>
                <a:gd fmla="*/ 2147483647 w 54" name="T36"/>
                <a:gd fmla="*/ 2147483647 h 3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54" name="T57"/>
                <a:gd fmla="*/ 0 h 38" name="T58"/>
                <a:gd fmla="*/ 54 w 54" name="T59"/>
                <a:gd fmla="*/ 38 h 38"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38" w="54">
                  <a:moveTo>
                    <a:pt x="46" y="6"/>
                  </a:moveTo>
                  <a:lnTo>
                    <a:pt x="48" y="16"/>
                  </a:lnTo>
                  <a:lnTo>
                    <a:pt x="54" y="22"/>
                  </a:lnTo>
                  <a:lnTo>
                    <a:pt x="52" y="28"/>
                  </a:lnTo>
                  <a:lnTo>
                    <a:pt x="44" y="30"/>
                  </a:lnTo>
                  <a:lnTo>
                    <a:pt x="40" y="38"/>
                  </a:lnTo>
                  <a:lnTo>
                    <a:pt x="30" y="32"/>
                  </a:lnTo>
                  <a:lnTo>
                    <a:pt x="28" y="30"/>
                  </a:lnTo>
                  <a:lnTo>
                    <a:pt x="16" y="26"/>
                  </a:lnTo>
                  <a:lnTo>
                    <a:pt x="10" y="20"/>
                  </a:lnTo>
                  <a:lnTo>
                    <a:pt x="6" y="14"/>
                  </a:lnTo>
                  <a:lnTo>
                    <a:pt x="0" y="6"/>
                  </a:lnTo>
                  <a:lnTo>
                    <a:pt x="0" y="2"/>
                  </a:lnTo>
                  <a:lnTo>
                    <a:pt x="6" y="2"/>
                  </a:lnTo>
                  <a:lnTo>
                    <a:pt x="12" y="0"/>
                  </a:lnTo>
                  <a:lnTo>
                    <a:pt x="20" y="0"/>
                  </a:lnTo>
                  <a:lnTo>
                    <a:pt x="36" y="0"/>
                  </a:lnTo>
                  <a:lnTo>
                    <a:pt x="40" y="6"/>
                  </a:lnTo>
                  <a:lnTo>
                    <a:pt x="46" y="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77" name="Freeform 162"/>
            <p:cNvSpPr/>
            <p:nvPr/>
          </p:nvSpPr>
          <p:spPr bwMode="auto">
            <a:xfrm>
              <a:off x="4934171" y="3228251"/>
              <a:ext cx="93402" cy="84956"/>
            </a:xfrm>
            <a:custGeom>
              <a:gdLst>
                <a:gd fmla="*/ 2147483647 w 64" name="T0"/>
                <a:gd fmla="*/ 0 h 52" name="T1"/>
                <a:gd fmla="*/ 2147483647 w 64" name="T2"/>
                <a:gd fmla="*/ 2147483647 h 52" name="T3"/>
                <a:gd fmla="*/ 2147483647 w 64" name="T4"/>
                <a:gd fmla="*/ 2147483647 h 52" name="T5"/>
                <a:gd fmla="*/ 2147483647 w 64" name="T6"/>
                <a:gd fmla="*/ 2147483647 h 52" name="T7"/>
                <a:gd fmla="*/ 2147483647 w 64" name="T8"/>
                <a:gd fmla="*/ 2147483647 h 52" name="T9"/>
                <a:gd fmla="*/ 2147483647 w 64" name="T10"/>
                <a:gd fmla="*/ 2147483647 h 52" name="T11"/>
                <a:gd fmla="*/ 2147483647 w 64" name="T12"/>
                <a:gd fmla="*/ 2147483647 h 52" name="T13"/>
                <a:gd fmla="*/ 2147483647 w 64" name="T14"/>
                <a:gd fmla="*/ 2147483647 h 52" name="T15"/>
                <a:gd fmla="*/ 2147483647 w 64" name="T16"/>
                <a:gd fmla="*/ 2147483647 h 52" name="T17"/>
                <a:gd fmla="*/ 2147483647 w 64" name="T18"/>
                <a:gd fmla="*/ 2147483647 h 52" name="T19"/>
                <a:gd fmla="*/ 2147483647 w 64" name="T20"/>
                <a:gd fmla="*/ 2147483647 h 52" name="T21"/>
                <a:gd fmla="*/ 2147483647 w 64" name="T22"/>
                <a:gd fmla="*/ 2147483647 h 52" name="T23"/>
                <a:gd fmla="*/ 2147483647 w 64" name="T24"/>
                <a:gd fmla="*/ 2147483647 h 52" name="T25"/>
                <a:gd fmla="*/ 2147483647 w 64" name="T26"/>
                <a:gd fmla="*/ 2147483647 h 52" name="T27"/>
                <a:gd fmla="*/ 2147483647 w 64" name="T28"/>
                <a:gd fmla="*/ 2147483647 h 52" name="T29"/>
                <a:gd fmla="*/ 2147483647 w 64" name="T30"/>
                <a:gd fmla="*/ 2147483647 h 52" name="T31"/>
                <a:gd fmla="*/ 2147483647 w 64" name="T32"/>
                <a:gd fmla="*/ 2147483647 h 52" name="T33"/>
                <a:gd fmla="*/ 2147483647 w 64" name="T34"/>
                <a:gd fmla="*/ 2147483647 h 52" name="T35"/>
                <a:gd fmla="*/ 2147483647 w 64" name="T36"/>
                <a:gd fmla="*/ 2147483647 h 52" name="T37"/>
                <a:gd fmla="*/ 0 w 64" name="T38"/>
                <a:gd fmla="*/ 2147483647 h 52" name="T39"/>
                <a:gd fmla="*/ 2147483647 w 64" name="T40"/>
                <a:gd fmla="*/ 2147483647 h 52" name="T41"/>
                <a:gd fmla="*/ 2147483647 w 64" name="T42"/>
                <a:gd fmla="*/ 2147483647 h 52" name="T43"/>
                <a:gd fmla="*/ 2147483647 w 64" name="T44"/>
                <a:gd fmla="*/ 2147483647 h 52" name="T45"/>
                <a:gd fmla="*/ 2147483647 w 64" name="T46"/>
                <a:gd fmla="*/ 0 h 52"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64" name="T72"/>
                <a:gd fmla="*/ 0 h 52" name="T73"/>
                <a:gd fmla="*/ 64 w 64" name="T74"/>
                <a:gd fmla="*/ 52 h 52"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52" w="64">
                  <a:moveTo>
                    <a:pt x="28" y="0"/>
                  </a:moveTo>
                  <a:lnTo>
                    <a:pt x="38" y="10"/>
                  </a:lnTo>
                  <a:lnTo>
                    <a:pt x="44" y="12"/>
                  </a:lnTo>
                  <a:lnTo>
                    <a:pt x="48" y="12"/>
                  </a:lnTo>
                  <a:lnTo>
                    <a:pt x="58" y="10"/>
                  </a:lnTo>
                  <a:lnTo>
                    <a:pt x="64" y="24"/>
                  </a:lnTo>
                  <a:lnTo>
                    <a:pt x="62" y="30"/>
                  </a:lnTo>
                  <a:lnTo>
                    <a:pt x="56" y="30"/>
                  </a:lnTo>
                  <a:lnTo>
                    <a:pt x="52" y="24"/>
                  </a:lnTo>
                  <a:lnTo>
                    <a:pt x="36" y="24"/>
                  </a:lnTo>
                  <a:lnTo>
                    <a:pt x="28" y="24"/>
                  </a:lnTo>
                  <a:lnTo>
                    <a:pt x="22" y="26"/>
                  </a:lnTo>
                  <a:lnTo>
                    <a:pt x="16" y="26"/>
                  </a:lnTo>
                  <a:lnTo>
                    <a:pt x="16" y="30"/>
                  </a:lnTo>
                  <a:lnTo>
                    <a:pt x="22" y="38"/>
                  </a:lnTo>
                  <a:lnTo>
                    <a:pt x="26" y="44"/>
                  </a:lnTo>
                  <a:lnTo>
                    <a:pt x="32" y="50"/>
                  </a:lnTo>
                  <a:lnTo>
                    <a:pt x="18" y="52"/>
                  </a:lnTo>
                  <a:lnTo>
                    <a:pt x="8" y="36"/>
                  </a:lnTo>
                  <a:lnTo>
                    <a:pt x="0" y="18"/>
                  </a:lnTo>
                  <a:lnTo>
                    <a:pt x="8" y="18"/>
                  </a:lnTo>
                  <a:lnTo>
                    <a:pt x="12" y="10"/>
                  </a:lnTo>
                  <a:lnTo>
                    <a:pt x="14" y="4"/>
                  </a:lnTo>
                  <a:lnTo>
                    <a:pt x="28"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78" name="Freeform 163"/>
            <p:cNvSpPr/>
            <p:nvPr/>
          </p:nvSpPr>
          <p:spPr bwMode="auto">
            <a:xfrm>
              <a:off x="4986061" y="2591078"/>
              <a:ext cx="214479" cy="266815"/>
            </a:xfrm>
            <a:custGeom>
              <a:gdLst>
                <a:gd fmla="*/ 2147483647 w 146" name="T0"/>
                <a:gd fmla="*/ 2147483647 h 168" name="T1"/>
                <a:gd fmla="*/ 2147483647 w 146" name="T2"/>
                <a:gd fmla="*/ 2147483647 h 168" name="T3"/>
                <a:gd fmla="*/ 2147483647 w 146" name="T4"/>
                <a:gd fmla="*/ 2147483647 h 168" name="T5"/>
                <a:gd fmla="*/ 2147483647 w 146" name="T6"/>
                <a:gd fmla="*/ 2147483647 h 168" name="T7"/>
                <a:gd fmla="*/ 2147483647 w 146" name="T8"/>
                <a:gd fmla="*/ 2147483647 h 168" name="T9"/>
                <a:gd fmla="*/ 2147483647 w 146" name="T10"/>
                <a:gd fmla="*/ 2147483647 h 168" name="T11"/>
                <a:gd fmla="*/ 2147483647 w 146" name="T12"/>
                <a:gd fmla="*/ 2147483647 h 168" name="T13"/>
                <a:gd fmla="*/ 2147483647 w 146" name="T14"/>
                <a:gd fmla="*/ 2147483647 h 168" name="T15"/>
                <a:gd fmla="*/ 2147483647 w 146" name="T16"/>
                <a:gd fmla="*/ 2147483647 h 168" name="T17"/>
                <a:gd fmla="*/ 2147483647 w 146" name="T18"/>
                <a:gd fmla="*/ 2147483647 h 168" name="T19"/>
                <a:gd fmla="*/ 2147483647 w 146" name="T20"/>
                <a:gd fmla="*/ 2147483647 h 168" name="T21"/>
                <a:gd fmla="*/ 2147483647 w 146" name="T22"/>
                <a:gd fmla="*/ 2147483647 h 168" name="T23"/>
                <a:gd fmla="*/ 2147483647 w 146" name="T24"/>
                <a:gd fmla="*/ 2147483647 h 168" name="T25"/>
                <a:gd fmla="*/ 2147483647 w 146" name="T26"/>
                <a:gd fmla="*/ 2147483647 h 168" name="T27"/>
                <a:gd fmla="*/ 2147483647 w 146" name="T28"/>
                <a:gd fmla="*/ 2147483647 h 168" name="T29"/>
                <a:gd fmla="*/ 2147483647 w 146" name="T30"/>
                <a:gd fmla="*/ 2147483647 h 168" name="T31"/>
                <a:gd fmla="*/ 2147483647 w 146" name="T32"/>
                <a:gd fmla="*/ 2147483647 h 168" name="T33"/>
                <a:gd fmla="*/ 2147483647 w 146" name="T34"/>
                <a:gd fmla="*/ 2147483647 h 168" name="T35"/>
                <a:gd fmla="*/ 2147483647 w 146" name="T36"/>
                <a:gd fmla="*/ 2147483647 h 168" name="T37"/>
                <a:gd fmla="*/ 2147483647 w 146" name="T38"/>
                <a:gd fmla="*/ 2147483647 h 168" name="T39"/>
                <a:gd fmla="*/ 2147483647 w 146" name="T40"/>
                <a:gd fmla="*/ 2147483647 h 168" name="T41"/>
                <a:gd fmla="*/ 2147483647 w 146" name="T42"/>
                <a:gd fmla="*/ 2147483647 h 168" name="T43"/>
                <a:gd fmla="*/ 2147483647 w 146" name="T44"/>
                <a:gd fmla="*/ 2147483647 h 168" name="T45"/>
                <a:gd fmla="*/ 2147483647 w 146" name="T46"/>
                <a:gd fmla="*/ 2147483647 h 168" name="T47"/>
                <a:gd fmla="*/ 2147483647 w 146" name="T48"/>
                <a:gd fmla="*/ 2147483647 h 168" name="T49"/>
                <a:gd fmla="*/ 2147483647 w 146" name="T50"/>
                <a:gd fmla="*/ 2147483647 h 168" name="T51"/>
                <a:gd fmla="*/ 2147483647 w 146" name="T52"/>
                <a:gd fmla="*/ 2147483647 h 168" name="T53"/>
                <a:gd fmla="*/ 2147483647 w 146" name="T54"/>
                <a:gd fmla="*/ 2147483647 h 168" name="T55"/>
                <a:gd fmla="*/ 2147483647 w 146" name="T56"/>
                <a:gd fmla="*/ 2147483647 h 168" name="T57"/>
                <a:gd fmla="*/ 2147483647 w 146" name="T58"/>
                <a:gd fmla="*/ 2147483647 h 168" name="T59"/>
                <a:gd fmla="*/ 2147483647 w 146" name="T60"/>
                <a:gd fmla="*/ 2147483647 h 168" name="T61"/>
                <a:gd fmla="*/ 2147483647 w 146" name="T62"/>
                <a:gd fmla="*/ 2147483647 h 168" name="T63"/>
                <a:gd fmla="*/ 2147483647 w 146" name="T64"/>
                <a:gd fmla="*/ 2147483647 h 168" name="T65"/>
                <a:gd fmla="*/ 2147483647 w 146" name="T66"/>
                <a:gd fmla="*/ 2147483647 h 168" name="T67"/>
                <a:gd fmla="*/ 2147483647 w 146" name="T68"/>
                <a:gd fmla="*/ 2147483647 h 168" name="T69"/>
                <a:gd fmla="*/ 2147483647 w 146" name="T70"/>
                <a:gd fmla="*/ 2147483647 h 168" name="T71"/>
                <a:gd fmla="*/ 2147483647 w 146" name="T72"/>
                <a:gd fmla="*/ 2147483647 h 168" name="T73"/>
                <a:gd fmla="*/ 2147483647 w 146" name="T74"/>
                <a:gd fmla="*/ 2147483647 h 168" name="T75"/>
                <a:gd fmla="*/ 2147483647 w 146" name="T76"/>
                <a:gd fmla="*/ 2147483647 h 168" name="T77"/>
                <a:gd fmla="*/ 2147483647 w 146" name="T78"/>
                <a:gd fmla="*/ 2147483647 h 168" name="T79"/>
                <a:gd fmla="*/ 2147483647 w 146" name="T80"/>
                <a:gd fmla="*/ 2147483647 h 168" name="T81"/>
                <a:gd fmla="*/ 2147483647 w 146" name="T82"/>
                <a:gd fmla="*/ 0 h 168" name="T83"/>
                <a:gd fmla="*/ 2147483647 w 146" name="T84"/>
                <a:gd fmla="*/ 2147483647 h 168" name="T85"/>
                <a:gd fmla="*/ 2147483647 w 146" name="T86"/>
                <a:gd fmla="*/ 2147483647 h 168"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46" name="T132"/>
                <a:gd fmla="*/ 0 h 168" name="T133"/>
                <a:gd fmla="*/ 146 w 146" name="T134"/>
                <a:gd fmla="*/ 168 h 168"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68" w="146">
                  <a:moveTo>
                    <a:pt x="98" y="16"/>
                  </a:moveTo>
                  <a:lnTo>
                    <a:pt x="92" y="20"/>
                  </a:lnTo>
                  <a:lnTo>
                    <a:pt x="90" y="24"/>
                  </a:lnTo>
                  <a:lnTo>
                    <a:pt x="90" y="26"/>
                  </a:lnTo>
                  <a:lnTo>
                    <a:pt x="90" y="30"/>
                  </a:lnTo>
                  <a:lnTo>
                    <a:pt x="92" y="32"/>
                  </a:lnTo>
                  <a:lnTo>
                    <a:pt x="100" y="34"/>
                  </a:lnTo>
                  <a:lnTo>
                    <a:pt x="108" y="36"/>
                  </a:lnTo>
                  <a:lnTo>
                    <a:pt x="110" y="38"/>
                  </a:lnTo>
                  <a:lnTo>
                    <a:pt x="110" y="40"/>
                  </a:lnTo>
                  <a:lnTo>
                    <a:pt x="110" y="44"/>
                  </a:lnTo>
                  <a:lnTo>
                    <a:pt x="108" y="48"/>
                  </a:lnTo>
                  <a:lnTo>
                    <a:pt x="104" y="50"/>
                  </a:lnTo>
                  <a:lnTo>
                    <a:pt x="104" y="54"/>
                  </a:lnTo>
                  <a:lnTo>
                    <a:pt x="106" y="56"/>
                  </a:lnTo>
                  <a:lnTo>
                    <a:pt x="108" y="54"/>
                  </a:lnTo>
                  <a:lnTo>
                    <a:pt x="114" y="54"/>
                  </a:lnTo>
                  <a:lnTo>
                    <a:pt x="114" y="64"/>
                  </a:lnTo>
                  <a:lnTo>
                    <a:pt x="118" y="76"/>
                  </a:lnTo>
                  <a:lnTo>
                    <a:pt x="120" y="82"/>
                  </a:lnTo>
                  <a:lnTo>
                    <a:pt x="122" y="86"/>
                  </a:lnTo>
                  <a:lnTo>
                    <a:pt x="126" y="88"/>
                  </a:lnTo>
                  <a:lnTo>
                    <a:pt x="126" y="92"/>
                  </a:lnTo>
                  <a:lnTo>
                    <a:pt x="128" y="98"/>
                  </a:lnTo>
                  <a:lnTo>
                    <a:pt x="130" y="102"/>
                  </a:lnTo>
                  <a:lnTo>
                    <a:pt x="130" y="108"/>
                  </a:lnTo>
                  <a:lnTo>
                    <a:pt x="140" y="112"/>
                  </a:lnTo>
                  <a:lnTo>
                    <a:pt x="146" y="118"/>
                  </a:lnTo>
                  <a:lnTo>
                    <a:pt x="146" y="130"/>
                  </a:lnTo>
                  <a:lnTo>
                    <a:pt x="136" y="132"/>
                  </a:lnTo>
                  <a:lnTo>
                    <a:pt x="128" y="138"/>
                  </a:lnTo>
                  <a:lnTo>
                    <a:pt x="122" y="144"/>
                  </a:lnTo>
                  <a:lnTo>
                    <a:pt x="118" y="150"/>
                  </a:lnTo>
                  <a:lnTo>
                    <a:pt x="112" y="154"/>
                  </a:lnTo>
                  <a:lnTo>
                    <a:pt x="106" y="158"/>
                  </a:lnTo>
                  <a:lnTo>
                    <a:pt x="96" y="158"/>
                  </a:lnTo>
                  <a:lnTo>
                    <a:pt x="90" y="160"/>
                  </a:lnTo>
                  <a:lnTo>
                    <a:pt x="88" y="162"/>
                  </a:lnTo>
                  <a:lnTo>
                    <a:pt x="86" y="162"/>
                  </a:lnTo>
                  <a:lnTo>
                    <a:pt x="78" y="162"/>
                  </a:lnTo>
                  <a:lnTo>
                    <a:pt x="70" y="164"/>
                  </a:lnTo>
                  <a:lnTo>
                    <a:pt x="64" y="164"/>
                  </a:lnTo>
                  <a:lnTo>
                    <a:pt x="50" y="168"/>
                  </a:lnTo>
                  <a:lnTo>
                    <a:pt x="44" y="166"/>
                  </a:lnTo>
                  <a:lnTo>
                    <a:pt x="40" y="162"/>
                  </a:lnTo>
                  <a:lnTo>
                    <a:pt x="36" y="160"/>
                  </a:lnTo>
                  <a:lnTo>
                    <a:pt x="34" y="158"/>
                  </a:lnTo>
                  <a:lnTo>
                    <a:pt x="32" y="156"/>
                  </a:lnTo>
                  <a:lnTo>
                    <a:pt x="28" y="152"/>
                  </a:lnTo>
                  <a:lnTo>
                    <a:pt x="24" y="138"/>
                  </a:lnTo>
                  <a:lnTo>
                    <a:pt x="20" y="118"/>
                  </a:lnTo>
                  <a:lnTo>
                    <a:pt x="22" y="108"/>
                  </a:lnTo>
                  <a:lnTo>
                    <a:pt x="26" y="104"/>
                  </a:lnTo>
                  <a:lnTo>
                    <a:pt x="34" y="100"/>
                  </a:lnTo>
                  <a:lnTo>
                    <a:pt x="40" y="94"/>
                  </a:lnTo>
                  <a:lnTo>
                    <a:pt x="50" y="90"/>
                  </a:lnTo>
                  <a:lnTo>
                    <a:pt x="58" y="86"/>
                  </a:lnTo>
                  <a:lnTo>
                    <a:pt x="62" y="80"/>
                  </a:lnTo>
                  <a:lnTo>
                    <a:pt x="64" y="74"/>
                  </a:lnTo>
                  <a:lnTo>
                    <a:pt x="54" y="74"/>
                  </a:lnTo>
                  <a:lnTo>
                    <a:pt x="44" y="74"/>
                  </a:lnTo>
                  <a:lnTo>
                    <a:pt x="40" y="62"/>
                  </a:lnTo>
                  <a:lnTo>
                    <a:pt x="38" y="54"/>
                  </a:lnTo>
                  <a:lnTo>
                    <a:pt x="36" y="46"/>
                  </a:lnTo>
                  <a:lnTo>
                    <a:pt x="32" y="34"/>
                  </a:lnTo>
                  <a:lnTo>
                    <a:pt x="26" y="28"/>
                  </a:lnTo>
                  <a:lnTo>
                    <a:pt x="16" y="26"/>
                  </a:lnTo>
                  <a:lnTo>
                    <a:pt x="8" y="22"/>
                  </a:lnTo>
                  <a:lnTo>
                    <a:pt x="0" y="18"/>
                  </a:lnTo>
                  <a:lnTo>
                    <a:pt x="4" y="16"/>
                  </a:lnTo>
                  <a:lnTo>
                    <a:pt x="6" y="16"/>
                  </a:lnTo>
                  <a:lnTo>
                    <a:pt x="8" y="16"/>
                  </a:lnTo>
                  <a:lnTo>
                    <a:pt x="16" y="18"/>
                  </a:lnTo>
                  <a:lnTo>
                    <a:pt x="26" y="20"/>
                  </a:lnTo>
                  <a:lnTo>
                    <a:pt x="36" y="24"/>
                  </a:lnTo>
                  <a:lnTo>
                    <a:pt x="46" y="26"/>
                  </a:lnTo>
                  <a:lnTo>
                    <a:pt x="52" y="26"/>
                  </a:lnTo>
                  <a:lnTo>
                    <a:pt x="56" y="22"/>
                  </a:lnTo>
                  <a:lnTo>
                    <a:pt x="58" y="18"/>
                  </a:lnTo>
                  <a:lnTo>
                    <a:pt x="60" y="14"/>
                  </a:lnTo>
                  <a:lnTo>
                    <a:pt x="60" y="8"/>
                  </a:lnTo>
                  <a:lnTo>
                    <a:pt x="62" y="4"/>
                  </a:lnTo>
                  <a:lnTo>
                    <a:pt x="64" y="2"/>
                  </a:lnTo>
                  <a:lnTo>
                    <a:pt x="70" y="0"/>
                  </a:lnTo>
                  <a:lnTo>
                    <a:pt x="82" y="2"/>
                  </a:lnTo>
                  <a:lnTo>
                    <a:pt x="90" y="6"/>
                  </a:lnTo>
                  <a:lnTo>
                    <a:pt x="96" y="10"/>
                  </a:lnTo>
                  <a:lnTo>
                    <a:pt x="104" y="14"/>
                  </a:lnTo>
                  <a:lnTo>
                    <a:pt x="98" y="1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79" name="Freeform 164"/>
            <p:cNvSpPr/>
            <p:nvPr/>
          </p:nvSpPr>
          <p:spPr bwMode="auto">
            <a:xfrm>
              <a:off x="5147496" y="3541527"/>
              <a:ext cx="62268" cy="13274"/>
            </a:xfrm>
            <a:custGeom>
              <a:gdLst>
                <a:gd fmla="*/ 2147483647 w 42" name="T0"/>
                <a:gd fmla="*/ 2147483647 h 8" name="T1"/>
                <a:gd fmla="*/ 2147483647 w 42" name="T2"/>
                <a:gd fmla="*/ 2147483647 h 8" name="T3"/>
                <a:gd fmla="*/ 0 w 42" name="T4"/>
                <a:gd fmla="*/ 0 h 8" name="T5"/>
                <a:gd fmla="*/ 2147483647 w 42" name="T6"/>
                <a:gd fmla="*/ 2147483647 h 8" name="T7"/>
                <a:gd fmla="*/ 2147483647 w 42" name="T8"/>
                <a:gd fmla="*/ 2147483647 h 8" name="T9"/>
                <a:gd fmla="*/ 2147483647 w 42" name="T10"/>
                <a:gd fmla="*/ 2147483647 h 8" name="T11"/>
                <a:gd fmla="*/ 2147483647 w 42" name="T12"/>
                <a:gd fmla="*/ 2147483647 h 8" name="T13"/>
                <a:gd fmla="*/ 2147483647 w 42" name="T14"/>
                <a:gd fmla="*/ 2147483647 h 8" name="T15"/>
                <a:gd fmla="*/ 2147483647 w 42" name="T16"/>
                <a:gd fmla="*/ 2147483647 h 8" name="T17"/>
                <a:gd fmla="*/ 2147483647 w 42" name="T18"/>
                <a:gd fmla="*/ 0 h 8" name="T19"/>
                <a:gd fmla="*/ 2147483647 w 42" name="T20"/>
                <a:gd fmla="*/ 2147483647 h 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42" name="T33"/>
                <a:gd fmla="*/ 0 h 8" name="T34"/>
                <a:gd fmla="*/ 42 w 42" name="T35"/>
                <a:gd fmla="*/ 8 h 8"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8" w="42">
                  <a:moveTo>
                    <a:pt x="20" y="2"/>
                  </a:moveTo>
                  <a:lnTo>
                    <a:pt x="8" y="2"/>
                  </a:lnTo>
                  <a:lnTo>
                    <a:pt x="0" y="0"/>
                  </a:lnTo>
                  <a:lnTo>
                    <a:pt x="4" y="2"/>
                  </a:lnTo>
                  <a:lnTo>
                    <a:pt x="8" y="6"/>
                  </a:lnTo>
                  <a:lnTo>
                    <a:pt x="22" y="8"/>
                  </a:lnTo>
                  <a:lnTo>
                    <a:pt x="34" y="8"/>
                  </a:lnTo>
                  <a:lnTo>
                    <a:pt x="42" y="6"/>
                  </a:lnTo>
                  <a:lnTo>
                    <a:pt x="36" y="2"/>
                  </a:lnTo>
                  <a:lnTo>
                    <a:pt x="32" y="0"/>
                  </a:lnTo>
                  <a:lnTo>
                    <a:pt x="20" y="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80" name="Freeform 165"/>
            <p:cNvSpPr/>
            <p:nvPr/>
          </p:nvSpPr>
          <p:spPr bwMode="auto">
            <a:xfrm>
              <a:off x="4677028" y="3412766"/>
              <a:ext cx="24215" cy="18584"/>
            </a:xfrm>
            <a:custGeom>
              <a:gdLst>
                <a:gd fmla="*/ 2147483647 w 16" name="T0"/>
                <a:gd fmla="*/ 2147483647 h 10" name="T1"/>
                <a:gd fmla="*/ 2147483647 w 16" name="T2"/>
                <a:gd fmla="*/ 0 h 10" name="T3"/>
                <a:gd fmla="*/ 2147483647 w 16" name="T4"/>
                <a:gd fmla="*/ 0 h 10" name="T5"/>
                <a:gd fmla="*/ 2147483647 w 16" name="T6"/>
                <a:gd fmla="*/ 0 h 10" name="T7"/>
                <a:gd fmla="*/ 2147483647 w 16" name="T8"/>
                <a:gd fmla="*/ 2147483647 h 10" name="T9"/>
                <a:gd fmla="*/ 0 w 16" name="T10"/>
                <a:gd fmla="*/ 2147483647 h 10" name="T11"/>
                <a:gd fmla="*/ 2147483647 w 16" name="T12"/>
                <a:gd fmla="*/ 2147483647 h 10" name="T13"/>
                <a:gd fmla="*/ 2147483647 w 16" name="T14"/>
                <a:gd fmla="*/ 2147483647 h 10" name="T15"/>
                <a:gd fmla="*/ 2147483647 w 16" name="T16"/>
                <a:gd fmla="*/ 2147483647 h 1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6" name="T27"/>
                <a:gd fmla="*/ 0 h 10" name="T28"/>
                <a:gd fmla="*/ 16 w 16" name="T29"/>
                <a:gd fmla="*/ 10 h 1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0" w="16">
                  <a:moveTo>
                    <a:pt x="16" y="6"/>
                  </a:moveTo>
                  <a:lnTo>
                    <a:pt x="12" y="0"/>
                  </a:lnTo>
                  <a:lnTo>
                    <a:pt x="6" y="0"/>
                  </a:lnTo>
                  <a:lnTo>
                    <a:pt x="4" y="0"/>
                  </a:lnTo>
                  <a:lnTo>
                    <a:pt x="2" y="2"/>
                  </a:lnTo>
                  <a:lnTo>
                    <a:pt x="0" y="10"/>
                  </a:lnTo>
                  <a:lnTo>
                    <a:pt x="16" y="10"/>
                  </a:lnTo>
                  <a:lnTo>
                    <a:pt x="14" y="4"/>
                  </a:lnTo>
                  <a:lnTo>
                    <a:pt x="16" y="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81" name="Freeform 166"/>
            <p:cNvSpPr/>
            <p:nvPr/>
          </p:nvSpPr>
          <p:spPr bwMode="auto">
            <a:xfrm>
              <a:off x="4499449" y="2877806"/>
              <a:ext cx="160283" cy="244249"/>
            </a:xfrm>
            <a:custGeom>
              <a:gdLst>
                <a:gd fmla="*/ 2147483647 w 110" name="T0"/>
                <a:gd fmla="*/ 2147483647 h 154" name="T1"/>
                <a:gd fmla="*/ 2147483647 w 110" name="T2"/>
                <a:gd fmla="*/ 2147483647 h 154" name="T3"/>
                <a:gd fmla="*/ 2147483647 w 110" name="T4"/>
                <a:gd fmla="*/ 2147483647 h 154" name="T5"/>
                <a:gd fmla="*/ 2147483647 w 110" name="T6"/>
                <a:gd fmla="*/ 2147483647 h 154" name="T7"/>
                <a:gd fmla="*/ 2147483647 w 110" name="T8"/>
                <a:gd fmla="*/ 2147483647 h 154" name="T9"/>
                <a:gd fmla="*/ 2147483647 w 110" name="T10"/>
                <a:gd fmla="*/ 2147483647 h 154" name="T11"/>
                <a:gd fmla="*/ 2147483647 w 110" name="T12"/>
                <a:gd fmla="*/ 2147483647 h 154" name="T13"/>
                <a:gd fmla="*/ 2147483647 w 110" name="T14"/>
                <a:gd fmla="*/ 2147483647 h 154" name="T15"/>
                <a:gd fmla="*/ 2147483647 w 110" name="T16"/>
                <a:gd fmla="*/ 2147483647 h 154" name="T17"/>
                <a:gd fmla="*/ 2147483647 w 110" name="T18"/>
                <a:gd fmla="*/ 2147483647 h 154" name="T19"/>
                <a:gd fmla="*/ 2147483647 w 110" name="T20"/>
                <a:gd fmla="*/ 2147483647 h 154" name="T21"/>
                <a:gd fmla="*/ 2147483647 w 110" name="T22"/>
                <a:gd fmla="*/ 2147483647 h 154" name="T23"/>
                <a:gd fmla="*/ 2147483647 w 110" name="T24"/>
                <a:gd fmla="*/ 2147483647 h 154" name="T25"/>
                <a:gd fmla="*/ 2147483647 w 110" name="T26"/>
                <a:gd fmla="*/ 2147483647 h 154" name="T27"/>
                <a:gd fmla="*/ 2147483647 w 110" name="T28"/>
                <a:gd fmla="*/ 2147483647 h 154" name="T29"/>
                <a:gd fmla="*/ 2147483647 w 110" name="T30"/>
                <a:gd fmla="*/ 2147483647 h 154" name="T31"/>
                <a:gd fmla="*/ 2147483647 w 110" name="T32"/>
                <a:gd fmla="*/ 2147483647 h 154" name="T33"/>
                <a:gd fmla="*/ 2147483647 w 110" name="T34"/>
                <a:gd fmla="*/ 2147483647 h 154" name="T35"/>
                <a:gd fmla="*/ 2147483647 w 110" name="T36"/>
                <a:gd fmla="*/ 2147483647 h 154" name="T37"/>
                <a:gd fmla="*/ 2147483647 w 110" name="T38"/>
                <a:gd fmla="*/ 2147483647 h 154" name="T39"/>
                <a:gd fmla="*/ 2147483647 w 110" name="T40"/>
                <a:gd fmla="*/ 2147483647 h 154" name="T41"/>
                <a:gd fmla="*/ 2147483647 w 110" name="T42"/>
                <a:gd fmla="*/ 2147483647 h 154" name="T43"/>
                <a:gd fmla="*/ 2147483647 w 110" name="T44"/>
                <a:gd fmla="*/ 2147483647 h 154" name="T45"/>
                <a:gd fmla="*/ 2147483647 w 110" name="T46"/>
                <a:gd fmla="*/ 2147483647 h 154" name="T47"/>
                <a:gd fmla="*/ 2147483647 w 110" name="T48"/>
                <a:gd fmla="*/ 2147483647 h 154" name="T49"/>
                <a:gd fmla="*/ 2147483647 w 110" name="T50"/>
                <a:gd fmla="*/ 2147483647 h 154" name="T51"/>
                <a:gd fmla="*/ 2147483647 w 110" name="T52"/>
                <a:gd fmla="*/ 2147483647 h 154" name="T53"/>
                <a:gd fmla="*/ 2147483647 w 110" name="T54"/>
                <a:gd fmla="*/ 2147483647 h 154" name="T55"/>
                <a:gd fmla="*/ 2147483647 w 110" name="T56"/>
                <a:gd fmla="*/ 2147483647 h 154" name="T57"/>
                <a:gd fmla="*/ 2147483647 w 110" name="T58"/>
                <a:gd fmla="*/ 2147483647 h 154" name="T59"/>
                <a:gd fmla="*/ 0 w 110" name="T60"/>
                <a:gd fmla="*/ 2147483647 h 154" name="T61"/>
                <a:gd fmla="*/ 2147483647 w 110" name="T62"/>
                <a:gd fmla="*/ 2147483647 h 154" name="T63"/>
                <a:gd fmla="*/ 2147483647 w 110" name="T64"/>
                <a:gd fmla="*/ 0 h 154" name="T65"/>
                <a:gd fmla="*/ 2147483647 w 110" name="T66"/>
                <a:gd fmla="*/ 2147483647 h 154" name="T67"/>
                <a:gd fmla="*/ 2147483647 w 110" name="T68"/>
                <a:gd fmla="*/ 2147483647 h 154" name="T69"/>
                <a:gd fmla="*/ 2147483647 w 110" name="T70"/>
                <a:gd fmla="*/ 2147483647 h 154" name="T71"/>
                <a:gd fmla="*/ 2147483647 w 110" name="T72"/>
                <a:gd fmla="*/ 2147483647 h 154" name="T73"/>
                <a:gd fmla="*/ 2147483647 w 110" name="T74"/>
                <a:gd fmla="*/ 2147483647 h 154" name="T75"/>
                <a:gd fmla="*/ 2147483647 w 110" name="T76"/>
                <a:gd fmla="*/ 2147483647 h 154" name="T77"/>
                <a:gd fmla="*/ 2147483647 w 110" name="T78"/>
                <a:gd fmla="*/ 2147483647 h 154"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110" name="T120"/>
                <a:gd fmla="*/ 0 h 154" name="T121"/>
                <a:gd fmla="*/ 110 w 110" name="T122"/>
                <a:gd fmla="*/ 154 h 154"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154" w="110">
                  <a:moveTo>
                    <a:pt x="76" y="82"/>
                  </a:moveTo>
                  <a:lnTo>
                    <a:pt x="82" y="86"/>
                  </a:lnTo>
                  <a:lnTo>
                    <a:pt x="88" y="90"/>
                  </a:lnTo>
                  <a:lnTo>
                    <a:pt x="90" y="94"/>
                  </a:lnTo>
                  <a:lnTo>
                    <a:pt x="90" y="100"/>
                  </a:lnTo>
                  <a:lnTo>
                    <a:pt x="90" y="104"/>
                  </a:lnTo>
                  <a:lnTo>
                    <a:pt x="90" y="108"/>
                  </a:lnTo>
                  <a:lnTo>
                    <a:pt x="94" y="106"/>
                  </a:lnTo>
                  <a:lnTo>
                    <a:pt x="104" y="104"/>
                  </a:lnTo>
                  <a:lnTo>
                    <a:pt x="108" y="110"/>
                  </a:lnTo>
                  <a:lnTo>
                    <a:pt x="110" y="114"/>
                  </a:lnTo>
                  <a:lnTo>
                    <a:pt x="108" y="118"/>
                  </a:lnTo>
                  <a:lnTo>
                    <a:pt x="104" y="122"/>
                  </a:lnTo>
                  <a:lnTo>
                    <a:pt x="94" y="128"/>
                  </a:lnTo>
                  <a:lnTo>
                    <a:pt x="94" y="130"/>
                  </a:lnTo>
                  <a:lnTo>
                    <a:pt x="98" y="132"/>
                  </a:lnTo>
                  <a:lnTo>
                    <a:pt x="104" y="134"/>
                  </a:lnTo>
                  <a:lnTo>
                    <a:pt x="102" y="138"/>
                  </a:lnTo>
                  <a:lnTo>
                    <a:pt x="98" y="142"/>
                  </a:lnTo>
                  <a:lnTo>
                    <a:pt x="92" y="144"/>
                  </a:lnTo>
                  <a:lnTo>
                    <a:pt x="82" y="144"/>
                  </a:lnTo>
                  <a:lnTo>
                    <a:pt x="66" y="144"/>
                  </a:lnTo>
                  <a:lnTo>
                    <a:pt x="50" y="144"/>
                  </a:lnTo>
                  <a:lnTo>
                    <a:pt x="40" y="144"/>
                  </a:lnTo>
                  <a:lnTo>
                    <a:pt x="40" y="148"/>
                  </a:lnTo>
                  <a:lnTo>
                    <a:pt x="40" y="152"/>
                  </a:lnTo>
                  <a:lnTo>
                    <a:pt x="34" y="152"/>
                  </a:lnTo>
                  <a:lnTo>
                    <a:pt x="26" y="154"/>
                  </a:lnTo>
                  <a:lnTo>
                    <a:pt x="18" y="154"/>
                  </a:lnTo>
                  <a:lnTo>
                    <a:pt x="12" y="154"/>
                  </a:lnTo>
                  <a:lnTo>
                    <a:pt x="14" y="148"/>
                  </a:lnTo>
                  <a:lnTo>
                    <a:pt x="18" y="144"/>
                  </a:lnTo>
                  <a:lnTo>
                    <a:pt x="24" y="142"/>
                  </a:lnTo>
                  <a:lnTo>
                    <a:pt x="30" y="140"/>
                  </a:lnTo>
                  <a:lnTo>
                    <a:pt x="42" y="136"/>
                  </a:lnTo>
                  <a:lnTo>
                    <a:pt x="46" y="132"/>
                  </a:lnTo>
                  <a:lnTo>
                    <a:pt x="50" y="128"/>
                  </a:lnTo>
                  <a:lnTo>
                    <a:pt x="32" y="126"/>
                  </a:lnTo>
                  <a:lnTo>
                    <a:pt x="24" y="124"/>
                  </a:lnTo>
                  <a:lnTo>
                    <a:pt x="18" y="122"/>
                  </a:lnTo>
                  <a:lnTo>
                    <a:pt x="26" y="114"/>
                  </a:lnTo>
                  <a:lnTo>
                    <a:pt x="36" y="108"/>
                  </a:lnTo>
                  <a:lnTo>
                    <a:pt x="36" y="104"/>
                  </a:lnTo>
                  <a:lnTo>
                    <a:pt x="36" y="100"/>
                  </a:lnTo>
                  <a:lnTo>
                    <a:pt x="38" y="98"/>
                  </a:lnTo>
                  <a:lnTo>
                    <a:pt x="40" y="94"/>
                  </a:lnTo>
                  <a:lnTo>
                    <a:pt x="48" y="90"/>
                  </a:lnTo>
                  <a:lnTo>
                    <a:pt x="42" y="84"/>
                  </a:lnTo>
                  <a:lnTo>
                    <a:pt x="40" y="80"/>
                  </a:lnTo>
                  <a:lnTo>
                    <a:pt x="40" y="76"/>
                  </a:lnTo>
                  <a:lnTo>
                    <a:pt x="40" y="70"/>
                  </a:lnTo>
                  <a:lnTo>
                    <a:pt x="42" y="68"/>
                  </a:lnTo>
                  <a:lnTo>
                    <a:pt x="40" y="62"/>
                  </a:lnTo>
                  <a:lnTo>
                    <a:pt x="38" y="58"/>
                  </a:lnTo>
                  <a:lnTo>
                    <a:pt x="14" y="58"/>
                  </a:lnTo>
                  <a:lnTo>
                    <a:pt x="12" y="56"/>
                  </a:lnTo>
                  <a:lnTo>
                    <a:pt x="12" y="50"/>
                  </a:lnTo>
                  <a:lnTo>
                    <a:pt x="10" y="48"/>
                  </a:lnTo>
                  <a:lnTo>
                    <a:pt x="6" y="46"/>
                  </a:lnTo>
                  <a:lnTo>
                    <a:pt x="12" y="36"/>
                  </a:lnTo>
                  <a:lnTo>
                    <a:pt x="6" y="32"/>
                  </a:lnTo>
                  <a:lnTo>
                    <a:pt x="0" y="28"/>
                  </a:lnTo>
                  <a:lnTo>
                    <a:pt x="10" y="20"/>
                  </a:lnTo>
                  <a:lnTo>
                    <a:pt x="22" y="10"/>
                  </a:lnTo>
                  <a:lnTo>
                    <a:pt x="38" y="4"/>
                  </a:lnTo>
                  <a:lnTo>
                    <a:pt x="50" y="0"/>
                  </a:lnTo>
                  <a:lnTo>
                    <a:pt x="48" y="8"/>
                  </a:lnTo>
                  <a:lnTo>
                    <a:pt x="46" y="12"/>
                  </a:lnTo>
                  <a:lnTo>
                    <a:pt x="42" y="16"/>
                  </a:lnTo>
                  <a:lnTo>
                    <a:pt x="38" y="20"/>
                  </a:lnTo>
                  <a:lnTo>
                    <a:pt x="46" y="22"/>
                  </a:lnTo>
                  <a:lnTo>
                    <a:pt x="54" y="22"/>
                  </a:lnTo>
                  <a:lnTo>
                    <a:pt x="60" y="24"/>
                  </a:lnTo>
                  <a:lnTo>
                    <a:pt x="66" y="26"/>
                  </a:lnTo>
                  <a:lnTo>
                    <a:pt x="58" y="36"/>
                  </a:lnTo>
                  <a:lnTo>
                    <a:pt x="54" y="40"/>
                  </a:lnTo>
                  <a:lnTo>
                    <a:pt x="54" y="46"/>
                  </a:lnTo>
                  <a:lnTo>
                    <a:pt x="56" y="56"/>
                  </a:lnTo>
                  <a:lnTo>
                    <a:pt x="62" y="64"/>
                  </a:lnTo>
                  <a:lnTo>
                    <a:pt x="74" y="82"/>
                  </a:lnTo>
                  <a:lnTo>
                    <a:pt x="76" y="8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82" name="Freeform 167"/>
            <p:cNvSpPr/>
            <p:nvPr/>
          </p:nvSpPr>
          <p:spPr bwMode="auto">
            <a:xfrm>
              <a:off x="4429110" y="2984001"/>
              <a:ext cx="88790" cy="99558"/>
            </a:xfrm>
            <a:custGeom>
              <a:gdLst>
                <a:gd fmla="*/ 2147483647 w 60" name="T0"/>
                <a:gd fmla="*/ 2147483647 h 64" name="T1"/>
                <a:gd fmla="*/ 2147483647 w 60" name="T2"/>
                <a:gd fmla="*/ 2147483647 h 64" name="T3"/>
                <a:gd fmla="*/ 2147483647 w 60" name="T4"/>
                <a:gd fmla="*/ 2147483647 h 64" name="T5"/>
                <a:gd fmla="*/ 2147483647 w 60" name="T6"/>
                <a:gd fmla="*/ 0 h 64" name="T7"/>
                <a:gd fmla="*/ 2147483647 w 60" name="T8"/>
                <a:gd fmla="*/ 0 h 64" name="T9"/>
                <a:gd fmla="*/ 2147483647 w 60" name="T10"/>
                <a:gd fmla="*/ 0 h 64" name="T11"/>
                <a:gd fmla="*/ 2147483647 w 60" name="T12"/>
                <a:gd fmla="*/ 2147483647 h 64" name="T13"/>
                <a:gd fmla="*/ 2147483647 w 60" name="T14"/>
                <a:gd fmla="*/ 2147483647 h 64" name="T15"/>
                <a:gd fmla="*/ 2147483647 w 60" name="T16"/>
                <a:gd fmla="*/ 2147483647 h 64" name="T17"/>
                <a:gd fmla="*/ 2147483647 w 60" name="T18"/>
                <a:gd fmla="*/ 2147483647 h 64" name="T19"/>
                <a:gd fmla="*/ 2147483647 w 60" name="T20"/>
                <a:gd fmla="*/ 2147483647 h 64" name="T21"/>
                <a:gd fmla="*/ 2147483647 w 60" name="T22"/>
                <a:gd fmla="*/ 2147483647 h 64" name="T23"/>
                <a:gd fmla="*/ 2147483647 w 60" name="T24"/>
                <a:gd fmla="*/ 2147483647 h 64" name="T25"/>
                <a:gd fmla="*/ 2147483647 w 60" name="T26"/>
                <a:gd fmla="*/ 2147483647 h 64" name="T27"/>
                <a:gd fmla="*/ 2147483647 w 60" name="T28"/>
                <a:gd fmla="*/ 2147483647 h 64" name="T29"/>
                <a:gd fmla="*/ 2147483647 w 60" name="T30"/>
                <a:gd fmla="*/ 2147483647 h 64" name="T31"/>
                <a:gd fmla="*/ 2147483647 w 60" name="T32"/>
                <a:gd fmla="*/ 2147483647 h 64" name="T33"/>
                <a:gd fmla="*/ 2147483647 w 60" name="T34"/>
                <a:gd fmla="*/ 2147483647 h 64" name="T35"/>
                <a:gd fmla="*/ 2147483647 w 60" name="T36"/>
                <a:gd fmla="*/ 2147483647 h 64" name="T37"/>
                <a:gd fmla="*/ 2147483647 w 60" name="T38"/>
                <a:gd fmla="*/ 2147483647 h 64" name="T39"/>
                <a:gd fmla="*/ 2147483647 w 60" name="T40"/>
                <a:gd fmla="*/ 2147483647 h 64" name="T41"/>
                <a:gd fmla="*/ 2147483647 w 60" name="T42"/>
                <a:gd fmla="*/ 2147483647 h 64" name="T43"/>
                <a:gd fmla="*/ 2147483647 w 60" name="T44"/>
                <a:gd fmla="*/ 2147483647 h 64" name="T45"/>
                <a:gd fmla="*/ 2147483647 w 60" name="T46"/>
                <a:gd fmla="*/ 2147483647 h 64" name="T47"/>
                <a:gd fmla="*/ 0 w 60" name="T48"/>
                <a:gd fmla="*/ 2147483647 h 64" name="T49"/>
                <a:gd fmla="*/ 2147483647 w 60" name="T50"/>
                <a:gd fmla="*/ 2147483647 h 64" name="T51"/>
                <a:gd fmla="*/ 2147483647 w 60" name="T52"/>
                <a:gd fmla="*/ 2147483647 h 64" name="T53"/>
                <a:gd fmla="*/ 2147483647 w 60" name="T54"/>
                <a:gd fmla="*/ 2147483647 h 64" name="T55"/>
                <a:gd fmla="*/ 2147483647 w 60" name="T56"/>
                <a:gd fmla="*/ 2147483647 h 64" name="T57"/>
                <a:gd fmla="*/ 2147483647 w 60" name="T58"/>
                <a:gd fmla="*/ 2147483647 h 64" name="T59"/>
                <a:gd fmla="*/ 2147483647 w 60" name="T60"/>
                <a:gd fmla="*/ 2147483647 h 64" name="T61"/>
                <a:gd fmla="*/ 2147483647 w 60" name="T62"/>
                <a:gd fmla="*/ 2147483647 h 64" name="T63"/>
                <a:gd fmla="*/ 2147483647 w 60" name="T64"/>
                <a:gd fmla="*/ 2147483647 h 64" name="T65"/>
                <a:gd fmla="*/ 2147483647 w 60" name="T66"/>
                <a:gd fmla="*/ 2147483647 h 64" name="T67"/>
                <a:gd fmla="*/ 2147483647 w 60" name="T68"/>
                <a:gd fmla="*/ 2147483647 h 64" name="T69"/>
                <a:gd fmla="*/ 2147483647 w 60" name="T70"/>
                <a:gd fmla="*/ 2147483647 h 64"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60" name="T108"/>
                <a:gd fmla="*/ 0 h 64" name="T109"/>
                <a:gd fmla="*/ 60 w 60" name="T110"/>
                <a:gd fmla="*/ 64 h 64"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64" w="60">
                  <a:moveTo>
                    <a:pt x="32" y="20"/>
                  </a:moveTo>
                  <a:lnTo>
                    <a:pt x="32" y="4"/>
                  </a:lnTo>
                  <a:lnTo>
                    <a:pt x="32" y="2"/>
                  </a:lnTo>
                  <a:lnTo>
                    <a:pt x="34" y="0"/>
                  </a:lnTo>
                  <a:lnTo>
                    <a:pt x="44" y="0"/>
                  </a:lnTo>
                  <a:lnTo>
                    <a:pt x="56" y="0"/>
                  </a:lnTo>
                  <a:lnTo>
                    <a:pt x="60" y="2"/>
                  </a:lnTo>
                  <a:lnTo>
                    <a:pt x="60" y="6"/>
                  </a:lnTo>
                  <a:lnTo>
                    <a:pt x="58" y="14"/>
                  </a:lnTo>
                  <a:lnTo>
                    <a:pt x="54" y="18"/>
                  </a:lnTo>
                  <a:lnTo>
                    <a:pt x="50" y="20"/>
                  </a:lnTo>
                  <a:lnTo>
                    <a:pt x="48" y="24"/>
                  </a:lnTo>
                  <a:lnTo>
                    <a:pt x="50" y="26"/>
                  </a:lnTo>
                  <a:lnTo>
                    <a:pt x="52" y="30"/>
                  </a:lnTo>
                  <a:lnTo>
                    <a:pt x="54" y="32"/>
                  </a:lnTo>
                  <a:lnTo>
                    <a:pt x="56" y="36"/>
                  </a:lnTo>
                  <a:lnTo>
                    <a:pt x="54" y="42"/>
                  </a:lnTo>
                  <a:lnTo>
                    <a:pt x="50" y="46"/>
                  </a:lnTo>
                  <a:lnTo>
                    <a:pt x="38" y="54"/>
                  </a:lnTo>
                  <a:lnTo>
                    <a:pt x="24" y="62"/>
                  </a:lnTo>
                  <a:lnTo>
                    <a:pt x="16" y="64"/>
                  </a:lnTo>
                  <a:lnTo>
                    <a:pt x="10" y="64"/>
                  </a:lnTo>
                  <a:lnTo>
                    <a:pt x="6" y="64"/>
                  </a:lnTo>
                  <a:lnTo>
                    <a:pt x="4" y="62"/>
                  </a:lnTo>
                  <a:lnTo>
                    <a:pt x="0" y="56"/>
                  </a:lnTo>
                  <a:lnTo>
                    <a:pt x="2" y="52"/>
                  </a:lnTo>
                  <a:lnTo>
                    <a:pt x="6" y="48"/>
                  </a:lnTo>
                  <a:lnTo>
                    <a:pt x="14" y="40"/>
                  </a:lnTo>
                  <a:lnTo>
                    <a:pt x="6" y="34"/>
                  </a:lnTo>
                  <a:lnTo>
                    <a:pt x="2" y="30"/>
                  </a:lnTo>
                  <a:lnTo>
                    <a:pt x="6" y="26"/>
                  </a:lnTo>
                  <a:lnTo>
                    <a:pt x="4" y="20"/>
                  </a:lnTo>
                  <a:lnTo>
                    <a:pt x="10" y="18"/>
                  </a:lnTo>
                  <a:lnTo>
                    <a:pt x="20" y="16"/>
                  </a:lnTo>
                  <a:lnTo>
                    <a:pt x="26" y="18"/>
                  </a:lnTo>
                  <a:lnTo>
                    <a:pt x="32" y="2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83" name="Freeform 168"/>
            <p:cNvSpPr/>
            <p:nvPr/>
          </p:nvSpPr>
          <p:spPr bwMode="auto">
            <a:xfrm>
              <a:off x="4818861" y="3327809"/>
              <a:ext cx="13837" cy="43805"/>
            </a:xfrm>
            <a:custGeom>
              <a:gdLst>
                <a:gd fmla="*/ 0 w 10" name="T0"/>
                <a:gd fmla="*/ 2147483647 h 28" name="T1"/>
                <a:gd fmla="*/ 0 w 10" name="T2"/>
                <a:gd fmla="*/ 2147483647 h 28" name="T3"/>
                <a:gd fmla="*/ 2147483647 w 10" name="T4"/>
                <a:gd fmla="*/ 2147483647 h 28" name="T5"/>
                <a:gd fmla="*/ 2147483647 w 10" name="T6"/>
                <a:gd fmla="*/ 0 h 28" name="T7"/>
                <a:gd fmla="*/ 2147483647 w 10" name="T8"/>
                <a:gd fmla="*/ 2147483647 h 28" name="T9"/>
                <a:gd fmla="*/ 2147483647 w 10" name="T10"/>
                <a:gd fmla="*/ 2147483647 h 28" name="T11"/>
                <a:gd fmla="*/ 2147483647 w 10" name="T12"/>
                <a:gd fmla="*/ 2147483647 h 28" name="T13"/>
                <a:gd fmla="*/ 0 w 10" name="T14"/>
                <a:gd fmla="*/ 2147483647 h 28" name="T15"/>
                <a:gd fmla="*/ 0 60000 65536" name="T16"/>
                <a:gd fmla="*/ 0 60000 65536" name="T17"/>
                <a:gd fmla="*/ 0 60000 65536" name="T18"/>
                <a:gd fmla="*/ 0 60000 65536" name="T19"/>
                <a:gd fmla="*/ 0 60000 65536" name="T20"/>
                <a:gd fmla="*/ 0 60000 65536" name="T21"/>
                <a:gd fmla="*/ 0 60000 65536" name="T22"/>
                <a:gd fmla="*/ 0 60000 65536" name="T23"/>
                <a:gd fmla="*/ 0 w 10" name="T24"/>
                <a:gd fmla="*/ 0 h 28" name="T25"/>
                <a:gd fmla="*/ 10 w 10" name="T26"/>
                <a:gd fmla="*/ 28 h 2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28" w="10">
                  <a:moveTo>
                    <a:pt x="0" y="28"/>
                  </a:moveTo>
                  <a:lnTo>
                    <a:pt x="0" y="12"/>
                  </a:lnTo>
                  <a:lnTo>
                    <a:pt x="2" y="6"/>
                  </a:lnTo>
                  <a:lnTo>
                    <a:pt x="6" y="0"/>
                  </a:lnTo>
                  <a:lnTo>
                    <a:pt x="8" y="6"/>
                  </a:lnTo>
                  <a:lnTo>
                    <a:pt x="10" y="10"/>
                  </a:lnTo>
                  <a:lnTo>
                    <a:pt x="10" y="28"/>
                  </a:lnTo>
                  <a:lnTo>
                    <a:pt x="0" y="2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84" name="Freeform 169"/>
            <p:cNvSpPr/>
            <p:nvPr/>
          </p:nvSpPr>
          <p:spPr bwMode="auto">
            <a:xfrm>
              <a:off x="4798104" y="3378251"/>
              <a:ext cx="40359" cy="62390"/>
            </a:xfrm>
            <a:custGeom>
              <a:gdLst>
                <a:gd fmla="*/ 2147483647 w 28" name="T0"/>
                <a:gd fmla="*/ 2147483647 h 40" name="T1"/>
                <a:gd fmla="*/ 2147483647 w 28" name="T2"/>
                <a:gd fmla="*/ 2147483647 h 40" name="T3"/>
                <a:gd fmla="*/ 2147483647 w 28" name="T4"/>
                <a:gd fmla="*/ 0 h 40" name="T5"/>
                <a:gd fmla="*/ 2147483647 w 28" name="T6"/>
                <a:gd fmla="*/ 2147483647 h 40" name="T7"/>
                <a:gd fmla="*/ 2147483647 w 28" name="T8"/>
                <a:gd fmla="*/ 2147483647 h 40" name="T9"/>
                <a:gd fmla="*/ 2147483647 w 28" name="T10"/>
                <a:gd fmla="*/ 2147483647 h 40" name="T11"/>
                <a:gd fmla="*/ 2147483647 w 28" name="T12"/>
                <a:gd fmla="*/ 2147483647 h 40" name="T13"/>
                <a:gd fmla="*/ 2147483647 w 28" name="T14"/>
                <a:gd fmla="*/ 2147483647 h 40" name="T15"/>
                <a:gd fmla="*/ 2147483647 w 28" name="T16"/>
                <a:gd fmla="*/ 2147483647 h 40" name="T17"/>
                <a:gd fmla="*/ 2147483647 w 28" name="T18"/>
                <a:gd fmla="*/ 2147483647 h 40" name="T19"/>
                <a:gd fmla="*/ 2147483647 w 28" name="T20"/>
                <a:gd fmla="*/ 2147483647 h 40" name="T21"/>
                <a:gd fmla="*/ 2147483647 w 28" name="T22"/>
                <a:gd fmla="*/ 2147483647 h 40" name="T23"/>
                <a:gd fmla="*/ 2147483647 w 28" name="T24"/>
                <a:gd fmla="*/ 2147483647 h 40" name="T25"/>
                <a:gd fmla="*/ 2147483647 w 28" name="T26"/>
                <a:gd fmla="*/ 2147483647 h 40" name="T27"/>
                <a:gd fmla="*/ 0 w 28" name="T28"/>
                <a:gd fmla="*/ 2147483647 h 40" name="T29"/>
                <a:gd fmla="*/ 2147483647 w 28" name="T30"/>
                <a:gd fmla="*/ 2147483647 h 40" name="T31"/>
                <a:gd fmla="*/ 2147483647 w 28" name="T32"/>
                <a:gd fmla="*/ 2147483647 h 40" name="T33"/>
                <a:gd fmla="*/ 2147483647 w 28" name="T34"/>
                <a:gd fmla="*/ 2147483647 h 4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28" name="T54"/>
                <a:gd fmla="*/ 0 h 40" name="T55"/>
                <a:gd fmla="*/ 28 w 28" name="T56"/>
                <a:gd fmla="*/ 40 h 40"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40" w="28">
                  <a:moveTo>
                    <a:pt x="12" y="8"/>
                  </a:moveTo>
                  <a:lnTo>
                    <a:pt x="16" y="4"/>
                  </a:lnTo>
                  <a:lnTo>
                    <a:pt x="20" y="0"/>
                  </a:lnTo>
                  <a:lnTo>
                    <a:pt x="24" y="4"/>
                  </a:lnTo>
                  <a:lnTo>
                    <a:pt x="28" y="8"/>
                  </a:lnTo>
                  <a:lnTo>
                    <a:pt x="28" y="34"/>
                  </a:lnTo>
                  <a:lnTo>
                    <a:pt x="24" y="36"/>
                  </a:lnTo>
                  <a:lnTo>
                    <a:pt x="20" y="38"/>
                  </a:lnTo>
                  <a:lnTo>
                    <a:pt x="14" y="40"/>
                  </a:lnTo>
                  <a:lnTo>
                    <a:pt x="10" y="36"/>
                  </a:lnTo>
                  <a:lnTo>
                    <a:pt x="10" y="34"/>
                  </a:lnTo>
                  <a:lnTo>
                    <a:pt x="10" y="30"/>
                  </a:lnTo>
                  <a:lnTo>
                    <a:pt x="10" y="14"/>
                  </a:lnTo>
                  <a:lnTo>
                    <a:pt x="4" y="12"/>
                  </a:lnTo>
                  <a:lnTo>
                    <a:pt x="0" y="8"/>
                  </a:lnTo>
                  <a:lnTo>
                    <a:pt x="4" y="6"/>
                  </a:lnTo>
                  <a:lnTo>
                    <a:pt x="8" y="6"/>
                  </a:lnTo>
                  <a:lnTo>
                    <a:pt x="12"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85" name="Freeform 170"/>
            <p:cNvSpPr/>
            <p:nvPr/>
          </p:nvSpPr>
          <p:spPr bwMode="auto">
            <a:xfrm>
              <a:off x="4904191" y="3465863"/>
              <a:ext cx="58808" cy="38495"/>
            </a:xfrm>
            <a:custGeom>
              <a:gdLst>
                <a:gd fmla="*/ 2147483647 w 41" name="T0"/>
                <a:gd fmla="*/ 2147483647 h 24" name="T1"/>
                <a:gd fmla="*/ 2147483647 w 41" name="T2"/>
                <a:gd fmla="*/ 2147483647 h 24" name="T3"/>
                <a:gd fmla="*/ 2147483647 w 41" name="T4"/>
                <a:gd fmla="*/ 2147483647 h 24" name="T5"/>
                <a:gd fmla="*/ 2147483647 w 41" name="T6"/>
                <a:gd fmla="*/ 2147483647 h 24" name="T7"/>
                <a:gd fmla="*/ 2147483647 w 41" name="T8"/>
                <a:gd fmla="*/ 2147483647 h 24" name="T9"/>
                <a:gd fmla="*/ 2147483647 w 41" name="T10"/>
                <a:gd fmla="*/ 2147483647 h 24" name="T11"/>
                <a:gd fmla="*/ 2147483647 w 41" name="T12"/>
                <a:gd fmla="*/ 2147483647 h 24" name="T13"/>
                <a:gd fmla="*/ 2147483647 w 41" name="T14"/>
                <a:gd fmla="*/ 2147483647 h 24" name="T15"/>
                <a:gd fmla="*/ 0 w 41" name="T16"/>
                <a:gd fmla="*/ 2147483647 h 24" name="T17"/>
                <a:gd fmla="*/ 0 w 41" name="T18"/>
                <a:gd fmla="*/ 2147483647 h 24" name="T19"/>
                <a:gd fmla="*/ 2147483647 w 41" name="T20"/>
                <a:gd fmla="*/ 0 h 24" name="T21"/>
                <a:gd fmla="*/ 2147483647 w 41" name="T22"/>
                <a:gd fmla="*/ 0 h 24" name="T23"/>
                <a:gd fmla="*/ 2147483647 w 41" name="T24"/>
                <a:gd fmla="*/ 2147483647 h 24" name="T25"/>
                <a:gd fmla="*/ 2147483647 w 41" name="T26"/>
                <a:gd fmla="*/ 2147483647 h 24" name="T27"/>
                <a:gd fmla="*/ 2147483647 w 41" name="T28"/>
                <a:gd fmla="*/ 2147483647 h 24" name="T29"/>
                <a:gd fmla="*/ 2147483647 w 41" name="T30"/>
                <a:gd fmla="*/ 0 h 24" name="T31"/>
                <a:gd fmla="*/ 2147483647 w 41" name="T32"/>
                <a:gd fmla="*/ 2147483647 h 24" name="T33"/>
                <a:gd fmla="*/ 2147483647 w 41" name="T34"/>
                <a:gd fmla="*/ 2147483647 h 24"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41" name="T54"/>
                <a:gd fmla="*/ 0 h 24" name="T55"/>
                <a:gd fmla="*/ 41 w 41" name="T56"/>
                <a:gd fmla="*/ 24 h 24"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4" w="41">
                  <a:moveTo>
                    <a:pt x="41" y="12"/>
                  </a:moveTo>
                  <a:lnTo>
                    <a:pt x="39" y="16"/>
                  </a:lnTo>
                  <a:lnTo>
                    <a:pt x="39" y="18"/>
                  </a:lnTo>
                  <a:lnTo>
                    <a:pt x="39" y="22"/>
                  </a:lnTo>
                  <a:lnTo>
                    <a:pt x="39" y="24"/>
                  </a:lnTo>
                  <a:lnTo>
                    <a:pt x="31" y="22"/>
                  </a:lnTo>
                  <a:lnTo>
                    <a:pt x="17" y="16"/>
                  </a:lnTo>
                  <a:lnTo>
                    <a:pt x="4" y="10"/>
                  </a:lnTo>
                  <a:lnTo>
                    <a:pt x="0" y="6"/>
                  </a:lnTo>
                  <a:lnTo>
                    <a:pt x="0" y="2"/>
                  </a:lnTo>
                  <a:lnTo>
                    <a:pt x="2" y="0"/>
                  </a:lnTo>
                  <a:lnTo>
                    <a:pt x="9" y="0"/>
                  </a:lnTo>
                  <a:lnTo>
                    <a:pt x="19" y="2"/>
                  </a:lnTo>
                  <a:lnTo>
                    <a:pt x="27" y="4"/>
                  </a:lnTo>
                  <a:lnTo>
                    <a:pt x="33" y="2"/>
                  </a:lnTo>
                  <a:lnTo>
                    <a:pt x="41" y="0"/>
                  </a:lnTo>
                  <a:lnTo>
                    <a:pt x="41" y="4"/>
                  </a:lnTo>
                  <a:lnTo>
                    <a:pt x="41" y="1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86" name="Freeform 171"/>
            <p:cNvSpPr/>
            <p:nvPr/>
          </p:nvSpPr>
          <p:spPr bwMode="auto">
            <a:xfrm>
              <a:off x="4832698" y="2952143"/>
              <a:ext cx="34594" cy="45133"/>
            </a:xfrm>
            <a:custGeom>
              <a:gdLst>
                <a:gd fmla="*/ 2147483647 w 24" name="T0"/>
                <a:gd fmla="*/ 2147483647 h 30" name="T1"/>
                <a:gd fmla="*/ 2147483647 w 24" name="T2"/>
                <a:gd fmla="*/ 2147483647 h 30" name="T3"/>
                <a:gd fmla="*/ 2147483647 w 24" name="T4"/>
                <a:gd fmla="*/ 2147483647 h 30" name="T5"/>
                <a:gd fmla="*/ 2147483647 w 24" name="T6"/>
                <a:gd fmla="*/ 2147483647 h 30" name="T7"/>
                <a:gd fmla="*/ 2147483647 w 24" name="T8"/>
                <a:gd fmla="*/ 2147483647 h 30" name="T9"/>
                <a:gd fmla="*/ 2147483647 w 24" name="T10"/>
                <a:gd fmla="*/ 2147483647 h 30" name="T11"/>
                <a:gd fmla="*/ 2147483647 w 24" name="T12"/>
                <a:gd fmla="*/ 2147483647 h 30" name="T13"/>
                <a:gd fmla="*/ 2147483647 w 24" name="T14"/>
                <a:gd fmla="*/ 2147483647 h 30" name="T15"/>
                <a:gd fmla="*/ 2147483647 w 24" name="T16"/>
                <a:gd fmla="*/ 2147483647 h 30" name="T17"/>
                <a:gd fmla="*/ 2147483647 w 24" name="T18"/>
                <a:gd fmla="*/ 2147483647 h 30" name="T19"/>
                <a:gd fmla="*/ 2147483647 w 24" name="T20"/>
                <a:gd fmla="*/ 2147483647 h 30" name="T21"/>
                <a:gd fmla="*/ 2147483647 w 24" name="T22"/>
                <a:gd fmla="*/ 2147483647 h 30" name="T23"/>
                <a:gd fmla="*/ 2147483647 w 24" name="T24"/>
                <a:gd fmla="*/ 2147483647 h 30" name="T25"/>
                <a:gd fmla="*/ 2147483647 w 24" name="T26"/>
                <a:gd fmla="*/ 2147483647 h 30" name="T27"/>
                <a:gd fmla="*/ 0 w 24" name="T28"/>
                <a:gd fmla="*/ 2147483647 h 30" name="T29"/>
                <a:gd fmla="*/ 0 w 24" name="T30"/>
                <a:gd fmla="*/ 2147483647 h 30" name="T31"/>
                <a:gd fmla="*/ 2147483647 w 24" name="T32"/>
                <a:gd fmla="*/ 2147483647 h 30" name="T33"/>
                <a:gd fmla="*/ 2147483647 w 24" name="T34"/>
                <a:gd fmla="*/ 0 h 30" name="T35"/>
                <a:gd fmla="*/ 2147483647 w 24" name="T36"/>
                <a:gd fmla="*/ 0 h 30" name="T37"/>
                <a:gd fmla="*/ 2147483647 w 24" name="T38"/>
                <a:gd fmla="*/ 0 h 30" name="T39"/>
                <a:gd fmla="*/ 2147483647 w 24" name="T40"/>
                <a:gd fmla="*/ 2147483647 h 3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24" name="T63"/>
                <a:gd fmla="*/ 0 h 30" name="T64"/>
                <a:gd fmla="*/ 24 w 24" name="T65"/>
                <a:gd fmla="*/ 30 h 30"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30" w="24">
                  <a:moveTo>
                    <a:pt x="12" y="4"/>
                  </a:moveTo>
                  <a:lnTo>
                    <a:pt x="12" y="12"/>
                  </a:lnTo>
                  <a:lnTo>
                    <a:pt x="18" y="8"/>
                  </a:lnTo>
                  <a:lnTo>
                    <a:pt x="24" y="4"/>
                  </a:lnTo>
                  <a:lnTo>
                    <a:pt x="24" y="16"/>
                  </a:lnTo>
                  <a:lnTo>
                    <a:pt x="22" y="20"/>
                  </a:lnTo>
                  <a:lnTo>
                    <a:pt x="18" y="26"/>
                  </a:lnTo>
                  <a:lnTo>
                    <a:pt x="16" y="30"/>
                  </a:lnTo>
                  <a:lnTo>
                    <a:pt x="14" y="30"/>
                  </a:lnTo>
                  <a:lnTo>
                    <a:pt x="14" y="28"/>
                  </a:lnTo>
                  <a:lnTo>
                    <a:pt x="12" y="24"/>
                  </a:lnTo>
                  <a:lnTo>
                    <a:pt x="10" y="20"/>
                  </a:lnTo>
                  <a:lnTo>
                    <a:pt x="6" y="14"/>
                  </a:lnTo>
                  <a:lnTo>
                    <a:pt x="2" y="10"/>
                  </a:lnTo>
                  <a:lnTo>
                    <a:pt x="0" y="6"/>
                  </a:lnTo>
                  <a:lnTo>
                    <a:pt x="0" y="4"/>
                  </a:lnTo>
                  <a:lnTo>
                    <a:pt x="2" y="2"/>
                  </a:lnTo>
                  <a:lnTo>
                    <a:pt x="4" y="0"/>
                  </a:lnTo>
                  <a:lnTo>
                    <a:pt x="6" y="0"/>
                  </a:lnTo>
                  <a:lnTo>
                    <a:pt x="8" y="0"/>
                  </a:lnTo>
                  <a:lnTo>
                    <a:pt x="12" y="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87" name="Freeform 172"/>
            <p:cNvSpPr/>
            <p:nvPr/>
          </p:nvSpPr>
          <p:spPr bwMode="auto">
            <a:xfrm>
              <a:off x="4832698" y="2618954"/>
              <a:ext cx="217938" cy="357082"/>
            </a:xfrm>
            <a:custGeom>
              <a:gdLst>
                <a:gd fmla="*/ 2147483647 w 149" name="T0"/>
                <a:gd fmla="*/ 2147483647 h 224" name="T1"/>
                <a:gd fmla="*/ 2147483647 w 149" name="T2"/>
                <a:gd fmla="*/ 2147483647 h 224" name="T3"/>
                <a:gd fmla="*/ 2147483647 w 149" name="T4"/>
                <a:gd fmla="*/ 2147483647 h 224" name="T5"/>
                <a:gd fmla="*/ 2147483647 w 149" name="T6"/>
                <a:gd fmla="*/ 2147483647 h 224" name="T7"/>
                <a:gd fmla="*/ 2147483647 w 149" name="T8"/>
                <a:gd fmla="*/ 2147483647 h 224" name="T9"/>
                <a:gd fmla="*/ 2147483647 w 149" name="T10"/>
                <a:gd fmla="*/ 2147483647 h 224" name="T11"/>
                <a:gd fmla="*/ 2147483647 w 149" name="T12"/>
                <a:gd fmla="*/ 2147483647 h 224" name="T13"/>
                <a:gd fmla="*/ 2147483647 w 149" name="T14"/>
                <a:gd fmla="*/ 2147483647 h 224" name="T15"/>
                <a:gd fmla="*/ 2147483647 w 149" name="T16"/>
                <a:gd fmla="*/ 2147483647 h 224" name="T17"/>
                <a:gd fmla="*/ 2147483647 w 149" name="T18"/>
                <a:gd fmla="*/ 2147483647 h 224" name="T19"/>
                <a:gd fmla="*/ 2147483647 w 149" name="T20"/>
                <a:gd fmla="*/ 2147483647 h 224" name="T21"/>
                <a:gd fmla="*/ 2147483647 w 149" name="T22"/>
                <a:gd fmla="*/ 2147483647 h 224" name="T23"/>
                <a:gd fmla="*/ 2147483647 w 149" name="T24"/>
                <a:gd fmla="*/ 2147483647 h 224" name="T25"/>
                <a:gd fmla="*/ 2147483647 w 149" name="T26"/>
                <a:gd fmla="*/ 2147483647 h 224" name="T27"/>
                <a:gd fmla="*/ 2147483647 w 149" name="T28"/>
                <a:gd fmla="*/ 2147483647 h 224" name="T29"/>
                <a:gd fmla="*/ 2147483647 w 149" name="T30"/>
                <a:gd fmla="*/ 2147483647 h 224" name="T31"/>
                <a:gd fmla="*/ 0 w 149" name="T32"/>
                <a:gd fmla="*/ 2147483647 h 224" name="T33"/>
                <a:gd fmla="*/ 2147483647 w 149" name="T34"/>
                <a:gd fmla="*/ 2147483647 h 224" name="T35"/>
                <a:gd fmla="*/ 2147483647 w 149" name="T36"/>
                <a:gd fmla="*/ 2147483647 h 224" name="T37"/>
                <a:gd fmla="*/ 2147483647 w 149" name="T38"/>
                <a:gd fmla="*/ 2147483647 h 224" name="T39"/>
                <a:gd fmla="*/ 2147483647 w 149" name="T40"/>
                <a:gd fmla="*/ 2147483647 h 224" name="T41"/>
                <a:gd fmla="*/ 2147483647 w 149" name="T42"/>
                <a:gd fmla="*/ 2147483647 h 224" name="T43"/>
                <a:gd fmla="*/ 2147483647 w 149" name="T44"/>
                <a:gd fmla="*/ 2147483647 h 224" name="T45"/>
                <a:gd fmla="*/ 2147483647 w 149" name="T46"/>
                <a:gd fmla="*/ 2147483647 h 224" name="T47"/>
                <a:gd fmla="*/ 2147483647 w 149" name="T48"/>
                <a:gd fmla="*/ 2147483647 h 224" name="T49"/>
                <a:gd fmla="*/ 2147483647 w 149" name="T50"/>
                <a:gd fmla="*/ 2147483647 h 224" name="T51"/>
                <a:gd fmla="*/ 2147483647 w 149" name="T52"/>
                <a:gd fmla="*/ 2147483647 h 224" name="T53"/>
                <a:gd fmla="*/ 2147483647 w 149" name="T54"/>
                <a:gd fmla="*/ 2147483647 h 224" name="T55"/>
                <a:gd fmla="*/ 2147483647 w 149" name="T56"/>
                <a:gd fmla="*/ 2147483647 h 224" name="T57"/>
                <a:gd fmla="*/ 2147483647 w 149" name="T58"/>
                <a:gd fmla="*/ 2147483647 h 224" name="T59"/>
                <a:gd fmla="*/ 2147483647 w 149" name="T60"/>
                <a:gd fmla="*/ 2147483647 h 224" name="T61"/>
                <a:gd fmla="*/ 2147483647 w 149" name="T62"/>
                <a:gd fmla="*/ 2147483647 h 224" name="T63"/>
                <a:gd fmla="*/ 2147483647 w 149" name="T64"/>
                <a:gd fmla="*/ 2147483647 h 224" name="T65"/>
                <a:gd fmla="*/ 2147483647 w 149" name="T66"/>
                <a:gd fmla="*/ 2147483647 h 224" name="T67"/>
                <a:gd fmla="*/ 2147483647 w 149" name="T68"/>
                <a:gd fmla="*/ 2147483647 h 224" name="T69"/>
                <a:gd fmla="*/ 2147483647 w 149" name="T70"/>
                <a:gd fmla="*/ 2147483647 h 224" name="T71"/>
                <a:gd fmla="*/ 2147483647 w 149" name="T72"/>
                <a:gd fmla="*/ 2147483647 h 224" name="T73"/>
                <a:gd fmla="*/ 2147483647 w 149" name="T74"/>
                <a:gd fmla="*/ 2147483647 h 224" name="T75"/>
                <a:gd fmla="*/ 2147483647 w 149" name="T76"/>
                <a:gd fmla="*/ 2147483647 h 224" name="T77"/>
                <a:gd fmla="*/ 2147483647 w 149" name="T78"/>
                <a:gd fmla="*/ 2147483647 h 224" name="T79"/>
                <a:gd fmla="*/ 2147483647 w 149" name="T80"/>
                <a:gd fmla="*/ 2147483647 h 224"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149" name="T123"/>
                <a:gd fmla="*/ 0 h 224" name="T124"/>
                <a:gd fmla="*/ 149 w 149" name="T125"/>
                <a:gd fmla="*/ 224 h 224"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224" w="149">
                  <a:moveTo>
                    <a:pt x="149" y="56"/>
                  </a:moveTo>
                  <a:lnTo>
                    <a:pt x="145" y="44"/>
                  </a:lnTo>
                  <a:lnTo>
                    <a:pt x="143" y="36"/>
                  </a:lnTo>
                  <a:lnTo>
                    <a:pt x="141" y="28"/>
                  </a:lnTo>
                  <a:lnTo>
                    <a:pt x="137" y="16"/>
                  </a:lnTo>
                  <a:lnTo>
                    <a:pt x="131" y="10"/>
                  </a:lnTo>
                  <a:lnTo>
                    <a:pt x="121" y="8"/>
                  </a:lnTo>
                  <a:lnTo>
                    <a:pt x="113" y="4"/>
                  </a:lnTo>
                  <a:lnTo>
                    <a:pt x="105" y="0"/>
                  </a:lnTo>
                  <a:lnTo>
                    <a:pt x="97" y="4"/>
                  </a:lnTo>
                  <a:lnTo>
                    <a:pt x="89" y="6"/>
                  </a:lnTo>
                  <a:lnTo>
                    <a:pt x="77" y="6"/>
                  </a:lnTo>
                  <a:lnTo>
                    <a:pt x="65" y="8"/>
                  </a:lnTo>
                  <a:lnTo>
                    <a:pt x="59" y="12"/>
                  </a:lnTo>
                  <a:lnTo>
                    <a:pt x="50" y="22"/>
                  </a:lnTo>
                  <a:lnTo>
                    <a:pt x="42" y="32"/>
                  </a:lnTo>
                  <a:lnTo>
                    <a:pt x="36" y="42"/>
                  </a:lnTo>
                  <a:lnTo>
                    <a:pt x="32" y="54"/>
                  </a:lnTo>
                  <a:lnTo>
                    <a:pt x="30" y="64"/>
                  </a:lnTo>
                  <a:lnTo>
                    <a:pt x="30" y="76"/>
                  </a:lnTo>
                  <a:lnTo>
                    <a:pt x="22" y="76"/>
                  </a:lnTo>
                  <a:lnTo>
                    <a:pt x="12" y="76"/>
                  </a:lnTo>
                  <a:lnTo>
                    <a:pt x="8" y="78"/>
                  </a:lnTo>
                  <a:lnTo>
                    <a:pt x="6" y="82"/>
                  </a:lnTo>
                  <a:lnTo>
                    <a:pt x="4" y="86"/>
                  </a:lnTo>
                  <a:lnTo>
                    <a:pt x="4" y="90"/>
                  </a:lnTo>
                  <a:lnTo>
                    <a:pt x="4" y="98"/>
                  </a:lnTo>
                  <a:lnTo>
                    <a:pt x="8" y="108"/>
                  </a:lnTo>
                  <a:lnTo>
                    <a:pt x="12" y="122"/>
                  </a:lnTo>
                  <a:lnTo>
                    <a:pt x="12" y="130"/>
                  </a:lnTo>
                  <a:lnTo>
                    <a:pt x="12" y="132"/>
                  </a:lnTo>
                  <a:lnTo>
                    <a:pt x="14" y="134"/>
                  </a:lnTo>
                  <a:lnTo>
                    <a:pt x="20" y="138"/>
                  </a:lnTo>
                  <a:lnTo>
                    <a:pt x="0" y="168"/>
                  </a:lnTo>
                  <a:lnTo>
                    <a:pt x="4" y="172"/>
                  </a:lnTo>
                  <a:lnTo>
                    <a:pt x="14" y="182"/>
                  </a:lnTo>
                  <a:lnTo>
                    <a:pt x="28" y="202"/>
                  </a:lnTo>
                  <a:lnTo>
                    <a:pt x="30" y="204"/>
                  </a:lnTo>
                  <a:lnTo>
                    <a:pt x="30" y="208"/>
                  </a:lnTo>
                  <a:lnTo>
                    <a:pt x="28" y="216"/>
                  </a:lnTo>
                  <a:lnTo>
                    <a:pt x="30" y="218"/>
                  </a:lnTo>
                  <a:lnTo>
                    <a:pt x="30" y="222"/>
                  </a:lnTo>
                  <a:lnTo>
                    <a:pt x="32" y="224"/>
                  </a:lnTo>
                  <a:lnTo>
                    <a:pt x="38" y="224"/>
                  </a:lnTo>
                  <a:lnTo>
                    <a:pt x="50" y="224"/>
                  </a:lnTo>
                  <a:lnTo>
                    <a:pt x="52" y="216"/>
                  </a:lnTo>
                  <a:lnTo>
                    <a:pt x="57" y="214"/>
                  </a:lnTo>
                  <a:lnTo>
                    <a:pt x="63" y="212"/>
                  </a:lnTo>
                  <a:lnTo>
                    <a:pt x="73" y="212"/>
                  </a:lnTo>
                  <a:lnTo>
                    <a:pt x="73" y="208"/>
                  </a:lnTo>
                  <a:lnTo>
                    <a:pt x="79" y="208"/>
                  </a:lnTo>
                  <a:lnTo>
                    <a:pt x="81" y="204"/>
                  </a:lnTo>
                  <a:lnTo>
                    <a:pt x="81" y="200"/>
                  </a:lnTo>
                  <a:lnTo>
                    <a:pt x="83" y="200"/>
                  </a:lnTo>
                  <a:lnTo>
                    <a:pt x="79" y="196"/>
                  </a:lnTo>
                  <a:lnTo>
                    <a:pt x="79" y="170"/>
                  </a:lnTo>
                  <a:lnTo>
                    <a:pt x="85" y="166"/>
                  </a:lnTo>
                  <a:lnTo>
                    <a:pt x="89" y="164"/>
                  </a:lnTo>
                  <a:lnTo>
                    <a:pt x="95" y="160"/>
                  </a:lnTo>
                  <a:lnTo>
                    <a:pt x="99" y="156"/>
                  </a:lnTo>
                  <a:lnTo>
                    <a:pt x="79" y="156"/>
                  </a:lnTo>
                  <a:lnTo>
                    <a:pt x="95" y="154"/>
                  </a:lnTo>
                  <a:lnTo>
                    <a:pt x="101" y="152"/>
                  </a:lnTo>
                  <a:lnTo>
                    <a:pt x="105" y="150"/>
                  </a:lnTo>
                  <a:lnTo>
                    <a:pt x="105" y="146"/>
                  </a:lnTo>
                  <a:lnTo>
                    <a:pt x="87" y="140"/>
                  </a:lnTo>
                  <a:lnTo>
                    <a:pt x="81" y="134"/>
                  </a:lnTo>
                  <a:lnTo>
                    <a:pt x="79" y="130"/>
                  </a:lnTo>
                  <a:lnTo>
                    <a:pt x="77" y="124"/>
                  </a:lnTo>
                  <a:lnTo>
                    <a:pt x="79" y="114"/>
                  </a:lnTo>
                  <a:lnTo>
                    <a:pt x="85" y="104"/>
                  </a:lnTo>
                  <a:lnTo>
                    <a:pt x="91" y="98"/>
                  </a:lnTo>
                  <a:lnTo>
                    <a:pt x="99" y="92"/>
                  </a:lnTo>
                  <a:lnTo>
                    <a:pt x="113" y="84"/>
                  </a:lnTo>
                  <a:lnTo>
                    <a:pt x="119" y="78"/>
                  </a:lnTo>
                  <a:lnTo>
                    <a:pt x="121" y="72"/>
                  </a:lnTo>
                  <a:lnTo>
                    <a:pt x="121" y="66"/>
                  </a:lnTo>
                  <a:lnTo>
                    <a:pt x="121" y="62"/>
                  </a:lnTo>
                  <a:lnTo>
                    <a:pt x="123" y="60"/>
                  </a:lnTo>
                  <a:lnTo>
                    <a:pt x="129" y="58"/>
                  </a:lnTo>
                  <a:lnTo>
                    <a:pt x="137" y="56"/>
                  </a:lnTo>
                  <a:lnTo>
                    <a:pt x="141" y="56"/>
                  </a:lnTo>
                  <a:lnTo>
                    <a:pt x="149" y="5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88" name="Freeform 173"/>
            <p:cNvSpPr/>
            <p:nvPr/>
          </p:nvSpPr>
          <p:spPr bwMode="auto">
            <a:xfrm>
              <a:off x="4721999" y="2567185"/>
              <a:ext cx="430110" cy="339826"/>
            </a:xfrm>
            <a:custGeom>
              <a:gdLst>
                <a:gd fmla="*/ 2147483647 w 295" name="T0"/>
                <a:gd fmla="*/ 2147483647 h 214" name="T1"/>
                <a:gd fmla="*/ 2147483647 w 295" name="T2"/>
                <a:gd fmla="*/ 2147483647 h 214" name="T3"/>
                <a:gd fmla="*/ 2147483647 w 295" name="T4"/>
                <a:gd fmla="*/ 2147483647 h 214" name="T5"/>
                <a:gd fmla="*/ 2147483647 w 295" name="T6"/>
                <a:gd fmla="*/ 2147483647 h 214" name="T7"/>
                <a:gd fmla="*/ 2147483647 w 295" name="T8"/>
                <a:gd fmla="*/ 2147483647 h 214" name="T9"/>
                <a:gd fmla="*/ 2147483647 w 295" name="T10"/>
                <a:gd fmla="*/ 2147483647 h 214" name="T11"/>
                <a:gd fmla="*/ 2147483647 w 295" name="T12"/>
                <a:gd fmla="*/ 2147483647 h 214" name="T13"/>
                <a:gd fmla="*/ 2147483647 w 295" name="T14"/>
                <a:gd fmla="*/ 2147483647 h 214" name="T15"/>
                <a:gd fmla="*/ 2147483647 w 295" name="T16"/>
                <a:gd fmla="*/ 2147483647 h 214" name="T17"/>
                <a:gd fmla="*/ 2147483647 w 295" name="T18"/>
                <a:gd fmla="*/ 2147483647 h 214" name="T19"/>
                <a:gd fmla="*/ 2147483647 w 295" name="T20"/>
                <a:gd fmla="*/ 2147483647 h 214" name="T21"/>
                <a:gd fmla="*/ 2147483647 w 295" name="T22"/>
                <a:gd fmla="*/ 2147483647 h 214" name="T23"/>
                <a:gd fmla="*/ 2147483647 w 295" name="T24"/>
                <a:gd fmla="*/ 2147483647 h 214" name="T25"/>
                <a:gd fmla="*/ 2147483647 w 295" name="T26"/>
                <a:gd fmla="*/ 2147483647 h 214" name="T27"/>
                <a:gd fmla="*/ 2147483647 w 295" name="T28"/>
                <a:gd fmla="*/ 2147483647 h 214" name="T29"/>
                <a:gd fmla="*/ 2147483647 w 295" name="T30"/>
                <a:gd fmla="*/ 2147483647 h 214" name="T31"/>
                <a:gd fmla="*/ 2147483647 w 295" name="T32"/>
                <a:gd fmla="*/ 2147483647 h 214" name="T33"/>
                <a:gd fmla="*/ 2147483647 w 295" name="T34"/>
                <a:gd fmla="*/ 2147483647 h 214" name="T35"/>
                <a:gd fmla="*/ 2147483647 w 295" name="T36"/>
                <a:gd fmla="*/ 2147483647 h 214" name="T37"/>
                <a:gd fmla="*/ 2147483647 w 295" name="T38"/>
                <a:gd fmla="*/ 2147483647 h 214" name="T39"/>
                <a:gd fmla="*/ 2147483647 w 295" name="T40"/>
                <a:gd fmla="*/ 2147483647 h 214" name="T41"/>
                <a:gd fmla="*/ 2147483647 w 295" name="T42"/>
                <a:gd fmla="*/ 2147483647 h 214" name="T43"/>
                <a:gd fmla="*/ 0 w 295" name="T44"/>
                <a:gd fmla="*/ 2147483647 h 214" name="T45"/>
                <a:gd fmla="*/ 2147483647 w 295" name="T46"/>
                <a:gd fmla="*/ 2147483647 h 214" name="T47"/>
                <a:gd fmla="*/ 2147483647 w 295" name="T48"/>
                <a:gd fmla="*/ 2147483647 h 214" name="T49"/>
                <a:gd fmla="*/ 2147483647 w 295" name="T50"/>
                <a:gd fmla="*/ 2147483647 h 214" name="T51"/>
                <a:gd fmla="*/ 2147483647 w 295" name="T52"/>
                <a:gd fmla="*/ 2147483647 h 214" name="T53"/>
                <a:gd fmla="*/ 2147483647 w 295" name="T54"/>
                <a:gd fmla="*/ 2147483647 h 214" name="T55"/>
                <a:gd fmla="*/ 2147483647 w 295" name="T56"/>
                <a:gd fmla="*/ 2147483647 h 214" name="T57"/>
                <a:gd fmla="*/ 2147483647 w 295" name="T58"/>
                <a:gd fmla="*/ 2147483647 h 214" name="T59"/>
                <a:gd fmla="*/ 2147483647 w 295" name="T60"/>
                <a:gd fmla="*/ 2147483647 h 214" name="T61"/>
                <a:gd fmla="*/ 2147483647 w 295" name="T62"/>
                <a:gd fmla="*/ 2147483647 h 214" name="T63"/>
                <a:gd fmla="*/ 2147483647 w 295" name="T64"/>
                <a:gd fmla="*/ 2147483647 h 214" name="T65"/>
                <a:gd fmla="*/ 2147483647 w 295" name="T66"/>
                <a:gd fmla="*/ 2147483647 h 214" name="T67"/>
                <a:gd fmla="*/ 2147483647 w 295" name="T68"/>
                <a:gd fmla="*/ 2147483647 h 214" name="T69"/>
                <a:gd fmla="*/ 2147483647 w 295" name="T70"/>
                <a:gd fmla="*/ 2147483647 h 214" name="T71"/>
                <a:gd fmla="*/ 2147483647 w 295" name="T72"/>
                <a:gd fmla="*/ 2147483647 h 214" name="T73"/>
                <a:gd fmla="*/ 2147483647 w 295" name="T74"/>
                <a:gd fmla="*/ 2147483647 h 214" name="T75"/>
                <a:gd fmla="*/ 2147483647 w 295" name="T76"/>
                <a:gd fmla="*/ 2147483647 h 214" name="T77"/>
                <a:gd fmla="*/ 2147483647 w 295" name="T78"/>
                <a:gd fmla="*/ 2147483647 h 214" name="T79"/>
                <a:gd fmla="*/ 2147483647 w 295" name="T80"/>
                <a:gd fmla="*/ 2147483647 h 214" name="T81"/>
                <a:gd fmla="*/ 2147483647 w 295" name="T82"/>
                <a:gd fmla="*/ 0 h 214" name="T83"/>
                <a:gd fmla="*/ 2147483647 w 295" name="T84"/>
                <a:gd fmla="*/ 2147483647 h 214" name="T85"/>
                <a:gd fmla="*/ 2147483647 w 295" name="T86"/>
                <a:gd fmla="*/ 2147483647 h 214" name="T87"/>
                <a:gd fmla="*/ 2147483647 w 295" name="T88"/>
                <a:gd fmla="*/ 2147483647 h 214" name="T89"/>
                <a:gd fmla="*/ 2147483647 w 295" name="T90"/>
                <a:gd fmla="*/ 2147483647 h 214" name="T91"/>
                <a:gd fmla="*/ 2147483647 w 295" name="T92"/>
                <a:gd fmla="*/ 2147483647 h 214" name="T93"/>
                <a:gd fmla="*/ 2147483647 w 295" name="T94"/>
                <a:gd fmla="*/ 2147483647 h 214"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295" name="T144"/>
                <a:gd fmla="*/ 0 h 214" name="T145"/>
                <a:gd fmla="*/ 295 w 295" name="T146"/>
                <a:gd fmla="*/ 214 h 214"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214" w="295">
                  <a:moveTo>
                    <a:pt x="285" y="28"/>
                  </a:moveTo>
                  <a:lnTo>
                    <a:pt x="277" y="24"/>
                  </a:lnTo>
                  <a:lnTo>
                    <a:pt x="271" y="20"/>
                  </a:lnTo>
                  <a:lnTo>
                    <a:pt x="263" y="16"/>
                  </a:lnTo>
                  <a:lnTo>
                    <a:pt x="251" y="14"/>
                  </a:lnTo>
                  <a:lnTo>
                    <a:pt x="245" y="16"/>
                  </a:lnTo>
                  <a:lnTo>
                    <a:pt x="243" y="18"/>
                  </a:lnTo>
                  <a:lnTo>
                    <a:pt x="241" y="22"/>
                  </a:lnTo>
                  <a:lnTo>
                    <a:pt x="241" y="28"/>
                  </a:lnTo>
                  <a:lnTo>
                    <a:pt x="239" y="32"/>
                  </a:lnTo>
                  <a:lnTo>
                    <a:pt x="237" y="36"/>
                  </a:lnTo>
                  <a:lnTo>
                    <a:pt x="233" y="40"/>
                  </a:lnTo>
                  <a:lnTo>
                    <a:pt x="227" y="40"/>
                  </a:lnTo>
                  <a:lnTo>
                    <a:pt x="217" y="38"/>
                  </a:lnTo>
                  <a:lnTo>
                    <a:pt x="207" y="34"/>
                  </a:lnTo>
                  <a:lnTo>
                    <a:pt x="197" y="32"/>
                  </a:lnTo>
                  <a:lnTo>
                    <a:pt x="189" y="30"/>
                  </a:lnTo>
                  <a:lnTo>
                    <a:pt x="187" y="30"/>
                  </a:lnTo>
                  <a:lnTo>
                    <a:pt x="185" y="30"/>
                  </a:lnTo>
                  <a:lnTo>
                    <a:pt x="181" y="32"/>
                  </a:lnTo>
                  <a:lnTo>
                    <a:pt x="173" y="36"/>
                  </a:lnTo>
                  <a:lnTo>
                    <a:pt x="165" y="38"/>
                  </a:lnTo>
                  <a:lnTo>
                    <a:pt x="153" y="38"/>
                  </a:lnTo>
                  <a:lnTo>
                    <a:pt x="141" y="40"/>
                  </a:lnTo>
                  <a:lnTo>
                    <a:pt x="135" y="44"/>
                  </a:lnTo>
                  <a:lnTo>
                    <a:pt x="126" y="54"/>
                  </a:lnTo>
                  <a:lnTo>
                    <a:pt x="118" y="64"/>
                  </a:lnTo>
                  <a:lnTo>
                    <a:pt x="112" y="74"/>
                  </a:lnTo>
                  <a:lnTo>
                    <a:pt x="108" y="86"/>
                  </a:lnTo>
                  <a:lnTo>
                    <a:pt x="106" y="96"/>
                  </a:lnTo>
                  <a:lnTo>
                    <a:pt x="106" y="108"/>
                  </a:lnTo>
                  <a:lnTo>
                    <a:pt x="98" y="108"/>
                  </a:lnTo>
                  <a:lnTo>
                    <a:pt x="88" y="108"/>
                  </a:lnTo>
                  <a:lnTo>
                    <a:pt x="84" y="110"/>
                  </a:lnTo>
                  <a:lnTo>
                    <a:pt x="82" y="114"/>
                  </a:lnTo>
                  <a:lnTo>
                    <a:pt x="80" y="118"/>
                  </a:lnTo>
                  <a:lnTo>
                    <a:pt x="80" y="122"/>
                  </a:lnTo>
                  <a:lnTo>
                    <a:pt x="80" y="130"/>
                  </a:lnTo>
                  <a:lnTo>
                    <a:pt x="84" y="140"/>
                  </a:lnTo>
                  <a:lnTo>
                    <a:pt x="88" y="154"/>
                  </a:lnTo>
                  <a:lnTo>
                    <a:pt x="88" y="162"/>
                  </a:lnTo>
                  <a:lnTo>
                    <a:pt x="88" y="164"/>
                  </a:lnTo>
                  <a:lnTo>
                    <a:pt x="90" y="166"/>
                  </a:lnTo>
                  <a:lnTo>
                    <a:pt x="96" y="170"/>
                  </a:lnTo>
                  <a:lnTo>
                    <a:pt x="76" y="200"/>
                  </a:lnTo>
                  <a:lnTo>
                    <a:pt x="70" y="198"/>
                  </a:lnTo>
                  <a:lnTo>
                    <a:pt x="68" y="196"/>
                  </a:lnTo>
                  <a:lnTo>
                    <a:pt x="64" y="188"/>
                  </a:lnTo>
                  <a:lnTo>
                    <a:pt x="62" y="192"/>
                  </a:lnTo>
                  <a:lnTo>
                    <a:pt x="62" y="196"/>
                  </a:lnTo>
                  <a:lnTo>
                    <a:pt x="50" y="206"/>
                  </a:lnTo>
                  <a:lnTo>
                    <a:pt x="42" y="210"/>
                  </a:lnTo>
                  <a:lnTo>
                    <a:pt x="36" y="214"/>
                  </a:lnTo>
                  <a:lnTo>
                    <a:pt x="26" y="212"/>
                  </a:lnTo>
                  <a:lnTo>
                    <a:pt x="18" y="208"/>
                  </a:lnTo>
                  <a:lnTo>
                    <a:pt x="10" y="204"/>
                  </a:lnTo>
                  <a:lnTo>
                    <a:pt x="8" y="202"/>
                  </a:lnTo>
                  <a:lnTo>
                    <a:pt x="8" y="200"/>
                  </a:lnTo>
                  <a:lnTo>
                    <a:pt x="10" y="196"/>
                  </a:lnTo>
                  <a:lnTo>
                    <a:pt x="12" y="194"/>
                  </a:lnTo>
                  <a:lnTo>
                    <a:pt x="6" y="192"/>
                  </a:lnTo>
                  <a:lnTo>
                    <a:pt x="2" y="190"/>
                  </a:lnTo>
                  <a:lnTo>
                    <a:pt x="2" y="188"/>
                  </a:lnTo>
                  <a:lnTo>
                    <a:pt x="2" y="184"/>
                  </a:lnTo>
                  <a:lnTo>
                    <a:pt x="4" y="178"/>
                  </a:lnTo>
                  <a:lnTo>
                    <a:pt x="8" y="174"/>
                  </a:lnTo>
                  <a:lnTo>
                    <a:pt x="4" y="168"/>
                  </a:lnTo>
                  <a:lnTo>
                    <a:pt x="2" y="160"/>
                  </a:lnTo>
                  <a:lnTo>
                    <a:pt x="0" y="144"/>
                  </a:lnTo>
                  <a:lnTo>
                    <a:pt x="10" y="144"/>
                  </a:lnTo>
                  <a:lnTo>
                    <a:pt x="16" y="140"/>
                  </a:lnTo>
                  <a:lnTo>
                    <a:pt x="22" y="136"/>
                  </a:lnTo>
                  <a:lnTo>
                    <a:pt x="24" y="128"/>
                  </a:lnTo>
                  <a:lnTo>
                    <a:pt x="32" y="128"/>
                  </a:lnTo>
                  <a:lnTo>
                    <a:pt x="38" y="124"/>
                  </a:lnTo>
                  <a:lnTo>
                    <a:pt x="44" y="122"/>
                  </a:lnTo>
                  <a:lnTo>
                    <a:pt x="52" y="122"/>
                  </a:lnTo>
                  <a:lnTo>
                    <a:pt x="54" y="120"/>
                  </a:lnTo>
                  <a:lnTo>
                    <a:pt x="58" y="116"/>
                  </a:lnTo>
                  <a:lnTo>
                    <a:pt x="60" y="118"/>
                  </a:lnTo>
                  <a:lnTo>
                    <a:pt x="64" y="118"/>
                  </a:lnTo>
                  <a:lnTo>
                    <a:pt x="70" y="118"/>
                  </a:lnTo>
                  <a:lnTo>
                    <a:pt x="72" y="116"/>
                  </a:lnTo>
                  <a:lnTo>
                    <a:pt x="62" y="116"/>
                  </a:lnTo>
                  <a:lnTo>
                    <a:pt x="60" y="114"/>
                  </a:lnTo>
                  <a:lnTo>
                    <a:pt x="58" y="110"/>
                  </a:lnTo>
                  <a:lnTo>
                    <a:pt x="60" y="106"/>
                  </a:lnTo>
                  <a:lnTo>
                    <a:pt x="66" y="102"/>
                  </a:lnTo>
                  <a:lnTo>
                    <a:pt x="76" y="98"/>
                  </a:lnTo>
                  <a:lnTo>
                    <a:pt x="80" y="94"/>
                  </a:lnTo>
                  <a:lnTo>
                    <a:pt x="86" y="86"/>
                  </a:lnTo>
                  <a:lnTo>
                    <a:pt x="92" y="70"/>
                  </a:lnTo>
                  <a:lnTo>
                    <a:pt x="94" y="68"/>
                  </a:lnTo>
                  <a:lnTo>
                    <a:pt x="96" y="68"/>
                  </a:lnTo>
                  <a:lnTo>
                    <a:pt x="102" y="64"/>
                  </a:lnTo>
                  <a:lnTo>
                    <a:pt x="106" y="60"/>
                  </a:lnTo>
                  <a:lnTo>
                    <a:pt x="108" y="56"/>
                  </a:lnTo>
                  <a:lnTo>
                    <a:pt x="108" y="52"/>
                  </a:lnTo>
                  <a:lnTo>
                    <a:pt x="112" y="50"/>
                  </a:lnTo>
                  <a:lnTo>
                    <a:pt x="116" y="48"/>
                  </a:lnTo>
                  <a:lnTo>
                    <a:pt x="116" y="40"/>
                  </a:lnTo>
                  <a:lnTo>
                    <a:pt x="106" y="44"/>
                  </a:lnTo>
                  <a:lnTo>
                    <a:pt x="104" y="44"/>
                  </a:lnTo>
                  <a:lnTo>
                    <a:pt x="100" y="42"/>
                  </a:lnTo>
                  <a:lnTo>
                    <a:pt x="106" y="42"/>
                  </a:lnTo>
                  <a:lnTo>
                    <a:pt x="106" y="40"/>
                  </a:lnTo>
                  <a:lnTo>
                    <a:pt x="112" y="38"/>
                  </a:lnTo>
                  <a:lnTo>
                    <a:pt x="114" y="34"/>
                  </a:lnTo>
                  <a:lnTo>
                    <a:pt x="116" y="34"/>
                  </a:lnTo>
                  <a:lnTo>
                    <a:pt x="120" y="36"/>
                  </a:lnTo>
                  <a:lnTo>
                    <a:pt x="135" y="36"/>
                  </a:lnTo>
                  <a:lnTo>
                    <a:pt x="135" y="28"/>
                  </a:lnTo>
                  <a:lnTo>
                    <a:pt x="135" y="26"/>
                  </a:lnTo>
                  <a:lnTo>
                    <a:pt x="139" y="26"/>
                  </a:lnTo>
                  <a:lnTo>
                    <a:pt x="145" y="28"/>
                  </a:lnTo>
                  <a:lnTo>
                    <a:pt x="155" y="22"/>
                  </a:lnTo>
                  <a:lnTo>
                    <a:pt x="161" y="16"/>
                  </a:lnTo>
                  <a:lnTo>
                    <a:pt x="165" y="12"/>
                  </a:lnTo>
                  <a:lnTo>
                    <a:pt x="167" y="14"/>
                  </a:lnTo>
                  <a:lnTo>
                    <a:pt x="169" y="16"/>
                  </a:lnTo>
                  <a:lnTo>
                    <a:pt x="175" y="18"/>
                  </a:lnTo>
                  <a:lnTo>
                    <a:pt x="181" y="16"/>
                  </a:lnTo>
                  <a:lnTo>
                    <a:pt x="185" y="12"/>
                  </a:lnTo>
                  <a:lnTo>
                    <a:pt x="189" y="8"/>
                  </a:lnTo>
                  <a:lnTo>
                    <a:pt x="209" y="4"/>
                  </a:lnTo>
                  <a:lnTo>
                    <a:pt x="227" y="0"/>
                  </a:lnTo>
                  <a:lnTo>
                    <a:pt x="233" y="2"/>
                  </a:lnTo>
                  <a:lnTo>
                    <a:pt x="239" y="4"/>
                  </a:lnTo>
                  <a:lnTo>
                    <a:pt x="243" y="8"/>
                  </a:lnTo>
                  <a:lnTo>
                    <a:pt x="245" y="12"/>
                  </a:lnTo>
                  <a:lnTo>
                    <a:pt x="249" y="6"/>
                  </a:lnTo>
                  <a:lnTo>
                    <a:pt x="251" y="2"/>
                  </a:lnTo>
                  <a:lnTo>
                    <a:pt x="257" y="2"/>
                  </a:lnTo>
                  <a:lnTo>
                    <a:pt x="265" y="2"/>
                  </a:lnTo>
                  <a:lnTo>
                    <a:pt x="271" y="4"/>
                  </a:lnTo>
                  <a:lnTo>
                    <a:pt x="279" y="6"/>
                  </a:lnTo>
                  <a:lnTo>
                    <a:pt x="289" y="6"/>
                  </a:lnTo>
                  <a:lnTo>
                    <a:pt x="289" y="14"/>
                  </a:lnTo>
                  <a:lnTo>
                    <a:pt x="277" y="14"/>
                  </a:lnTo>
                  <a:lnTo>
                    <a:pt x="281" y="16"/>
                  </a:lnTo>
                  <a:lnTo>
                    <a:pt x="287" y="18"/>
                  </a:lnTo>
                  <a:lnTo>
                    <a:pt x="291" y="18"/>
                  </a:lnTo>
                  <a:lnTo>
                    <a:pt x="295" y="14"/>
                  </a:lnTo>
                  <a:lnTo>
                    <a:pt x="295" y="26"/>
                  </a:lnTo>
                  <a:lnTo>
                    <a:pt x="279" y="30"/>
                  </a:lnTo>
                  <a:lnTo>
                    <a:pt x="285" y="2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89" name="Freeform 174"/>
            <p:cNvSpPr/>
            <p:nvPr/>
          </p:nvSpPr>
          <p:spPr bwMode="auto">
            <a:xfrm>
              <a:off x="5069085" y="2859222"/>
              <a:ext cx="83024" cy="54425"/>
            </a:xfrm>
            <a:custGeom>
              <a:gdLst>
                <a:gd fmla="*/ 2147483647 w 58" name="T0"/>
                <a:gd fmla="*/ 2147483647 h 34" name="T1"/>
                <a:gd fmla="*/ 2147483647 w 58" name="T2"/>
                <a:gd fmla="*/ 2147483647 h 34" name="T3"/>
                <a:gd fmla="*/ 2147483647 w 58" name="T4"/>
                <a:gd fmla="*/ 2147483647 h 34" name="T5"/>
                <a:gd fmla="*/ 2147483647 w 58" name="T6"/>
                <a:gd fmla="*/ 2147483647 h 34" name="T7"/>
                <a:gd fmla="*/ 2147483647 w 58" name="T8"/>
                <a:gd fmla="*/ 2147483647 h 34" name="T9"/>
                <a:gd fmla="*/ 2147483647 w 58" name="T10"/>
                <a:gd fmla="*/ 2147483647 h 34" name="T11"/>
                <a:gd fmla="*/ 2147483647 w 58" name="T12"/>
                <a:gd fmla="*/ 2147483647 h 34" name="T13"/>
                <a:gd fmla="*/ 2147483647 w 58" name="T14"/>
                <a:gd fmla="*/ 2147483647 h 34" name="T15"/>
                <a:gd fmla="*/ 2147483647 w 58" name="T16"/>
                <a:gd fmla="*/ 2147483647 h 34" name="T17"/>
                <a:gd fmla="*/ 2147483647 w 58" name="T18"/>
                <a:gd fmla="*/ 0 h 34" name="T19"/>
                <a:gd fmla="*/ 2147483647 w 58" name="T20"/>
                <a:gd fmla="*/ 0 h 34" name="T21"/>
                <a:gd fmla="*/ 2147483647 w 58" name="T22"/>
                <a:gd fmla="*/ 2147483647 h 34" name="T23"/>
                <a:gd fmla="*/ 2147483647 w 58" name="T24"/>
                <a:gd fmla="*/ 2147483647 h 34" name="T25"/>
                <a:gd fmla="*/ 2147483647 w 58" name="T26"/>
                <a:gd fmla="*/ 2147483647 h 34" name="T27"/>
                <a:gd fmla="*/ 0 w 58" name="T28"/>
                <a:gd fmla="*/ 2147483647 h 34" name="T29"/>
                <a:gd fmla="*/ 2147483647 w 58" name="T30"/>
                <a:gd fmla="*/ 2147483647 h 34" name="T31"/>
                <a:gd fmla="*/ 2147483647 w 58" name="T32"/>
                <a:gd fmla="*/ 2147483647 h 34" name="T33"/>
                <a:gd fmla="*/ 2147483647 w 58" name="T34"/>
                <a:gd fmla="*/ 2147483647 h 34" name="T35"/>
                <a:gd fmla="*/ 2147483647 w 58" name="T36"/>
                <a:gd fmla="*/ 2147483647 h 34" name="T37"/>
                <a:gd fmla="*/ 2147483647 w 58" name="T38"/>
                <a:gd fmla="*/ 2147483647 h 34" name="T39"/>
                <a:gd fmla="*/ 2147483647 w 58" name="T40"/>
                <a:gd fmla="*/ 2147483647 h 34" name="T41"/>
                <a:gd fmla="*/ 2147483647 w 58" name="T42"/>
                <a:gd fmla="*/ 2147483647 h 34" name="T43"/>
                <a:gd fmla="*/ 2147483647 w 58" name="T44"/>
                <a:gd fmla="*/ 2147483647 h 34" name="T45"/>
                <a:gd fmla="*/ 2147483647 w 58" name="T46"/>
                <a:gd fmla="*/ 2147483647 h 34" name="T47"/>
                <a:gd fmla="*/ 2147483647 w 58" name="T48"/>
                <a:gd fmla="*/ 2147483647 h 34" name="T49"/>
                <a:gd fmla="*/ 2147483647 w 58" name="T50"/>
                <a:gd fmla="*/ 2147483647 h 34" name="T51"/>
                <a:gd fmla="*/ 2147483647 w 58" name="T52"/>
                <a:gd fmla="*/ 2147483647 h 34" name="T53"/>
                <a:gd fmla="*/ 2147483647 w 58" name="T54"/>
                <a:gd fmla="*/ 2147483647 h 34" name="T55"/>
                <a:gd fmla="*/ 2147483647 w 58" name="T56"/>
                <a:gd fmla="*/ 2147483647 h 34" name="T57"/>
                <a:gd fmla="*/ 2147483647 w 58" name="T58"/>
                <a:gd fmla="*/ 2147483647 h 34"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58" name="T90"/>
                <a:gd fmla="*/ 0 h 34" name="T91"/>
                <a:gd fmla="*/ 58 w 58" name="T92"/>
                <a:gd fmla="*/ 34 h 34"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34" w="57">
                  <a:moveTo>
                    <a:pt x="58" y="34"/>
                  </a:moveTo>
                  <a:lnTo>
                    <a:pt x="52" y="24"/>
                  </a:lnTo>
                  <a:lnTo>
                    <a:pt x="48" y="16"/>
                  </a:lnTo>
                  <a:lnTo>
                    <a:pt x="52" y="16"/>
                  </a:lnTo>
                  <a:lnTo>
                    <a:pt x="54" y="14"/>
                  </a:lnTo>
                  <a:lnTo>
                    <a:pt x="54" y="4"/>
                  </a:lnTo>
                  <a:lnTo>
                    <a:pt x="48" y="6"/>
                  </a:lnTo>
                  <a:lnTo>
                    <a:pt x="44" y="6"/>
                  </a:lnTo>
                  <a:lnTo>
                    <a:pt x="40" y="4"/>
                  </a:lnTo>
                  <a:lnTo>
                    <a:pt x="32" y="0"/>
                  </a:lnTo>
                  <a:lnTo>
                    <a:pt x="24" y="0"/>
                  </a:lnTo>
                  <a:lnTo>
                    <a:pt x="14" y="2"/>
                  </a:lnTo>
                  <a:lnTo>
                    <a:pt x="6" y="6"/>
                  </a:lnTo>
                  <a:lnTo>
                    <a:pt x="2" y="8"/>
                  </a:lnTo>
                  <a:lnTo>
                    <a:pt x="0" y="10"/>
                  </a:lnTo>
                  <a:lnTo>
                    <a:pt x="2" y="16"/>
                  </a:lnTo>
                  <a:lnTo>
                    <a:pt x="6" y="20"/>
                  </a:lnTo>
                  <a:lnTo>
                    <a:pt x="10" y="22"/>
                  </a:lnTo>
                  <a:lnTo>
                    <a:pt x="18" y="24"/>
                  </a:lnTo>
                  <a:lnTo>
                    <a:pt x="26" y="22"/>
                  </a:lnTo>
                  <a:lnTo>
                    <a:pt x="30" y="22"/>
                  </a:lnTo>
                  <a:lnTo>
                    <a:pt x="34" y="24"/>
                  </a:lnTo>
                  <a:lnTo>
                    <a:pt x="36" y="28"/>
                  </a:lnTo>
                  <a:lnTo>
                    <a:pt x="38" y="32"/>
                  </a:lnTo>
                  <a:lnTo>
                    <a:pt x="42" y="34"/>
                  </a:lnTo>
                  <a:lnTo>
                    <a:pt x="44" y="34"/>
                  </a:lnTo>
                  <a:lnTo>
                    <a:pt x="46" y="30"/>
                  </a:lnTo>
                  <a:lnTo>
                    <a:pt x="50" y="30"/>
                  </a:lnTo>
                  <a:lnTo>
                    <a:pt x="54" y="32"/>
                  </a:lnTo>
                  <a:lnTo>
                    <a:pt x="58" y="3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90" name="Freeform 175"/>
            <p:cNvSpPr/>
            <p:nvPr/>
          </p:nvSpPr>
          <p:spPr bwMode="auto">
            <a:xfrm>
              <a:off x="5036798" y="2893736"/>
              <a:ext cx="124536" cy="82301"/>
            </a:xfrm>
            <a:custGeom>
              <a:gdLst>
                <a:gd fmla="*/ 2147483647 w 86" name="T0"/>
                <a:gd fmla="*/ 2147483647 h 50" name="T1"/>
                <a:gd fmla="*/ 2147483647 w 86" name="T2"/>
                <a:gd fmla="*/ 2147483647 h 50" name="T3"/>
                <a:gd fmla="*/ 2147483647 w 86" name="T4"/>
                <a:gd fmla="*/ 2147483647 h 50" name="T5"/>
                <a:gd fmla="*/ 2147483647 w 86" name="T6"/>
                <a:gd fmla="*/ 2147483647 h 50" name="T7"/>
                <a:gd fmla="*/ 2147483647 w 86" name="T8"/>
                <a:gd fmla="*/ 2147483647 h 50" name="T9"/>
                <a:gd fmla="*/ 2147483647 w 86" name="T10"/>
                <a:gd fmla="*/ 2147483647 h 50" name="T11"/>
                <a:gd fmla="*/ 2147483647 w 86" name="T12"/>
                <a:gd fmla="*/ 2147483647 h 50" name="T13"/>
                <a:gd fmla="*/ 2147483647 w 86" name="T14"/>
                <a:gd fmla="*/ 2147483647 h 50" name="T15"/>
                <a:gd fmla="*/ 2147483647 w 86" name="T16"/>
                <a:gd fmla="*/ 2147483647 h 50" name="T17"/>
                <a:gd fmla="*/ 2147483647 w 86" name="T18"/>
                <a:gd fmla="*/ 2147483647 h 50" name="T19"/>
                <a:gd fmla="*/ 2147483647 w 86" name="T20"/>
                <a:gd fmla="*/ 2147483647 h 50" name="T21"/>
                <a:gd fmla="*/ 2147483647 w 86" name="T22"/>
                <a:gd fmla="*/ 2147483647 h 50" name="T23"/>
                <a:gd fmla="*/ 2147483647 w 86" name="T24"/>
                <a:gd fmla="*/ 2147483647 h 50" name="T25"/>
                <a:gd fmla="*/ 2147483647 w 86" name="T26"/>
                <a:gd fmla="*/ 2147483647 h 50" name="T27"/>
                <a:gd fmla="*/ 2147483647 w 86" name="T28"/>
                <a:gd fmla="*/ 2147483647 h 50" name="T29"/>
                <a:gd fmla="*/ 2147483647 w 86" name="T30"/>
                <a:gd fmla="*/ 2147483647 h 50" name="T31"/>
                <a:gd fmla="*/ 2147483647 w 86" name="T32"/>
                <a:gd fmla="*/ 2147483647 h 50" name="T33"/>
                <a:gd fmla="*/ 2147483647 w 86" name="T34"/>
                <a:gd fmla="*/ 0 h 50" name="T35"/>
                <a:gd fmla="*/ 2147483647 w 86" name="T36"/>
                <a:gd fmla="*/ 0 h 50" name="T37"/>
                <a:gd fmla="*/ 2147483647 w 86" name="T38"/>
                <a:gd fmla="*/ 2147483647 h 50" name="T39"/>
                <a:gd fmla="*/ 2147483647 w 86" name="T40"/>
                <a:gd fmla="*/ 2147483647 h 50" name="T41"/>
                <a:gd fmla="*/ 2147483647 w 86" name="T42"/>
                <a:gd fmla="*/ 2147483647 h 50" name="T43"/>
                <a:gd fmla="*/ 2147483647 w 86" name="T44"/>
                <a:gd fmla="*/ 2147483647 h 50" name="T45"/>
                <a:gd fmla="*/ 2147483647 w 86" name="T46"/>
                <a:gd fmla="*/ 2147483647 h 50" name="T47"/>
                <a:gd fmla="*/ 2147483647 w 86" name="T48"/>
                <a:gd fmla="*/ 2147483647 h 50" name="T49"/>
                <a:gd fmla="*/ 2147483647 w 86" name="T50"/>
                <a:gd fmla="*/ 2147483647 h 50" name="T51"/>
                <a:gd fmla="*/ 2147483647 w 86" name="T52"/>
                <a:gd fmla="*/ 2147483647 h 50" name="T53"/>
                <a:gd fmla="*/ 2147483647 w 86" name="T54"/>
                <a:gd fmla="*/ 2147483647 h 50" name="T55"/>
                <a:gd fmla="*/ 2147483647 w 86" name="T56"/>
                <a:gd fmla="*/ 2147483647 h 50" name="T57"/>
                <a:gd fmla="*/ 2147483647 w 86" name="T58"/>
                <a:gd fmla="*/ 2147483647 h 50" name="T59"/>
                <a:gd fmla="*/ 2147483647 w 86" name="T60"/>
                <a:gd fmla="*/ 2147483647 h 50" name="T61"/>
                <a:gd fmla="*/ 2147483647 w 86" name="T62"/>
                <a:gd fmla="*/ 2147483647 h 50" name="T63"/>
                <a:gd fmla="*/ 2147483647 w 86" name="T64"/>
                <a:gd fmla="*/ 2147483647 h 50" name="T65"/>
                <a:gd fmla="*/ 2147483647 w 86" name="T66"/>
                <a:gd fmla="*/ 2147483647 h 50" name="T67"/>
                <a:gd fmla="*/ 2147483647 w 86" name="T68"/>
                <a:gd fmla="*/ 2147483647 h 50" name="T69"/>
                <a:gd fmla="*/ 2147483647 w 86" name="T70"/>
                <a:gd fmla="*/ 2147483647 h 50" name="T71"/>
                <a:gd fmla="*/ 0 w 86" name="T72"/>
                <a:gd fmla="*/ 2147483647 h 50" name="T73"/>
                <a:gd fmla="*/ 2147483647 w 86" name="T74"/>
                <a:gd fmla="*/ 2147483647 h 50" name="T75"/>
                <a:gd fmla="*/ 2147483647 w 86" name="T76"/>
                <a:gd fmla="*/ 2147483647 h 50" name="T77"/>
                <a:gd fmla="*/ 2147483647 w 86" name="T78"/>
                <a:gd fmla="*/ 2147483647 h 50" name="T79"/>
                <a:gd fmla="*/ 2147483647 w 86" name="T80"/>
                <a:gd fmla="*/ 2147483647 h 50" name="T81"/>
                <a:gd fmla="*/ 2147483647 w 86" name="T82"/>
                <a:gd fmla="*/ 2147483647 h 50" name="T83"/>
                <a:gd fmla="*/ 2147483647 w 86" name="T84"/>
                <a:gd fmla="*/ 2147483647 h 50" name="T85"/>
                <a:gd fmla="*/ 2147483647 w 86" name="T86"/>
                <a:gd fmla="*/ 2147483647 h 50" name="T87"/>
                <a:gd fmla="*/ 2147483647 w 86" name="T88"/>
                <a:gd fmla="*/ 2147483647 h 50" name="T89"/>
                <a:gd fmla="*/ 2147483647 w 86" name="T90"/>
                <a:gd fmla="*/ 2147483647 h 50" name="T91"/>
                <a:gd fmla="*/ 2147483647 w 86" name="T92"/>
                <a:gd fmla="*/ 2147483647 h 50" name="T93"/>
                <a:gd fmla="*/ 2147483647 w 86" name="T94"/>
                <a:gd fmla="*/ 2147483647 h 50" name="T95"/>
                <a:gd fmla="*/ 2147483647 w 86" name="T96"/>
                <a:gd fmla="*/ 2147483647 h 50" name="T97"/>
                <a:gd fmla="*/ 2147483647 w 86" name="T98"/>
                <a:gd fmla="*/ 2147483647 h 50" name="T99"/>
                <a:gd fmla="*/ 2147483647 w 86" name="T100"/>
                <a:gd fmla="*/ 2147483647 h 50" name="T101"/>
                <a:gd fmla="*/ 2147483647 w 86" name="T102"/>
                <a:gd fmla="*/ 2147483647 h 50"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86" name="T156"/>
                <a:gd fmla="*/ 0 h 50" name="T157"/>
                <a:gd fmla="*/ 86 w 86" name="T158"/>
                <a:gd fmla="*/ 50 h 50"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50" w="86">
                  <a:moveTo>
                    <a:pt x="68" y="50"/>
                  </a:moveTo>
                  <a:lnTo>
                    <a:pt x="74" y="50"/>
                  </a:lnTo>
                  <a:lnTo>
                    <a:pt x="80" y="48"/>
                  </a:lnTo>
                  <a:lnTo>
                    <a:pt x="84" y="46"/>
                  </a:lnTo>
                  <a:lnTo>
                    <a:pt x="86" y="42"/>
                  </a:lnTo>
                  <a:lnTo>
                    <a:pt x="86" y="38"/>
                  </a:lnTo>
                  <a:lnTo>
                    <a:pt x="84" y="30"/>
                  </a:lnTo>
                  <a:lnTo>
                    <a:pt x="84" y="26"/>
                  </a:lnTo>
                  <a:lnTo>
                    <a:pt x="80" y="12"/>
                  </a:lnTo>
                  <a:lnTo>
                    <a:pt x="76" y="10"/>
                  </a:lnTo>
                  <a:lnTo>
                    <a:pt x="72" y="8"/>
                  </a:lnTo>
                  <a:lnTo>
                    <a:pt x="68" y="8"/>
                  </a:lnTo>
                  <a:lnTo>
                    <a:pt x="66" y="12"/>
                  </a:lnTo>
                  <a:lnTo>
                    <a:pt x="64" y="12"/>
                  </a:lnTo>
                  <a:lnTo>
                    <a:pt x="60" y="10"/>
                  </a:lnTo>
                  <a:lnTo>
                    <a:pt x="58" y="6"/>
                  </a:lnTo>
                  <a:lnTo>
                    <a:pt x="56" y="2"/>
                  </a:lnTo>
                  <a:lnTo>
                    <a:pt x="52" y="0"/>
                  </a:lnTo>
                  <a:lnTo>
                    <a:pt x="48" y="0"/>
                  </a:lnTo>
                  <a:lnTo>
                    <a:pt x="40" y="2"/>
                  </a:lnTo>
                  <a:lnTo>
                    <a:pt x="42" y="4"/>
                  </a:lnTo>
                  <a:lnTo>
                    <a:pt x="44" y="12"/>
                  </a:lnTo>
                  <a:lnTo>
                    <a:pt x="42" y="16"/>
                  </a:lnTo>
                  <a:lnTo>
                    <a:pt x="42" y="18"/>
                  </a:lnTo>
                  <a:lnTo>
                    <a:pt x="38" y="22"/>
                  </a:lnTo>
                  <a:lnTo>
                    <a:pt x="32" y="24"/>
                  </a:lnTo>
                  <a:lnTo>
                    <a:pt x="30" y="24"/>
                  </a:lnTo>
                  <a:lnTo>
                    <a:pt x="28" y="22"/>
                  </a:lnTo>
                  <a:lnTo>
                    <a:pt x="24" y="18"/>
                  </a:lnTo>
                  <a:lnTo>
                    <a:pt x="18" y="12"/>
                  </a:lnTo>
                  <a:lnTo>
                    <a:pt x="16" y="10"/>
                  </a:lnTo>
                  <a:lnTo>
                    <a:pt x="12" y="10"/>
                  </a:lnTo>
                  <a:lnTo>
                    <a:pt x="8" y="10"/>
                  </a:lnTo>
                  <a:lnTo>
                    <a:pt x="6" y="12"/>
                  </a:lnTo>
                  <a:lnTo>
                    <a:pt x="2" y="20"/>
                  </a:lnTo>
                  <a:lnTo>
                    <a:pt x="2" y="26"/>
                  </a:lnTo>
                  <a:lnTo>
                    <a:pt x="0" y="30"/>
                  </a:lnTo>
                  <a:lnTo>
                    <a:pt x="2" y="38"/>
                  </a:lnTo>
                  <a:lnTo>
                    <a:pt x="2" y="36"/>
                  </a:lnTo>
                  <a:lnTo>
                    <a:pt x="4" y="34"/>
                  </a:lnTo>
                  <a:lnTo>
                    <a:pt x="12" y="34"/>
                  </a:lnTo>
                  <a:lnTo>
                    <a:pt x="24" y="34"/>
                  </a:lnTo>
                  <a:lnTo>
                    <a:pt x="28" y="36"/>
                  </a:lnTo>
                  <a:lnTo>
                    <a:pt x="34" y="38"/>
                  </a:lnTo>
                  <a:lnTo>
                    <a:pt x="42" y="36"/>
                  </a:lnTo>
                  <a:lnTo>
                    <a:pt x="50" y="32"/>
                  </a:lnTo>
                  <a:lnTo>
                    <a:pt x="54" y="38"/>
                  </a:lnTo>
                  <a:lnTo>
                    <a:pt x="58" y="40"/>
                  </a:lnTo>
                  <a:lnTo>
                    <a:pt x="58" y="44"/>
                  </a:lnTo>
                  <a:lnTo>
                    <a:pt x="60" y="48"/>
                  </a:lnTo>
                  <a:lnTo>
                    <a:pt x="66" y="50"/>
                  </a:lnTo>
                  <a:lnTo>
                    <a:pt x="68" y="5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91" name="Freeform 176"/>
            <p:cNvSpPr/>
            <p:nvPr/>
          </p:nvSpPr>
          <p:spPr bwMode="auto">
            <a:xfrm>
              <a:off x="5036798" y="2945506"/>
              <a:ext cx="93402" cy="74336"/>
            </a:xfrm>
            <a:custGeom>
              <a:gdLst>
                <a:gd fmla="*/ 2147483647 w 64" name="T0"/>
                <a:gd fmla="*/ 2147483647 h 48" name="T1"/>
                <a:gd fmla="*/ 2147483647 w 64" name="T2"/>
                <a:gd fmla="*/ 2147483647 h 48" name="T3"/>
                <a:gd fmla="*/ 2147483647 w 64" name="T4"/>
                <a:gd fmla="*/ 2147483647 h 48" name="T5"/>
                <a:gd fmla="*/ 2147483647 w 64" name="T6"/>
                <a:gd fmla="*/ 2147483647 h 48" name="T7"/>
                <a:gd fmla="*/ 2147483647 w 64" name="T8"/>
                <a:gd fmla="*/ 2147483647 h 48" name="T9"/>
                <a:gd fmla="*/ 2147483647 w 64" name="T10"/>
                <a:gd fmla="*/ 0 h 48" name="T11"/>
                <a:gd fmla="*/ 2147483647 w 64" name="T12"/>
                <a:gd fmla="*/ 2147483647 h 48" name="T13"/>
                <a:gd fmla="*/ 2147483647 w 64" name="T14"/>
                <a:gd fmla="*/ 2147483647 h 48" name="T15"/>
                <a:gd fmla="*/ 2147483647 w 64" name="T16"/>
                <a:gd fmla="*/ 2147483647 h 48" name="T17"/>
                <a:gd fmla="*/ 2147483647 w 64" name="T18"/>
                <a:gd fmla="*/ 2147483647 h 48" name="T19"/>
                <a:gd fmla="*/ 2147483647 w 64" name="T20"/>
                <a:gd fmla="*/ 2147483647 h 48" name="T21"/>
                <a:gd fmla="*/ 2147483647 w 64" name="T22"/>
                <a:gd fmla="*/ 2147483647 h 48" name="T23"/>
                <a:gd fmla="*/ 2147483647 w 64" name="T24"/>
                <a:gd fmla="*/ 2147483647 h 48" name="T25"/>
                <a:gd fmla="*/ 0 w 64" name="T26"/>
                <a:gd fmla="*/ 2147483647 h 48" name="T27"/>
                <a:gd fmla="*/ 0 w 64" name="T28"/>
                <a:gd fmla="*/ 2147483647 h 48" name="T29"/>
                <a:gd fmla="*/ 2147483647 w 64" name="T30"/>
                <a:gd fmla="*/ 2147483647 h 48" name="T31"/>
                <a:gd fmla="*/ 2147483647 w 64" name="T32"/>
                <a:gd fmla="*/ 2147483647 h 48" name="T33"/>
                <a:gd fmla="*/ 2147483647 w 64" name="T34"/>
                <a:gd fmla="*/ 2147483647 h 48" name="T35"/>
                <a:gd fmla="*/ 2147483647 w 64" name="T36"/>
                <a:gd fmla="*/ 2147483647 h 48" name="T37"/>
                <a:gd fmla="*/ 2147483647 w 64" name="T38"/>
                <a:gd fmla="*/ 2147483647 h 48" name="T39"/>
                <a:gd fmla="*/ 2147483647 w 64" name="T40"/>
                <a:gd fmla="*/ 2147483647 h 48" name="T41"/>
                <a:gd fmla="*/ 2147483647 w 64" name="T42"/>
                <a:gd fmla="*/ 2147483647 h 48" name="T43"/>
                <a:gd fmla="*/ 2147483647 w 64" name="T44"/>
                <a:gd fmla="*/ 2147483647 h 48" name="T45"/>
                <a:gd fmla="*/ 2147483647 w 64" name="T46"/>
                <a:gd fmla="*/ 2147483647 h 48" name="T47"/>
                <a:gd fmla="*/ 2147483647 w 64" name="T48"/>
                <a:gd fmla="*/ 2147483647 h 48" name="T49"/>
                <a:gd fmla="*/ 2147483647 w 64" name="T50"/>
                <a:gd fmla="*/ 2147483647 h 48" name="T51"/>
                <a:gd fmla="*/ 2147483647 w 64" name="T52"/>
                <a:gd fmla="*/ 2147483647 h 48" name="T53"/>
                <a:gd fmla="*/ 2147483647 w 64" name="T54"/>
                <a:gd fmla="*/ 2147483647 h 48" name="T55"/>
                <a:gd fmla="*/ 2147483647 w 64" name="T56"/>
                <a:gd fmla="*/ 2147483647 h 48" name="T57"/>
                <a:gd fmla="*/ 2147483647 w 64" name="T58"/>
                <a:gd fmla="*/ 2147483647 h 48" name="T59"/>
                <a:gd fmla="*/ 2147483647 w 64" name="T60"/>
                <a:gd fmla="*/ 2147483647 h 48" name="T61"/>
                <a:gd fmla="*/ 2147483647 w 64" name="T62"/>
                <a:gd fmla="*/ 2147483647 h 4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64" name="T96"/>
                <a:gd fmla="*/ 0 h 48" name="T97"/>
                <a:gd fmla="*/ 64 w 64" name="T98"/>
                <a:gd fmla="*/ 48 h 4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48" w="64">
                  <a:moveTo>
                    <a:pt x="64" y="18"/>
                  </a:moveTo>
                  <a:lnTo>
                    <a:pt x="60" y="16"/>
                  </a:lnTo>
                  <a:lnTo>
                    <a:pt x="58" y="12"/>
                  </a:lnTo>
                  <a:lnTo>
                    <a:pt x="58" y="8"/>
                  </a:lnTo>
                  <a:lnTo>
                    <a:pt x="54" y="6"/>
                  </a:lnTo>
                  <a:lnTo>
                    <a:pt x="50" y="0"/>
                  </a:lnTo>
                  <a:lnTo>
                    <a:pt x="42" y="4"/>
                  </a:lnTo>
                  <a:lnTo>
                    <a:pt x="34" y="6"/>
                  </a:lnTo>
                  <a:lnTo>
                    <a:pt x="28" y="4"/>
                  </a:lnTo>
                  <a:lnTo>
                    <a:pt x="24" y="2"/>
                  </a:lnTo>
                  <a:lnTo>
                    <a:pt x="12" y="2"/>
                  </a:lnTo>
                  <a:lnTo>
                    <a:pt x="4" y="2"/>
                  </a:lnTo>
                  <a:lnTo>
                    <a:pt x="2" y="4"/>
                  </a:lnTo>
                  <a:lnTo>
                    <a:pt x="0" y="6"/>
                  </a:lnTo>
                  <a:lnTo>
                    <a:pt x="0" y="20"/>
                  </a:lnTo>
                  <a:lnTo>
                    <a:pt x="8" y="20"/>
                  </a:lnTo>
                  <a:lnTo>
                    <a:pt x="16" y="20"/>
                  </a:lnTo>
                  <a:lnTo>
                    <a:pt x="22" y="22"/>
                  </a:lnTo>
                  <a:lnTo>
                    <a:pt x="28" y="24"/>
                  </a:lnTo>
                  <a:lnTo>
                    <a:pt x="26" y="36"/>
                  </a:lnTo>
                  <a:lnTo>
                    <a:pt x="30" y="40"/>
                  </a:lnTo>
                  <a:lnTo>
                    <a:pt x="32" y="40"/>
                  </a:lnTo>
                  <a:lnTo>
                    <a:pt x="34" y="42"/>
                  </a:lnTo>
                  <a:lnTo>
                    <a:pt x="38" y="46"/>
                  </a:lnTo>
                  <a:lnTo>
                    <a:pt x="40" y="48"/>
                  </a:lnTo>
                  <a:lnTo>
                    <a:pt x="44" y="46"/>
                  </a:lnTo>
                  <a:lnTo>
                    <a:pt x="50" y="46"/>
                  </a:lnTo>
                  <a:lnTo>
                    <a:pt x="56" y="34"/>
                  </a:lnTo>
                  <a:lnTo>
                    <a:pt x="58" y="30"/>
                  </a:lnTo>
                  <a:lnTo>
                    <a:pt x="64" y="24"/>
                  </a:lnTo>
                  <a:lnTo>
                    <a:pt x="64" y="20"/>
                  </a:lnTo>
                  <a:lnTo>
                    <a:pt x="64" y="1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92" name="Freeform 177"/>
            <p:cNvSpPr/>
            <p:nvPr/>
          </p:nvSpPr>
          <p:spPr bwMode="auto">
            <a:xfrm>
              <a:off x="5018348" y="2977364"/>
              <a:ext cx="59962" cy="25221"/>
            </a:xfrm>
            <a:custGeom>
              <a:gdLst>
                <a:gd fmla="*/ 2147483647 w 40" name="T0"/>
                <a:gd fmla="*/ 2147483647 h 16" name="T1"/>
                <a:gd fmla="*/ 2147483647 w 40" name="T2"/>
                <a:gd fmla="*/ 2147483647 h 16" name="T3"/>
                <a:gd fmla="*/ 2147483647 w 40" name="T4"/>
                <a:gd fmla="*/ 2147483647 h 16" name="T5"/>
                <a:gd fmla="*/ 2147483647 w 40" name="T6"/>
                <a:gd fmla="*/ 0 h 16" name="T7"/>
                <a:gd fmla="*/ 2147483647 w 40" name="T8"/>
                <a:gd fmla="*/ 0 h 16" name="T9"/>
                <a:gd fmla="*/ 2147483647 w 40" name="T10"/>
                <a:gd fmla="*/ 0 h 16" name="T11"/>
                <a:gd fmla="*/ 2147483647 w 40" name="T12"/>
                <a:gd fmla="*/ 2147483647 h 16" name="T13"/>
                <a:gd fmla="*/ 2147483647 w 40" name="T14"/>
                <a:gd fmla="*/ 2147483647 h 16" name="T15"/>
                <a:gd fmla="*/ 2147483647 w 40" name="T16"/>
                <a:gd fmla="*/ 2147483647 h 16" name="T17"/>
                <a:gd fmla="*/ 2147483647 w 40" name="T18"/>
                <a:gd fmla="*/ 2147483647 h 16" name="T19"/>
                <a:gd fmla="*/ 0 w 40" name="T20"/>
                <a:gd fmla="*/ 2147483647 h 16" name="T21"/>
                <a:gd fmla="*/ 2147483647 w 40" name="T22"/>
                <a:gd fmla="*/ 2147483647 h 1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40" name="T36"/>
                <a:gd fmla="*/ 0 h 16" name="T37"/>
                <a:gd fmla="*/ 40 w 40" name="T38"/>
                <a:gd fmla="*/ 16 h 16"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6" w="40">
                  <a:moveTo>
                    <a:pt x="38" y="16"/>
                  </a:moveTo>
                  <a:lnTo>
                    <a:pt x="40" y="4"/>
                  </a:lnTo>
                  <a:lnTo>
                    <a:pt x="34" y="2"/>
                  </a:lnTo>
                  <a:lnTo>
                    <a:pt x="28" y="0"/>
                  </a:lnTo>
                  <a:lnTo>
                    <a:pt x="20" y="0"/>
                  </a:lnTo>
                  <a:lnTo>
                    <a:pt x="14" y="0"/>
                  </a:lnTo>
                  <a:lnTo>
                    <a:pt x="12" y="6"/>
                  </a:lnTo>
                  <a:lnTo>
                    <a:pt x="8" y="6"/>
                  </a:lnTo>
                  <a:lnTo>
                    <a:pt x="4" y="8"/>
                  </a:lnTo>
                  <a:lnTo>
                    <a:pt x="2" y="12"/>
                  </a:lnTo>
                  <a:lnTo>
                    <a:pt x="0" y="16"/>
                  </a:lnTo>
                  <a:lnTo>
                    <a:pt x="38" y="1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93" name="Freeform 178"/>
            <p:cNvSpPr/>
            <p:nvPr/>
          </p:nvSpPr>
          <p:spPr bwMode="auto">
            <a:xfrm>
              <a:off x="4429110" y="3354358"/>
              <a:ext cx="59962" cy="142037"/>
            </a:xfrm>
            <a:custGeom>
              <a:gdLst>
                <a:gd fmla="*/ 2147483647 w 40" name="T0"/>
                <a:gd fmla="*/ 2147483647 h 90" name="T1"/>
                <a:gd fmla="*/ 2147483647 w 40" name="T2"/>
                <a:gd fmla="*/ 2147483647 h 90" name="T3"/>
                <a:gd fmla="*/ 2147483647 w 40" name="T4"/>
                <a:gd fmla="*/ 2147483647 h 90" name="T5"/>
                <a:gd fmla="*/ 2147483647 w 40" name="T6"/>
                <a:gd fmla="*/ 2147483647 h 90" name="T7"/>
                <a:gd fmla="*/ 2147483647 w 40" name="T8"/>
                <a:gd fmla="*/ 2147483647 h 90" name="T9"/>
                <a:gd fmla="*/ 2147483647 w 40" name="T10"/>
                <a:gd fmla="*/ 2147483647 h 90" name="T11"/>
                <a:gd fmla="*/ 2147483647 w 40" name="T12"/>
                <a:gd fmla="*/ 2147483647 h 90" name="T13"/>
                <a:gd fmla="*/ 2147483647 w 40" name="T14"/>
                <a:gd fmla="*/ 2147483647 h 90" name="T15"/>
                <a:gd fmla="*/ 0 w 40" name="T16"/>
                <a:gd fmla="*/ 2147483647 h 90" name="T17"/>
                <a:gd fmla="*/ 0 w 40" name="T18"/>
                <a:gd fmla="*/ 2147483647 h 90" name="T19"/>
                <a:gd fmla="*/ 0 w 40" name="T20"/>
                <a:gd fmla="*/ 2147483647 h 90" name="T21"/>
                <a:gd fmla="*/ 2147483647 w 40" name="T22"/>
                <a:gd fmla="*/ 2147483647 h 90" name="T23"/>
                <a:gd fmla="*/ 2147483647 w 40" name="T24"/>
                <a:gd fmla="*/ 2147483647 h 90" name="T25"/>
                <a:gd fmla="*/ 2147483647 w 40" name="T26"/>
                <a:gd fmla="*/ 2147483647 h 90" name="T27"/>
                <a:gd fmla="*/ 2147483647 w 40" name="T28"/>
                <a:gd fmla="*/ 2147483647 h 90" name="T29"/>
                <a:gd fmla="*/ 2147483647 w 40" name="T30"/>
                <a:gd fmla="*/ 2147483647 h 90" name="T31"/>
                <a:gd fmla="*/ 2147483647 w 40" name="T32"/>
                <a:gd fmla="*/ 2147483647 h 90" name="T33"/>
                <a:gd fmla="*/ 2147483647 w 40" name="T34"/>
                <a:gd fmla="*/ 2147483647 h 90" name="T35"/>
                <a:gd fmla="*/ 2147483647 w 40" name="T36"/>
                <a:gd fmla="*/ 2147483647 h 90" name="T37"/>
                <a:gd fmla="*/ 2147483647 w 40" name="T38"/>
                <a:gd fmla="*/ 2147483647 h 90" name="T39"/>
                <a:gd fmla="*/ 2147483647 w 40" name="T40"/>
                <a:gd fmla="*/ 2147483647 h 90" name="T41"/>
                <a:gd fmla="*/ 2147483647 w 40" name="T42"/>
                <a:gd fmla="*/ 0 h 90" name="T43"/>
                <a:gd fmla="*/ 2147483647 w 40" name="T44"/>
                <a:gd fmla="*/ 2147483647 h 90" name="T45"/>
                <a:gd fmla="*/ 2147483647 w 40" name="T46"/>
                <a:gd fmla="*/ 2147483647 h 90" name="T47"/>
                <a:gd fmla="*/ 2147483647 w 40" name="T48"/>
                <a:gd fmla="*/ 2147483647 h 90" name="T49"/>
                <a:gd fmla="*/ 2147483647 w 40" name="T50"/>
                <a:gd fmla="*/ 2147483647 h 90" name="T51"/>
                <a:gd fmla="*/ 2147483647 w 40" name="T52"/>
                <a:gd fmla="*/ 2147483647 h 90" name="T53"/>
                <a:gd fmla="*/ 2147483647 w 40" name="T54"/>
                <a:gd fmla="*/ 2147483647 h 90" name="T55"/>
                <a:gd fmla="*/ 2147483647 w 40" name="T56"/>
                <a:gd fmla="*/ 2147483647 h 90" name="T57"/>
                <a:gd fmla="*/ 2147483647 w 40" name="T58"/>
                <a:gd fmla="*/ 2147483647 h 90" name="T59"/>
                <a:gd fmla="*/ 2147483647 w 40" name="T60"/>
                <a:gd fmla="*/ 2147483647 h 90" name="T61"/>
                <a:gd fmla="*/ 2147483647 w 40" name="T62"/>
                <a:gd fmla="*/ 2147483647 h 90" name="T63"/>
                <a:gd fmla="*/ 2147483647 w 40" name="T64"/>
                <a:gd fmla="*/ 2147483647 h 90" name="T65"/>
                <a:gd fmla="*/ 2147483647 w 40" name="T66"/>
                <a:gd fmla="*/ 2147483647 h 90" name="T67"/>
                <a:gd fmla="*/ 2147483647 w 40" name="T68"/>
                <a:gd fmla="*/ 2147483647 h 90" name="T69"/>
                <a:gd fmla="*/ 2147483647 w 40" name="T70"/>
                <a:gd fmla="*/ 2147483647 h 90" name="T71"/>
                <a:gd fmla="*/ 2147483647 w 40" name="T72"/>
                <a:gd fmla="*/ 2147483647 h 90" name="T73"/>
                <a:gd fmla="*/ 2147483647 w 40" name="T74"/>
                <a:gd fmla="*/ 2147483647 h 90" name="T75"/>
                <a:gd fmla="*/ 2147483647 w 40" name="T76"/>
                <a:gd fmla="*/ 2147483647 h 90" name="T77"/>
                <a:gd fmla="*/ 2147483647 w 40" name="T78"/>
                <a:gd fmla="*/ 2147483647 h 90" name="T79"/>
                <a:gd fmla="*/ 2147483647 w 40" name="T80"/>
                <a:gd fmla="*/ 2147483647 h 90" name="T81"/>
                <a:gd fmla="*/ 2147483647 w 40" name="T82"/>
                <a:gd fmla="*/ 2147483647 h 90"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40" name="T126"/>
                <a:gd fmla="*/ 0 h 90" name="T127"/>
                <a:gd fmla="*/ 40 w 40" name="T128"/>
                <a:gd fmla="*/ 90 h 90"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90" w="40">
                  <a:moveTo>
                    <a:pt x="24" y="90"/>
                  </a:moveTo>
                  <a:lnTo>
                    <a:pt x="16" y="90"/>
                  </a:lnTo>
                  <a:lnTo>
                    <a:pt x="12" y="90"/>
                  </a:lnTo>
                  <a:lnTo>
                    <a:pt x="8" y="90"/>
                  </a:lnTo>
                  <a:lnTo>
                    <a:pt x="6" y="76"/>
                  </a:lnTo>
                  <a:lnTo>
                    <a:pt x="8" y="66"/>
                  </a:lnTo>
                  <a:lnTo>
                    <a:pt x="6" y="64"/>
                  </a:lnTo>
                  <a:lnTo>
                    <a:pt x="4" y="64"/>
                  </a:lnTo>
                  <a:lnTo>
                    <a:pt x="0" y="62"/>
                  </a:lnTo>
                  <a:lnTo>
                    <a:pt x="0" y="58"/>
                  </a:lnTo>
                  <a:lnTo>
                    <a:pt x="0" y="52"/>
                  </a:lnTo>
                  <a:lnTo>
                    <a:pt x="2" y="48"/>
                  </a:lnTo>
                  <a:lnTo>
                    <a:pt x="6" y="38"/>
                  </a:lnTo>
                  <a:lnTo>
                    <a:pt x="10" y="32"/>
                  </a:lnTo>
                  <a:lnTo>
                    <a:pt x="12" y="26"/>
                  </a:lnTo>
                  <a:lnTo>
                    <a:pt x="12" y="22"/>
                  </a:lnTo>
                  <a:lnTo>
                    <a:pt x="12" y="18"/>
                  </a:lnTo>
                  <a:lnTo>
                    <a:pt x="10" y="16"/>
                  </a:lnTo>
                  <a:lnTo>
                    <a:pt x="8" y="14"/>
                  </a:lnTo>
                  <a:lnTo>
                    <a:pt x="8" y="12"/>
                  </a:lnTo>
                  <a:lnTo>
                    <a:pt x="10" y="6"/>
                  </a:lnTo>
                  <a:lnTo>
                    <a:pt x="12" y="0"/>
                  </a:lnTo>
                  <a:lnTo>
                    <a:pt x="16" y="4"/>
                  </a:lnTo>
                  <a:lnTo>
                    <a:pt x="22" y="6"/>
                  </a:lnTo>
                  <a:lnTo>
                    <a:pt x="36" y="6"/>
                  </a:lnTo>
                  <a:lnTo>
                    <a:pt x="38" y="8"/>
                  </a:lnTo>
                  <a:lnTo>
                    <a:pt x="40" y="12"/>
                  </a:lnTo>
                  <a:lnTo>
                    <a:pt x="38" y="24"/>
                  </a:lnTo>
                  <a:lnTo>
                    <a:pt x="34" y="34"/>
                  </a:lnTo>
                  <a:lnTo>
                    <a:pt x="30" y="40"/>
                  </a:lnTo>
                  <a:lnTo>
                    <a:pt x="28" y="50"/>
                  </a:lnTo>
                  <a:lnTo>
                    <a:pt x="30" y="54"/>
                  </a:lnTo>
                  <a:lnTo>
                    <a:pt x="30" y="60"/>
                  </a:lnTo>
                  <a:lnTo>
                    <a:pt x="30" y="64"/>
                  </a:lnTo>
                  <a:lnTo>
                    <a:pt x="28" y="68"/>
                  </a:lnTo>
                  <a:lnTo>
                    <a:pt x="30" y="70"/>
                  </a:lnTo>
                  <a:lnTo>
                    <a:pt x="32" y="74"/>
                  </a:lnTo>
                  <a:lnTo>
                    <a:pt x="30" y="78"/>
                  </a:lnTo>
                  <a:lnTo>
                    <a:pt x="28" y="80"/>
                  </a:lnTo>
                  <a:lnTo>
                    <a:pt x="26" y="84"/>
                  </a:lnTo>
                  <a:lnTo>
                    <a:pt x="24" y="86"/>
                  </a:lnTo>
                  <a:lnTo>
                    <a:pt x="24" y="9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94" name="Freeform 179"/>
            <p:cNvSpPr/>
            <p:nvPr/>
          </p:nvSpPr>
          <p:spPr bwMode="auto">
            <a:xfrm>
              <a:off x="4439488" y="3305243"/>
              <a:ext cx="253684" cy="220355"/>
            </a:xfrm>
            <a:custGeom>
              <a:gdLst>
                <a:gd fmla="*/ 2147483647 w 174" name="T0"/>
                <a:gd fmla="*/ 2147483647 h 140" name="T1"/>
                <a:gd fmla="*/ 2147483647 w 174" name="T2"/>
                <a:gd fmla="*/ 2147483647 h 140" name="T3"/>
                <a:gd fmla="*/ 2147483647 w 174" name="T4"/>
                <a:gd fmla="*/ 2147483647 h 140" name="T5"/>
                <a:gd fmla="*/ 2147483647 w 174" name="T6"/>
                <a:gd fmla="*/ 2147483647 h 140" name="T7"/>
                <a:gd fmla="*/ 2147483647 w 174" name="T8"/>
                <a:gd fmla="*/ 2147483647 h 140" name="T9"/>
                <a:gd fmla="*/ 2147483647 w 174" name="T10"/>
                <a:gd fmla="*/ 2147483647 h 140" name="T11"/>
                <a:gd fmla="*/ 2147483647 w 174" name="T12"/>
                <a:gd fmla="*/ 2147483647 h 140" name="T13"/>
                <a:gd fmla="*/ 2147483647 w 174" name="T14"/>
                <a:gd fmla="*/ 2147483647 h 140" name="T15"/>
                <a:gd fmla="*/ 2147483647 w 174" name="T16"/>
                <a:gd fmla="*/ 2147483647 h 140" name="T17"/>
                <a:gd fmla="*/ 2147483647 w 174" name="T18"/>
                <a:gd fmla="*/ 2147483647 h 140" name="T19"/>
                <a:gd fmla="*/ 2147483647 w 174" name="T20"/>
                <a:gd fmla="*/ 2147483647 h 140" name="T21"/>
                <a:gd fmla="*/ 2147483647 w 174" name="T22"/>
                <a:gd fmla="*/ 2147483647 h 140" name="T23"/>
                <a:gd fmla="*/ 2147483647 w 174" name="T24"/>
                <a:gd fmla="*/ 2147483647 h 140" name="T25"/>
                <a:gd fmla="*/ 2147483647 w 174" name="T26"/>
                <a:gd fmla="*/ 2147483647 h 140" name="T27"/>
                <a:gd fmla="*/ 2147483647 w 174" name="T28"/>
                <a:gd fmla="*/ 2147483647 h 140" name="T29"/>
                <a:gd fmla="*/ 2147483647 w 174" name="T30"/>
                <a:gd fmla="*/ 2147483647 h 140" name="T31"/>
                <a:gd fmla="*/ 2147483647 w 174" name="T32"/>
                <a:gd fmla="*/ 2147483647 h 140" name="T33"/>
                <a:gd fmla="*/ 2147483647 w 174" name="T34"/>
                <a:gd fmla="*/ 2147483647 h 140" name="T35"/>
                <a:gd fmla="*/ 2147483647 w 174" name="T36"/>
                <a:gd fmla="*/ 2147483647 h 140" name="T37"/>
                <a:gd fmla="*/ 2147483647 w 174" name="T38"/>
                <a:gd fmla="*/ 2147483647 h 140" name="T39"/>
                <a:gd fmla="*/ 2147483647 w 174" name="T40"/>
                <a:gd fmla="*/ 2147483647 h 140" name="T41"/>
                <a:gd fmla="*/ 2147483647 w 174" name="T42"/>
                <a:gd fmla="*/ 2147483647 h 140" name="T43"/>
                <a:gd fmla="*/ 2147483647 w 174" name="T44"/>
                <a:gd fmla="*/ 2147483647 h 140" name="T45"/>
                <a:gd fmla="*/ 2147483647 w 174" name="T46"/>
                <a:gd fmla="*/ 2147483647 h 140" name="T47"/>
                <a:gd fmla="*/ 2147483647 w 174" name="T48"/>
                <a:gd fmla="*/ 2147483647 h 140" name="T49"/>
                <a:gd fmla="*/ 2147483647 w 174" name="T50"/>
                <a:gd fmla="*/ 2147483647 h 140" name="T51"/>
                <a:gd fmla="*/ 0 w 174" name="T52"/>
                <a:gd fmla="*/ 2147483647 h 140" name="T53"/>
                <a:gd fmla="*/ 0 w 174" name="T54"/>
                <a:gd fmla="*/ 2147483647 h 140" name="T55"/>
                <a:gd fmla="*/ 2147483647 w 174" name="T56"/>
                <a:gd fmla="*/ 2147483647 h 140" name="T57"/>
                <a:gd fmla="*/ 2147483647 w 174" name="T58"/>
                <a:gd fmla="*/ 0 h 140" name="T59"/>
                <a:gd fmla="*/ 2147483647 w 174" name="T60"/>
                <a:gd fmla="*/ 2147483647 h 140" name="T61"/>
                <a:gd fmla="*/ 2147483647 w 174" name="T62"/>
                <a:gd fmla="*/ 2147483647 h 140" name="T63"/>
                <a:gd fmla="*/ 2147483647 w 174" name="T64"/>
                <a:gd fmla="*/ 2147483647 h 140" name="T65"/>
                <a:gd fmla="*/ 2147483647 w 174" name="T66"/>
                <a:gd fmla="*/ 2147483647 h 140" name="T67"/>
                <a:gd fmla="*/ 2147483647 w 174" name="T68"/>
                <a:gd fmla="*/ 2147483647 h 140" name="T69"/>
                <a:gd fmla="*/ 2147483647 w 174" name="T70"/>
                <a:gd fmla="*/ 2147483647 h 14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174" name="T108"/>
                <a:gd fmla="*/ 0 h 140" name="T109"/>
                <a:gd fmla="*/ 174 w 174" name="T110"/>
                <a:gd fmla="*/ 140 h 140"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140" w="174">
                  <a:moveTo>
                    <a:pt x="174" y="32"/>
                  </a:moveTo>
                  <a:lnTo>
                    <a:pt x="174" y="34"/>
                  </a:lnTo>
                  <a:lnTo>
                    <a:pt x="168" y="38"/>
                  </a:lnTo>
                  <a:lnTo>
                    <a:pt x="164" y="44"/>
                  </a:lnTo>
                  <a:lnTo>
                    <a:pt x="146" y="52"/>
                  </a:lnTo>
                  <a:lnTo>
                    <a:pt x="138" y="56"/>
                  </a:lnTo>
                  <a:lnTo>
                    <a:pt x="134" y="62"/>
                  </a:lnTo>
                  <a:lnTo>
                    <a:pt x="128" y="68"/>
                  </a:lnTo>
                  <a:lnTo>
                    <a:pt x="126" y="80"/>
                  </a:lnTo>
                  <a:lnTo>
                    <a:pt x="128" y="86"/>
                  </a:lnTo>
                  <a:lnTo>
                    <a:pt x="132" y="90"/>
                  </a:lnTo>
                  <a:lnTo>
                    <a:pt x="124" y="96"/>
                  </a:lnTo>
                  <a:lnTo>
                    <a:pt x="112" y="108"/>
                  </a:lnTo>
                  <a:lnTo>
                    <a:pt x="106" y="118"/>
                  </a:lnTo>
                  <a:lnTo>
                    <a:pt x="102" y="122"/>
                  </a:lnTo>
                  <a:lnTo>
                    <a:pt x="102" y="126"/>
                  </a:lnTo>
                  <a:lnTo>
                    <a:pt x="70" y="126"/>
                  </a:lnTo>
                  <a:lnTo>
                    <a:pt x="64" y="128"/>
                  </a:lnTo>
                  <a:lnTo>
                    <a:pt x="62" y="132"/>
                  </a:lnTo>
                  <a:lnTo>
                    <a:pt x="56" y="134"/>
                  </a:lnTo>
                  <a:lnTo>
                    <a:pt x="54" y="136"/>
                  </a:lnTo>
                  <a:lnTo>
                    <a:pt x="50" y="140"/>
                  </a:lnTo>
                  <a:lnTo>
                    <a:pt x="48" y="140"/>
                  </a:lnTo>
                  <a:lnTo>
                    <a:pt x="42" y="140"/>
                  </a:lnTo>
                  <a:lnTo>
                    <a:pt x="38" y="136"/>
                  </a:lnTo>
                  <a:lnTo>
                    <a:pt x="36" y="130"/>
                  </a:lnTo>
                  <a:lnTo>
                    <a:pt x="36" y="124"/>
                  </a:lnTo>
                  <a:lnTo>
                    <a:pt x="34" y="122"/>
                  </a:lnTo>
                  <a:lnTo>
                    <a:pt x="30" y="120"/>
                  </a:lnTo>
                  <a:lnTo>
                    <a:pt x="24" y="120"/>
                  </a:lnTo>
                  <a:lnTo>
                    <a:pt x="18" y="120"/>
                  </a:lnTo>
                  <a:lnTo>
                    <a:pt x="20" y="116"/>
                  </a:lnTo>
                  <a:lnTo>
                    <a:pt x="22" y="112"/>
                  </a:lnTo>
                  <a:lnTo>
                    <a:pt x="24" y="108"/>
                  </a:lnTo>
                  <a:lnTo>
                    <a:pt x="26" y="104"/>
                  </a:lnTo>
                  <a:lnTo>
                    <a:pt x="24" y="100"/>
                  </a:lnTo>
                  <a:lnTo>
                    <a:pt x="22" y="98"/>
                  </a:lnTo>
                  <a:lnTo>
                    <a:pt x="24" y="94"/>
                  </a:lnTo>
                  <a:lnTo>
                    <a:pt x="24" y="90"/>
                  </a:lnTo>
                  <a:lnTo>
                    <a:pt x="24" y="84"/>
                  </a:lnTo>
                  <a:lnTo>
                    <a:pt x="22" y="80"/>
                  </a:lnTo>
                  <a:lnTo>
                    <a:pt x="24" y="70"/>
                  </a:lnTo>
                  <a:lnTo>
                    <a:pt x="28" y="64"/>
                  </a:lnTo>
                  <a:lnTo>
                    <a:pt x="32" y="54"/>
                  </a:lnTo>
                  <a:lnTo>
                    <a:pt x="34" y="42"/>
                  </a:lnTo>
                  <a:lnTo>
                    <a:pt x="32" y="38"/>
                  </a:lnTo>
                  <a:lnTo>
                    <a:pt x="30" y="36"/>
                  </a:lnTo>
                  <a:lnTo>
                    <a:pt x="16" y="36"/>
                  </a:lnTo>
                  <a:lnTo>
                    <a:pt x="10" y="34"/>
                  </a:lnTo>
                  <a:lnTo>
                    <a:pt x="6" y="30"/>
                  </a:lnTo>
                  <a:lnTo>
                    <a:pt x="6" y="26"/>
                  </a:lnTo>
                  <a:lnTo>
                    <a:pt x="4" y="22"/>
                  </a:lnTo>
                  <a:lnTo>
                    <a:pt x="2" y="18"/>
                  </a:lnTo>
                  <a:lnTo>
                    <a:pt x="0" y="16"/>
                  </a:lnTo>
                  <a:lnTo>
                    <a:pt x="0" y="12"/>
                  </a:lnTo>
                  <a:lnTo>
                    <a:pt x="0" y="10"/>
                  </a:lnTo>
                  <a:lnTo>
                    <a:pt x="4" y="8"/>
                  </a:lnTo>
                  <a:lnTo>
                    <a:pt x="12" y="6"/>
                  </a:lnTo>
                  <a:lnTo>
                    <a:pt x="12" y="2"/>
                  </a:lnTo>
                  <a:lnTo>
                    <a:pt x="14" y="0"/>
                  </a:lnTo>
                  <a:lnTo>
                    <a:pt x="20" y="0"/>
                  </a:lnTo>
                  <a:lnTo>
                    <a:pt x="40" y="2"/>
                  </a:lnTo>
                  <a:lnTo>
                    <a:pt x="60" y="4"/>
                  </a:lnTo>
                  <a:lnTo>
                    <a:pt x="80" y="8"/>
                  </a:lnTo>
                  <a:lnTo>
                    <a:pt x="102" y="10"/>
                  </a:lnTo>
                  <a:lnTo>
                    <a:pt x="124" y="16"/>
                  </a:lnTo>
                  <a:lnTo>
                    <a:pt x="136" y="18"/>
                  </a:lnTo>
                  <a:lnTo>
                    <a:pt x="150" y="20"/>
                  </a:lnTo>
                  <a:lnTo>
                    <a:pt x="152" y="20"/>
                  </a:lnTo>
                  <a:lnTo>
                    <a:pt x="154" y="22"/>
                  </a:lnTo>
                  <a:lnTo>
                    <a:pt x="160" y="26"/>
                  </a:lnTo>
                  <a:lnTo>
                    <a:pt x="174" y="3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95" name="Freeform 180"/>
            <p:cNvSpPr/>
            <p:nvPr/>
          </p:nvSpPr>
          <p:spPr bwMode="auto">
            <a:xfrm>
              <a:off x="4531736" y="3099489"/>
              <a:ext cx="261756" cy="257523"/>
            </a:xfrm>
            <a:custGeom>
              <a:gdLst>
                <a:gd fmla="*/ 2147483647 w 178" name="T0"/>
                <a:gd fmla="*/ 2147483647 h 162" name="T1"/>
                <a:gd fmla="*/ 2147483647 w 178" name="T2"/>
                <a:gd fmla="*/ 2147483647 h 162" name="T3"/>
                <a:gd fmla="*/ 2147483647 w 178" name="T4"/>
                <a:gd fmla="*/ 2147483647 h 162" name="T5"/>
                <a:gd fmla="*/ 2147483647 w 178" name="T6"/>
                <a:gd fmla="*/ 2147483647 h 162" name="T7"/>
                <a:gd fmla="*/ 2147483647 w 178" name="T8"/>
                <a:gd fmla="*/ 2147483647 h 162" name="T9"/>
                <a:gd fmla="*/ 2147483647 w 178" name="T10"/>
                <a:gd fmla="*/ 2147483647 h 162" name="T11"/>
                <a:gd fmla="*/ 2147483647 w 178" name="T12"/>
                <a:gd fmla="*/ 2147483647 h 162" name="T13"/>
                <a:gd fmla="*/ 2147483647 w 178" name="T14"/>
                <a:gd fmla="*/ 2147483647 h 162" name="T15"/>
                <a:gd fmla="*/ 2147483647 w 178" name="T16"/>
                <a:gd fmla="*/ 2147483647 h 162" name="T17"/>
                <a:gd fmla="*/ 2147483647 w 178" name="T18"/>
                <a:gd fmla="*/ 2147483647 h 162" name="T19"/>
                <a:gd fmla="*/ 2147483647 w 178" name="T20"/>
                <a:gd fmla="*/ 2147483647 h 162" name="T21"/>
                <a:gd fmla="*/ 2147483647 w 178" name="T22"/>
                <a:gd fmla="*/ 2147483647 h 162" name="T23"/>
                <a:gd fmla="*/ 2147483647 w 178" name="T24"/>
                <a:gd fmla="*/ 2147483647 h 162" name="T25"/>
                <a:gd fmla="*/ 2147483647 w 178" name="T26"/>
                <a:gd fmla="*/ 2147483647 h 162" name="T27"/>
                <a:gd fmla="*/ 2147483647 w 178" name="T28"/>
                <a:gd fmla="*/ 2147483647 h 162" name="T29"/>
                <a:gd fmla="*/ 2147483647 w 178" name="T30"/>
                <a:gd fmla="*/ 2147483647 h 162" name="T31"/>
                <a:gd fmla="*/ 2147483647 w 178" name="T32"/>
                <a:gd fmla="*/ 2147483647 h 162" name="T33"/>
                <a:gd fmla="*/ 2147483647 w 178" name="T34"/>
                <a:gd fmla="*/ 2147483647 h 162" name="T35"/>
                <a:gd fmla="*/ 2147483647 w 178" name="T36"/>
                <a:gd fmla="*/ 2147483647 h 162" name="T37"/>
                <a:gd fmla="*/ 2147483647 w 178" name="T38"/>
                <a:gd fmla="*/ 2147483647 h 162" name="T39"/>
                <a:gd fmla="*/ 2147483647 w 178" name="T40"/>
                <a:gd fmla="*/ 2147483647 h 162" name="T41"/>
                <a:gd fmla="*/ 2147483647 w 178" name="T42"/>
                <a:gd fmla="*/ 2147483647 h 162" name="T43"/>
                <a:gd fmla="*/ 2147483647 w 178" name="T44"/>
                <a:gd fmla="*/ 2147483647 h 162" name="T45"/>
                <a:gd fmla="*/ 2147483647 w 178" name="T46"/>
                <a:gd fmla="*/ 2147483647 h 162" name="T47"/>
                <a:gd fmla="*/ 2147483647 w 178" name="T48"/>
                <a:gd fmla="*/ 2147483647 h 162" name="T49"/>
                <a:gd fmla="*/ 2147483647 w 178" name="T50"/>
                <a:gd fmla="*/ 2147483647 h 162" name="T51"/>
                <a:gd fmla="*/ 2147483647 w 178" name="T52"/>
                <a:gd fmla="*/ 2147483647 h 162" name="T53"/>
                <a:gd fmla="*/ 2147483647 w 178" name="T54"/>
                <a:gd fmla="*/ 2147483647 h 162" name="T55"/>
                <a:gd fmla="*/ 2147483647 w 178" name="T56"/>
                <a:gd fmla="*/ 2147483647 h 162" name="T57"/>
                <a:gd fmla="*/ 2147483647 w 178" name="T58"/>
                <a:gd fmla="*/ 2147483647 h 162" name="T59"/>
                <a:gd fmla="*/ 2147483647 w 178" name="T60"/>
                <a:gd fmla="*/ 2147483647 h 162" name="T61"/>
                <a:gd fmla="*/ 2147483647 w 178" name="T62"/>
                <a:gd fmla="*/ 0 h 162" name="T63"/>
                <a:gd fmla="*/ 2147483647 w 178" name="T64"/>
                <a:gd fmla="*/ 2147483647 h 162" name="T65"/>
                <a:gd fmla="*/ 2147483647 w 178" name="T66"/>
                <a:gd fmla="*/ 2147483647 h 162" name="T67"/>
                <a:gd fmla="*/ 2147483647 w 178" name="T68"/>
                <a:gd fmla="*/ 2147483647 h 162" name="T69"/>
                <a:gd fmla="*/ 2147483647 w 178" name="T70"/>
                <a:gd fmla="*/ 2147483647 h 162" name="T71"/>
                <a:gd fmla="*/ 2147483647 w 178" name="T72"/>
                <a:gd fmla="*/ 2147483647 h 162" name="T73"/>
                <a:gd fmla="*/ 2147483647 w 178" name="T74"/>
                <a:gd fmla="*/ 2147483647 h 162" name="T75"/>
                <a:gd fmla="*/ 2147483647 w 178" name="T76"/>
                <a:gd fmla="*/ 2147483647 h 162" name="T77"/>
                <a:gd fmla="*/ 2147483647 w 178" name="T78"/>
                <a:gd fmla="*/ 2147483647 h 162" name="T79"/>
                <a:gd fmla="*/ 2147483647 w 178" name="T80"/>
                <a:gd fmla="*/ 2147483647 h 162" name="T81"/>
                <a:gd fmla="*/ 2147483647 w 178" name="T82"/>
                <a:gd fmla="*/ 2147483647 h 162" name="T83"/>
                <a:gd fmla="*/ 2147483647 w 178" name="T84"/>
                <a:gd fmla="*/ 2147483647 h 162" name="T85"/>
                <a:gd fmla="*/ 2147483647 w 178" name="T86"/>
                <a:gd fmla="*/ 2147483647 h 162" name="T87"/>
                <a:gd fmla="*/ 2147483647 w 178" name="T88"/>
                <a:gd fmla="*/ 2147483647 h 162" name="T89"/>
                <a:gd fmla="*/ 2147483647 w 178" name="T90"/>
                <a:gd fmla="*/ 2147483647 h 162" name="T91"/>
                <a:gd fmla="*/ 2147483647 w 178" name="T92"/>
                <a:gd fmla="*/ 2147483647 h 162" name="T93"/>
                <a:gd fmla="*/ 2147483647 w 178" name="T94"/>
                <a:gd fmla="*/ 2147483647 h 162" name="T95"/>
                <a:gd fmla="*/ 2147483647 w 178" name="T96"/>
                <a:gd fmla="*/ 2147483647 h 162" name="T97"/>
                <a:gd fmla="*/ 2147483647 w 178" name="T98"/>
                <a:gd fmla="*/ 2147483647 h 162" name="T99"/>
                <a:gd fmla="*/ 2147483647 w 178" name="T100"/>
                <a:gd fmla="*/ 2147483647 h 162" name="T101"/>
                <a:gd fmla="*/ 2147483647 w 178" name="T102"/>
                <a:gd fmla="*/ 2147483647 h 162" name="T103"/>
                <a:gd fmla="*/ 2147483647 w 178" name="T104"/>
                <a:gd fmla="*/ 2147483647 h 16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78" name="T159"/>
                <a:gd fmla="*/ 0 h 162" name="T160"/>
                <a:gd fmla="*/ 178 w 178" name="T161"/>
                <a:gd fmla="*/ 162 h 162"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162" w="178">
                  <a:moveTo>
                    <a:pt x="178" y="128"/>
                  </a:moveTo>
                  <a:lnTo>
                    <a:pt x="174" y="128"/>
                  </a:lnTo>
                  <a:lnTo>
                    <a:pt x="168" y="132"/>
                  </a:lnTo>
                  <a:lnTo>
                    <a:pt x="162" y="136"/>
                  </a:lnTo>
                  <a:lnTo>
                    <a:pt x="158" y="140"/>
                  </a:lnTo>
                  <a:lnTo>
                    <a:pt x="154" y="142"/>
                  </a:lnTo>
                  <a:lnTo>
                    <a:pt x="146" y="140"/>
                  </a:lnTo>
                  <a:lnTo>
                    <a:pt x="138" y="138"/>
                  </a:lnTo>
                  <a:lnTo>
                    <a:pt x="132" y="134"/>
                  </a:lnTo>
                  <a:lnTo>
                    <a:pt x="126" y="134"/>
                  </a:lnTo>
                  <a:lnTo>
                    <a:pt x="120" y="134"/>
                  </a:lnTo>
                  <a:lnTo>
                    <a:pt x="114" y="138"/>
                  </a:lnTo>
                  <a:lnTo>
                    <a:pt x="110" y="142"/>
                  </a:lnTo>
                  <a:lnTo>
                    <a:pt x="110" y="150"/>
                  </a:lnTo>
                  <a:lnTo>
                    <a:pt x="110" y="162"/>
                  </a:lnTo>
                  <a:lnTo>
                    <a:pt x="96" y="156"/>
                  </a:lnTo>
                  <a:lnTo>
                    <a:pt x="90" y="152"/>
                  </a:lnTo>
                  <a:lnTo>
                    <a:pt x="88" y="150"/>
                  </a:lnTo>
                  <a:lnTo>
                    <a:pt x="86" y="150"/>
                  </a:lnTo>
                  <a:lnTo>
                    <a:pt x="72" y="148"/>
                  </a:lnTo>
                  <a:lnTo>
                    <a:pt x="60" y="146"/>
                  </a:lnTo>
                  <a:lnTo>
                    <a:pt x="38" y="140"/>
                  </a:lnTo>
                  <a:lnTo>
                    <a:pt x="42" y="138"/>
                  </a:lnTo>
                  <a:lnTo>
                    <a:pt x="44" y="136"/>
                  </a:lnTo>
                  <a:lnTo>
                    <a:pt x="46" y="126"/>
                  </a:lnTo>
                  <a:lnTo>
                    <a:pt x="48" y="114"/>
                  </a:lnTo>
                  <a:lnTo>
                    <a:pt x="48" y="106"/>
                  </a:lnTo>
                  <a:lnTo>
                    <a:pt x="48" y="92"/>
                  </a:lnTo>
                  <a:lnTo>
                    <a:pt x="44" y="80"/>
                  </a:lnTo>
                  <a:lnTo>
                    <a:pt x="38" y="68"/>
                  </a:lnTo>
                  <a:lnTo>
                    <a:pt x="34" y="64"/>
                  </a:lnTo>
                  <a:lnTo>
                    <a:pt x="30" y="62"/>
                  </a:lnTo>
                  <a:lnTo>
                    <a:pt x="12" y="60"/>
                  </a:lnTo>
                  <a:lnTo>
                    <a:pt x="8" y="58"/>
                  </a:lnTo>
                  <a:lnTo>
                    <a:pt x="4" y="54"/>
                  </a:lnTo>
                  <a:lnTo>
                    <a:pt x="2" y="50"/>
                  </a:lnTo>
                  <a:lnTo>
                    <a:pt x="0" y="44"/>
                  </a:lnTo>
                  <a:lnTo>
                    <a:pt x="6" y="42"/>
                  </a:lnTo>
                  <a:lnTo>
                    <a:pt x="12" y="40"/>
                  </a:lnTo>
                  <a:lnTo>
                    <a:pt x="16" y="36"/>
                  </a:lnTo>
                  <a:lnTo>
                    <a:pt x="20" y="36"/>
                  </a:lnTo>
                  <a:lnTo>
                    <a:pt x="24" y="36"/>
                  </a:lnTo>
                  <a:lnTo>
                    <a:pt x="28" y="38"/>
                  </a:lnTo>
                  <a:lnTo>
                    <a:pt x="32" y="40"/>
                  </a:lnTo>
                  <a:lnTo>
                    <a:pt x="38" y="42"/>
                  </a:lnTo>
                  <a:lnTo>
                    <a:pt x="42" y="42"/>
                  </a:lnTo>
                  <a:lnTo>
                    <a:pt x="44" y="40"/>
                  </a:lnTo>
                  <a:lnTo>
                    <a:pt x="44" y="36"/>
                  </a:lnTo>
                  <a:lnTo>
                    <a:pt x="44" y="34"/>
                  </a:lnTo>
                  <a:lnTo>
                    <a:pt x="40" y="32"/>
                  </a:lnTo>
                  <a:lnTo>
                    <a:pt x="40" y="26"/>
                  </a:lnTo>
                  <a:lnTo>
                    <a:pt x="46" y="26"/>
                  </a:lnTo>
                  <a:lnTo>
                    <a:pt x="50" y="28"/>
                  </a:lnTo>
                  <a:lnTo>
                    <a:pt x="56" y="30"/>
                  </a:lnTo>
                  <a:lnTo>
                    <a:pt x="62" y="30"/>
                  </a:lnTo>
                  <a:lnTo>
                    <a:pt x="66" y="30"/>
                  </a:lnTo>
                  <a:lnTo>
                    <a:pt x="66" y="28"/>
                  </a:lnTo>
                  <a:lnTo>
                    <a:pt x="68" y="22"/>
                  </a:lnTo>
                  <a:lnTo>
                    <a:pt x="72" y="18"/>
                  </a:lnTo>
                  <a:lnTo>
                    <a:pt x="80" y="14"/>
                  </a:lnTo>
                  <a:lnTo>
                    <a:pt x="86" y="10"/>
                  </a:lnTo>
                  <a:lnTo>
                    <a:pt x="86" y="6"/>
                  </a:lnTo>
                  <a:lnTo>
                    <a:pt x="88" y="2"/>
                  </a:lnTo>
                  <a:lnTo>
                    <a:pt x="98" y="0"/>
                  </a:lnTo>
                  <a:lnTo>
                    <a:pt x="100" y="4"/>
                  </a:lnTo>
                  <a:lnTo>
                    <a:pt x="106" y="8"/>
                  </a:lnTo>
                  <a:lnTo>
                    <a:pt x="112" y="10"/>
                  </a:lnTo>
                  <a:lnTo>
                    <a:pt x="120" y="12"/>
                  </a:lnTo>
                  <a:lnTo>
                    <a:pt x="120" y="16"/>
                  </a:lnTo>
                  <a:lnTo>
                    <a:pt x="122" y="18"/>
                  </a:lnTo>
                  <a:lnTo>
                    <a:pt x="126" y="20"/>
                  </a:lnTo>
                  <a:lnTo>
                    <a:pt x="130" y="20"/>
                  </a:lnTo>
                  <a:lnTo>
                    <a:pt x="130" y="22"/>
                  </a:lnTo>
                  <a:lnTo>
                    <a:pt x="132" y="22"/>
                  </a:lnTo>
                  <a:lnTo>
                    <a:pt x="136" y="26"/>
                  </a:lnTo>
                  <a:lnTo>
                    <a:pt x="140" y="28"/>
                  </a:lnTo>
                  <a:lnTo>
                    <a:pt x="150" y="28"/>
                  </a:lnTo>
                  <a:lnTo>
                    <a:pt x="154" y="30"/>
                  </a:lnTo>
                  <a:lnTo>
                    <a:pt x="160" y="32"/>
                  </a:lnTo>
                  <a:lnTo>
                    <a:pt x="168" y="34"/>
                  </a:lnTo>
                  <a:lnTo>
                    <a:pt x="176" y="36"/>
                  </a:lnTo>
                  <a:lnTo>
                    <a:pt x="174" y="44"/>
                  </a:lnTo>
                  <a:lnTo>
                    <a:pt x="172" y="54"/>
                  </a:lnTo>
                  <a:lnTo>
                    <a:pt x="168" y="60"/>
                  </a:lnTo>
                  <a:lnTo>
                    <a:pt x="166" y="62"/>
                  </a:lnTo>
                  <a:lnTo>
                    <a:pt x="164" y="64"/>
                  </a:lnTo>
                  <a:lnTo>
                    <a:pt x="162" y="68"/>
                  </a:lnTo>
                  <a:lnTo>
                    <a:pt x="158" y="70"/>
                  </a:lnTo>
                  <a:lnTo>
                    <a:pt x="154" y="74"/>
                  </a:lnTo>
                  <a:lnTo>
                    <a:pt x="150" y="82"/>
                  </a:lnTo>
                  <a:lnTo>
                    <a:pt x="150" y="88"/>
                  </a:lnTo>
                  <a:lnTo>
                    <a:pt x="154" y="88"/>
                  </a:lnTo>
                  <a:lnTo>
                    <a:pt x="154" y="86"/>
                  </a:lnTo>
                  <a:lnTo>
                    <a:pt x="154" y="84"/>
                  </a:lnTo>
                  <a:lnTo>
                    <a:pt x="158" y="86"/>
                  </a:lnTo>
                  <a:lnTo>
                    <a:pt x="160" y="84"/>
                  </a:lnTo>
                  <a:lnTo>
                    <a:pt x="162" y="94"/>
                  </a:lnTo>
                  <a:lnTo>
                    <a:pt x="162" y="96"/>
                  </a:lnTo>
                  <a:lnTo>
                    <a:pt x="164" y="98"/>
                  </a:lnTo>
                  <a:lnTo>
                    <a:pt x="166" y="100"/>
                  </a:lnTo>
                  <a:lnTo>
                    <a:pt x="166" y="102"/>
                  </a:lnTo>
                  <a:lnTo>
                    <a:pt x="158" y="108"/>
                  </a:lnTo>
                  <a:lnTo>
                    <a:pt x="166" y="118"/>
                  </a:lnTo>
                  <a:lnTo>
                    <a:pt x="170" y="124"/>
                  </a:lnTo>
                  <a:lnTo>
                    <a:pt x="176" y="128"/>
                  </a:lnTo>
                  <a:lnTo>
                    <a:pt x="178" y="12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96" name="Freeform 181"/>
            <p:cNvSpPr/>
            <p:nvPr/>
          </p:nvSpPr>
          <p:spPr bwMode="auto">
            <a:xfrm>
              <a:off x="4673569" y="3091525"/>
              <a:ext cx="80718" cy="53098"/>
            </a:xfrm>
            <a:custGeom>
              <a:gdLst>
                <a:gd fmla="*/ 2147483647 w 54" name="T0"/>
                <a:gd fmla="*/ 2147483647 h 34" name="T1"/>
                <a:gd fmla="*/ 2147483647 w 54" name="T2"/>
                <a:gd fmla="*/ 2147483647 h 34" name="T3"/>
                <a:gd fmla="*/ 2147483647 w 54" name="T4"/>
                <a:gd fmla="*/ 2147483647 h 34" name="T5"/>
                <a:gd fmla="*/ 2147483647 w 54" name="T6"/>
                <a:gd fmla="*/ 2147483647 h 34" name="T7"/>
                <a:gd fmla="*/ 2147483647 w 54" name="T8"/>
                <a:gd fmla="*/ 2147483647 h 34" name="T9"/>
                <a:gd fmla="*/ 2147483647 w 54" name="T10"/>
                <a:gd fmla="*/ 2147483647 h 34" name="T11"/>
                <a:gd fmla="*/ 2147483647 w 54" name="T12"/>
                <a:gd fmla="*/ 2147483647 h 34" name="T13"/>
                <a:gd fmla="*/ 2147483647 w 54" name="T14"/>
                <a:gd fmla="*/ 2147483647 h 34" name="T15"/>
                <a:gd fmla="*/ 2147483647 w 54" name="T16"/>
                <a:gd fmla="*/ 2147483647 h 34" name="T17"/>
                <a:gd fmla="*/ 2147483647 w 54" name="T18"/>
                <a:gd fmla="*/ 2147483647 h 34" name="T19"/>
                <a:gd fmla="*/ 2147483647 w 54" name="T20"/>
                <a:gd fmla="*/ 2147483647 h 34" name="T21"/>
                <a:gd fmla="*/ 2147483647 w 54" name="T22"/>
                <a:gd fmla="*/ 0 h 34" name="T23"/>
                <a:gd fmla="*/ 2147483647 w 54" name="T24"/>
                <a:gd fmla="*/ 2147483647 h 34" name="T25"/>
                <a:gd fmla="*/ 2147483647 w 54" name="T26"/>
                <a:gd fmla="*/ 2147483647 h 34" name="T27"/>
                <a:gd fmla="*/ 2147483647 w 54" name="T28"/>
                <a:gd fmla="*/ 0 h 34" name="T29"/>
                <a:gd fmla="*/ 0 w 54" name="T30"/>
                <a:gd fmla="*/ 2147483647 h 34" name="T31"/>
                <a:gd fmla="*/ 2147483647 w 54" name="T32"/>
                <a:gd fmla="*/ 2147483647 h 34" name="T33"/>
                <a:gd fmla="*/ 2147483647 w 54" name="T34"/>
                <a:gd fmla="*/ 2147483647 h 34" name="T35"/>
                <a:gd fmla="*/ 2147483647 w 54" name="T36"/>
                <a:gd fmla="*/ 2147483647 h 34" name="T37"/>
                <a:gd fmla="*/ 2147483647 w 54" name="T38"/>
                <a:gd fmla="*/ 2147483647 h 34" name="T39"/>
                <a:gd fmla="*/ 2147483647 w 54" name="T40"/>
                <a:gd fmla="*/ 2147483647 h 34" name="T41"/>
                <a:gd fmla="*/ 2147483647 w 54" name="T42"/>
                <a:gd fmla="*/ 2147483647 h 34" name="T43"/>
                <a:gd fmla="*/ 2147483647 w 54" name="T44"/>
                <a:gd fmla="*/ 2147483647 h 34" name="T45"/>
                <a:gd fmla="*/ 2147483647 w 54" name="T46"/>
                <a:gd fmla="*/ 2147483647 h 34" name="T47"/>
                <a:gd fmla="*/ 2147483647 w 54" name="T48"/>
                <a:gd fmla="*/ 2147483647 h 34" name="T49"/>
                <a:gd fmla="*/ 2147483647 w 54" name="T50"/>
                <a:gd fmla="*/ 2147483647 h 34" name="T51"/>
                <a:gd fmla="*/ 2147483647 w 54" name="T52"/>
                <a:gd fmla="*/ 2147483647 h 34" name="T53"/>
                <a:gd fmla="*/ 2147483647 w 54" name="T54"/>
                <a:gd fmla="*/ 2147483647 h 34" name="T55"/>
                <a:gd fmla="*/ 2147483647 w 54" name="T56"/>
                <a:gd fmla="*/ 2147483647 h 34"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54" name="T87"/>
                <a:gd fmla="*/ 0 h 34" name="T88"/>
                <a:gd fmla="*/ 54 w 54" name="T89"/>
                <a:gd fmla="*/ 34 h 34"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34" w="54">
                  <a:moveTo>
                    <a:pt x="46" y="34"/>
                  </a:moveTo>
                  <a:lnTo>
                    <a:pt x="46" y="32"/>
                  </a:lnTo>
                  <a:lnTo>
                    <a:pt x="46" y="30"/>
                  </a:lnTo>
                  <a:lnTo>
                    <a:pt x="44" y="28"/>
                  </a:lnTo>
                  <a:lnTo>
                    <a:pt x="46" y="26"/>
                  </a:lnTo>
                  <a:lnTo>
                    <a:pt x="48" y="22"/>
                  </a:lnTo>
                  <a:lnTo>
                    <a:pt x="52" y="20"/>
                  </a:lnTo>
                  <a:lnTo>
                    <a:pt x="54" y="16"/>
                  </a:lnTo>
                  <a:lnTo>
                    <a:pt x="52" y="12"/>
                  </a:lnTo>
                  <a:lnTo>
                    <a:pt x="50" y="10"/>
                  </a:lnTo>
                  <a:lnTo>
                    <a:pt x="44" y="6"/>
                  </a:lnTo>
                  <a:lnTo>
                    <a:pt x="30" y="0"/>
                  </a:lnTo>
                  <a:lnTo>
                    <a:pt x="16" y="4"/>
                  </a:lnTo>
                  <a:lnTo>
                    <a:pt x="12" y="2"/>
                  </a:lnTo>
                  <a:lnTo>
                    <a:pt x="10" y="0"/>
                  </a:lnTo>
                  <a:lnTo>
                    <a:pt x="0" y="6"/>
                  </a:lnTo>
                  <a:lnTo>
                    <a:pt x="2" y="10"/>
                  </a:lnTo>
                  <a:lnTo>
                    <a:pt x="8" y="14"/>
                  </a:lnTo>
                  <a:lnTo>
                    <a:pt x="14" y="16"/>
                  </a:lnTo>
                  <a:lnTo>
                    <a:pt x="22" y="18"/>
                  </a:lnTo>
                  <a:lnTo>
                    <a:pt x="22" y="22"/>
                  </a:lnTo>
                  <a:lnTo>
                    <a:pt x="24" y="24"/>
                  </a:lnTo>
                  <a:lnTo>
                    <a:pt x="28" y="26"/>
                  </a:lnTo>
                  <a:lnTo>
                    <a:pt x="32" y="26"/>
                  </a:lnTo>
                  <a:lnTo>
                    <a:pt x="32" y="28"/>
                  </a:lnTo>
                  <a:lnTo>
                    <a:pt x="34" y="28"/>
                  </a:lnTo>
                  <a:lnTo>
                    <a:pt x="38" y="32"/>
                  </a:lnTo>
                  <a:lnTo>
                    <a:pt x="42" y="34"/>
                  </a:lnTo>
                  <a:lnTo>
                    <a:pt x="46" y="3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97" name="Freeform 182"/>
            <p:cNvSpPr/>
            <p:nvPr/>
          </p:nvSpPr>
          <p:spPr bwMode="auto">
            <a:xfrm>
              <a:off x="4690866" y="3022498"/>
              <a:ext cx="71493" cy="79646"/>
            </a:xfrm>
            <a:custGeom>
              <a:gdLst>
                <a:gd fmla="*/ 2147483647 w 50" name="T0"/>
                <a:gd fmla="*/ 0 h 50" name="T1"/>
                <a:gd fmla="*/ 2147483647 w 50" name="T2"/>
                <a:gd fmla="*/ 2147483647 h 50" name="T3"/>
                <a:gd fmla="*/ 2147483647 w 50" name="T4"/>
                <a:gd fmla="*/ 2147483647 h 50" name="T5"/>
                <a:gd fmla="*/ 2147483647 w 50" name="T6"/>
                <a:gd fmla="*/ 2147483647 h 50" name="T7"/>
                <a:gd fmla="*/ 2147483647 w 50" name="T8"/>
                <a:gd fmla="*/ 2147483647 h 50" name="T9"/>
                <a:gd fmla="*/ 2147483647 w 50" name="T10"/>
                <a:gd fmla="*/ 2147483647 h 50" name="T11"/>
                <a:gd fmla="*/ 2147483647 w 50" name="T12"/>
                <a:gd fmla="*/ 2147483647 h 50" name="T13"/>
                <a:gd fmla="*/ 2147483647 w 50" name="T14"/>
                <a:gd fmla="*/ 2147483647 h 50" name="T15"/>
                <a:gd fmla="*/ 2147483647 w 50" name="T16"/>
                <a:gd fmla="*/ 2147483647 h 50" name="T17"/>
                <a:gd fmla="*/ 2147483647 w 50" name="T18"/>
                <a:gd fmla="*/ 2147483647 h 50" name="T19"/>
                <a:gd fmla="*/ 2147483647 w 50" name="T20"/>
                <a:gd fmla="*/ 2147483647 h 50" name="T21"/>
                <a:gd fmla="*/ 2147483647 w 50" name="T22"/>
                <a:gd fmla="*/ 2147483647 h 50" name="T23"/>
                <a:gd fmla="*/ 2147483647 w 50" name="T24"/>
                <a:gd fmla="*/ 2147483647 h 50" name="T25"/>
                <a:gd fmla="*/ 2147483647 w 50" name="T26"/>
                <a:gd fmla="*/ 2147483647 h 50" name="T27"/>
                <a:gd fmla="*/ 2147483647 w 50" name="T28"/>
                <a:gd fmla="*/ 2147483647 h 50" name="T29"/>
                <a:gd fmla="*/ 0 w 50" name="T30"/>
                <a:gd fmla="*/ 2147483647 h 50" name="T31"/>
                <a:gd fmla="*/ 2147483647 w 50" name="T32"/>
                <a:gd fmla="*/ 2147483647 h 50" name="T33"/>
                <a:gd fmla="*/ 2147483647 w 50" name="T34"/>
                <a:gd fmla="*/ 2147483647 h 50" name="T35"/>
                <a:gd fmla="*/ 2147483647 w 50" name="T36"/>
                <a:gd fmla="*/ 2147483647 h 50" name="T37"/>
                <a:gd fmla="*/ 2147483647 w 50" name="T38"/>
                <a:gd fmla="*/ 2147483647 h 50" name="T39"/>
                <a:gd fmla="*/ 2147483647 w 50" name="T40"/>
                <a:gd fmla="*/ 2147483647 h 50" name="T41"/>
                <a:gd fmla="*/ 2147483647 w 50" name="T42"/>
                <a:gd fmla="*/ 2147483647 h 50" name="T43"/>
                <a:gd fmla="*/ 2147483647 w 50" name="T44"/>
                <a:gd fmla="*/ 2147483647 h 50" name="T45"/>
                <a:gd fmla="*/ 2147483647 w 50" name="T46"/>
                <a:gd fmla="*/ 2147483647 h 50" name="T47"/>
                <a:gd fmla="*/ 2147483647 w 50" name="T48"/>
                <a:gd fmla="*/ 2147483647 h 50" name="T49"/>
                <a:gd fmla="*/ 2147483647 w 50" name="T50"/>
                <a:gd fmla="*/ 0 h 50"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50" name="T78"/>
                <a:gd fmla="*/ 0 h 50" name="T79"/>
                <a:gd fmla="*/ 50 w 50" name="T80"/>
                <a:gd fmla="*/ 50 h 50"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50" w="50">
                  <a:moveTo>
                    <a:pt x="50" y="0"/>
                  </a:moveTo>
                  <a:lnTo>
                    <a:pt x="50" y="10"/>
                  </a:lnTo>
                  <a:lnTo>
                    <a:pt x="48" y="18"/>
                  </a:lnTo>
                  <a:lnTo>
                    <a:pt x="48" y="24"/>
                  </a:lnTo>
                  <a:lnTo>
                    <a:pt x="50" y="24"/>
                  </a:lnTo>
                  <a:lnTo>
                    <a:pt x="46" y="30"/>
                  </a:lnTo>
                  <a:lnTo>
                    <a:pt x="44" y="34"/>
                  </a:lnTo>
                  <a:lnTo>
                    <a:pt x="42" y="38"/>
                  </a:lnTo>
                  <a:lnTo>
                    <a:pt x="40" y="44"/>
                  </a:lnTo>
                  <a:lnTo>
                    <a:pt x="38" y="48"/>
                  </a:lnTo>
                  <a:lnTo>
                    <a:pt x="36" y="50"/>
                  </a:lnTo>
                  <a:lnTo>
                    <a:pt x="26" y="46"/>
                  </a:lnTo>
                  <a:lnTo>
                    <a:pt x="20" y="42"/>
                  </a:lnTo>
                  <a:lnTo>
                    <a:pt x="6" y="46"/>
                  </a:lnTo>
                  <a:lnTo>
                    <a:pt x="2" y="44"/>
                  </a:lnTo>
                  <a:lnTo>
                    <a:pt x="0" y="42"/>
                  </a:lnTo>
                  <a:lnTo>
                    <a:pt x="10" y="36"/>
                  </a:lnTo>
                  <a:lnTo>
                    <a:pt x="14" y="30"/>
                  </a:lnTo>
                  <a:lnTo>
                    <a:pt x="18" y="24"/>
                  </a:lnTo>
                  <a:lnTo>
                    <a:pt x="20" y="18"/>
                  </a:lnTo>
                  <a:lnTo>
                    <a:pt x="22" y="14"/>
                  </a:lnTo>
                  <a:lnTo>
                    <a:pt x="28" y="14"/>
                  </a:lnTo>
                  <a:lnTo>
                    <a:pt x="32" y="6"/>
                  </a:lnTo>
                  <a:lnTo>
                    <a:pt x="38" y="4"/>
                  </a:lnTo>
                  <a:lnTo>
                    <a:pt x="42" y="2"/>
                  </a:lnTo>
                  <a:lnTo>
                    <a:pt x="50"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98" name="Freeform 183"/>
            <p:cNvSpPr/>
            <p:nvPr/>
          </p:nvSpPr>
          <p:spPr bwMode="auto">
            <a:xfrm>
              <a:off x="4787727" y="2913647"/>
              <a:ext cx="44971" cy="80974"/>
            </a:xfrm>
            <a:custGeom>
              <a:gdLst>
                <a:gd fmla="*/ 2147483647 w 32" name="T0"/>
                <a:gd fmla="*/ 2147483647 h 52" name="T1"/>
                <a:gd fmla="*/ 2147483647 w 32" name="T2"/>
                <a:gd fmla="*/ 2147483647 h 52" name="T3"/>
                <a:gd fmla="*/ 2147483647 w 32" name="T4"/>
                <a:gd fmla="*/ 2147483647 h 52" name="T5"/>
                <a:gd fmla="*/ 2147483647 w 32" name="T6"/>
                <a:gd fmla="*/ 2147483647 h 52" name="T7"/>
                <a:gd fmla="*/ 2147483647 w 32" name="T8"/>
                <a:gd fmla="*/ 2147483647 h 52" name="T9"/>
                <a:gd fmla="*/ 2147483647 w 32" name="T10"/>
                <a:gd fmla="*/ 2147483647 h 52" name="T11"/>
                <a:gd fmla="*/ 2147483647 w 32" name="T12"/>
                <a:gd fmla="*/ 2147483647 h 52" name="T13"/>
                <a:gd fmla="*/ 2147483647 w 32" name="T14"/>
                <a:gd fmla="*/ 2147483647 h 52" name="T15"/>
                <a:gd fmla="*/ 0 w 32" name="T16"/>
                <a:gd fmla="*/ 2147483647 h 52" name="T17"/>
                <a:gd fmla="*/ 2147483647 w 32" name="T18"/>
                <a:gd fmla="*/ 2147483647 h 52" name="T19"/>
                <a:gd fmla="*/ 2147483647 w 32" name="T20"/>
                <a:gd fmla="*/ 2147483647 h 52" name="T21"/>
                <a:gd fmla="*/ 2147483647 w 32" name="T22"/>
                <a:gd fmla="*/ 2147483647 h 52" name="T23"/>
                <a:gd fmla="*/ 2147483647 w 32" name="T24"/>
                <a:gd fmla="*/ 0 h 52" name="T25"/>
                <a:gd fmla="*/ 2147483647 w 32" name="T26"/>
                <a:gd fmla="*/ 2147483647 h 52" name="T27"/>
                <a:gd fmla="*/ 2147483647 w 32" name="T28"/>
                <a:gd fmla="*/ 2147483647 h 52" name="T29"/>
                <a:gd fmla="*/ 2147483647 w 32" name="T30"/>
                <a:gd fmla="*/ 2147483647 h 52" name="T31"/>
                <a:gd fmla="*/ 2147483647 w 32" name="T32"/>
                <a:gd fmla="*/ 2147483647 h 52" name="T33"/>
                <a:gd fmla="*/ 2147483647 w 32" name="T34"/>
                <a:gd fmla="*/ 2147483647 h 52" name="T35"/>
                <a:gd fmla="*/ 2147483647 w 32" name="T36"/>
                <a:gd fmla="*/ 2147483647 h 52" name="T37"/>
                <a:gd fmla="*/ 2147483647 w 32" name="T38"/>
                <a:gd fmla="*/ 2147483647 h 52" name="T39"/>
                <a:gd fmla="*/ 2147483647 w 32" name="T40"/>
                <a:gd fmla="*/ 2147483647 h 52" name="T41"/>
                <a:gd fmla="*/ 2147483647 w 32" name="T42"/>
                <a:gd fmla="*/ 2147483647 h 52" name="T43"/>
                <a:gd fmla="*/ 2147483647 w 32" name="T44"/>
                <a:gd fmla="*/ 2147483647 h 52" name="T45"/>
                <a:gd fmla="*/ 2147483647 w 32" name="T46"/>
                <a:gd fmla="*/ 2147483647 h 52" name="T47"/>
                <a:gd fmla="*/ 2147483647 w 32" name="T48"/>
                <a:gd fmla="*/ 2147483647 h 52"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32" name="T75"/>
                <a:gd fmla="*/ 0 h 52" name="T76"/>
                <a:gd fmla="*/ 32 w 32" name="T77"/>
                <a:gd fmla="*/ 52 h 52"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52" w="32">
                  <a:moveTo>
                    <a:pt x="22" y="52"/>
                  </a:moveTo>
                  <a:lnTo>
                    <a:pt x="8" y="52"/>
                  </a:lnTo>
                  <a:lnTo>
                    <a:pt x="10" y="52"/>
                  </a:lnTo>
                  <a:lnTo>
                    <a:pt x="12" y="50"/>
                  </a:lnTo>
                  <a:lnTo>
                    <a:pt x="6" y="50"/>
                  </a:lnTo>
                  <a:lnTo>
                    <a:pt x="6" y="42"/>
                  </a:lnTo>
                  <a:lnTo>
                    <a:pt x="4" y="38"/>
                  </a:lnTo>
                  <a:lnTo>
                    <a:pt x="2" y="32"/>
                  </a:lnTo>
                  <a:lnTo>
                    <a:pt x="0" y="26"/>
                  </a:lnTo>
                  <a:lnTo>
                    <a:pt x="2" y="22"/>
                  </a:lnTo>
                  <a:lnTo>
                    <a:pt x="4" y="18"/>
                  </a:lnTo>
                  <a:lnTo>
                    <a:pt x="12" y="12"/>
                  </a:lnTo>
                  <a:lnTo>
                    <a:pt x="28" y="0"/>
                  </a:lnTo>
                  <a:lnTo>
                    <a:pt x="28" y="14"/>
                  </a:lnTo>
                  <a:lnTo>
                    <a:pt x="26" y="16"/>
                  </a:lnTo>
                  <a:lnTo>
                    <a:pt x="28" y="18"/>
                  </a:lnTo>
                  <a:lnTo>
                    <a:pt x="32" y="20"/>
                  </a:lnTo>
                  <a:lnTo>
                    <a:pt x="30" y="24"/>
                  </a:lnTo>
                  <a:lnTo>
                    <a:pt x="28" y="28"/>
                  </a:lnTo>
                  <a:lnTo>
                    <a:pt x="26" y="28"/>
                  </a:lnTo>
                  <a:lnTo>
                    <a:pt x="22" y="30"/>
                  </a:lnTo>
                  <a:lnTo>
                    <a:pt x="24" y="36"/>
                  </a:lnTo>
                  <a:lnTo>
                    <a:pt x="28" y="40"/>
                  </a:lnTo>
                  <a:lnTo>
                    <a:pt x="22" y="40"/>
                  </a:lnTo>
                  <a:lnTo>
                    <a:pt x="22" y="5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99" name="Freeform 184"/>
            <p:cNvSpPr/>
            <p:nvPr/>
          </p:nvSpPr>
          <p:spPr bwMode="auto">
            <a:xfrm>
              <a:off x="4741603" y="2994621"/>
              <a:ext cx="186804" cy="207081"/>
            </a:xfrm>
            <a:custGeom>
              <a:gdLst>
                <a:gd fmla="*/ 2147483647 w 127" name="T0"/>
                <a:gd fmla="*/ 2147483647 h 130" name="T1"/>
                <a:gd fmla="*/ 2147483647 w 127" name="T2"/>
                <a:gd fmla="*/ 2147483647 h 130" name="T3"/>
                <a:gd fmla="*/ 2147483647 w 127" name="T4"/>
                <a:gd fmla="*/ 2147483647 h 130" name="T5"/>
                <a:gd fmla="*/ 2147483647 w 127" name="T6"/>
                <a:gd fmla="*/ 2147483647 h 130" name="T7"/>
                <a:gd fmla="*/ 2147483647 w 127" name="T8"/>
                <a:gd fmla="*/ 2147483647 h 130" name="T9"/>
                <a:gd fmla="*/ 2147483647 w 127" name="T10"/>
                <a:gd fmla="*/ 2147483647 h 130" name="T11"/>
                <a:gd fmla="*/ 2147483647 w 127" name="T12"/>
                <a:gd fmla="*/ 2147483647 h 130" name="T13"/>
                <a:gd fmla="*/ 2147483647 w 127" name="T14"/>
                <a:gd fmla="*/ 2147483647 h 130" name="T15"/>
                <a:gd fmla="*/ 2147483647 w 127" name="T16"/>
                <a:gd fmla="*/ 2147483647 h 130" name="T17"/>
                <a:gd fmla="*/ 2147483647 w 127" name="T18"/>
                <a:gd fmla="*/ 2147483647 h 130" name="T19"/>
                <a:gd fmla="*/ 2147483647 w 127" name="T20"/>
                <a:gd fmla="*/ 2147483647 h 130" name="T21"/>
                <a:gd fmla="*/ 2147483647 w 127" name="T22"/>
                <a:gd fmla="*/ 2147483647 h 130" name="T23"/>
                <a:gd fmla="*/ 2147483647 w 127" name="T24"/>
                <a:gd fmla="*/ 2147483647 h 130" name="T25"/>
                <a:gd fmla="*/ 2147483647 w 127" name="T26"/>
                <a:gd fmla="*/ 2147483647 h 130" name="T27"/>
                <a:gd fmla="*/ 2147483647 w 127" name="T28"/>
                <a:gd fmla="*/ 2147483647 h 130" name="T29"/>
                <a:gd fmla="*/ 2147483647 w 127" name="T30"/>
                <a:gd fmla="*/ 2147483647 h 130" name="T31"/>
                <a:gd fmla="*/ 2147483647 w 127" name="T32"/>
                <a:gd fmla="*/ 2147483647 h 130" name="T33"/>
                <a:gd fmla="*/ 2147483647 w 127" name="T34"/>
                <a:gd fmla="*/ 2147483647 h 130" name="T35"/>
                <a:gd fmla="*/ 2147483647 w 127" name="T36"/>
                <a:gd fmla="*/ 2147483647 h 130" name="T37"/>
                <a:gd fmla="*/ 2147483647 w 127" name="T38"/>
                <a:gd fmla="*/ 0 h 130" name="T39"/>
                <a:gd fmla="*/ 2147483647 w 127" name="T40"/>
                <a:gd fmla="*/ 2147483647 h 130" name="T41"/>
                <a:gd fmla="*/ 2147483647 w 127" name="T42"/>
                <a:gd fmla="*/ 2147483647 h 130" name="T43"/>
                <a:gd fmla="*/ 2147483647 w 127" name="T44"/>
                <a:gd fmla="*/ 2147483647 h 130" name="T45"/>
                <a:gd fmla="*/ 2147483647 w 127" name="T46"/>
                <a:gd fmla="*/ 2147483647 h 130" name="T47"/>
                <a:gd fmla="*/ 2147483647 w 127" name="T48"/>
                <a:gd fmla="*/ 2147483647 h 130" name="T49"/>
                <a:gd fmla="*/ 2147483647 w 127" name="T50"/>
                <a:gd fmla="*/ 2147483647 h 130" name="T51"/>
                <a:gd fmla="*/ 2147483647 w 127" name="T52"/>
                <a:gd fmla="*/ 2147483647 h 130" name="T53"/>
                <a:gd fmla="*/ 2147483647 w 127" name="T54"/>
                <a:gd fmla="*/ 2147483647 h 130" name="T55"/>
                <a:gd fmla="*/ 2147483647 w 127" name="T56"/>
                <a:gd fmla="*/ 2147483647 h 130" name="T57"/>
                <a:gd fmla="*/ 2147483647 w 127" name="T58"/>
                <a:gd fmla="*/ 2147483647 h 130" name="T59"/>
                <a:gd fmla="*/ 2147483647 w 127" name="T60"/>
                <a:gd fmla="*/ 2147483647 h 130" name="T61"/>
                <a:gd fmla="*/ 0 w 127" name="T62"/>
                <a:gd fmla="*/ 2147483647 h 130" name="T63"/>
                <a:gd fmla="*/ 2147483647 w 127" name="T64"/>
                <a:gd fmla="*/ 2147483647 h 130" name="T65"/>
                <a:gd fmla="*/ 2147483647 w 127" name="T66"/>
                <a:gd fmla="*/ 2147483647 h 130" name="T67"/>
                <a:gd fmla="*/ 2147483647 w 127" name="T68"/>
                <a:gd fmla="*/ 2147483647 h 130" name="T69"/>
                <a:gd fmla="*/ 2147483647 w 127" name="T70"/>
                <a:gd fmla="*/ 2147483647 h 130" name="T71"/>
                <a:gd fmla="*/ 2147483647 w 127" name="T72"/>
                <a:gd fmla="*/ 2147483647 h 130" name="T73"/>
                <a:gd fmla="*/ 2147483647 w 127" name="T74"/>
                <a:gd fmla="*/ 2147483647 h 130" name="T75"/>
                <a:gd fmla="*/ 2147483647 w 127" name="T76"/>
                <a:gd fmla="*/ 2147483647 h 13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127" name="T117"/>
                <a:gd fmla="*/ 0 h 130" name="T118"/>
                <a:gd fmla="*/ 127 w 127" name="T119"/>
                <a:gd fmla="*/ 130 h 130"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130" w="127">
                  <a:moveTo>
                    <a:pt x="24" y="128"/>
                  </a:moveTo>
                  <a:lnTo>
                    <a:pt x="22" y="128"/>
                  </a:lnTo>
                  <a:lnTo>
                    <a:pt x="32" y="126"/>
                  </a:lnTo>
                  <a:lnTo>
                    <a:pt x="40" y="126"/>
                  </a:lnTo>
                  <a:lnTo>
                    <a:pt x="48" y="128"/>
                  </a:lnTo>
                  <a:lnTo>
                    <a:pt x="52" y="130"/>
                  </a:lnTo>
                  <a:lnTo>
                    <a:pt x="58" y="130"/>
                  </a:lnTo>
                  <a:lnTo>
                    <a:pt x="62" y="130"/>
                  </a:lnTo>
                  <a:lnTo>
                    <a:pt x="74" y="130"/>
                  </a:lnTo>
                  <a:lnTo>
                    <a:pt x="80" y="130"/>
                  </a:lnTo>
                  <a:lnTo>
                    <a:pt x="88" y="126"/>
                  </a:lnTo>
                  <a:lnTo>
                    <a:pt x="102" y="126"/>
                  </a:lnTo>
                  <a:lnTo>
                    <a:pt x="100" y="122"/>
                  </a:lnTo>
                  <a:lnTo>
                    <a:pt x="102" y="116"/>
                  </a:lnTo>
                  <a:lnTo>
                    <a:pt x="106" y="114"/>
                  </a:lnTo>
                  <a:lnTo>
                    <a:pt x="110" y="110"/>
                  </a:lnTo>
                  <a:lnTo>
                    <a:pt x="114" y="108"/>
                  </a:lnTo>
                  <a:lnTo>
                    <a:pt x="108" y="102"/>
                  </a:lnTo>
                  <a:lnTo>
                    <a:pt x="100" y="96"/>
                  </a:lnTo>
                  <a:lnTo>
                    <a:pt x="92" y="90"/>
                  </a:lnTo>
                  <a:lnTo>
                    <a:pt x="92" y="84"/>
                  </a:lnTo>
                  <a:lnTo>
                    <a:pt x="90" y="80"/>
                  </a:lnTo>
                  <a:lnTo>
                    <a:pt x="119" y="70"/>
                  </a:lnTo>
                  <a:lnTo>
                    <a:pt x="121" y="70"/>
                  </a:lnTo>
                  <a:lnTo>
                    <a:pt x="127" y="70"/>
                  </a:lnTo>
                  <a:lnTo>
                    <a:pt x="127" y="60"/>
                  </a:lnTo>
                  <a:lnTo>
                    <a:pt x="121" y="46"/>
                  </a:lnTo>
                  <a:lnTo>
                    <a:pt x="114" y="34"/>
                  </a:lnTo>
                  <a:lnTo>
                    <a:pt x="114" y="16"/>
                  </a:lnTo>
                  <a:lnTo>
                    <a:pt x="110" y="12"/>
                  </a:lnTo>
                  <a:lnTo>
                    <a:pt x="108" y="8"/>
                  </a:lnTo>
                  <a:lnTo>
                    <a:pt x="102" y="6"/>
                  </a:lnTo>
                  <a:lnTo>
                    <a:pt x="96" y="4"/>
                  </a:lnTo>
                  <a:lnTo>
                    <a:pt x="92" y="4"/>
                  </a:lnTo>
                  <a:lnTo>
                    <a:pt x="86" y="8"/>
                  </a:lnTo>
                  <a:lnTo>
                    <a:pt x="80" y="10"/>
                  </a:lnTo>
                  <a:lnTo>
                    <a:pt x="76" y="16"/>
                  </a:lnTo>
                  <a:lnTo>
                    <a:pt x="70" y="12"/>
                  </a:lnTo>
                  <a:lnTo>
                    <a:pt x="66" y="8"/>
                  </a:lnTo>
                  <a:lnTo>
                    <a:pt x="52" y="0"/>
                  </a:lnTo>
                  <a:lnTo>
                    <a:pt x="38" y="0"/>
                  </a:lnTo>
                  <a:lnTo>
                    <a:pt x="40" y="8"/>
                  </a:lnTo>
                  <a:lnTo>
                    <a:pt x="42" y="12"/>
                  </a:lnTo>
                  <a:lnTo>
                    <a:pt x="50" y="20"/>
                  </a:lnTo>
                  <a:lnTo>
                    <a:pt x="46" y="20"/>
                  </a:lnTo>
                  <a:lnTo>
                    <a:pt x="42" y="16"/>
                  </a:lnTo>
                  <a:lnTo>
                    <a:pt x="38" y="16"/>
                  </a:lnTo>
                  <a:lnTo>
                    <a:pt x="38" y="18"/>
                  </a:lnTo>
                  <a:lnTo>
                    <a:pt x="36" y="20"/>
                  </a:lnTo>
                  <a:lnTo>
                    <a:pt x="34" y="20"/>
                  </a:lnTo>
                  <a:lnTo>
                    <a:pt x="30" y="18"/>
                  </a:lnTo>
                  <a:lnTo>
                    <a:pt x="26" y="18"/>
                  </a:lnTo>
                  <a:lnTo>
                    <a:pt x="22" y="16"/>
                  </a:lnTo>
                  <a:lnTo>
                    <a:pt x="14" y="18"/>
                  </a:lnTo>
                  <a:lnTo>
                    <a:pt x="14" y="28"/>
                  </a:lnTo>
                  <a:lnTo>
                    <a:pt x="12" y="36"/>
                  </a:lnTo>
                  <a:lnTo>
                    <a:pt x="12" y="42"/>
                  </a:lnTo>
                  <a:lnTo>
                    <a:pt x="14" y="42"/>
                  </a:lnTo>
                  <a:lnTo>
                    <a:pt x="10" y="48"/>
                  </a:lnTo>
                  <a:lnTo>
                    <a:pt x="8" y="52"/>
                  </a:lnTo>
                  <a:lnTo>
                    <a:pt x="6" y="56"/>
                  </a:lnTo>
                  <a:lnTo>
                    <a:pt x="4" y="62"/>
                  </a:lnTo>
                  <a:lnTo>
                    <a:pt x="2" y="66"/>
                  </a:lnTo>
                  <a:lnTo>
                    <a:pt x="0" y="68"/>
                  </a:lnTo>
                  <a:lnTo>
                    <a:pt x="4" y="72"/>
                  </a:lnTo>
                  <a:lnTo>
                    <a:pt x="8" y="76"/>
                  </a:lnTo>
                  <a:lnTo>
                    <a:pt x="6" y="78"/>
                  </a:lnTo>
                  <a:lnTo>
                    <a:pt x="6" y="80"/>
                  </a:lnTo>
                  <a:lnTo>
                    <a:pt x="10" y="88"/>
                  </a:lnTo>
                  <a:lnTo>
                    <a:pt x="10" y="92"/>
                  </a:lnTo>
                  <a:lnTo>
                    <a:pt x="10" y="94"/>
                  </a:lnTo>
                  <a:lnTo>
                    <a:pt x="10" y="96"/>
                  </a:lnTo>
                  <a:lnTo>
                    <a:pt x="20" y="98"/>
                  </a:lnTo>
                  <a:lnTo>
                    <a:pt x="24" y="100"/>
                  </a:lnTo>
                  <a:lnTo>
                    <a:pt x="32" y="102"/>
                  </a:lnTo>
                  <a:lnTo>
                    <a:pt x="30" y="112"/>
                  </a:lnTo>
                  <a:lnTo>
                    <a:pt x="28" y="120"/>
                  </a:lnTo>
                  <a:lnTo>
                    <a:pt x="24" y="126"/>
                  </a:lnTo>
                  <a:lnTo>
                    <a:pt x="24" y="12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00" name="Freeform 185"/>
            <p:cNvSpPr/>
            <p:nvPr/>
          </p:nvSpPr>
          <p:spPr bwMode="auto">
            <a:xfrm>
              <a:off x="4751980" y="3195066"/>
              <a:ext cx="86483" cy="46460"/>
            </a:xfrm>
            <a:custGeom>
              <a:gdLst>
                <a:gd fmla="*/ 2147483647 w 60" name="T0"/>
                <a:gd fmla="*/ 2147483647 h 30" name="T1"/>
                <a:gd fmla="*/ 2147483647 w 60" name="T2"/>
                <a:gd fmla="*/ 2147483647 h 30" name="T3"/>
                <a:gd fmla="*/ 2147483647 w 60" name="T4"/>
                <a:gd fmla="*/ 0 h 30" name="T5"/>
                <a:gd fmla="*/ 2147483647 w 60" name="T6"/>
                <a:gd fmla="*/ 0 h 30" name="T7"/>
                <a:gd fmla="*/ 2147483647 w 60" name="T8"/>
                <a:gd fmla="*/ 2147483647 h 30" name="T9"/>
                <a:gd fmla="*/ 2147483647 w 60" name="T10"/>
                <a:gd fmla="*/ 2147483647 h 30" name="T11"/>
                <a:gd fmla="*/ 2147483647 w 60" name="T12"/>
                <a:gd fmla="*/ 0 h 30" name="T13"/>
                <a:gd fmla="*/ 2147483647 w 60" name="T14"/>
                <a:gd fmla="*/ 2147483647 h 30" name="T15"/>
                <a:gd fmla="*/ 2147483647 w 60" name="T16"/>
                <a:gd fmla="*/ 2147483647 h 30" name="T17"/>
                <a:gd fmla="*/ 2147483647 w 60" name="T18"/>
                <a:gd fmla="*/ 2147483647 h 30" name="T19"/>
                <a:gd fmla="*/ 2147483647 w 60" name="T20"/>
                <a:gd fmla="*/ 2147483647 h 30" name="T21"/>
                <a:gd fmla="*/ 2147483647 w 60" name="T22"/>
                <a:gd fmla="*/ 2147483647 h 30" name="T23"/>
                <a:gd fmla="*/ 0 w 60" name="T24"/>
                <a:gd fmla="*/ 2147483647 h 30" name="T25"/>
                <a:gd fmla="*/ 0 w 60" name="T26"/>
                <a:gd fmla="*/ 2147483647 h 30" name="T27"/>
                <a:gd fmla="*/ 2147483647 w 60" name="T28"/>
                <a:gd fmla="*/ 2147483647 h 30" name="T29"/>
                <a:gd fmla="*/ 2147483647 w 60" name="T30"/>
                <a:gd fmla="*/ 2147483647 h 30" name="T31"/>
                <a:gd fmla="*/ 2147483647 w 60" name="T32"/>
                <a:gd fmla="*/ 2147483647 h 30" name="T33"/>
                <a:gd fmla="*/ 2147483647 w 60" name="T34"/>
                <a:gd fmla="*/ 2147483647 h 30" name="T35"/>
                <a:gd fmla="*/ 2147483647 w 60" name="T36"/>
                <a:gd fmla="*/ 2147483647 h 30" name="T37"/>
                <a:gd fmla="*/ 2147483647 w 60" name="T38"/>
                <a:gd fmla="*/ 2147483647 h 30" name="T39"/>
                <a:gd fmla="*/ 2147483647 w 60" name="T40"/>
                <a:gd fmla="*/ 2147483647 h 30" name="T41"/>
                <a:gd fmla="*/ 2147483647 w 60" name="T42"/>
                <a:gd fmla="*/ 2147483647 h 30" name="T43"/>
                <a:gd fmla="*/ 2147483647 w 60" name="T44"/>
                <a:gd fmla="*/ 2147483647 h 30" name="T45"/>
                <a:gd fmla="*/ 2147483647 w 60" name="T46"/>
                <a:gd fmla="*/ 2147483647 h 30" name="T47"/>
                <a:gd fmla="*/ 2147483647 w 60" name="T48"/>
                <a:gd fmla="*/ 2147483647 h 30" name="T49"/>
                <a:gd fmla="*/ 2147483647 w 60" name="T50"/>
                <a:gd fmla="*/ 2147483647 h 30" name="T51"/>
                <a:gd fmla="*/ 2147483647 w 60" name="T52"/>
                <a:gd fmla="*/ 2147483647 h 30" name="T53"/>
                <a:gd fmla="*/ 2147483647 w 60" name="T54"/>
                <a:gd fmla="*/ 2147483647 h 30" name="T55"/>
                <a:gd fmla="*/ 2147483647 w 60" name="T56"/>
                <a:gd fmla="*/ 2147483647 h 30" name="T57"/>
                <a:gd fmla="*/ 2147483647 w 60" name="T58"/>
                <a:gd fmla="*/ 2147483647 h 30" name="T59"/>
                <a:gd fmla="*/ 2147483647 w 60" name="T60"/>
                <a:gd fmla="*/ 2147483647 h 30" name="T61"/>
                <a:gd fmla="*/ 2147483647 w 60" name="T62"/>
                <a:gd fmla="*/ 2147483647 h 30" name="T63"/>
                <a:gd fmla="*/ 2147483647 w 60" name="T64"/>
                <a:gd fmla="*/ 2147483647 h 30" name="T65"/>
                <a:gd fmla="*/ 2147483647 w 60" name="T66"/>
                <a:gd fmla="*/ 2147483647 h 30" name="T67"/>
                <a:gd fmla="*/ 2147483647 w 60" name="T68"/>
                <a:gd fmla="*/ 2147483647 h 30" name="T69"/>
                <a:gd fmla="*/ 2147483647 w 60" name="T70"/>
                <a:gd fmla="*/ 2147483647 h 3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60" name="T108"/>
                <a:gd fmla="*/ 0 h 30" name="T109"/>
                <a:gd fmla="*/ 60 w 60" name="T110"/>
                <a:gd fmla="*/ 30 h 30"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30" w="60">
                  <a:moveTo>
                    <a:pt x="50" y="4"/>
                  </a:moveTo>
                  <a:lnTo>
                    <a:pt x="44" y="2"/>
                  </a:lnTo>
                  <a:lnTo>
                    <a:pt x="34" y="0"/>
                  </a:lnTo>
                  <a:lnTo>
                    <a:pt x="26" y="0"/>
                  </a:lnTo>
                  <a:lnTo>
                    <a:pt x="16" y="2"/>
                  </a:lnTo>
                  <a:lnTo>
                    <a:pt x="18" y="2"/>
                  </a:lnTo>
                  <a:lnTo>
                    <a:pt x="18" y="0"/>
                  </a:lnTo>
                  <a:lnTo>
                    <a:pt x="16" y="2"/>
                  </a:lnTo>
                  <a:lnTo>
                    <a:pt x="14" y="4"/>
                  </a:lnTo>
                  <a:lnTo>
                    <a:pt x="12" y="8"/>
                  </a:lnTo>
                  <a:lnTo>
                    <a:pt x="8" y="10"/>
                  </a:lnTo>
                  <a:lnTo>
                    <a:pt x="4" y="14"/>
                  </a:lnTo>
                  <a:lnTo>
                    <a:pt x="0" y="22"/>
                  </a:lnTo>
                  <a:lnTo>
                    <a:pt x="0" y="28"/>
                  </a:lnTo>
                  <a:lnTo>
                    <a:pt x="4" y="28"/>
                  </a:lnTo>
                  <a:lnTo>
                    <a:pt x="4" y="26"/>
                  </a:lnTo>
                  <a:lnTo>
                    <a:pt x="4" y="24"/>
                  </a:lnTo>
                  <a:lnTo>
                    <a:pt x="8" y="26"/>
                  </a:lnTo>
                  <a:lnTo>
                    <a:pt x="10" y="24"/>
                  </a:lnTo>
                  <a:lnTo>
                    <a:pt x="12" y="30"/>
                  </a:lnTo>
                  <a:lnTo>
                    <a:pt x="26" y="30"/>
                  </a:lnTo>
                  <a:lnTo>
                    <a:pt x="28" y="28"/>
                  </a:lnTo>
                  <a:lnTo>
                    <a:pt x="30" y="26"/>
                  </a:lnTo>
                  <a:lnTo>
                    <a:pt x="32" y="26"/>
                  </a:lnTo>
                  <a:lnTo>
                    <a:pt x="36" y="28"/>
                  </a:lnTo>
                  <a:lnTo>
                    <a:pt x="40" y="30"/>
                  </a:lnTo>
                  <a:lnTo>
                    <a:pt x="44" y="30"/>
                  </a:lnTo>
                  <a:lnTo>
                    <a:pt x="44" y="26"/>
                  </a:lnTo>
                  <a:lnTo>
                    <a:pt x="48" y="24"/>
                  </a:lnTo>
                  <a:lnTo>
                    <a:pt x="54" y="22"/>
                  </a:lnTo>
                  <a:lnTo>
                    <a:pt x="60" y="20"/>
                  </a:lnTo>
                  <a:lnTo>
                    <a:pt x="60" y="14"/>
                  </a:lnTo>
                  <a:lnTo>
                    <a:pt x="58" y="14"/>
                  </a:lnTo>
                  <a:lnTo>
                    <a:pt x="54" y="12"/>
                  </a:lnTo>
                  <a:lnTo>
                    <a:pt x="50" y="8"/>
                  </a:lnTo>
                  <a:lnTo>
                    <a:pt x="50" y="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01" name="Freeform 186"/>
            <p:cNvSpPr/>
            <p:nvPr/>
          </p:nvSpPr>
          <p:spPr bwMode="auto">
            <a:xfrm>
              <a:off x="4824626" y="3156569"/>
              <a:ext cx="156823" cy="71682"/>
            </a:xfrm>
            <a:custGeom>
              <a:gdLst>
                <a:gd fmla="*/ 2147483647 w 107" name="T0"/>
                <a:gd fmla="*/ 2147483647 h 46" name="T1"/>
                <a:gd fmla="*/ 2147483647 w 107" name="T2"/>
                <a:gd fmla="*/ 2147483647 h 46" name="T3"/>
                <a:gd fmla="*/ 2147483647 w 107" name="T4"/>
                <a:gd fmla="*/ 2147483647 h 46" name="T5"/>
                <a:gd fmla="*/ 2147483647 w 107" name="T6"/>
                <a:gd fmla="*/ 2147483647 h 46" name="T7"/>
                <a:gd fmla="*/ 2147483647 w 107" name="T8"/>
                <a:gd fmla="*/ 0 h 46" name="T9"/>
                <a:gd fmla="*/ 2147483647 w 107" name="T10"/>
                <a:gd fmla="*/ 2147483647 h 46" name="T11"/>
                <a:gd fmla="*/ 2147483647 w 107" name="T12"/>
                <a:gd fmla="*/ 2147483647 h 46" name="T13"/>
                <a:gd fmla="*/ 2147483647 w 107" name="T14"/>
                <a:gd fmla="*/ 2147483647 h 46" name="T15"/>
                <a:gd fmla="*/ 2147483647 w 107" name="T16"/>
                <a:gd fmla="*/ 2147483647 h 46" name="T17"/>
                <a:gd fmla="*/ 2147483647 w 107" name="T18"/>
                <a:gd fmla="*/ 2147483647 h 46" name="T19"/>
                <a:gd fmla="*/ 2147483647 w 107" name="T20"/>
                <a:gd fmla="*/ 2147483647 h 46" name="T21"/>
                <a:gd fmla="*/ 2147483647 w 107" name="T22"/>
                <a:gd fmla="*/ 2147483647 h 46" name="T23"/>
                <a:gd fmla="*/ 2147483647 w 107" name="T24"/>
                <a:gd fmla="*/ 2147483647 h 46" name="T25"/>
                <a:gd fmla="*/ 2147483647 w 107" name="T26"/>
                <a:gd fmla="*/ 2147483647 h 46" name="T27"/>
                <a:gd fmla="*/ 2147483647 w 107" name="T28"/>
                <a:gd fmla="*/ 2147483647 h 46" name="T29"/>
                <a:gd fmla="*/ 2147483647 w 107" name="T30"/>
                <a:gd fmla="*/ 2147483647 h 46" name="T31"/>
                <a:gd fmla="*/ 2147483647 w 107" name="T32"/>
                <a:gd fmla="*/ 2147483647 h 46" name="T33"/>
                <a:gd fmla="*/ 2147483647 w 107" name="T34"/>
                <a:gd fmla="*/ 2147483647 h 46" name="T35"/>
                <a:gd fmla="*/ 2147483647 w 107" name="T36"/>
                <a:gd fmla="*/ 2147483647 h 46" name="T37"/>
                <a:gd fmla="*/ 2147483647 w 107" name="T38"/>
                <a:gd fmla="*/ 2147483647 h 46" name="T39"/>
                <a:gd fmla="*/ 2147483647 w 107" name="T40"/>
                <a:gd fmla="*/ 2147483647 h 46" name="T41"/>
                <a:gd fmla="*/ 2147483647 w 107" name="T42"/>
                <a:gd fmla="*/ 2147483647 h 46" name="T43"/>
                <a:gd fmla="*/ 2147483647 w 107" name="T44"/>
                <a:gd fmla="*/ 2147483647 h 46" name="T45"/>
                <a:gd fmla="*/ 2147483647 w 107" name="T46"/>
                <a:gd fmla="*/ 2147483647 h 46" name="T47"/>
                <a:gd fmla="*/ 2147483647 w 107" name="T48"/>
                <a:gd fmla="*/ 2147483647 h 46" name="T49"/>
                <a:gd fmla="*/ 2147483647 w 107" name="T50"/>
                <a:gd fmla="*/ 2147483647 h 46" name="T51"/>
                <a:gd fmla="*/ 2147483647 w 107" name="T52"/>
                <a:gd fmla="*/ 2147483647 h 46" name="T53"/>
                <a:gd fmla="*/ 2147483647 w 107" name="T54"/>
                <a:gd fmla="*/ 2147483647 h 46" name="T55"/>
                <a:gd fmla="*/ 0 w 107" name="T56"/>
                <a:gd fmla="*/ 2147483647 h 46" name="T57"/>
                <a:gd fmla="*/ 0 w 107" name="T58"/>
                <a:gd fmla="*/ 2147483647 h 46" name="T59"/>
                <a:gd fmla="*/ 2147483647 w 107" name="T60"/>
                <a:gd fmla="*/ 2147483647 h 46" name="T61"/>
                <a:gd fmla="*/ 2147483647 w 107" name="T62"/>
                <a:gd fmla="*/ 2147483647 h 46" name="T63"/>
                <a:gd fmla="*/ 2147483647 w 107" name="T64"/>
                <a:gd fmla="*/ 2147483647 h 46" name="T65"/>
                <a:gd fmla="*/ 2147483647 w 107" name="T66"/>
                <a:gd fmla="*/ 2147483647 h 46" name="T67"/>
                <a:gd fmla="*/ 2147483647 w 107" name="T68"/>
                <a:gd fmla="*/ 2147483647 h 46" name="T69"/>
                <a:gd fmla="*/ 2147483647 w 107" name="T70"/>
                <a:gd fmla="*/ 2147483647 h 46" name="T71"/>
                <a:gd fmla="*/ 2147483647 w 107" name="T72"/>
                <a:gd fmla="*/ 2147483647 h 46" name="T73"/>
                <a:gd fmla="*/ 2147483647 w 107" name="T74"/>
                <a:gd fmla="*/ 2147483647 h 46" name="T75"/>
                <a:gd fmla="*/ 2147483647 w 107" name="T76"/>
                <a:gd fmla="*/ 2147483647 h 46" name="T77"/>
                <a:gd fmla="*/ 2147483647 w 107" name="T78"/>
                <a:gd fmla="*/ 2147483647 h 46" name="T79"/>
                <a:gd fmla="*/ 2147483647 w 107" name="T80"/>
                <a:gd fmla="*/ 2147483647 h 46" name="T81"/>
                <a:gd fmla="*/ 2147483647 w 107" name="T82"/>
                <a:gd fmla="*/ 2147483647 h 4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107" name="T126"/>
                <a:gd fmla="*/ 0 h 46" name="T127"/>
                <a:gd fmla="*/ 107 w 107" name="T128"/>
                <a:gd fmla="*/ 46 h 46"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46" w="107">
                  <a:moveTo>
                    <a:pt x="65" y="8"/>
                  </a:moveTo>
                  <a:lnTo>
                    <a:pt x="69" y="6"/>
                  </a:lnTo>
                  <a:lnTo>
                    <a:pt x="71" y="4"/>
                  </a:lnTo>
                  <a:lnTo>
                    <a:pt x="75" y="2"/>
                  </a:lnTo>
                  <a:lnTo>
                    <a:pt x="79" y="0"/>
                  </a:lnTo>
                  <a:lnTo>
                    <a:pt x="85" y="2"/>
                  </a:lnTo>
                  <a:lnTo>
                    <a:pt x="91" y="4"/>
                  </a:lnTo>
                  <a:lnTo>
                    <a:pt x="95" y="6"/>
                  </a:lnTo>
                  <a:lnTo>
                    <a:pt x="101" y="6"/>
                  </a:lnTo>
                  <a:lnTo>
                    <a:pt x="103" y="14"/>
                  </a:lnTo>
                  <a:lnTo>
                    <a:pt x="107" y="18"/>
                  </a:lnTo>
                  <a:lnTo>
                    <a:pt x="101" y="24"/>
                  </a:lnTo>
                  <a:lnTo>
                    <a:pt x="99" y="30"/>
                  </a:lnTo>
                  <a:lnTo>
                    <a:pt x="95" y="38"/>
                  </a:lnTo>
                  <a:lnTo>
                    <a:pt x="93" y="40"/>
                  </a:lnTo>
                  <a:lnTo>
                    <a:pt x="79" y="42"/>
                  </a:lnTo>
                  <a:lnTo>
                    <a:pt x="75" y="44"/>
                  </a:lnTo>
                  <a:lnTo>
                    <a:pt x="73" y="44"/>
                  </a:lnTo>
                  <a:lnTo>
                    <a:pt x="65" y="46"/>
                  </a:lnTo>
                  <a:lnTo>
                    <a:pt x="52" y="44"/>
                  </a:lnTo>
                  <a:lnTo>
                    <a:pt x="42" y="40"/>
                  </a:lnTo>
                  <a:lnTo>
                    <a:pt x="36" y="38"/>
                  </a:lnTo>
                  <a:lnTo>
                    <a:pt x="26" y="36"/>
                  </a:lnTo>
                  <a:lnTo>
                    <a:pt x="22" y="36"/>
                  </a:lnTo>
                  <a:lnTo>
                    <a:pt x="22" y="38"/>
                  </a:lnTo>
                  <a:lnTo>
                    <a:pt x="10" y="38"/>
                  </a:lnTo>
                  <a:lnTo>
                    <a:pt x="8" y="38"/>
                  </a:lnTo>
                  <a:lnTo>
                    <a:pt x="4" y="36"/>
                  </a:lnTo>
                  <a:lnTo>
                    <a:pt x="0" y="32"/>
                  </a:lnTo>
                  <a:lnTo>
                    <a:pt x="0" y="28"/>
                  </a:lnTo>
                  <a:lnTo>
                    <a:pt x="6" y="28"/>
                  </a:lnTo>
                  <a:lnTo>
                    <a:pt x="18" y="28"/>
                  </a:lnTo>
                  <a:lnTo>
                    <a:pt x="24" y="28"/>
                  </a:lnTo>
                  <a:lnTo>
                    <a:pt x="32" y="24"/>
                  </a:lnTo>
                  <a:lnTo>
                    <a:pt x="46" y="24"/>
                  </a:lnTo>
                  <a:lnTo>
                    <a:pt x="44" y="20"/>
                  </a:lnTo>
                  <a:lnTo>
                    <a:pt x="46" y="14"/>
                  </a:lnTo>
                  <a:lnTo>
                    <a:pt x="50" y="12"/>
                  </a:lnTo>
                  <a:lnTo>
                    <a:pt x="54" y="8"/>
                  </a:lnTo>
                  <a:lnTo>
                    <a:pt x="58" y="6"/>
                  </a:lnTo>
                  <a:lnTo>
                    <a:pt x="56" y="6"/>
                  </a:lnTo>
                  <a:lnTo>
                    <a:pt x="65"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02" name="Freeform 187"/>
            <p:cNvSpPr/>
            <p:nvPr/>
          </p:nvSpPr>
          <p:spPr bwMode="auto">
            <a:xfrm>
              <a:off x="4762358" y="3212322"/>
              <a:ext cx="270981" cy="258851"/>
            </a:xfrm>
            <a:custGeom>
              <a:gdLst>
                <a:gd fmla="*/ 2147483647 w 185" name="T0"/>
                <a:gd fmla="*/ 2147483647 h 162" name="T1"/>
                <a:gd fmla="*/ 0 w 185" name="T2"/>
                <a:gd fmla="*/ 2147483647 h 162" name="T3"/>
                <a:gd fmla="*/ 2147483647 w 185" name="T4"/>
                <a:gd fmla="*/ 2147483647 h 162" name="T5"/>
                <a:gd fmla="*/ 2147483647 w 185" name="T6"/>
                <a:gd fmla="*/ 2147483647 h 162" name="T7"/>
                <a:gd fmla="*/ 2147483647 w 185" name="T8"/>
                <a:gd fmla="*/ 2147483647 h 162" name="T9"/>
                <a:gd fmla="*/ 2147483647 w 185" name="T10"/>
                <a:gd fmla="*/ 2147483647 h 162" name="T11"/>
                <a:gd fmla="*/ 2147483647 w 185" name="T12"/>
                <a:gd fmla="*/ 2147483647 h 162" name="T13"/>
                <a:gd fmla="*/ 2147483647 w 185" name="T14"/>
                <a:gd fmla="*/ 2147483647 h 162" name="T15"/>
                <a:gd fmla="*/ 2147483647 w 185" name="T16"/>
                <a:gd fmla="*/ 2147483647 h 162" name="T17"/>
                <a:gd fmla="*/ 2147483647 w 185" name="T18"/>
                <a:gd fmla="*/ 2147483647 h 162" name="T19"/>
                <a:gd fmla="*/ 2147483647 w 185" name="T20"/>
                <a:gd fmla="*/ 2147483647 h 162" name="T21"/>
                <a:gd fmla="*/ 2147483647 w 185" name="T22"/>
                <a:gd fmla="*/ 0 h 162" name="T23"/>
                <a:gd fmla="*/ 2147483647 w 185" name="T24"/>
                <a:gd fmla="*/ 2147483647 h 162" name="T25"/>
                <a:gd fmla="*/ 2147483647 w 185" name="T26"/>
                <a:gd fmla="*/ 2147483647 h 162" name="T27"/>
                <a:gd fmla="*/ 2147483647 w 185" name="T28"/>
                <a:gd fmla="*/ 2147483647 h 162" name="T29"/>
                <a:gd fmla="*/ 2147483647 w 185" name="T30"/>
                <a:gd fmla="*/ 2147483647 h 162" name="T31"/>
                <a:gd fmla="*/ 2147483647 w 185" name="T32"/>
                <a:gd fmla="*/ 2147483647 h 162" name="T33"/>
                <a:gd fmla="*/ 2147483647 w 185" name="T34"/>
                <a:gd fmla="*/ 2147483647 h 162" name="T35"/>
                <a:gd fmla="*/ 2147483647 w 185" name="T36"/>
                <a:gd fmla="*/ 2147483647 h 162" name="T37"/>
                <a:gd fmla="*/ 2147483647 w 185" name="T38"/>
                <a:gd fmla="*/ 2147483647 h 162" name="T39"/>
                <a:gd fmla="*/ 2147483647 w 185" name="T40"/>
                <a:gd fmla="*/ 2147483647 h 162" name="T41"/>
                <a:gd fmla="*/ 2147483647 w 185" name="T42"/>
                <a:gd fmla="*/ 2147483647 h 162" name="T43"/>
                <a:gd fmla="*/ 2147483647 w 185" name="T44"/>
                <a:gd fmla="*/ 2147483647 h 162" name="T45"/>
                <a:gd fmla="*/ 2147483647 w 185" name="T46"/>
                <a:gd fmla="*/ 2147483647 h 162" name="T47"/>
                <a:gd fmla="*/ 2147483647 w 185" name="T48"/>
                <a:gd fmla="*/ 2147483647 h 162" name="T49"/>
                <a:gd fmla="*/ 2147483647 w 185" name="T50"/>
                <a:gd fmla="*/ 2147483647 h 162" name="T51"/>
                <a:gd fmla="*/ 2147483647 w 185" name="T52"/>
                <a:gd fmla="*/ 2147483647 h 162" name="T53"/>
                <a:gd fmla="*/ 2147483647 w 185" name="T54"/>
                <a:gd fmla="*/ 2147483647 h 162" name="T55"/>
                <a:gd fmla="*/ 2147483647 w 185" name="T56"/>
                <a:gd fmla="*/ 2147483647 h 162" name="T57"/>
                <a:gd fmla="*/ 2147483647 w 185" name="T58"/>
                <a:gd fmla="*/ 2147483647 h 162" name="T59"/>
                <a:gd fmla="*/ 2147483647 w 185" name="T60"/>
                <a:gd fmla="*/ 2147483647 h 162" name="T61"/>
                <a:gd fmla="*/ 2147483647 w 185" name="T62"/>
                <a:gd fmla="*/ 2147483647 h 162" name="T63"/>
                <a:gd fmla="*/ 2147483647 w 185" name="T64"/>
                <a:gd fmla="*/ 2147483647 h 162" name="T65"/>
                <a:gd fmla="*/ 2147483647 w 185" name="T66"/>
                <a:gd fmla="*/ 2147483647 h 162" name="T67"/>
                <a:gd fmla="*/ 2147483647 w 185" name="T68"/>
                <a:gd fmla="*/ 2147483647 h 162" name="T69"/>
                <a:gd fmla="*/ 2147483647 w 185" name="T70"/>
                <a:gd fmla="*/ 2147483647 h 162" name="T71"/>
                <a:gd fmla="*/ 2147483647 w 185" name="T72"/>
                <a:gd fmla="*/ 2147483647 h 162" name="T73"/>
                <a:gd fmla="*/ 2147483647 w 185" name="T74"/>
                <a:gd fmla="*/ 2147483647 h 162" name="T75"/>
                <a:gd fmla="*/ 2147483647 w 185" name="T76"/>
                <a:gd fmla="*/ 2147483647 h 162" name="T77"/>
                <a:gd fmla="*/ 2147483647 w 185" name="T78"/>
                <a:gd fmla="*/ 2147483647 h 162" name="T79"/>
                <a:gd fmla="*/ 2147483647 w 185" name="T80"/>
                <a:gd fmla="*/ 2147483647 h 162" name="T81"/>
                <a:gd fmla="*/ 2147483647 w 185" name="T82"/>
                <a:gd fmla="*/ 2147483647 h 162" name="T83"/>
                <a:gd fmla="*/ 2147483647 w 185" name="T84"/>
                <a:gd fmla="*/ 2147483647 h 162" name="T85"/>
                <a:gd fmla="*/ 2147483647 w 185" name="T86"/>
                <a:gd fmla="*/ 2147483647 h 162" name="T87"/>
                <a:gd fmla="*/ 2147483647 w 185" name="T88"/>
                <a:gd fmla="*/ 2147483647 h 162" name="T89"/>
                <a:gd fmla="*/ 2147483647 w 185" name="T90"/>
                <a:gd fmla="*/ 2147483647 h 162" name="T91"/>
                <a:gd fmla="*/ 2147483647 w 185" name="T92"/>
                <a:gd fmla="*/ 2147483647 h 162" name="T93"/>
                <a:gd fmla="*/ 2147483647 w 185" name="T94"/>
                <a:gd fmla="*/ 2147483647 h 162" name="T95"/>
                <a:gd fmla="*/ 2147483647 w 185" name="T96"/>
                <a:gd fmla="*/ 2147483647 h 162"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185" name="T147"/>
                <a:gd fmla="*/ 0 h 162" name="T148"/>
                <a:gd fmla="*/ 185 w 185" name="T149"/>
                <a:gd fmla="*/ 162 h 162"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162" w="185">
                  <a:moveTo>
                    <a:pt x="18" y="56"/>
                  </a:moveTo>
                  <a:lnTo>
                    <a:pt x="12" y="52"/>
                  </a:lnTo>
                  <a:lnTo>
                    <a:pt x="8" y="46"/>
                  </a:lnTo>
                  <a:lnTo>
                    <a:pt x="0" y="36"/>
                  </a:lnTo>
                  <a:lnTo>
                    <a:pt x="8" y="30"/>
                  </a:lnTo>
                  <a:lnTo>
                    <a:pt x="8" y="28"/>
                  </a:lnTo>
                  <a:lnTo>
                    <a:pt x="6" y="26"/>
                  </a:lnTo>
                  <a:lnTo>
                    <a:pt x="4" y="24"/>
                  </a:lnTo>
                  <a:lnTo>
                    <a:pt x="4" y="22"/>
                  </a:lnTo>
                  <a:lnTo>
                    <a:pt x="4" y="18"/>
                  </a:lnTo>
                  <a:lnTo>
                    <a:pt x="18" y="18"/>
                  </a:lnTo>
                  <a:lnTo>
                    <a:pt x="20" y="16"/>
                  </a:lnTo>
                  <a:lnTo>
                    <a:pt x="22" y="14"/>
                  </a:lnTo>
                  <a:lnTo>
                    <a:pt x="24" y="14"/>
                  </a:lnTo>
                  <a:lnTo>
                    <a:pt x="28" y="16"/>
                  </a:lnTo>
                  <a:lnTo>
                    <a:pt x="32" y="18"/>
                  </a:lnTo>
                  <a:lnTo>
                    <a:pt x="36" y="18"/>
                  </a:lnTo>
                  <a:lnTo>
                    <a:pt x="36" y="14"/>
                  </a:lnTo>
                  <a:lnTo>
                    <a:pt x="40" y="12"/>
                  </a:lnTo>
                  <a:lnTo>
                    <a:pt x="46" y="10"/>
                  </a:lnTo>
                  <a:lnTo>
                    <a:pt x="52" y="8"/>
                  </a:lnTo>
                  <a:lnTo>
                    <a:pt x="52" y="2"/>
                  </a:lnTo>
                  <a:lnTo>
                    <a:pt x="64" y="2"/>
                  </a:lnTo>
                  <a:lnTo>
                    <a:pt x="64" y="0"/>
                  </a:lnTo>
                  <a:lnTo>
                    <a:pt x="68" y="0"/>
                  </a:lnTo>
                  <a:lnTo>
                    <a:pt x="74" y="2"/>
                  </a:lnTo>
                  <a:lnTo>
                    <a:pt x="80" y="2"/>
                  </a:lnTo>
                  <a:lnTo>
                    <a:pt x="94" y="8"/>
                  </a:lnTo>
                  <a:lnTo>
                    <a:pt x="96" y="8"/>
                  </a:lnTo>
                  <a:lnTo>
                    <a:pt x="96" y="16"/>
                  </a:lnTo>
                  <a:lnTo>
                    <a:pt x="88" y="24"/>
                  </a:lnTo>
                  <a:lnTo>
                    <a:pt x="86" y="28"/>
                  </a:lnTo>
                  <a:lnTo>
                    <a:pt x="86" y="32"/>
                  </a:lnTo>
                  <a:lnTo>
                    <a:pt x="84" y="38"/>
                  </a:lnTo>
                  <a:lnTo>
                    <a:pt x="84" y="44"/>
                  </a:lnTo>
                  <a:lnTo>
                    <a:pt x="84" y="48"/>
                  </a:lnTo>
                  <a:lnTo>
                    <a:pt x="88" y="52"/>
                  </a:lnTo>
                  <a:lnTo>
                    <a:pt x="96" y="58"/>
                  </a:lnTo>
                  <a:lnTo>
                    <a:pt x="107" y="62"/>
                  </a:lnTo>
                  <a:lnTo>
                    <a:pt x="109" y="64"/>
                  </a:lnTo>
                  <a:lnTo>
                    <a:pt x="115" y="68"/>
                  </a:lnTo>
                  <a:lnTo>
                    <a:pt x="119" y="72"/>
                  </a:lnTo>
                  <a:lnTo>
                    <a:pt x="121" y="80"/>
                  </a:lnTo>
                  <a:lnTo>
                    <a:pt x="125" y="86"/>
                  </a:lnTo>
                  <a:lnTo>
                    <a:pt x="131" y="90"/>
                  </a:lnTo>
                  <a:lnTo>
                    <a:pt x="135" y="92"/>
                  </a:lnTo>
                  <a:lnTo>
                    <a:pt x="137" y="92"/>
                  </a:lnTo>
                  <a:lnTo>
                    <a:pt x="139" y="90"/>
                  </a:lnTo>
                  <a:lnTo>
                    <a:pt x="141" y="94"/>
                  </a:lnTo>
                  <a:lnTo>
                    <a:pt x="145" y="98"/>
                  </a:lnTo>
                  <a:lnTo>
                    <a:pt x="149" y="102"/>
                  </a:lnTo>
                  <a:lnTo>
                    <a:pt x="161" y="108"/>
                  </a:lnTo>
                  <a:lnTo>
                    <a:pt x="173" y="114"/>
                  </a:lnTo>
                  <a:lnTo>
                    <a:pt x="179" y="120"/>
                  </a:lnTo>
                  <a:lnTo>
                    <a:pt x="185" y="124"/>
                  </a:lnTo>
                  <a:lnTo>
                    <a:pt x="179" y="124"/>
                  </a:lnTo>
                  <a:lnTo>
                    <a:pt x="173" y="124"/>
                  </a:lnTo>
                  <a:lnTo>
                    <a:pt x="169" y="122"/>
                  </a:lnTo>
                  <a:lnTo>
                    <a:pt x="163" y="118"/>
                  </a:lnTo>
                  <a:lnTo>
                    <a:pt x="159" y="118"/>
                  </a:lnTo>
                  <a:lnTo>
                    <a:pt x="153" y="120"/>
                  </a:lnTo>
                  <a:lnTo>
                    <a:pt x="153" y="124"/>
                  </a:lnTo>
                  <a:lnTo>
                    <a:pt x="153" y="126"/>
                  </a:lnTo>
                  <a:lnTo>
                    <a:pt x="155" y="128"/>
                  </a:lnTo>
                  <a:lnTo>
                    <a:pt x="159" y="132"/>
                  </a:lnTo>
                  <a:lnTo>
                    <a:pt x="161" y="136"/>
                  </a:lnTo>
                  <a:lnTo>
                    <a:pt x="163" y="138"/>
                  </a:lnTo>
                  <a:lnTo>
                    <a:pt x="163" y="140"/>
                  </a:lnTo>
                  <a:lnTo>
                    <a:pt x="163" y="144"/>
                  </a:lnTo>
                  <a:lnTo>
                    <a:pt x="161" y="146"/>
                  </a:lnTo>
                  <a:lnTo>
                    <a:pt x="155" y="144"/>
                  </a:lnTo>
                  <a:lnTo>
                    <a:pt x="155" y="152"/>
                  </a:lnTo>
                  <a:lnTo>
                    <a:pt x="155" y="154"/>
                  </a:lnTo>
                  <a:lnTo>
                    <a:pt x="151" y="158"/>
                  </a:lnTo>
                  <a:lnTo>
                    <a:pt x="147" y="162"/>
                  </a:lnTo>
                  <a:lnTo>
                    <a:pt x="141" y="162"/>
                  </a:lnTo>
                  <a:lnTo>
                    <a:pt x="141" y="156"/>
                  </a:lnTo>
                  <a:lnTo>
                    <a:pt x="145" y="152"/>
                  </a:lnTo>
                  <a:lnTo>
                    <a:pt x="147" y="148"/>
                  </a:lnTo>
                  <a:lnTo>
                    <a:pt x="147" y="142"/>
                  </a:lnTo>
                  <a:lnTo>
                    <a:pt x="147" y="136"/>
                  </a:lnTo>
                  <a:lnTo>
                    <a:pt x="145" y="132"/>
                  </a:lnTo>
                  <a:lnTo>
                    <a:pt x="141" y="126"/>
                  </a:lnTo>
                  <a:lnTo>
                    <a:pt x="135" y="124"/>
                  </a:lnTo>
                  <a:lnTo>
                    <a:pt x="129" y="120"/>
                  </a:lnTo>
                  <a:lnTo>
                    <a:pt x="119" y="112"/>
                  </a:lnTo>
                  <a:lnTo>
                    <a:pt x="107" y="104"/>
                  </a:lnTo>
                  <a:lnTo>
                    <a:pt x="84" y="92"/>
                  </a:lnTo>
                  <a:lnTo>
                    <a:pt x="74" y="84"/>
                  </a:lnTo>
                  <a:lnTo>
                    <a:pt x="64" y="74"/>
                  </a:lnTo>
                  <a:lnTo>
                    <a:pt x="56" y="64"/>
                  </a:lnTo>
                  <a:lnTo>
                    <a:pt x="52" y="50"/>
                  </a:lnTo>
                  <a:lnTo>
                    <a:pt x="42" y="48"/>
                  </a:lnTo>
                  <a:lnTo>
                    <a:pt x="36" y="44"/>
                  </a:lnTo>
                  <a:lnTo>
                    <a:pt x="30" y="46"/>
                  </a:lnTo>
                  <a:lnTo>
                    <a:pt x="28" y="50"/>
                  </a:lnTo>
                  <a:lnTo>
                    <a:pt x="24" y="54"/>
                  </a:lnTo>
                  <a:lnTo>
                    <a:pt x="20" y="56"/>
                  </a:lnTo>
                  <a:lnTo>
                    <a:pt x="18" y="5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03" name="Freeform 188"/>
            <p:cNvSpPr/>
            <p:nvPr/>
          </p:nvSpPr>
          <p:spPr bwMode="auto">
            <a:xfrm>
              <a:off x="4908803" y="2991966"/>
              <a:ext cx="206407" cy="157966"/>
            </a:xfrm>
            <a:custGeom>
              <a:gdLst>
                <a:gd fmla="*/ 2147483647 w 141" name="T0"/>
                <a:gd fmla="*/ 2147483647 h 100" name="T1"/>
                <a:gd fmla="*/ 2147483647 w 141" name="T2"/>
                <a:gd fmla="*/ 2147483647 h 100" name="T3"/>
                <a:gd fmla="*/ 2147483647 w 141" name="T4"/>
                <a:gd fmla="*/ 2147483647 h 100" name="T5"/>
                <a:gd fmla="*/ 2147483647 w 141" name="T6"/>
                <a:gd fmla="*/ 2147483647 h 100" name="T7"/>
                <a:gd fmla="*/ 2147483647 w 141" name="T8"/>
                <a:gd fmla="*/ 2147483647 h 100" name="T9"/>
                <a:gd fmla="*/ 2147483647 w 141" name="T10"/>
                <a:gd fmla="*/ 2147483647 h 100" name="T11"/>
                <a:gd fmla="*/ 2147483647 w 141" name="T12"/>
                <a:gd fmla="*/ 2147483647 h 100" name="T13"/>
                <a:gd fmla="*/ 2147483647 w 141" name="T14"/>
                <a:gd fmla="*/ 2147483647 h 100" name="T15"/>
                <a:gd fmla="*/ 2147483647 w 141" name="T16"/>
                <a:gd fmla="*/ 2147483647 h 100" name="T17"/>
                <a:gd fmla="*/ 2147483647 w 141" name="T18"/>
                <a:gd fmla="*/ 2147483647 h 100" name="T19"/>
                <a:gd fmla="*/ 2147483647 w 141" name="T20"/>
                <a:gd fmla="*/ 2147483647 h 100" name="T21"/>
                <a:gd fmla="*/ 2147483647 w 141" name="T22"/>
                <a:gd fmla="*/ 2147483647 h 100" name="T23"/>
                <a:gd fmla="*/ 2147483647 w 141" name="T24"/>
                <a:gd fmla="*/ 2147483647 h 100" name="T25"/>
                <a:gd fmla="*/ 2147483647 w 141" name="T26"/>
                <a:gd fmla="*/ 2147483647 h 100" name="T27"/>
                <a:gd fmla="*/ 2147483647 w 141" name="T28"/>
                <a:gd fmla="*/ 2147483647 h 100" name="T29"/>
                <a:gd fmla="*/ 2147483647 w 141" name="T30"/>
                <a:gd fmla="*/ 2147483647 h 100" name="T31"/>
                <a:gd fmla="*/ 2147483647 w 141" name="T32"/>
                <a:gd fmla="*/ 2147483647 h 100" name="T33"/>
                <a:gd fmla="*/ 2147483647 w 141" name="T34"/>
                <a:gd fmla="*/ 2147483647 h 100" name="T35"/>
                <a:gd fmla="*/ 2147483647 w 141" name="T36"/>
                <a:gd fmla="*/ 2147483647 h 100" name="T37"/>
                <a:gd fmla="*/ 2147483647 w 141" name="T38"/>
                <a:gd fmla="*/ 2147483647 h 100" name="T39"/>
                <a:gd fmla="*/ 2147483647 w 141" name="T40"/>
                <a:gd fmla="*/ 2147483647 h 100" name="T41"/>
                <a:gd fmla="*/ 2147483647 w 141" name="T42"/>
                <a:gd fmla="*/ 2147483647 h 100" name="T43"/>
                <a:gd fmla="*/ 2147483647 w 141" name="T44"/>
                <a:gd fmla="*/ 2147483647 h 100" name="T45"/>
                <a:gd fmla="*/ 2147483647 w 141" name="T46"/>
                <a:gd fmla="*/ 2147483647 h 100" name="T47"/>
                <a:gd fmla="*/ 0 w 141" name="T48"/>
                <a:gd fmla="*/ 2147483647 h 100" name="T49"/>
                <a:gd fmla="*/ 0 w 141" name="T50"/>
                <a:gd fmla="*/ 2147483647 h 100" name="T51"/>
                <a:gd fmla="*/ 2147483647 w 141" name="T52"/>
                <a:gd fmla="*/ 2147483647 h 100" name="T53"/>
                <a:gd fmla="*/ 2147483647 w 141" name="T54"/>
                <a:gd fmla="*/ 2147483647 h 100" name="T55"/>
                <a:gd fmla="*/ 2147483647 w 141" name="T56"/>
                <a:gd fmla="*/ 2147483647 h 100" name="T57"/>
                <a:gd fmla="*/ 2147483647 w 141" name="T58"/>
                <a:gd fmla="*/ 0 h 100" name="T59"/>
                <a:gd fmla="*/ 2147483647 w 141" name="T60"/>
                <a:gd fmla="*/ 0 h 100" name="T61"/>
                <a:gd fmla="*/ 2147483647 w 141" name="T62"/>
                <a:gd fmla="*/ 2147483647 h 100" name="T63"/>
                <a:gd fmla="*/ 2147483647 w 141" name="T64"/>
                <a:gd fmla="*/ 2147483647 h 100" name="T65"/>
                <a:gd fmla="*/ 2147483647 w 141" name="T66"/>
                <a:gd fmla="*/ 2147483647 h 100" name="T67"/>
                <a:gd fmla="*/ 2147483647 w 141" name="T68"/>
                <a:gd fmla="*/ 2147483647 h 100" name="T69"/>
                <a:gd fmla="*/ 2147483647 w 141" name="T70"/>
                <a:gd fmla="*/ 2147483647 h 100" name="T71"/>
                <a:gd fmla="*/ 2147483647 w 141" name="T72"/>
                <a:gd fmla="*/ 2147483647 h 100" name="T73"/>
                <a:gd fmla="*/ 2147483647 w 141" name="T74"/>
                <a:gd fmla="*/ 2147483647 h 100" name="T75"/>
                <a:gd fmla="*/ 2147483647 w 141" name="T76"/>
                <a:gd fmla="*/ 2147483647 h 100" name="T77"/>
                <a:gd fmla="*/ 2147483647 w 141" name="T78"/>
                <a:gd fmla="*/ 2147483647 h 100" name="T79"/>
                <a:gd fmla="*/ 2147483647 w 141" name="T80"/>
                <a:gd fmla="*/ 2147483647 h 100" name="T81"/>
                <a:gd fmla="*/ 2147483647 w 141" name="T82"/>
                <a:gd fmla="*/ 2147483647 h 100" name="T83"/>
                <a:gd fmla="*/ 2147483647 w 141" name="T84"/>
                <a:gd fmla="*/ 2147483647 h 100" name="T85"/>
                <a:gd fmla="*/ 2147483647 w 141" name="T86"/>
                <a:gd fmla="*/ 2147483647 h 100" name="T87"/>
                <a:gd fmla="*/ 2147483647 w 141" name="T88"/>
                <a:gd fmla="*/ 2147483647 h 100" name="T89"/>
                <a:gd fmla="*/ 2147483647 w 141" name="T90"/>
                <a:gd fmla="*/ 2147483647 h 100" name="T91"/>
                <a:gd fmla="*/ 2147483647 w 141" name="T92"/>
                <a:gd fmla="*/ 2147483647 h 100" name="T93"/>
                <a:gd fmla="*/ 2147483647 w 141" name="T94"/>
                <a:gd fmla="*/ 2147483647 h 100" name="T95"/>
                <a:gd fmla="*/ 2147483647 w 141" name="T96"/>
                <a:gd fmla="*/ 2147483647 h 100" name="T97"/>
                <a:gd fmla="*/ 2147483647 w 141" name="T98"/>
                <a:gd fmla="*/ 2147483647 h 100" name="T99"/>
                <a:gd fmla="*/ 2147483647 w 141" name="T100"/>
                <a:gd fmla="*/ 2147483647 h 100" name="T101"/>
                <a:gd fmla="*/ 2147483647 w 141" name="T102"/>
                <a:gd fmla="*/ 2147483647 h 100" name="T103"/>
                <a:gd fmla="*/ 2147483647 w 141" name="T104"/>
                <a:gd fmla="*/ 2147483647 h 100" name="T105"/>
                <a:gd fmla="*/ 2147483647 w 141" name="T106"/>
                <a:gd fmla="*/ 2147483647 h 100" name="T107"/>
                <a:gd fmla="*/ 2147483647 w 141" name="T108"/>
                <a:gd fmla="*/ 2147483647 h 100"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41" name="T165"/>
                <a:gd fmla="*/ 0 h 100" name="T166"/>
                <a:gd fmla="*/ 141 w 141" name="T167"/>
                <a:gd fmla="*/ 100 h 100"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00" w="141">
                  <a:moveTo>
                    <a:pt x="121" y="100"/>
                  </a:moveTo>
                  <a:lnTo>
                    <a:pt x="117" y="100"/>
                  </a:lnTo>
                  <a:lnTo>
                    <a:pt x="111" y="100"/>
                  </a:lnTo>
                  <a:lnTo>
                    <a:pt x="101" y="98"/>
                  </a:lnTo>
                  <a:lnTo>
                    <a:pt x="91" y="100"/>
                  </a:lnTo>
                  <a:lnTo>
                    <a:pt x="85" y="100"/>
                  </a:lnTo>
                  <a:lnTo>
                    <a:pt x="83" y="100"/>
                  </a:lnTo>
                  <a:lnTo>
                    <a:pt x="81" y="96"/>
                  </a:lnTo>
                  <a:lnTo>
                    <a:pt x="75" y="96"/>
                  </a:lnTo>
                  <a:lnTo>
                    <a:pt x="71" y="96"/>
                  </a:lnTo>
                  <a:lnTo>
                    <a:pt x="69" y="96"/>
                  </a:lnTo>
                  <a:lnTo>
                    <a:pt x="67" y="94"/>
                  </a:lnTo>
                  <a:lnTo>
                    <a:pt x="65" y="88"/>
                  </a:lnTo>
                  <a:lnTo>
                    <a:pt x="61" y="86"/>
                  </a:lnTo>
                  <a:lnTo>
                    <a:pt x="55" y="84"/>
                  </a:lnTo>
                  <a:lnTo>
                    <a:pt x="47" y="82"/>
                  </a:lnTo>
                  <a:lnTo>
                    <a:pt x="43" y="78"/>
                  </a:lnTo>
                  <a:lnTo>
                    <a:pt x="41" y="82"/>
                  </a:lnTo>
                  <a:lnTo>
                    <a:pt x="37" y="82"/>
                  </a:lnTo>
                  <a:lnTo>
                    <a:pt x="35" y="82"/>
                  </a:lnTo>
                  <a:lnTo>
                    <a:pt x="35" y="78"/>
                  </a:lnTo>
                  <a:lnTo>
                    <a:pt x="13" y="72"/>
                  </a:lnTo>
                  <a:lnTo>
                    <a:pt x="13" y="62"/>
                  </a:lnTo>
                  <a:lnTo>
                    <a:pt x="7" y="48"/>
                  </a:lnTo>
                  <a:lnTo>
                    <a:pt x="0" y="36"/>
                  </a:lnTo>
                  <a:lnTo>
                    <a:pt x="0" y="18"/>
                  </a:lnTo>
                  <a:lnTo>
                    <a:pt x="5" y="18"/>
                  </a:lnTo>
                  <a:lnTo>
                    <a:pt x="13" y="16"/>
                  </a:lnTo>
                  <a:lnTo>
                    <a:pt x="25" y="10"/>
                  </a:lnTo>
                  <a:lnTo>
                    <a:pt x="41" y="0"/>
                  </a:lnTo>
                  <a:lnTo>
                    <a:pt x="59" y="0"/>
                  </a:lnTo>
                  <a:lnTo>
                    <a:pt x="61" y="4"/>
                  </a:lnTo>
                  <a:lnTo>
                    <a:pt x="61" y="6"/>
                  </a:lnTo>
                  <a:lnTo>
                    <a:pt x="65" y="8"/>
                  </a:lnTo>
                  <a:lnTo>
                    <a:pt x="75" y="6"/>
                  </a:lnTo>
                  <a:lnTo>
                    <a:pt x="113" y="6"/>
                  </a:lnTo>
                  <a:lnTo>
                    <a:pt x="117" y="10"/>
                  </a:lnTo>
                  <a:lnTo>
                    <a:pt x="119" y="12"/>
                  </a:lnTo>
                  <a:lnTo>
                    <a:pt x="123" y="14"/>
                  </a:lnTo>
                  <a:lnTo>
                    <a:pt x="125" y="16"/>
                  </a:lnTo>
                  <a:lnTo>
                    <a:pt x="129" y="22"/>
                  </a:lnTo>
                  <a:lnTo>
                    <a:pt x="131" y="28"/>
                  </a:lnTo>
                  <a:lnTo>
                    <a:pt x="131" y="34"/>
                  </a:lnTo>
                  <a:lnTo>
                    <a:pt x="135" y="40"/>
                  </a:lnTo>
                  <a:lnTo>
                    <a:pt x="129" y="44"/>
                  </a:lnTo>
                  <a:lnTo>
                    <a:pt x="127" y="46"/>
                  </a:lnTo>
                  <a:lnTo>
                    <a:pt x="125" y="46"/>
                  </a:lnTo>
                  <a:lnTo>
                    <a:pt x="125" y="50"/>
                  </a:lnTo>
                  <a:lnTo>
                    <a:pt x="127" y="54"/>
                  </a:lnTo>
                  <a:lnTo>
                    <a:pt x="133" y="62"/>
                  </a:lnTo>
                  <a:lnTo>
                    <a:pt x="141" y="76"/>
                  </a:lnTo>
                  <a:lnTo>
                    <a:pt x="135" y="80"/>
                  </a:lnTo>
                  <a:lnTo>
                    <a:pt x="131" y="88"/>
                  </a:lnTo>
                  <a:lnTo>
                    <a:pt x="121" y="98"/>
                  </a:lnTo>
                  <a:lnTo>
                    <a:pt x="121" y="10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04" name="Freeform 189"/>
            <p:cNvSpPr/>
            <p:nvPr/>
          </p:nvSpPr>
          <p:spPr bwMode="auto">
            <a:xfrm>
              <a:off x="5039105" y="3341084"/>
              <a:ext cx="41512" cy="82301"/>
            </a:xfrm>
            <a:custGeom>
              <a:gdLst>
                <a:gd fmla="*/ 2147483647 w 28" name="T0"/>
                <a:gd fmla="*/ 2147483647 h 52" name="T1"/>
                <a:gd fmla="*/ 2147483647 w 28" name="T2"/>
                <a:gd fmla="*/ 2147483647 h 52" name="T3"/>
                <a:gd fmla="*/ 2147483647 w 28" name="T4"/>
                <a:gd fmla="*/ 2147483647 h 52" name="T5"/>
                <a:gd fmla="*/ 2147483647 w 28" name="T6"/>
                <a:gd fmla="*/ 2147483647 h 52" name="T7"/>
                <a:gd fmla="*/ 2147483647 w 28" name="T8"/>
                <a:gd fmla="*/ 2147483647 h 52" name="T9"/>
                <a:gd fmla="*/ 2147483647 w 28" name="T10"/>
                <a:gd fmla="*/ 2147483647 h 52" name="T11"/>
                <a:gd fmla="*/ 2147483647 w 28" name="T12"/>
                <a:gd fmla="*/ 2147483647 h 52" name="T13"/>
                <a:gd fmla="*/ 2147483647 w 28" name="T14"/>
                <a:gd fmla="*/ 2147483647 h 52" name="T15"/>
                <a:gd fmla="*/ 2147483647 w 28" name="T16"/>
                <a:gd fmla="*/ 2147483647 h 52" name="T17"/>
                <a:gd fmla="*/ 0 w 28" name="T18"/>
                <a:gd fmla="*/ 2147483647 h 52" name="T19"/>
                <a:gd fmla="*/ 2147483647 w 28" name="T20"/>
                <a:gd fmla="*/ 2147483647 h 52" name="T21"/>
                <a:gd fmla="*/ 2147483647 w 28" name="T22"/>
                <a:gd fmla="*/ 2147483647 h 52" name="T23"/>
                <a:gd fmla="*/ 2147483647 w 28" name="T24"/>
                <a:gd fmla="*/ 0 h 52" name="T25"/>
                <a:gd fmla="*/ 2147483647 w 28" name="T26"/>
                <a:gd fmla="*/ 0 h 52" name="T27"/>
                <a:gd fmla="*/ 2147483647 w 28" name="T28"/>
                <a:gd fmla="*/ 0 h 52" name="T29"/>
                <a:gd fmla="*/ 2147483647 w 28" name="T30"/>
                <a:gd fmla="*/ 2147483647 h 52" name="T31"/>
                <a:gd fmla="*/ 2147483647 w 28" name="T32"/>
                <a:gd fmla="*/ 2147483647 h 52" name="T33"/>
                <a:gd fmla="*/ 2147483647 w 28" name="T34"/>
                <a:gd fmla="*/ 2147483647 h 52" name="T35"/>
                <a:gd fmla="*/ 2147483647 w 28" name="T36"/>
                <a:gd fmla="*/ 2147483647 h 52" name="T37"/>
                <a:gd fmla="*/ 2147483647 w 28" name="T38"/>
                <a:gd fmla="*/ 2147483647 h 52" name="T39"/>
                <a:gd fmla="*/ 2147483647 w 28" name="T40"/>
                <a:gd fmla="*/ 2147483647 h 52" name="T41"/>
                <a:gd fmla="*/ 2147483647 w 28" name="T42"/>
                <a:gd fmla="*/ 2147483647 h 52"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8" name="T66"/>
                <a:gd fmla="*/ 0 h 52" name="T67"/>
                <a:gd fmla="*/ 28 w 28" name="T68"/>
                <a:gd fmla="*/ 52 h 52"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2" w="28">
                  <a:moveTo>
                    <a:pt x="28" y="30"/>
                  </a:moveTo>
                  <a:lnTo>
                    <a:pt x="28" y="38"/>
                  </a:lnTo>
                  <a:lnTo>
                    <a:pt x="24" y="42"/>
                  </a:lnTo>
                  <a:lnTo>
                    <a:pt x="20" y="46"/>
                  </a:lnTo>
                  <a:lnTo>
                    <a:pt x="16" y="52"/>
                  </a:lnTo>
                  <a:lnTo>
                    <a:pt x="12" y="46"/>
                  </a:lnTo>
                  <a:lnTo>
                    <a:pt x="8" y="42"/>
                  </a:lnTo>
                  <a:lnTo>
                    <a:pt x="6" y="26"/>
                  </a:lnTo>
                  <a:lnTo>
                    <a:pt x="4" y="16"/>
                  </a:lnTo>
                  <a:lnTo>
                    <a:pt x="0" y="8"/>
                  </a:lnTo>
                  <a:lnTo>
                    <a:pt x="2" y="6"/>
                  </a:lnTo>
                  <a:lnTo>
                    <a:pt x="2" y="2"/>
                  </a:lnTo>
                  <a:lnTo>
                    <a:pt x="2" y="0"/>
                  </a:lnTo>
                  <a:lnTo>
                    <a:pt x="6" y="0"/>
                  </a:lnTo>
                  <a:lnTo>
                    <a:pt x="10" y="0"/>
                  </a:lnTo>
                  <a:lnTo>
                    <a:pt x="12" y="2"/>
                  </a:lnTo>
                  <a:lnTo>
                    <a:pt x="18" y="8"/>
                  </a:lnTo>
                  <a:lnTo>
                    <a:pt x="18" y="16"/>
                  </a:lnTo>
                  <a:lnTo>
                    <a:pt x="18" y="22"/>
                  </a:lnTo>
                  <a:lnTo>
                    <a:pt x="22" y="28"/>
                  </a:lnTo>
                  <a:lnTo>
                    <a:pt x="26" y="28"/>
                  </a:lnTo>
                  <a:lnTo>
                    <a:pt x="28" y="3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05" name="Freeform 190"/>
            <p:cNvSpPr/>
            <p:nvPr/>
          </p:nvSpPr>
          <p:spPr bwMode="auto">
            <a:xfrm>
              <a:off x="5062167" y="3364977"/>
              <a:ext cx="138373" cy="155311"/>
            </a:xfrm>
            <a:custGeom>
              <a:gdLst>
                <a:gd fmla="*/ 2147483647 w 94" name="T0"/>
                <a:gd fmla="*/ 2147483647 h 98" name="T1"/>
                <a:gd fmla="*/ 2147483647 w 94" name="T2"/>
                <a:gd fmla="*/ 2147483647 h 98" name="T3"/>
                <a:gd fmla="*/ 2147483647 w 94" name="T4"/>
                <a:gd fmla="*/ 2147483647 h 98" name="T5"/>
                <a:gd fmla="*/ 2147483647 w 94" name="T6"/>
                <a:gd fmla="*/ 2147483647 h 98" name="T7"/>
                <a:gd fmla="*/ 2147483647 w 94" name="T8"/>
                <a:gd fmla="*/ 2147483647 h 98" name="T9"/>
                <a:gd fmla="*/ 2147483647 w 94" name="T10"/>
                <a:gd fmla="*/ 2147483647 h 98" name="T11"/>
                <a:gd fmla="*/ 2147483647 w 94" name="T12"/>
                <a:gd fmla="*/ 2147483647 h 98" name="T13"/>
                <a:gd fmla="*/ 2147483647 w 94" name="T14"/>
                <a:gd fmla="*/ 2147483647 h 98" name="T15"/>
                <a:gd fmla="*/ 2147483647 w 94" name="T16"/>
                <a:gd fmla="*/ 2147483647 h 98" name="T17"/>
                <a:gd fmla="*/ 2147483647 w 94" name="T18"/>
                <a:gd fmla="*/ 0 h 98" name="T19"/>
                <a:gd fmla="*/ 2147483647 w 94" name="T20"/>
                <a:gd fmla="*/ 2147483647 h 98" name="T21"/>
                <a:gd fmla="*/ 2147483647 w 94" name="T22"/>
                <a:gd fmla="*/ 2147483647 h 98" name="T23"/>
                <a:gd fmla="*/ 2147483647 w 94" name="T24"/>
                <a:gd fmla="*/ 2147483647 h 98" name="T25"/>
                <a:gd fmla="*/ 2147483647 w 94" name="T26"/>
                <a:gd fmla="*/ 2147483647 h 98" name="T27"/>
                <a:gd fmla="*/ 2147483647 w 94" name="T28"/>
                <a:gd fmla="*/ 2147483647 h 98" name="T29"/>
                <a:gd fmla="*/ 2147483647 w 94" name="T30"/>
                <a:gd fmla="*/ 2147483647 h 98" name="T31"/>
                <a:gd fmla="*/ 2147483647 w 94" name="T32"/>
                <a:gd fmla="*/ 2147483647 h 98" name="T33"/>
                <a:gd fmla="*/ 2147483647 w 94" name="T34"/>
                <a:gd fmla="*/ 2147483647 h 98" name="T35"/>
                <a:gd fmla="*/ 2147483647 w 94" name="T36"/>
                <a:gd fmla="*/ 2147483647 h 98" name="T37"/>
                <a:gd fmla="*/ 2147483647 w 94" name="T38"/>
                <a:gd fmla="*/ 2147483647 h 98" name="T39"/>
                <a:gd fmla="*/ 2147483647 w 94" name="T40"/>
                <a:gd fmla="*/ 2147483647 h 98" name="T41"/>
                <a:gd fmla="*/ 2147483647 w 94" name="T42"/>
                <a:gd fmla="*/ 2147483647 h 98" name="T43"/>
                <a:gd fmla="*/ 2147483647 w 94" name="T44"/>
                <a:gd fmla="*/ 2147483647 h 98" name="T45"/>
                <a:gd fmla="*/ 2147483647 w 94" name="T46"/>
                <a:gd fmla="*/ 2147483647 h 98" name="T47"/>
                <a:gd fmla="*/ 2147483647 w 94" name="T48"/>
                <a:gd fmla="*/ 2147483647 h 98" name="T49"/>
                <a:gd fmla="*/ 2147483647 w 94" name="T50"/>
                <a:gd fmla="*/ 2147483647 h 98" name="T51"/>
                <a:gd fmla="*/ 2147483647 w 94" name="T52"/>
                <a:gd fmla="*/ 2147483647 h 98" name="T53"/>
                <a:gd fmla="*/ 2147483647 w 94" name="T54"/>
                <a:gd fmla="*/ 2147483647 h 98" name="T55"/>
                <a:gd fmla="*/ 2147483647 w 94" name="T56"/>
                <a:gd fmla="*/ 2147483647 h 98" name="T57"/>
                <a:gd fmla="*/ 2147483647 w 94" name="T58"/>
                <a:gd fmla="*/ 2147483647 h 98" name="T59"/>
                <a:gd fmla="*/ 2147483647 w 94" name="T60"/>
                <a:gd fmla="*/ 2147483647 h 98" name="T61"/>
                <a:gd fmla="*/ 2147483647 w 94" name="T62"/>
                <a:gd fmla="*/ 2147483647 h 98" name="T63"/>
                <a:gd fmla="*/ 2147483647 w 94" name="T64"/>
                <a:gd fmla="*/ 2147483647 h 98" name="T65"/>
                <a:gd fmla="*/ 2147483647 w 94" name="T66"/>
                <a:gd fmla="*/ 2147483647 h 98" name="T67"/>
                <a:gd fmla="*/ 2147483647 w 94" name="T68"/>
                <a:gd fmla="*/ 2147483647 h 98" name="T69"/>
                <a:gd fmla="*/ 2147483647 w 94" name="T70"/>
                <a:gd fmla="*/ 2147483647 h 98"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94" name="T108"/>
                <a:gd fmla="*/ 0 h 98" name="T109"/>
                <a:gd fmla="*/ 94 w 94" name="T110"/>
                <a:gd fmla="*/ 98 h 98"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98" w="94">
                  <a:moveTo>
                    <a:pt x="12" y="14"/>
                  </a:moveTo>
                  <a:lnTo>
                    <a:pt x="20" y="12"/>
                  </a:lnTo>
                  <a:lnTo>
                    <a:pt x="30" y="10"/>
                  </a:lnTo>
                  <a:lnTo>
                    <a:pt x="36" y="8"/>
                  </a:lnTo>
                  <a:lnTo>
                    <a:pt x="38" y="6"/>
                  </a:lnTo>
                  <a:lnTo>
                    <a:pt x="38" y="2"/>
                  </a:lnTo>
                  <a:lnTo>
                    <a:pt x="38" y="4"/>
                  </a:lnTo>
                  <a:lnTo>
                    <a:pt x="42" y="4"/>
                  </a:lnTo>
                  <a:lnTo>
                    <a:pt x="48" y="4"/>
                  </a:lnTo>
                  <a:lnTo>
                    <a:pt x="54" y="2"/>
                  </a:lnTo>
                  <a:lnTo>
                    <a:pt x="60" y="0"/>
                  </a:lnTo>
                  <a:lnTo>
                    <a:pt x="64" y="2"/>
                  </a:lnTo>
                  <a:lnTo>
                    <a:pt x="66" y="4"/>
                  </a:lnTo>
                  <a:lnTo>
                    <a:pt x="70" y="6"/>
                  </a:lnTo>
                  <a:lnTo>
                    <a:pt x="76" y="6"/>
                  </a:lnTo>
                  <a:lnTo>
                    <a:pt x="78" y="6"/>
                  </a:lnTo>
                  <a:lnTo>
                    <a:pt x="80" y="4"/>
                  </a:lnTo>
                  <a:lnTo>
                    <a:pt x="84" y="4"/>
                  </a:lnTo>
                  <a:lnTo>
                    <a:pt x="86" y="0"/>
                  </a:lnTo>
                  <a:lnTo>
                    <a:pt x="88" y="0"/>
                  </a:lnTo>
                  <a:lnTo>
                    <a:pt x="90" y="2"/>
                  </a:lnTo>
                  <a:lnTo>
                    <a:pt x="90" y="4"/>
                  </a:lnTo>
                  <a:lnTo>
                    <a:pt x="94" y="6"/>
                  </a:lnTo>
                  <a:lnTo>
                    <a:pt x="94" y="16"/>
                  </a:lnTo>
                  <a:lnTo>
                    <a:pt x="58" y="16"/>
                  </a:lnTo>
                  <a:lnTo>
                    <a:pt x="60" y="20"/>
                  </a:lnTo>
                  <a:lnTo>
                    <a:pt x="62" y="24"/>
                  </a:lnTo>
                  <a:lnTo>
                    <a:pt x="58" y="24"/>
                  </a:lnTo>
                  <a:lnTo>
                    <a:pt x="56" y="26"/>
                  </a:lnTo>
                  <a:lnTo>
                    <a:pt x="56" y="28"/>
                  </a:lnTo>
                  <a:lnTo>
                    <a:pt x="50" y="28"/>
                  </a:lnTo>
                  <a:lnTo>
                    <a:pt x="46" y="26"/>
                  </a:lnTo>
                  <a:lnTo>
                    <a:pt x="40" y="20"/>
                  </a:lnTo>
                  <a:lnTo>
                    <a:pt x="38" y="22"/>
                  </a:lnTo>
                  <a:lnTo>
                    <a:pt x="38" y="24"/>
                  </a:lnTo>
                  <a:lnTo>
                    <a:pt x="40" y="28"/>
                  </a:lnTo>
                  <a:lnTo>
                    <a:pt x="40" y="32"/>
                  </a:lnTo>
                  <a:lnTo>
                    <a:pt x="44" y="38"/>
                  </a:lnTo>
                  <a:lnTo>
                    <a:pt x="48" y="44"/>
                  </a:lnTo>
                  <a:lnTo>
                    <a:pt x="54" y="48"/>
                  </a:lnTo>
                  <a:lnTo>
                    <a:pt x="66" y="56"/>
                  </a:lnTo>
                  <a:lnTo>
                    <a:pt x="70" y="60"/>
                  </a:lnTo>
                  <a:lnTo>
                    <a:pt x="74" y="64"/>
                  </a:lnTo>
                  <a:lnTo>
                    <a:pt x="66" y="64"/>
                  </a:lnTo>
                  <a:lnTo>
                    <a:pt x="64" y="68"/>
                  </a:lnTo>
                  <a:lnTo>
                    <a:pt x="60" y="68"/>
                  </a:lnTo>
                  <a:lnTo>
                    <a:pt x="56" y="66"/>
                  </a:lnTo>
                  <a:lnTo>
                    <a:pt x="52" y="64"/>
                  </a:lnTo>
                  <a:lnTo>
                    <a:pt x="54" y="70"/>
                  </a:lnTo>
                  <a:lnTo>
                    <a:pt x="58" y="74"/>
                  </a:lnTo>
                  <a:lnTo>
                    <a:pt x="52" y="76"/>
                  </a:lnTo>
                  <a:lnTo>
                    <a:pt x="46" y="74"/>
                  </a:lnTo>
                  <a:lnTo>
                    <a:pt x="48" y="82"/>
                  </a:lnTo>
                  <a:lnTo>
                    <a:pt x="50" y="84"/>
                  </a:lnTo>
                  <a:lnTo>
                    <a:pt x="52" y="90"/>
                  </a:lnTo>
                  <a:lnTo>
                    <a:pt x="54" y="98"/>
                  </a:lnTo>
                  <a:lnTo>
                    <a:pt x="48" y="92"/>
                  </a:lnTo>
                  <a:lnTo>
                    <a:pt x="42" y="90"/>
                  </a:lnTo>
                  <a:lnTo>
                    <a:pt x="38" y="88"/>
                  </a:lnTo>
                  <a:lnTo>
                    <a:pt x="38" y="84"/>
                  </a:lnTo>
                  <a:lnTo>
                    <a:pt x="34" y="84"/>
                  </a:lnTo>
                  <a:lnTo>
                    <a:pt x="30" y="82"/>
                  </a:lnTo>
                  <a:lnTo>
                    <a:pt x="26" y="82"/>
                  </a:lnTo>
                  <a:lnTo>
                    <a:pt x="24" y="78"/>
                  </a:lnTo>
                  <a:lnTo>
                    <a:pt x="20" y="68"/>
                  </a:lnTo>
                  <a:lnTo>
                    <a:pt x="18" y="58"/>
                  </a:lnTo>
                  <a:lnTo>
                    <a:pt x="14" y="48"/>
                  </a:lnTo>
                  <a:lnTo>
                    <a:pt x="12" y="46"/>
                  </a:lnTo>
                  <a:lnTo>
                    <a:pt x="0" y="36"/>
                  </a:lnTo>
                  <a:lnTo>
                    <a:pt x="4" y="30"/>
                  </a:lnTo>
                  <a:lnTo>
                    <a:pt x="8" y="26"/>
                  </a:lnTo>
                  <a:lnTo>
                    <a:pt x="12" y="22"/>
                  </a:lnTo>
                  <a:lnTo>
                    <a:pt x="12" y="1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06" name="Freeform 191"/>
            <p:cNvSpPr/>
            <p:nvPr/>
          </p:nvSpPr>
          <p:spPr bwMode="auto">
            <a:xfrm>
              <a:off x="4972224" y="3132675"/>
              <a:ext cx="114157" cy="62390"/>
            </a:xfrm>
            <a:custGeom>
              <a:gdLst>
                <a:gd fmla="*/ 2147483647 w 78" name="T0"/>
                <a:gd fmla="*/ 0 h 40" name="T1"/>
                <a:gd fmla="*/ 2147483647 w 78" name="T2"/>
                <a:gd fmla="*/ 2147483647 h 40" name="T3"/>
                <a:gd fmla="*/ 2147483647 w 78" name="T4"/>
                <a:gd fmla="*/ 2147483647 h 40" name="T5"/>
                <a:gd fmla="*/ 2147483647 w 78" name="T6"/>
                <a:gd fmla="*/ 2147483647 h 40" name="T7"/>
                <a:gd fmla="*/ 2147483647 w 78" name="T8"/>
                <a:gd fmla="*/ 2147483647 h 40" name="T9"/>
                <a:gd fmla="*/ 2147483647 w 78" name="T10"/>
                <a:gd fmla="*/ 2147483647 h 40" name="T11"/>
                <a:gd fmla="*/ 2147483647 w 78" name="T12"/>
                <a:gd fmla="*/ 2147483647 h 40" name="T13"/>
                <a:gd fmla="*/ 2147483647 w 78" name="T14"/>
                <a:gd fmla="*/ 2147483647 h 40" name="T15"/>
                <a:gd fmla="*/ 2147483647 w 78" name="T16"/>
                <a:gd fmla="*/ 2147483647 h 40" name="T17"/>
                <a:gd fmla="*/ 2147483647 w 78" name="T18"/>
                <a:gd fmla="*/ 2147483647 h 40" name="T19"/>
                <a:gd fmla="*/ 2147483647 w 78" name="T20"/>
                <a:gd fmla="*/ 2147483647 h 40" name="T21"/>
                <a:gd fmla="*/ 2147483647 w 78" name="T22"/>
                <a:gd fmla="*/ 2147483647 h 40" name="T23"/>
                <a:gd fmla="*/ 2147483647 w 78" name="T24"/>
                <a:gd fmla="*/ 2147483647 h 40" name="T25"/>
                <a:gd fmla="*/ 2147483647 w 78" name="T26"/>
                <a:gd fmla="*/ 2147483647 h 40" name="T27"/>
                <a:gd fmla="*/ 2147483647 w 78" name="T28"/>
                <a:gd fmla="*/ 2147483647 h 40" name="T29"/>
                <a:gd fmla="*/ 2147483647 w 78" name="T30"/>
                <a:gd fmla="*/ 2147483647 h 40" name="T31"/>
                <a:gd fmla="*/ 2147483647 w 78" name="T32"/>
                <a:gd fmla="*/ 2147483647 h 40" name="T33"/>
                <a:gd fmla="*/ 2147483647 w 78" name="T34"/>
                <a:gd fmla="*/ 2147483647 h 40" name="T35"/>
                <a:gd fmla="*/ 2147483647 w 78" name="T36"/>
                <a:gd fmla="*/ 2147483647 h 40" name="T37"/>
                <a:gd fmla="*/ 2147483647 w 78" name="T38"/>
                <a:gd fmla="*/ 2147483647 h 40" name="T39"/>
                <a:gd fmla="*/ 2147483647 w 78" name="T40"/>
                <a:gd fmla="*/ 2147483647 h 40" name="T41"/>
                <a:gd fmla="*/ 2147483647 w 78" name="T42"/>
                <a:gd fmla="*/ 2147483647 h 40" name="T43"/>
                <a:gd fmla="*/ 2147483647 w 78" name="T44"/>
                <a:gd fmla="*/ 2147483647 h 40" name="T45"/>
                <a:gd fmla="*/ 2147483647 w 78" name="T46"/>
                <a:gd fmla="*/ 2147483647 h 40" name="T47"/>
                <a:gd fmla="*/ 2147483647 w 78" name="T48"/>
                <a:gd fmla="*/ 2147483647 h 40" name="T49"/>
                <a:gd fmla="*/ 2147483647 w 78" name="T50"/>
                <a:gd fmla="*/ 2147483647 h 40" name="T51"/>
                <a:gd fmla="*/ 2147483647 w 78" name="T52"/>
                <a:gd fmla="*/ 2147483647 h 40" name="T53"/>
                <a:gd fmla="*/ 0 w 78" name="T54"/>
                <a:gd fmla="*/ 2147483647 h 40" name="T55"/>
                <a:gd fmla="*/ 2147483647 w 78" name="T56"/>
                <a:gd fmla="*/ 2147483647 h 40" name="T57"/>
                <a:gd fmla="*/ 2147483647 w 78" name="T58"/>
                <a:gd fmla="*/ 2147483647 h 40" name="T59"/>
                <a:gd fmla="*/ 2147483647 w 78" name="T60"/>
                <a:gd fmla="*/ 2147483647 h 40" name="T61"/>
                <a:gd fmla="*/ 2147483647 w 78" name="T62"/>
                <a:gd fmla="*/ 2147483647 h 40" name="T63"/>
                <a:gd fmla="*/ 2147483647 w 78" name="T64"/>
                <a:gd fmla="*/ 2147483647 h 40" name="T65"/>
                <a:gd fmla="*/ 2147483647 w 78" name="T66"/>
                <a:gd fmla="*/ 2147483647 h 40" name="T67"/>
                <a:gd fmla="*/ 2147483647 w 78" name="T68"/>
                <a:gd fmla="*/ 0 h 40"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78" name="T105"/>
                <a:gd fmla="*/ 0 h 40" name="T106"/>
                <a:gd fmla="*/ 78 w 78" name="T107"/>
                <a:gd fmla="*/ 40 h 40"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40" w="78">
                  <a:moveTo>
                    <a:pt x="22" y="0"/>
                  </a:moveTo>
                  <a:lnTo>
                    <a:pt x="24" y="6"/>
                  </a:lnTo>
                  <a:lnTo>
                    <a:pt x="26" y="8"/>
                  </a:lnTo>
                  <a:lnTo>
                    <a:pt x="28" y="8"/>
                  </a:lnTo>
                  <a:lnTo>
                    <a:pt x="32" y="8"/>
                  </a:lnTo>
                  <a:lnTo>
                    <a:pt x="38" y="8"/>
                  </a:lnTo>
                  <a:lnTo>
                    <a:pt x="40" y="12"/>
                  </a:lnTo>
                  <a:lnTo>
                    <a:pt x="42" y="12"/>
                  </a:lnTo>
                  <a:lnTo>
                    <a:pt x="48" y="12"/>
                  </a:lnTo>
                  <a:lnTo>
                    <a:pt x="58" y="10"/>
                  </a:lnTo>
                  <a:lnTo>
                    <a:pt x="68" y="12"/>
                  </a:lnTo>
                  <a:lnTo>
                    <a:pt x="74" y="12"/>
                  </a:lnTo>
                  <a:lnTo>
                    <a:pt x="78" y="12"/>
                  </a:lnTo>
                  <a:lnTo>
                    <a:pt x="78" y="16"/>
                  </a:lnTo>
                  <a:lnTo>
                    <a:pt x="76" y="24"/>
                  </a:lnTo>
                  <a:lnTo>
                    <a:pt x="76" y="26"/>
                  </a:lnTo>
                  <a:lnTo>
                    <a:pt x="72" y="26"/>
                  </a:lnTo>
                  <a:lnTo>
                    <a:pt x="64" y="24"/>
                  </a:lnTo>
                  <a:lnTo>
                    <a:pt x="56" y="24"/>
                  </a:lnTo>
                  <a:lnTo>
                    <a:pt x="52" y="24"/>
                  </a:lnTo>
                  <a:lnTo>
                    <a:pt x="50" y="26"/>
                  </a:lnTo>
                  <a:lnTo>
                    <a:pt x="46" y="30"/>
                  </a:lnTo>
                  <a:lnTo>
                    <a:pt x="36" y="34"/>
                  </a:lnTo>
                  <a:lnTo>
                    <a:pt x="20" y="40"/>
                  </a:lnTo>
                  <a:lnTo>
                    <a:pt x="12" y="38"/>
                  </a:lnTo>
                  <a:lnTo>
                    <a:pt x="6" y="34"/>
                  </a:lnTo>
                  <a:lnTo>
                    <a:pt x="2" y="30"/>
                  </a:lnTo>
                  <a:lnTo>
                    <a:pt x="0" y="22"/>
                  </a:lnTo>
                  <a:lnTo>
                    <a:pt x="6" y="16"/>
                  </a:lnTo>
                  <a:lnTo>
                    <a:pt x="12" y="14"/>
                  </a:lnTo>
                  <a:lnTo>
                    <a:pt x="18" y="12"/>
                  </a:lnTo>
                  <a:lnTo>
                    <a:pt x="18" y="10"/>
                  </a:lnTo>
                  <a:lnTo>
                    <a:pt x="18" y="6"/>
                  </a:lnTo>
                  <a:lnTo>
                    <a:pt x="20" y="6"/>
                  </a:lnTo>
                  <a:lnTo>
                    <a:pt x="22"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07" name="Freeform 192"/>
            <p:cNvSpPr/>
            <p:nvPr/>
          </p:nvSpPr>
          <p:spPr bwMode="auto">
            <a:xfrm>
              <a:off x="4873056" y="3107454"/>
              <a:ext cx="131455" cy="62390"/>
            </a:xfrm>
            <a:custGeom>
              <a:gdLst>
                <a:gd fmla="*/ 2147483647 w 89" name="T0"/>
                <a:gd fmla="*/ 2147483647 h 40" name="T1"/>
                <a:gd fmla="*/ 2147483647 w 89" name="T2"/>
                <a:gd fmla="*/ 2147483647 h 40" name="T3"/>
                <a:gd fmla="*/ 2147483647 w 89" name="T4"/>
                <a:gd fmla="*/ 2147483647 h 40" name="T5"/>
                <a:gd fmla="*/ 2147483647 w 89" name="T6"/>
                <a:gd fmla="*/ 2147483647 h 40" name="T7"/>
                <a:gd fmla="*/ 2147483647 w 89" name="T8"/>
                <a:gd fmla="*/ 2147483647 h 40" name="T9"/>
                <a:gd fmla="*/ 2147483647 w 89" name="T10"/>
                <a:gd fmla="*/ 2147483647 h 40" name="T11"/>
                <a:gd fmla="*/ 2147483647 w 89" name="T12"/>
                <a:gd fmla="*/ 2147483647 h 40" name="T13"/>
                <a:gd fmla="*/ 2147483647 w 89" name="T14"/>
                <a:gd fmla="*/ 2147483647 h 40" name="T15"/>
                <a:gd fmla="*/ 2147483647 w 89" name="T16"/>
                <a:gd fmla="*/ 2147483647 h 40" name="T17"/>
                <a:gd fmla="*/ 2147483647 w 89" name="T18"/>
                <a:gd fmla="*/ 0 h 40" name="T19"/>
                <a:gd fmla="*/ 2147483647 w 89" name="T20"/>
                <a:gd fmla="*/ 0 h 40" name="T21"/>
                <a:gd fmla="*/ 2147483647 w 89" name="T22"/>
                <a:gd fmla="*/ 0 h 40" name="T23"/>
                <a:gd fmla="*/ 0 w 89" name="T24"/>
                <a:gd fmla="*/ 2147483647 h 40" name="T25"/>
                <a:gd fmla="*/ 2147483647 w 89" name="T26"/>
                <a:gd fmla="*/ 2147483647 h 40" name="T27"/>
                <a:gd fmla="*/ 2147483647 w 89" name="T28"/>
                <a:gd fmla="*/ 2147483647 h 40" name="T29"/>
                <a:gd fmla="*/ 2147483647 w 89" name="T30"/>
                <a:gd fmla="*/ 2147483647 h 40" name="T31"/>
                <a:gd fmla="*/ 2147483647 w 89" name="T32"/>
                <a:gd fmla="*/ 2147483647 h 40" name="T33"/>
                <a:gd fmla="*/ 2147483647 w 89" name="T34"/>
                <a:gd fmla="*/ 2147483647 h 40" name="T35"/>
                <a:gd fmla="*/ 2147483647 w 89" name="T36"/>
                <a:gd fmla="*/ 2147483647 h 40" name="T37"/>
                <a:gd fmla="*/ 2147483647 w 89" name="T38"/>
                <a:gd fmla="*/ 2147483647 h 40" name="T39"/>
                <a:gd fmla="*/ 2147483647 w 89" name="T40"/>
                <a:gd fmla="*/ 2147483647 h 40" name="T41"/>
                <a:gd fmla="*/ 2147483647 w 89" name="T42"/>
                <a:gd fmla="*/ 2147483647 h 40" name="T43"/>
                <a:gd fmla="*/ 2147483647 w 89" name="T44"/>
                <a:gd fmla="*/ 2147483647 h 40" name="T45"/>
                <a:gd fmla="*/ 2147483647 w 89" name="T46"/>
                <a:gd fmla="*/ 2147483647 h 40" name="T47"/>
                <a:gd fmla="*/ 2147483647 w 89" name="T48"/>
                <a:gd fmla="*/ 2147483647 h 40" name="T49"/>
                <a:gd fmla="*/ 2147483647 w 89" name="T50"/>
                <a:gd fmla="*/ 2147483647 h 40" name="T51"/>
                <a:gd fmla="*/ 2147483647 w 89" name="T52"/>
                <a:gd fmla="*/ 2147483647 h 40" name="T53"/>
                <a:gd fmla="*/ 2147483647 w 89" name="T54"/>
                <a:gd fmla="*/ 2147483647 h 40" name="T55"/>
                <a:gd fmla="*/ 2147483647 w 89" name="T56"/>
                <a:gd fmla="*/ 2147483647 h 40" name="T57"/>
                <a:gd fmla="*/ 2147483647 w 89" name="T58"/>
                <a:gd fmla="*/ 2147483647 h 40" name="T59"/>
                <a:gd fmla="*/ 2147483647 w 89" name="T60"/>
                <a:gd fmla="*/ 2147483647 h 40" name="T61"/>
                <a:gd fmla="*/ 2147483647 w 89" name="T62"/>
                <a:gd fmla="*/ 2147483647 h 40" name="T63"/>
                <a:gd fmla="*/ 2147483647 w 89" name="T64"/>
                <a:gd fmla="*/ 2147483647 h 40" name="T65"/>
                <a:gd fmla="*/ 2147483647 w 89" name="T66"/>
                <a:gd fmla="*/ 2147483647 h 40" name="T67"/>
                <a:gd fmla="*/ 2147483647 w 89" name="T68"/>
                <a:gd fmla="*/ 2147483647 h 40"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89" name="T105"/>
                <a:gd fmla="*/ 0 h 40" name="T106"/>
                <a:gd fmla="*/ 89 w 89" name="T107"/>
                <a:gd fmla="*/ 40 h 40"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40" w="89">
                  <a:moveTo>
                    <a:pt x="89" y="16"/>
                  </a:moveTo>
                  <a:lnTo>
                    <a:pt x="85" y="14"/>
                  </a:lnTo>
                  <a:lnTo>
                    <a:pt x="79" y="12"/>
                  </a:lnTo>
                  <a:lnTo>
                    <a:pt x="71" y="10"/>
                  </a:lnTo>
                  <a:lnTo>
                    <a:pt x="67" y="6"/>
                  </a:lnTo>
                  <a:lnTo>
                    <a:pt x="65" y="10"/>
                  </a:lnTo>
                  <a:lnTo>
                    <a:pt x="61" y="10"/>
                  </a:lnTo>
                  <a:lnTo>
                    <a:pt x="59" y="10"/>
                  </a:lnTo>
                  <a:lnTo>
                    <a:pt x="59" y="6"/>
                  </a:lnTo>
                  <a:lnTo>
                    <a:pt x="37" y="0"/>
                  </a:lnTo>
                  <a:lnTo>
                    <a:pt x="31" y="0"/>
                  </a:lnTo>
                  <a:lnTo>
                    <a:pt x="29" y="0"/>
                  </a:lnTo>
                  <a:lnTo>
                    <a:pt x="0" y="10"/>
                  </a:lnTo>
                  <a:lnTo>
                    <a:pt x="2" y="14"/>
                  </a:lnTo>
                  <a:lnTo>
                    <a:pt x="2" y="20"/>
                  </a:lnTo>
                  <a:lnTo>
                    <a:pt x="10" y="26"/>
                  </a:lnTo>
                  <a:lnTo>
                    <a:pt x="18" y="32"/>
                  </a:lnTo>
                  <a:lnTo>
                    <a:pt x="24" y="38"/>
                  </a:lnTo>
                  <a:lnTo>
                    <a:pt x="31" y="40"/>
                  </a:lnTo>
                  <a:lnTo>
                    <a:pt x="35" y="38"/>
                  </a:lnTo>
                  <a:lnTo>
                    <a:pt x="37" y="36"/>
                  </a:lnTo>
                  <a:lnTo>
                    <a:pt x="41" y="34"/>
                  </a:lnTo>
                  <a:lnTo>
                    <a:pt x="45" y="32"/>
                  </a:lnTo>
                  <a:lnTo>
                    <a:pt x="51" y="34"/>
                  </a:lnTo>
                  <a:lnTo>
                    <a:pt x="55" y="36"/>
                  </a:lnTo>
                  <a:lnTo>
                    <a:pt x="61" y="38"/>
                  </a:lnTo>
                  <a:lnTo>
                    <a:pt x="65" y="38"/>
                  </a:lnTo>
                  <a:lnTo>
                    <a:pt x="67" y="38"/>
                  </a:lnTo>
                  <a:lnTo>
                    <a:pt x="73" y="32"/>
                  </a:lnTo>
                  <a:lnTo>
                    <a:pt x="79" y="30"/>
                  </a:lnTo>
                  <a:lnTo>
                    <a:pt x="85" y="28"/>
                  </a:lnTo>
                  <a:lnTo>
                    <a:pt x="85" y="26"/>
                  </a:lnTo>
                  <a:lnTo>
                    <a:pt x="85" y="22"/>
                  </a:lnTo>
                  <a:lnTo>
                    <a:pt x="87" y="22"/>
                  </a:lnTo>
                  <a:lnTo>
                    <a:pt x="89" y="1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08" name="Freeform 193"/>
            <p:cNvSpPr/>
            <p:nvPr/>
          </p:nvSpPr>
          <p:spPr bwMode="auto">
            <a:xfrm>
              <a:off x="5179783" y="3165861"/>
              <a:ext cx="72646" cy="78319"/>
            </a:xfrm>
            <a:custGeom>
              <a:gdLst>
                <a:gd fmla="*/ 2147483647 w 50" name="T0"/>
                <a:gd fmla="*/ 2147483647 h 50" name="T1"/>
                <a:gd fmla="*/ 2147483647 w 50" name="T2"/>
                <a:gd fmla="*/ 2147483647 h 50" name="T3"/>
                <a:gd fmla="*/ 2147483647 w 50" name="T4"/>
                <a:gd fmla="*/ 2147483647 h 50" name="T5"/>
                <a:gd fmla="*/ 2147483647 w 50" name="T6"/>
                <a:gd fmla="*/ 2147483647 h 50" name="T7"/>
                <a:gd fmla="*/ 2147483647 w 50" name="T8"/>
                <a:gd fmla="*/ 2147483647 h 50" name="T9"/>
                <a:gd fmla="*/ 0 w 50" name="T10"/>
                <a:gd fmla="*/ 2147483647 h 50" name="T11"/>
                <a:gd fmla="*/ 2147483647 w 50" name="T12"/>
                <a:gd fmla="*/ 0 h 50" name="T13"/>
                <a:gd fmla="*/ 2147483647 w 50" name="T14"/>
                <a:gd fmla="*/ 2147483647 h 50" name="T15"/>
                <a:gd fmla="*/ 2147483647 w 50" name="T16"/>
                <a:gd fmla="*/ 2147483647 h 50" name="T17"/>
                <a:gd fmla="*/ 2147483647 w 50" name="T18"/>
                <a:gd fmla="*/ 2147483647 h 50" name="T19"/>
                <a:gd fmla="*/ 2147483647 w 50" name="T20"/>
                <a:gd fmla="*/ 2147483647 h 50" name="T21"/>
                <a:gd fmla="*/ 2147483647 w 50" name="T22"/>
                <a:gd fmla="*/ 2147483647 h 50" name="T23"/>
                <a:gd fmla="*/ 2147483647 w 50" name="T24"/>
                <a:gd fmla="*/ 2147483647 h 50" name="T25"/>
                <a:gd fmla="*/ 2147483647 w 50" name="T26"/>
                <a:gd fmla="*/ 2147483647 h 50" name="T27"/>
                <a:gd fmla="*/ 2147483647 w 50" name="T28"/>
                <a:gd fmla="*/ 2147483647 h 50" name="T29"/>
                <a:gd fmla="*/ 2147483647 w 50" name="T30"/>
                <a:gd fmla="*/ 2147483647 h 50"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50" name="T48"/>
                <a:gd fmla="*/ 0 h 50" name="T49"/>
                <a:gd fmla="*/ 50 w 50" name="T50"/>
                <a:gd fmla="*/ 50 h 50"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50" w="50">
                  <a:moveTo>
                    <a:pt x="26" y="50"/>
                  </a:moveTo>
                  <a:lnTo>
                    <a:pt x="22" y="34"/>
                  </a:lnTo>
                  <a:lnTo>
                    <a:pt x="18" y="24"/>
                  </a:lnTo>
                  <a:lnTo>
                    <a:pt x="14" y="16"/>
                  </a:lnTo>
                  <a:lnTo>
                    <a:pt x="8" y="10"/>
                  </a:lnTo>
                  <a:lnTo>
                    <a:pt x="0" y="8"/>
                  </a:lnTo>
                  <a:lnTo>
                    <a:pt x="16" y="0"/>
                  </a:lnTo>
                  <a:lnTo>
                    <a:pt x="24" y="2"/>
                  </a:lnTo>
                  <a:lnTo>
                    <a:pt x="32" y="6"/>
                  </a:lnTo>
                  <a:lnTo>
                    <a:pt x="40" y="18"/>
                  </a:lnTo>
                  <a:lnTo>
                    <a:pt x="44" y="24"/>
                  </a:lnTo>
                  <a:lnTo>
                    <a:pt x="50" y="36"/>
                  </a:lnTo>
                  <a:lnTo>
                    <a:pt x="34" y="34"/>
                  </a:lnTo>
                  <a:lnTo>
                    <a:pt x="34" y="44"/>
                  </a:lnTo>
                  <a:lnTo>
                    <a:pt x="26" y="48"/>
                  </a:lnTo>
                  <a:lnTo>
                    <a:pt x="26" y="5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09" name="Freeform 194"/>
            <p:cNvSpPr/>
            <p:nvPr/>
          </p:nvSpPr>
          <p:spPr bwMode="auto">
            <a:xfrm>
              <a:off x="4960693" y="3169843"/>
              <a:ext cx="140680" cy="79646"/>
            </a:xfrm>
            <a:custGeom>
              <a:gdLst>
                <a:gd fmla="*/ 2147483647 w 96" name="T0"/>
                <a:gd fmla="*/ 2147483647 h 50" name="T1"/>
                <a:gd fmla="*/ 2147483647 w 96" name="T2"/>
                <a:gd fmla="*/ 2147483647 h 50" name="T3"/>
                <a:gd fmla="*/ 2147483647 w 96" name="T4"/>
                <a:gd fmla="*/ 2147483647 h 50" name="T5"/>
                <a:gd fmla="*/ 2147483647 w 96" name="T6"/>
                <a:gd fmla="*/ 2147483647 h 50" name="T7"/>
                <a:gd fmla="*/ 2147483647 w 96" name="T8"/>
                <a:gd fmla="*/ 2147483647 h 50" name="T9"/>
                <a:gd fmla="*/ 2147483647 w 96" name="T10"/>
                <a:gd fmla="*/ 2147483647 h 50" name="T11"/>
                <a:gd fmla="*/ 2147483647 w 96" name="T12"/>
                <a:gd fmla="*/ 2147483647 h 50" name="T13"/>
                <a:gd fmla="*/ 2147483647 w 96" name="T14"/>
                <a:gd fmla="*/ 2147483647 h 50" name="T15"/>
                <a:gd fmla="*/ 2147483647 w 96" name="T16"/>
                <a:gd fmla="*/ 2147483647 h 50" name="T17"/>
                <a:gd fmla="*/ 2147483647 w 96" name="T18"/>
                <a:gd fmla="*/ 2147483647 h 50" name="T19"/>
                <a:gd fmla="*/ 0 w 96" name="T20"/>
                <a:gd fmla="*/ 2147483647 h 50" name="T21"/>
                <a:gd fmla="*/ 2147483647 w 96" name="T22"/>
                <a:gd fmla="*/ 2147483647 h 50" name="T23"/>
                <a:gd fmla="*/ 2147483647 w 96" name="T24"/>
                <a:gd fmla="*/ 2147483647 h 50" name="T25"/>
                <a:gd fmla="*/ 2147483647 w 96" name="T26"/>
                <a:gd fmla="*/ 2147483647 h 50" name="T27"/>
                <a:gd fmla="*/ 2147483647 w 96" name="T28"/>
                <a:gd fmla="*/ 2147483647 h 50" name="T29"/>
                <a:gd fmla="*/ 2147483647 w 96" name="T30"/>
                <a:gd fmla="*/ 2147483647 h 50" name="T31"/>
                <a:gd fmla="*/ 2147483647 w 96" name="T32"/>
                <a:gd fmla="*/ 2147483647 h 50" name="T33"/>
                <a:gd fmla="*/ 2147483647 w 96" name="T34"/>
                <a:gd fmla="*/ 2147483647 h 50" name="T35"/>
                <a:gd fmla="*/ 2147483647 w 96" name="T36"/>
                <a:gd fmla="*/ 2147483647 h 50" name="T37"/>
                <a:gd fmla="*/ 2147483647 w 96" name="T38"/>
                <a:gd fmla="*/ 2147483647 h 50" name="T39"/>
                <a:gd fmla="*/ 2147483647 w 96" name="T40"/>
                <a:gd fmla="*/ 0 h 50" name="T41"/>
                <a:gd fmla="*/ 2147483647 w 96" name="T42"/>
                <a:gd fmla="*/ 0 h 50" name="T43"/>
                <a:gd fmla="*/ 2147483647 w 96" name="T44"/>
                <a:gd fmla="*/ 0 h 50" name="T45"/>
                <a:gd fmla="*/ 2147483647 w 96" name="T46"/>
                <a:gd fmla="*/ 2147483647 h 50" name="T47"/>
                <a:gd fmla="*/ 2147483647 w 96" name="T48"/>
                <a:gd fmla="*/ 2147483647 h 50" name="T49"/>
                <a:gd fmla="*/ 2147483647 w 96" name="T50"/>
                <a:gd fmla="*/ 2147483647 h 50" name="T51"/>
                <a:gd fmla="*/ 2147483647 w 96" name="T52"/>
                <a:gd fmla="*/ 2147483647 h 50" name="T53"/>
                <a:gd fmla="*/ 2147483647 w 96" name="T54"/>
                <a:gd fmla="*/ 2147483647 h 50" name="T55"/>
                <a:gd fmla="*/ 2147483647 w 96" name="T56"/>
                <a:gd fmla="*/ 2147483647 h 50" name="T57"/>
                <a:gd fmla="*/ 2147483647 w 96" name="T58"/>
                <a:gd fmla="*/ 2147483647 h 50" name="T59"/>
                <a:gd fmla="*/ 2147483647 w 96" name="T60"/>
                <a:gd fmla="*/ 2147483647 h 50" name="T61"/>
                <a:gd fmla="*/ 2147483647 w 96" name="T62"/>
                <a:gd fmla="*/ 2147483647 h 50" name="T63"/>
                <a:gd fmla="*/ 2147483647 w 96" name="T64"/>
                <a:gd fmla="*/ 2147483647 h 50" name="T65"/>
                <a:gd fmla="*/ 2147483647 w 96" name="T66"/>
                <a:gd fmla="*/ 2147483647 h 50" name="T67"/>
                <a:gd fmla="*/ 2147483647 w 96" name="T68"/>
                <a:gd fmla="*/ 2147483647 h 50" name="T69"/>
                <a:gd fmla="*/ 2147483647 w 96" name="T70"/>
                <a:gd fmla="*/ 2147483647 h 50" name="T71"/>
                <a:gd fmla="*/ 2147483647 w 96" name="T72"/>
                <a:gd fmla="*/ 2147483647 h 50" name="T73"/>
                <a:gd fmla="*/ 2147483647 w 96" name="T74"/>
                <a:gd fmla="*/ 2147483647 h 50" name="T75"/>
                <a:gd fmla="*/ 2147483647 w 96" name="T76"/>
                <a:gd fmla="*/ 2147483647 h 5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96" name="T117"/>
                <a:gd fmla="*/ 0 h 50" name="T118"/>
                <a:gd fmla="*/ 96 w 96" name="T119"/>
                <a:gd fmla="*/ 50 h 50"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50" w="96">
                  <a:moveTo>
                    <a:pt x="58" y="46"/>
                  </a:moveTo>
                  <a:lnTo>
                    <a:pt x="56" y="44"/>
                  </a:lnTo>
                  <a:lnTo>
                    <a:pt x="54" y="42"/>
                  </a:lnTo>
                  <a:lnTo>
                    <a:pt x="44" y="46"/>
                  </a:lnTo>
                  <a:lnTo>
                    <a:pt x="38" y="48"/>
                  </a:lnTo>
                  <a:lnTo>
                    <a:pt x="30" y="50"/>
                  </a:lnTo>
                  <a:lnTo>
                    <a:pt x="26" y="50"/>
                  </a:lnTo>
                  <a:lnTo>
                    <a:pt x="22" y="48"/>
                  </a:lnTo>
                  <a:lnTo>
                    <a:pt x="16" y="44"/>
                  </a:lnTo>
                  <a:lnTo>
                    <a:pt x="8" y="38"/>
                  </a:lnTo>
                  <a:lnTo>
                    <a:pt x="0" y="32"/>
                  </a:lnTo>
                  <a:lnTo>
                    <a:pt x="2" y="30"/>
                  </a:lnTo>
                  <a:lnTo>
                    <a:pt x="6" y="22"/>
                  </a:lnTo>
                  <a:lnTo>
                    <a:pt x="8" y="16"/>
                  </a:lnTo>
                  <a:lnTo>
                    <a:pt x="14" y="10"/>
                  </a:lnTo>
                  <a:lnTo>
                    <a:pt x="20" y="14"/>
                  </a:lnTo>
                  <a:lnTo>
                    <a:pt x="28" y="16"/>
                  </a:lnTo>
                  <a:lnTo>
                    <a:pt x="44" y="10"/>
                  </a:lnTo>
                  <a:lnTo>
                    <a:pt x="54" y="6"/>
                  </a:lnTo>
                  <a:lnTo>
                    <a:pt x="58" y="2"/>
                  </a:lnTo>
                  <a:lnTo>
                    <a:pt x="60" y="0"/>
                  </a:lnTo>
                  <a:lnTo>
                    <a:pt x="64" y="0"/>
                  </a:lnTo>
                  <a:lnTo>
                    <a:pt x="72" y="0"/>
                  </a:lnTo>
                  <a:lnTo>
                    <a:pt x="80" y="2"/>
                  </a:lnTo>
                  <a:lnTo>
                    <a:pt x="84" y="2"/>
                  </a:lnTo>
                  <a:lnTo>
                    <a:pt x="86" y="4"/>
                  </a:lnTo>
                  <a:lnTo>
                    <a:pt x="90" y="6"/>
                  </a:lnTo>
                  <a:lnTo>
                    <a:pt x="96" y="8"/>
                  </a:lnTo>
                  <a:lnTo>
                    <a:pt x="94" y="14"/>
                  </a:lnTo>
                  <a:lnTo>
                    <a:pt x="90" y="16"/>
                  </a:lnTo>
                  <a:lnTo>
                    <a:pt x="86" y="18"/>
                  </a:lnTo>
                  <a:lnTo>
                    <a:pt x="82" y="22"/>
                  </a:lnTo>
                  <a:lnTo>
                    <a:pt x="82" y="30"/>
                  </a:lnTo>
                  <a:lnTo>
                    <a:pt x="80" y="36"/>
                  </a:lnTo>
                  <a:lnTo>
                    <a:pt x="78" y="38"/>
                  </a:lnTo>
                  <a:lnTo>
                    <a:pt x="74" y="42"/>
                  </a:lnTo>
                  <a:lnTo>
                    <a:pt x="68" y="42"/>
                  </a:lnTo>
                  <a:lnTo>
                    <a:pt x="62" y="42"/>
                  </a:lnTo>
                  <a:lnTo>
                    <a:pt x="58" y="4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10" name="Freeform 195"/>
            <p:cNvSpPr/>
            <p:nvPr/>
          </p:nvSpPr>
          <p:spPr bwMode="auto">
            <a:xfrm>
              <a:off x="5082923" y="3049046"/>
              <a:ext cx="380526" cy="234958"/>
            </a:xfrm>
            <a:custGeom>
              <a:gdLst>
                <a:gd fmla="*/ 2147483647 w 260" name="T0"/>
                <a:gd fmla="*/ 2147483647 h 148" name="T1"/>
                <a:gd fmla="*/ 2147483647 w 260" name="T2"/>
                <a:gd fmla="*/ 2147483647 h 148" name="T3"/>
                <a:gd fmla="*/ 2147483647 w 260" name="T4"/>
                <a:gd fmla="*/ 2147483647 h 148" name="T5"/>
                <a:gd fmla="*/ 2147483647 w 260" name="T6"/>
                <a:gd fmla="*/ 2147483647 h 148" name="T7"/>
                <a:gd fmla="*/ 2147483647 w 260" name="T8"/>
                <a:gd fmla="*/ 2147483647 h 148" name="T9"/>
                <a:gd fmla="*/ 2147483647 w 260" name="T10"/>
                <a:gd fmla="*/ 2147483647 h 148" name="T11"/>
                <a:gd fmla="*/ 2147483647 w 260" name="T12"/>
                <a:gd fmla="*/ 2147483647 h 148" name="T13"/>
                <a:gd fmla="*/ 2147483647 w 260" name="T14"/>
                <a:gd fmla="*/ 2147483647 h 148" name="T15"/>
                <a:gd fmla="*/ 2147483647 w 260" name="T16"/>
                <a:gd fmla="*/ 2147483647 h 148" name="T17"/>
                <a:gd fmla="*/ 2147483647 w 260" name="T18"/>
                <a:gd fmla="*/ 2147483647 h 148" name="T19"/>
                <a:gd fmla="*/ 2147483647 w 260" name="T20"/>
                <a:gd fmla="*/ 2147483647 h 148" name="T21"/>
                <a:gd fmla="*/ 2147483647 w 260" name="T22"/>
                <a:gd fmla="*/ 2147483647 h 148" name="T23"/>
                <a:gd fmla="*/ 2147483647 w 260" name="T24"/>
                <a:gd fmla="*/ 2147483647 h 148" name="T25"/>
                <a:gd fmla="*/ 2147483647 w 260" name="T26"/>
                <a:gd fmla="*/ 2147483647 h 148" name="T27"/>
                <a:gd fmla="*/ 2147483647 w 260" name="T28"/>
                <a:gd fmla="*/ 2147483647 h 148" name="T29"/>
                <a:gd fmla="*/ 2147483647 w 260" name="T30"/>
                <a:gd fmla="*/ 2147483647 h 148" name="T31"/>
                <a:gd fmla="*/ 2147483647 w 260" name="T32"/>
                <a:gd fmla="*/ 2147483647 h 148" name="T33"/>
                <a:gd fmla="*/ 2147483647 w 260" name="T34"/>
                <a:gd fmla="*/ 2147483647 h 148" name="T35"/>
                <a:gd fmla="*/ 2147483647 w 260" name="T36"/>
                <a:gd fmla="*/ 2147483647 h 148" name="T37"/>
                <a:gd fmla="*/ 2147483647 w 260" name="T38"/>
                <a:gd fmla="*/ 2147483647 h 148" name="T39"/>
                <a:gd fmla="*/ 2147483647 w 260" name="T40"/>
                <a:gd fmla="*/ 2147483647 h 148" name="T41"/>
                <a:gd fmla="*/ 2147483647 w 260" name="T42"/>
                <a:gd fmla="*/ 2147483647 h 148" name="T43"/>
                <a:gd fmla="*/ 2147483647 w 260" name="T44"/>
                <a:gd fmla="*/ 2147483647 h 148" name="T45"/>
                <a:gd fmla="*/ 2147483647 w 260" name="T46"/>
                <a:gd fmla="*/ 2147483647 h 148" name="T47"/>
                <a:gd fmla="*/ 2147483647 w 260" name="T48"/>
                <a:gd fmla="*/ 2147483647 h 148" name="T49"/>
                <a:gd fmla="*/ 2147483647 w 260" name="T50"/>
                <a:gd fmla="*/ 2147483647 h 148" name="T51"/>
                <a:gd fmla="*/ 2147483647 w 260" name="T52"/>
                <a:gd fmla="*/ 2147483647 h 148" name="T53"/>
                <a:gd fmla="*/ 2147483647 w 260" name="T54"/>
                <a:gd fmla="*/ 2147483647 h 148" name="T55"/>
                <a:gd fmla="*/ 2147483647 w 260" name="T56"/>
                <a:gd fmla="*/ 2147483647 h 148" name="T57"/>
                <a:gd fmla="*/ 2147483647 w 260" name="T58"/>
                <a:gd fmla="*/ 2147483647 h 148" name="T59"/>
                <a:gd fmla="*/ 2147483647 w 260" name="T60"/>
                <a:gd fmla="*/ 2147483647 h 148" name="T61"/>
                <a:gd fmla="*/ 2147483647 w 260" name="T62"/>
                <a:gd fmla="*/ 2147483647 h 148" name="T63"/>
                <a:gd fmla="*/ 2147483647 w 260" name="T64"/>
                <a:gd fmla="*/ 2147483647 h 148" name="T65"/>
                <a:gd fmla="*/ 2147483647 w 260" name="T66"/>
                <a:gd fmla="*/ 2147483647 h 148" name="T67"/>
                <a:gd fmla="*/ 2147483647 w 260" name="T68"/>
                <a:gd fmla="*/ 2147483647 h 148" name="T69"/>
                <a:gd fmla="*/ 2147483647 w 260" name="T70"/>
                <a:gd fmla="*/ 2147483647 h 148" name="T71"/>
                <a:gd fmla="*/ 2147483647 w 260" name="T72"/>
                <a:gd fmla="*/ 2147483647 h 148" name="T73"/>
                <a:gd fmla="*/ 2147483647 w 260" name="T74"/>
                <a:gd fmla="*/ 2147483647 h 148" name="T75"/>
                <a:gd fmla="*/ 2147483647 w 260" name="T76"/>
                <a:gd fmla="*/ 2147483647 h 148" name="T77"/>
                <a:gd fmla="*/ 2147483647 w 260" name="T78"/>
                <a:gd fmla="*/ 2147483647 h 148" name="T79"/>
                <a:gd fmla="*/ 2147483647 w 260" name="T80"/>
                <a:gd fmla="*/ 2147483647 h 148" name="T81"/>
                <a:gd fmla="*/ 2147483647 w 260" name="T82"/>
                <a:gd fmla="*/ 2147483647 h 148" name="T83"/>
                <a:gd fmla="*/ 2147483647 w 260" name="T84"/>
                <a:gd fmla="*/ 2147483647 h 148" name="T85"/>
                <a:gd fmla="*/ 2147483647 w 260" name="T86"/>
                <a:gd fmla="*/ 2147483647 h 148" name="T87"/>
                <a:gd fmla="*/ 2147483647 w 260" name="T88"/>
                <a:gd fmla="*/ 2147483647 h 148" name="T89"/>
                <a:gd fmla="*/ 2147483647 w 260" name="T90"/>
                <a:gd fmla="*/ 2147483647 h 148" name="T91"/>
                <a:gd fmla="*/ 2147483647 w 260" name="T92"/>
                <a:gd fmla="*/ 2147483647 h 148" name="T93"/>
                <a:gd fmla="*/ 2147483647 w 260" name="T94"/>
                <a:gd fmla="*/ 2147483647 h 148" name="T95"/>
                <a:gd fmla="*/ 2147483647 w 260" name="T96"/>
                <a:gd fmla="*/ 2147483647 h 148"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260" name="T147"/>
                <a:gd fmla="*/ 0 h 148" name="T148"/>
                <a:gd fmla="*/ 260 w 260" name="T149"/>
                <a:gd fmla="*/ 148 h 148"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148" w="260">
                  <a:moveTo>
                    <a:pt x="66" y="82"/>
                  </a:moveTo>
                  <a:lnTo>
                    <a:pt x="60" y="84"/>
                  </a:lnTo>
                  <a:lnTo>
                    <a:pt x="54" y="88"/>
                  </a:lnTo>
                  <a:lnTo>
                    <a:pt x="44" y="90"/>
                  </a:lnTo>
                  <a:lnTo>
                    <a:pt x="36" y="90"/>
                  </a:lnTo>
                  <a:lnTo>
                    <a:pt x="26" y="88"/>
                  </a:lnTo>
                  <a:lnTo>
                    <a:pt x="18" y="84"/>
                  </a:lnTo>
                  <a:lnTo>
                    <a:pt x="12" y="84"/>
                  </a:lnTo>
                  <a:lnTo>
                    <a:pt x="6" y="82"/>
                  </a:lnTo>
                  <a:lnTo>
                    <a:pt x="2" y="80"/>
                  </a:lnTo>
                  <a:lnTo>
                    <a:pt x="0" y="78"/>
                  </a:lnTo>
                  <a:lnTo>
                    <a:pt x="2" y="66"/>
                  </a:lnTo>
                  <a:lnTo>
                    <a:pt x="2" y="62"/>
                  </a:lnTo>
                  <a:lnTo>
                    <a:pt x="12" y="52"/>
                  </a:lnTo>
                  <a:lnTo>
                    <a:pt x="16" y="44"/>
                  </a:lnTo>
                  <a:lnTo>
                    <a:pt x="22" y="38"/>
                  </a:lnTo>
                  <a:lnTo>
                    <a:pt x="16" y="30"/>
                  </a:lnTo>
                  <a:lnTo>
                    <a:pt x="8" y="20"/>
                  </a:lnTo>
                  <a:lnTo>
                    <a:pt x="6" y="14"/>
                  </a:lnTo>
                  <a:lnTo>
                    <a:pt x="24" y="10"/>
                  </a:lnTo>
                  <a:lnTo>
                    <a:pt x="46" y="10"/>
                  </a:lnTo>
                  <a:lnTo>
                    <a:pt x="64" y="10"/>
                  </a:lnTo>
                  <a:lnTo>
                    <a:pt x="80" y="16"/>
                  </a:lnTo>
                  <a:lnTo>
                    <a:pt x="96" y="14"/>
                  </a:lnTo>
                  <a:lnTo>
                    <a:pt x="112" y="16"/>
                  </a:lnTo>
                  <a:lnTo>
                    <a:pt x="116" y="8"/>
                  </a:lnTo>
                  <a:lnTo>
                    <a:pt x="128" y="6"/>
                  </a:lnTo>
                  <a:lnTo>
                    <a:pt x="138" y="6"/>
                  </a:lnTo>
                  <a:lnTo>
                    <a:pt x="156" y="0"/>
                  </a:lnTo>
                  <a:lnTo>
                    <a:pt x="166" y="8"/>
                  </a:lnTo>
                  <a:lnTo>
                    <a:pt x="166" y="14"/>
                  </a:lnTo>
                  <a:lnTo>
                    <a:pt x="168" y="22"/>
                  </a:lnTo>
                  <a:lnTo>
                    <a:pt x="184" y="24"/>
                  </a:lnTo>
                  <a:lnTo>
                    <a:pt x="186" y="30"/>
                  </a:lnTo>
                  <a:lnTo>
                    <a:pt x="188" y="36"/>
                  </a:lnTo>
                  <a:lnTo>
                    <a:pt x="198" y="36"/>
                  </a:lnTo>
                  <a:lnTo>
                    <a:pt x="202" y="40"/>
                  </a:lnTo>
                  <a:lnTo>
                    <a:pt x="216" y="36"/>
                  </a:lnTo>
                  <a:lnTo>
                    <a:pt x="222" y="44"/>
                  </a:lnTo>
                  <a:lnTo>
                    <a:pt x="234" y="48"/>
                  </a:lnTo>
                  <a:lnTo>
                    <a:pt x="248" y="50"/>
                  </a:lnTo>
                  <a:lnTo>
                    <a:pt x="260" y="56"/>
                  </a:lnTo>
                  <a:lnTo>
                    <a:pt x="260" y="58"/>
                  </a:lnTo>
                  <a:lnTo>
                    <a:pt x="254" y="64"/>
                  </a:lnTo>
                  <a:lnTo>
                    <a:pt x="258" y="72"/>
                  </a:lnTo>
                  <a:lnTo>
                    <a:pt x="260" y="78"/>
                  </a:lnTo>
                  <a:lnTo>
                    <a:pt x="260" y="84"/>
                  </a:lnTo>
                  <a:lnTo>
                    <a:pt x="244" y="84"/>
                  </a:lnTo>
                  <a:lnTo>
                    <a:pt x="240" y="88"/>
                  </a:lnTo>
                  <a:lnTo>
                    <a:pt x="236" y="92"/>
                  </a:lnTo>
                  <a:lnTo>
                    <a:pt x="236" y="100"/>
                  </a:lnTo>
                  <a:lnTo>
                    <a:pt x="226" y="100"/>
                  </a:lnTo>
                  <a:lnTo>
                    <a:pt x="216" y="100"/>
                  </a:lnTo>
                  <a:lnTo>
                    <a:pt x="208" y="106"/>
                  </a:lnTo>
                  <a:lnTo>
                    <a:pt x="204" y="108"/>
                  </a:lnTo>
                  <a:lnTo>
                    <a:pt x="190" y="112"/>
                  </a:lnTo>
                  <a:lnTo>
                    <a:pt x="182" y="116"/>
                  </a:lnTo>
                  <a:lnTo>
                    <a:pt x="184" y="118"/>
                  </a:lnTo>
                  <a:lnTo>
                    <a:pt x="186" y="122"/>
                  </a:lnTo>
                  <a:lnTo>
                    <a:pt x="194" y="128"/>
                  </a:lnTo>
                  <a:lnTo>
                    <a:pt x="204" y="130"/>
                  </a:lnTo>
                  <a:lnTo>
                    <a:pt x="212" y="138"/>
                  </a:lnTo>
                  <a:lnTo>
                    <a:pt x="204" y="138"/>
                  </a:lnTo>
                  <a:lnTo>
                    <a:pt x="200" y="140"/>
                  </a:lnTo>
                  <a:lnTo>
                    <a:pt x="192" y="144"/>
                  </a:lnTo>
                  <a:lnTo>
                    <a:pt x="186" y="146"/>
                  </a:lnTo>
                  <a:lnTo>
                    <a:pt x="176" y="148"/>
                  </a:lnTo>
                  <a:lnTo>
                    <a:pt x="174" y="138"/>
                  </a:lnTo>
                  <a:lnTo>
                    <a:pt x="170" y="134"/>
                  </a:lnTo>
                  <a:lnTo>
                    <a:pt x="160" y="128"/>
                  </a:lnTo>
                  <a:lnTo>
                    <a:pt x="166" y="120"/>
                  </a:lnTo>
                  <a:lnTo>
                    <a:pt x="172" y="118"/>
                  </a:lnTo>
                  <a:lnTo>
                    <a:pt x="164" y="118"/>
                  </a:lnTo>
                  <a:lnTo>
                    <a:pt x="160" y="118"/>
                  </a:lnTo>
                  <a:lnTo>
                    <a:pt x="152" y="116"/>
                  </a:lnTo>
                  <a:lnTo>
                    <a:pt x="146" y="114"/>
                  </a:lnTo>
                  <a:lnTo>
                    <a:pt x="144" y="112"/>
                  </a:lnTo>
                  <a:lnTo>
                    <a:pt x="140" y="108"/>
                  </a:lnTo>
                  <a:lnTo>
                    <a:pt x="132" y="108"/>
                  </a:lnTo>
                  <a:lnTo>
                    <a:pt x="130" y="112"/>
                  </a:lnTo>
                  <a:lnTo>
                    <a:pt x="128" y="116"/>
                  </a:lnTo>
                  <a:lnTo>
                    <a:pt x="124" y="120"/>
                  </a:lnTo>
                  <a:lnTo>
                    <a:pt x="118" y="126"/>
                  </a:lnTo>
                  <a:lnTo>
                    <a:pt x="114" y="128"/>
                  </a:lnTo>
                  <a:lnTo>
                    <a:pt x="110" y="126"/>
                  </a:lnTo>
                  <a:lnTo>
                    <a:pt x="102" y="128"/>
                  </a:lnTo>
                  <a:lnTo>
                    <a:pt x="94" y="132"/>
                  </a:lnTo>
                  <a:lnTo>
                    <a:pt x="92" y="124"/>
                  </a:lnTo>
                  <a:lnTo>
                    <a:pt x="100" y="118"/>
                  </a:lnTo>
                  <a:lnTo>
                    <a:pt x="100" y="108"/>
                  </a:lnTo>
                  <a:lnTo>
                    <a:pt x="106" y="108"/>
                  </a:lnTo>
                  <a:lnTo>
                    <a:pt x="116" y="110"/>
                  </a:lnTo>
                  <a:lnTo>
                    <a:pt x="110" y="98"/>
                  </a:lnTo>
                  <a:lnTo>
                    <a:pt x="106" y="92"/>
                  </a:lnTo>
                  <a:lnTo>
                    <a:pt x="98" y="80"/>
                  </a:lnTo>
                  <a:lnTo>
                    <a:pt x="90" y="76"/>
                  </a:lnTo>
                  <a:lnTo>
                    <a:pt x="82" y="74"/>
                  </a:lnTo>
                  <a:lnTo>
                    <a:pt x="74" y="78"/>
                  </a:lnTo>
                  <a:lnTo>
                    <a:pt x="66" y="8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11" name="Freeform 196"/>
            <p:cNvSpPr/>
            <p:nvPr/>
          </p:nvSpPr>
          <p:spPr bwMode="auto">
            <a:xfrm>
              <a:off x="5092147" y="2945506"/>
              <a:ext cx="193722" cy="128763"/>
            </a:xfrm>
            <a:custGeom>
              <a:gdLst>
                <a:gd fmla="*/ 2147483647 w 132" name="T0"/>
                <a:gd fmla="*/ 2147483647 h 82" name="T1"/>
                <a:gd fmla="*/ 2147483647 w 132" name="T2"/>
                <a:gd fmla="*/ 2147483647 h 82" name="T3"/>
                <a:gd fmla="*/ 2147483647 w 132" name="T4"/>
                <a:gd fmla="*/ 2147483647 h 82" name="T5"/>
                <a:gd fmla="*/ 2147483647 w 132" name="T6"/>
                <a:gd fmla="*/ 2147483647 h 82" name="T7"/>
                <a:gd fmla="*/ 2147483647 w 132" name="T8"/>
                <a:gd fmla="*/ 2147483647 h 82" name="T9"/>
                <a:gd fmla="*/ 2147483647 w 132" name="T10"/>
                <a:gd fmla="*/ 2147483647 h 82" name="T11"/>
                <a:gd fmla="*/ 2147483647 w 132" name="T12"/>
                <a:gd fmla="*/ 2147483647 h 82" name="T13"/>
                <a:gd fmla="*/ 2147483647 w 132" name="T14"/>
                <a:gd fmla="*/ 2147483647 h 82" name="T15"/>
                <a:gd fmla="*/ 2147483647 w 132" name="T16"/>
                <a:gd fmla="*/ 2147483647 h 82" name="T17"/>
                <a:gd fmla="*/ 2147483647 w 132" name="T18"/>
                <a:gd fmla="*/ 2147483647 h 82" name="T19"/>
                <a:gd fmla="*/ 2147483647 w 132" name="T20"/>
                <a:gd fmla="*/ 2147483647 h 82" name="T21"/>
                <a:gd fmla="*/ 2147483647 w 132" name="T22"/>
                <a:gd fmla="*/ 2147483647 h 82" name="T23"/>
                <a:gd fmla="*/ 2147483647 w 132" name="T24"/>
                <a:gd fmla="*/ 2147483647 h 82" name="T25"/>
                <a:gd fmla="*/ 0 w 132" name="T26"/>
                <a:gd fmla="*/ 2147483647 h 82" name="T27"/>
                <a:gd fmla="*/ 0 w 132" name="T28"/>
                <a:gd fmla="*/ 2147483647 h 82" name="T29"/>
                <a:gd fmla="*/ 2147483647 w 132" name="T30"/>
                <a:gd fmla="*/ 2147483647 h 82" name="T31"/>
                <a:gd fmla="*/ 2147483647 w 132" name="T32"/>
                <a:gd fmla="*/ 2147483647 h 82" name="T33"/>
                <a:gd fmla="*/ 2147483647 w 132" name="T34"/>
                <a:gd fmla="*/ 2147483647 h 82" name="T35"/>
                <a:gd fmla="*/ 2147483647 w 132" name="T36"/>
                <a:gd fmla="*/ 2147483647 h 82" name="T37"/>
                <a:gd fmla="*/ 2147483647 w 132" name="T38"/>
                <a:gd fmla="*/ 2147483647 h 82" name="T39"/>
                <a:gd fmla="*/ 2147483647 w 132" name="T40"/>
                <a:gd fmla="*/ 2147483647 h 82" name="T41"/>
                <a:gd fmla="*/ 2147483647 w 132" name="T42"/>
                <a:gd fmla="*/ 2147483647 h 82" name="T43"/>
                <a:gd fmla="*/ 2147483647 w 132" name="T44"/>
                <a:gd fmla="*/ 2147483647 h 82" name="T45"/>
                <a:gd fmla="*/ 2147483647 w 132" name="T46"/>
                <a:gd fmla="*/ 2147483647 h 82" name="T47"/>
                <a:gd fmla="*/ 2147483647 w 132" name="T48"/>
                <a:gd fmla="*/ 2147483647 h 82" name="T49"/>
                <a:gd fmla="*/ 2147483647 w 132" name="T50"/>
                <a:gd fmla="*/ 2147483647 h 82" name="T51"/>
                <a:gd fmla="*/ 2147483647 w 132" name="T52"/>
                <a:gd fmla="*/ 2147483647 h 82" name="T53"/>
                <a:gd fmla="*/ 2147483647 w 132" name="T54"/>
                <a:gd fmla="*/ 2147483647 h 82" name="T55"/>
                <a:gd fmla="*/ 2147483647 w 132" name="T56"/>
                <a:gd fmla="*/ 0 h 82" name="T57"/>
                <a:gd fmla="*/ 2147483647 w 132" name="T58"/>
                <a:gd fmla="*/ 2147483647 h 82" name="T59"/>
                <a:gd fmla="*/ 2147483647 w 132" name="T60"/>
                <a:gd fmla="*/ 2147483647 h 82" name="T61"/>
                <a:gd fmla="*/ 2147483647 w 132" name="T62"/>
                <a:gd fmla="*/ 2147483647 h 82" name="T63"/>
                <a:gd fmla="*/ 2147483647 w 132" name="T64"/>
                <a:gd fmla="*/ 2147483647 h 82" name="T65"/>
                <a:gd fmla="*/ 2147483647 w 132" name="T66"/>
                <a:gd fmla="*/ 2147483647 h 82" name="T67"/>
                <a:gd fmla="*/ 2147483647 w 132" name="T68"/>
                <a:gd fmla="*/ 2147483647 h 82" name="T69"/>
                <a:gd fmla="*/ 2147483647 w 132" name="T70"/>
                <a:gd fmla="*/ 2147483647 h 82" name="T71"/>
                <a:gd fmla="*/ 2147483647 w 132" name="T72"/>
                <a:gd fmla="*/ 2147483647 h 82" name="T73"/>
                <a:gd fmla="*/ 2147483647 w 132" name="T74"/>
                <a:gd fmla="*/ 2147483647 h 82" name="T75"/>
                <a:gd fmla="*/ 2147483647 w 132" name="T76"/>
                <a:gd fmla="*/ 2147483647 h 82" name="T77"/>
                <a:gd fmla="*/ 2147483647 w 132" name="T78"/>
                <a:gd fmla="*/ 2147483647 h 82" name="T79"/>
                <a:gd fmla="*/ 2147483647 w 132" name="T80"/>
                <a:gd fmla="*/ 2147483647 h 82" name="T81"/>
                <a:gd fmla="*/ 2147483647 w 132" name="T82"/>
                <a:gd fmla="*/ 2147483647 h 82" name="T83"/>
                <a:gd fmla="*/ 2147483647 w 132" name="T84"/>
                <a:gd fmla="*/ 2147483647 h 82"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132" name="T129"/>
                <a:gd fmla="*/ 0 h 82" name="T130"/>
                <a:gd fmla="*/ 132 w 132" name="T131"/>
                <a:gd fmla="*/ 82 h 82"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82" w="132">
                  <a:moveTo>
                    <a:pt x="122" y="72"/>
                  </a:moveTo>
                  <a:lnTo>
                    <a:pt x="110" y="74"/>
                  </a:lnTo>
                  <a:lnTo>
                    <a:pt x="106" y="82"/>
                  </a:lnTo>
                  <a:lnTo>
                    <a:pt x="98" y="82"/>
                  </a:lnTo>
                  <a:lnTo>
                    <a:pt x="90" y="80"/>
                  </a:lnTo>
                  <a:lnTo>
                    <a:pt x="80" y="82"/>
                  </a:lnTo>
                  <a:lnTo>
                    <a:pt x="74" y="82"/>
                  </a:lnTo>
                  <a:lnTo>
                    <a:pt x="62" y="78"/>
                  </a:lnTo>
                  <a:lnTo>
                    <a:pt x="58" y="76"/>
                  </a:lnTo>
                  <a:lnTo>
                    <a:pt x="40" y="76"/>
                  </a:lnTo>
                  <a:lnTo>
                    <a:pt x="30" y="76"/>
                  </a:lnTo>
                  <a:lnTo>
                    <a:pt x="22" y="76"/>
                  </a:lnTo>
                  <a:lnTo>
                    <a:pt x="16" y="78"/>
                  </a:lnTo>
                  <a:lnTo>
                    <a:pt x="0" y="80"/>
                  </a:lnTo>
                  <a:lnTo>
                    <a:pt x="0" y="76"/>
                  </a:lnTo>
                  <a:lnTo>
                    <a:pt x="10" y="70"/>
                  </a:lnTo>
                  <a:lnTo>
                    <a:pt x="6" y="64"/>
                  </a:lnTo>
                  <a:lnTo>
                    <a:pt x="4" y="52"/>
                  </a:lnTo>
                  <a:lnTo>
                    <a:pt x="2" y="48"/>
                  </a:lnTo>
                  <a:lnTo>
                    <a:pt x="12" y="46"/>
                  </a:lnTo>
                  <a:lnTo>
                    <a:pt x="18" y="34"/>
                  </a:lnTo>
                  <a:lnTo>
                    <a:pt x="26" y="24"/>
                  </a:lnTo>
                  <a:lnTo>
                    <a:pt x="26" y="18"/>
                  </a:lnTo>
                  <a:lnTo>
                    <a:pt x="30" y="18"/>
                  </a:lnTo>
                  <a:lnTo>
                    <a:pt x="36" y="18"/>
                  </a:lnTo>
                  <a:lnTo>
                    <a:pt x="46" y="14"/>
                  </a:lnTo>
                  <a:lnTo>
                    <a:pt x="48" y="6"/>
                  </a:lnTo>
                  <a:lnTo>
                    <a:pt x="60" y="4"/>
                  </a:lnTo>
                  <a:lnTo>
                    <a:pt x="68" y="0"/>
                  </a:lnTo>
                  <a:lnTo>
                    <a:pt x="76" y="4"/>
                  </a:lnTo>
                  <a:lnTo>
                    <a:pt x="98" y="4"/>
                  </a:lnTo>
                  <a:lnTo>
                    <a:pt x="106" y="16"/>
                  </a:lnTo>
                  <a:lnTo>
                    <a:pt x="106" y="24"/>
                  </a:lnTo>
                  <a:lnTo>
                    <a:pt x="112" y="28"/>
                  </a:lnTo>
                  <a:lnTo>
                    <a:pt x="116" y="34"/>
                  </a:lnTo>
                  <a:lnTo>
                    <a:pt x="120" y="40"/>
                  </a:lnTo>
                  <a:lnTo>
                    <a:pt x="122" y="42"/>
                  </a:lnTo>
                  <a:lnTo>
                    <a:pt x="130" y="44"/>
                  </a:lnTo>
                  <a:lnTo>
                    <a:pt x="132" y="50"/>
                  </a:lnTo>
                  <a:lnTo>
                    <a:pt x="126" y="52"/>
                  </a:lnTo>
                  <a:lnTo>
                    <a:pt x="114" y="54"/>
                  </a:lnTo>
                  <a:lnTo>
                    <a:pt x="118" y="62"/>
                  </a:lnTo>
                  <a:lnTo>
                    <a:pt x="122" y="7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12" name="Freeform 197"/>
            <p:cNvSpPr/>
            <p:nvPr/>
          </p:nvSpPr>
          <p:spPr bwMode="auto">
            <a:xfrm>
              <a:off x="4904191" y="3218959"/>
              <a:ext cx="71493" cy="58407"/>
            </a:xfrm>
            <a:custGeom>
              <a:gdLst>
                <a:gd fmla="*/ 0 w 49" name="T0"/>
                <a:gd fmla="*/ 2147483647 h 36" name="T1"/>
                <a:gd fmla="*/ 2147483647 w 49" name="T2"/>
                <a:gd fmla="*/ 2147483647 h 36" name="T3"/>
                <a:gd fmla="*/ 2147483647 w 49" name="T4"/>
                <a:gd fmla="*/ 2147483647 h 36" name="T5"/>
                <a:gd fmla="*/ 2147483647 w 49" name="T6"/>
                <a:gd fmla="*/ 2147483647 h 36" name="T7"/>
                <a:gd fmla="*/ 2147483647 w 49" name="T8"/>
                <a:gd fmla="*/ 0 h 36" name="T9"/>
                <a:gd fmla="*/ 2147483647 w 49" name="T10"/>
                <a:gd fmla="*/ 2147483647 h 36" name="T11"/>
                <a:gd fmla="*/ 2147483647 w 49" name="T12"/>
                <a:gd fmla="*/ 2147483647 h 36" name="T13"/>
                <a:gd fmla="*/ 2147483647 w 49" name="T14"/>
                <a:gd fmla="*/ 2147483647 h 36" name="T15"/>
                <a:gd fmla="*/ 2147483647 w 49" name="T16"/>
                <a:gd fmla="*/ 2147483647 h 36" name="T17"/>
                <a:gd fmla="*/ 2147483647 w 49" name="T18"/>
                <a:gd fmla="*/ 2147483647 h 36" name="T19"/>
                <a:gd fmla="*/ 2147483647 w 49" name="T20"/>
                <a:gd fmla="*/ 2147483647 h 36" name="T21"/>
                <a:gd fmla="*/ 2147483647 w 49" name="T22"/>
                <a:gd fmla="*/ 2147483647 h 36" name="T23"/>
                <a:gd fmla="*/ 2147483647 w 49" name="T24"/>
                <a:gd fmla="*/ 2147483647 h 36" name="T25"/>
                <a:gd fmla="*/ 2147483647 w 49" name="T26"/>
                <a:gd fmla="*/ 2147483647 h 36" name="T27"/>
                <a:gd fmla="*/ 2147483647 w 49" name="T28"/>
                <a:gd fmla="*/ 2147483647 h 36" name="T29"/>
                <a:gd fmla="*/ 0 w 49" name="T30"/>
                <a:gd fmla="*/ 2147483647 h 36" name="T31"/>
                <a:gd fmla="*/ 0 w 49" name="T32"/>
                <a:gd fmla="*/ 2147483647 h 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49" name="T51"/>
                <a:gd fmla="*/ 0 h 36" name="T52"/>
                <a:gd fmla="*/ 49 w 49" name="T53"/>
                <a:gd fmla="*/ 36 h 36"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36" w="49">
                  <a:moveTo>
                    <a:pt x="0" y="4"/>
                  </a:moveTo>
                  <a:lnTo>
                    <a:pt x="13" y="6"/>
                  </a:lnTo>
                  <a:lnTo>
                    <a:pt x="21" y="4"/>
                  </a:lnTo>
                  <a:lnTo>
                    <a:pt x="25" y="2"/>
                  </a:lnTo>
                  <a:lnTo>
                    <a:pt x="39" y="0"/>
                  </a:lnTo>
                  <a:lnTo>
                    <a:pt x="49" y="6"/>
                  </a:lnTo>
                  <a:lnTo>
                    <a:pt x="35" y="10"/>
                  </a:lnTo>
                  <a:lnTo>
                    <a:pt x="33" y="16"/>
                  </a:lnTo>
                  <a:lnTo>
                    <a:pt x="29" y="24"/>
                  </a:lnTo>
                  <a:lnTo>
                    <a:pt x="21" y="24"/>
                  </a:lnTo>
                  <a:lnTo>
                    <a:pt x="17" y="28"/>
                  </a:lnTo>
                  <a:lnTo>
                    <a:pt x="15" y="36"/>
                  </a:lnTo>
                  <a:lnTo>
                    <a:pt x="11" y="32"/>
                  </a:lnTo>
                  <a:lnTo>
                    <a:pt x="7" y="26"/>
                  </a:lnTo>
                  <a:lnTo>
                    <a:pt x="4" y="18"/>
                  </a:lnTo>
                  <a:lnTo>
                    <a:pt x="0" y="14"/>
                  </a:lnTo>
                  <a:lnTo>
                    <a:pt x="0" y="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13" name="Freeform 198"/>
            <p:cNvSpPr/>
            <p:nvPr/>
          </p:nvSpPr>
          <p:spPr bwMode="auto">
            <a:xfrm>
              <a:off x="5065626" y="3349048"/>
              <a:ext cx="51890" cy="37169"/>
            </a:xfrm>
            <a:custGeom>
              <a:gdLst>
                <a:gd fmla="*/ 2147483647 w 36" name="T0"/>
                <a:gd fmla="*/ 0 h 24" name="T1"/>
                <a:gd fmla="*/ 2147483647 w 36" name="T2"/>
                <a:gd fmla="*/ 2147483647 h 24" name="T3"/>
                <a:gd fmla="*/ 2147483647 w 36" name="T4"/>
                <a:gd fmla="*/ 2147483647 h 24" name="T5"/>
                <a:gd fmla="*/ 2147483647 w 36" name="T6"/>
                <a:gd fmla="*/ 2147483647 h 24" name="T7"/>
                <a:gd fmla="*/ 2147483647 w 36" name="T8"/>
                <a:gd fmla="*/ 2147483647 h 24" name="T9"/>
                <a:gd fmla="*/ 2147483647 w 36" name="T10"/>
                <a:gd fmla="*/ 2147483647 h 24" name="T11"/>
                <a:gd fmla="*/ 2147483647 w 36" name="T12"/>
                <a:gd fmla="*/ 2147483647 h 24" name="T13"/>
                <a:gd fmla="*/ 0 w 36" name="T14"/>
                <a:gd fmla="*/ 2147483647 h 24" name="T15"/>
                <a:gd fmla="*/ 0 w 36" name="T16"/>
                <a:gd fmla="*/ 2147483647 h 24" name="T17"/>
                <a:gd fmla="*/ 2147483647 w 36" name="T18"/>
                <a:gd fmla="*/ 2147483647 h 24" name="T19"/>
                <a:gd fmla="*/ 2147483647 w 36" name="T20"/>
                <a:gd fmla="*/ 0 h 24" name="T21"/>
                <a:gd fmla="*/ 2147483647 w 36" name="T22"/>
                <a:gd fmla="*/ 0 h 2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36" name="T36"/>
                <a:gd fmla="*/ 0 h 24" name="T37"/>
                <a:gd fmla="*/ 36 w 36" name="T38"/>
                <a:gd fmla="*/ 24 h 24"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24" w="36">
                  <a:moveTo>
                    <a:pt x="26" y="0"/>
                  </a:moveTo>
                  <a:lnTo>
                    <a:pt x="36" y="4"/>
                  </a:lnTo>
                  <a:lnTo>
                    <a:pt x="36" y="16"/>
                  </a:lnTo>
                  <a:lnTo>
                    <a:pt x="30" y="20"/>
                  </a:lnTo>
                  <a:lnTo>
                    <a:pt x="10" y="24"/>
                  </a:lnTo>
                  <a:lnTo>
                    <a:pt x="6" y="22"/>
                  </a:lnTo>
                  <a:lnTo>
                    <a:pt x="4" y="22"/>
                  </a:lnTo>
                  <a:lnTo>
                    <a:pt x="0" y="16"/>
                  </a:lnTo>
                  <a:lnTo>
                    <a:pt x="0" y="2"/>
                  </a:lnTo>
                  <a:lnTo>
                    <a:pt x="8" y="2"/>
                  </a:lnTo>
                  <a:lnTo>
                    <a:pt x="12" y="0"/>
                  </a:lnTo>
                  <a:lnTo>
                    <a:pt x="26"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14" name="Freeform 199"/>
            <p:cNvSpPr/>
            <p:nvPr/>
          </p:nvSpPr>
          <p:spPr bwMode="auto">
            <a:xfrm>
              <a:off x="5044870" y="3179136"/>
              <a:ext cx="207559" cy="126107"/>
            </a:xfrm>
            <a:custGeom>
              <a:gdLst>
                <a:gd fmla="*/ 2147483647 w 142" name="T0"/>
                <a:gd fmla="*/ 2147483647 h 80" name="T1"/>
                <a:gd fmla="*/ 2147483647 w 142" name="T2"/>
                <a:gd fmla="*/ 2147483647 h 80" name="T3"/>
                <a:gd fmla="*/ 2147483647 w 142" name="T4"/>
                <a:gd fmla="*/ 2147483647 h 80" name="T5"/>
                <a:gd fmla="*/ 2147483647 w 142" name="T6"/>
                <a:gd fmla="*/ 2147483647 h 80" name="T7"/>
                <a:gd fmla="*/ 2147483647 w 142" name="T8"/>
                <a:gd fmla="*/ 2147483647 h 80" name="T9"/>
                <a:gd fmla="*/ 2147483647 w 142" name="T10"/>
                <a:gd fmla="*/ 2147483647 h 80" name="T11"/>
                <a:gd fmla="*/ 2147483647 w 142" name="T12"/>
                <a:gd fmla="*/ 2147483647 h 80" name="T13"/>
                <a:gd fmla="*/ 2147483647 w 142" name="T14"/>
                <a:gd fmla="*/ 2147483647 h 80" name="T15"/>
                <a:gd fmla="*/ 2147483647 w 142" name="T16"/>
                <a:gd fmla="*/ 2147483647 h 80" name="T17"/>
                <a:gd fmla="*/ 2147483647 w 142" name="T18"/>
                <a:gd fmla="*/ 2147483647 h 80" name="T19"/>
                <a:gd fmla="*/ 2147483647 w 142" name="T20"/>
                <a:gd fmla="*/ 2147483647 h 80" name="T21"/>
                <a:gd fmla="*/ 0 w 142" name="T22"/>
                <a:gd fmla="*/ 2147483647 h 80" name="T23"/>
                <a:gd fmla="*/ 2147483647 w 142" name="T24"/>
                <a:gd fmla="*/ 2147483647 h 80" name="T25"/>
                <a:gd fmla="*/ 2147483647 w 142" name="T26"/>
                <a:gd fmla="*/ 2147483647 h 80" name="T27"/>
                <a:gd fmla="*/ 2147483647 w 142" name="T28"/>
                <a:gd fmla="*/ 2147483647 h 80" name="T29"/>
                <a:gd fmla="*/ 2147483647 w 142" name="T30"/>
                <a:gd fmla="*/ 2147483647 h 80" name="T31"/>
                <a:gd fmla="*/ 2147483647 w 142" name="T32"/>
                <a:gd fmla="*/ 2147483647 h 80" name="T33"/>
                <a:gd fmla="*/ 2147483647 w 142" name="T34"/>
                <a:gd fmla="*/ 2147483647 h 80" name="T35"/>
                <a:gd fmla="*/ 2147483647 w 142" name="T36"/>
                <a:gd fmla="*/ 2147483647 h 80" name="T37"/>
                <a:gd fmla="*/ 2147483647 w 142" name="T38"/>
                <a:gd fmla="*/ 2147483647 h 80" name="T39"/>
                <a:gd fmla="*/ 2147483647 w 142" name="T40"/>
                <a:gd fmla="*/ 2147483647 h 80" name="T41"/>
                <a:gd fmla="*/ 2147483647 w 142" name="T42"/>
                <a:gd fmla="*/ 2147483647 h 80" name="T43"/>
                <a:gd fmla="*/ 2147483647 w 142" name="T44"/>
                <a:gd fmla="*/ 2147483647 h 80" name="T45"/>
                <a:gd fmla="*/ 2147483647 w 142" name="T46"/>
                <a:gd fmla="*/ 2147483647 h 80" name="T47"/>
                <a:gd fmla="*/ 2147483647 w 142" name="T48"/>
                <a:gd fmla="*/ 2147483647 h 80" name="T49"/>
                <a:gd fmla="*/ 2147483647 w 142" name="T50"/>
                <a:gd fmla="*/ 2147483647 h 80" name="T51"/>
                <a:gd fmla="*/ 2147483647 w 142" name="T52"/>
                <a:gd fmla="*/ 2147483647 h 80" name="T53"/>
                <a:gd fmla="*/ 2147483647 w 142" name="T54"/>
                <a:gd fmla="*/ 2147483647 h 80" name="T55"/>
                <a:gd fmla="*/ 2147483647 w 142" name="T56"/>
                <a:gd fmla="*/ 0 h 80" name="T57"/>
                <a:gd fmla="*/ 2147483647 w 142" name="T58"/>
                <a:gd fmla="*/ 2147483647 h 80" name="T59"/>
                <a:gd fmla="*/ 2147483647 w 142" name="T60"/>
                <a:gd fmla="*/ 2147483647 h 80" name="T61"/>
                <a:gd fmla="*/ 2147483647 w 142" name="T62"/>
                <a:gd fmla="*/ 2147483647 h 80" name="T63"/>
                <a:gd fmla="*/ 2147483647 w 142" name="T64"/>
                <a:gd fmla="*/ 2147483647 h 80" name="T65"/>
                <a:gd fmla="*/ 2147483647 w 142" name="T66"/>
                <a:gd fmla="*/ 2147483647 h 80" name="T67"/>
                <a:gd fmla="*/ 2147483647 w 142" name="T68"/>
                <a:gd fmla="*/ 2147483647 h 80" name="T69"/>
                <a:gd fmla="*/ 2147483647 w 142" name="T70"/>
                <a:gd fmla="*/ 2147483647 h 80" name="T71"/>
                <a:gd fmla="*/ 2147483647 w 142" name="T72"/>
                <a:gd fmla="*/ 2147483647 h 80" name="T73"/>
                <a:gd fmla="*/ 2147483647 w 142" name="T74"/>
                <a:gd fmla="*/ 2147483647 h 80" name="T75"/>
                <a:gd fmla="*/ 2147483647 w 142" name="T76"/>
                <a:gd fmla="*/ 2147483647 h 80" name="T77"/>
                <a:gd fmla="*/ 2147483647 w 142" name="T78"/>
                <a:gd fmla="*/ 2147483647 h 80" name="T79"/>
                <a:gd fmla="*/ 2147483647 w 142" name="T80"/>
                <a:gd fmla="*/ 2147483647 h 80" name="T81"/>
                <a:gd fmla="*/ 2147483647 w 142" name="T82"/>
                <a:gd fmla="*/ 2147483647 h 80" name="T83"/>
                <a:gd fmla="*/ 2147483647 w 142" name="T84"/>
                <a:gd fmla="*/ 2147483647 h 80" name="T85"/>
                <a:gd fmla="*/ 2147483647 w 142" name="T86"/>
                <a:gd fmla="*/ 2147483647 h 80" name="T87"/>
                <a:gd fmla="*/ 2147483647 w 142" name="T88"/>
                <a:gd fmla="*/ 2147483647 h 80" name="T89"/>
                <a:gd fmla="*/ 2147483647 w 142" name="T90"/>
                <a:gd fmla="*/ 2147483647 h 80" name="T91"/>
                <a:gd fmla="*/ 2147483647 w 142" name="T92"/>
                <a:gd fmla="*/ 2147483647 h 80" name="T93"/>
                <a:gd fmla="*/ 2147483647 w 142" name="T94"/>
                <a:gd fmla="*/ 2147483647 h 80" name="T95"/>
                <a:gd fmla="*/ 2147483647 w 142" name="T96"/>
                <a:gd fmla="*/ 2147483647 h 80" name="T97"/>
                <a:gd fmla="*/ 2147483647 w 142" name="T98"/>
                <a:gd fmla="*/ 2147483647 h 80" name="T99"/>
                <a:gd fmla="*/ 2147483647 w 142" name="T100"/>
                <a:gd fmla="*/ 2147483647 h 80" name="T101"/>
                <a:gd fmla="*/ 2147483647 w 142" name="T102"/>
                <a:gd fmla="*/ 2147483647 h 80" name="T103"/>
                <a:gd fmla="*/ 2147483647 w 142" name="T104"/>
                <a:gd fmla="*/ 2147483647 h 80" name="T105"/>
                <a:gd fmla="*/ 2147483647 w 142" name="T106"/>
                <a:gd fmla="*/ 2147483647 h 80" name="T107"/>
                <a:gd fmla="*/ 2147483647 w 142" name="T108"/>
                <a:gd fmla="*/ 2147483647 h 80" name="T109"/>
                <a:gd fmla="*/ 2147483647 w 142" name="T110"/>
                <a:gd fmla="*/ 2147483647 h 80" name="T111"/>
                <a:gd fmla="*/ 2147483647 w 142" name="T112"/>
                <a:gd fmla="*/ 2147483647 h 80" name="T113"/>
                <a:gd fmla="*/ 2147483647 w 142" name="T114"/>
                <a:gd fmla="*/ 2147483647 h 80" name="T115"/>
                <a:gd fmla="*/ 2147483647 w 142" name="T116"/>
                <a:gd fmla="*/ 2147483647 h 80" name="T117"/>
                <a:gd fmla="*/ 2147483647 w 142" name="T118"/>
                <a:gd fmla="*/ 2147483647 h 80" name="T119"/>
                <a:gd fmla="*/ 2147483647 w 142" name="T120"/>
                <a:gd fmla="*/ 2147483647 h 80" name="T121"/>
                <a:gd fmla="*/ 2147483647 w 142" name="T122"/>
                <a:gd fmla="*/ 2147483647 h 80"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142" name="T186"/>
                <a:gd fmla="*/ 0 h 80" name="T187"/>
                <a:gd fmla="*/ 142 w 142" name="T188"/>
                <a:gd fmla="*/ 80 h 80"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80" w="142">
                  <a:moveTo>
                    <a:pt x="36" y="68"/>
                  </a:moveTo>
                  <a:lnTo>
                    <a:pt x="28" y="64"/>
                  </a:lnTo>
                  <a:lnTo>
                    <a:pt x="26" y="64"/>
                  </a:lnTo>
                  <a:lnTo>
                    <a:pt x="24" y="62"/>
                  </a:lnTo>
                  <a:lnTo>
                    <a:pt x="22" y="58"/>
                  </a:lnTo>
                  <a:lnTo>
                    <a:pt x="20" y="54"/>
                  </a:lnTo>
                  <a:lnTo>
                    <a:pt x="16" y="52"/>
                  </a:lnTo>
                  <a:lnTo>
                    <a:pt x="14" y="52"/>
                  </a:lnTo>
                  <a:lnTo>
                    <a:pt x="14" y="48"/>
                  </a:lnTo>
                  <a:lnTo>
                    <a:pt x="10" y="46"/>
                  </a:lnTo>
                  <a:lnTo>
                    <a:pt x="8" y="40"/>
                  </a:lnTo>
                  <a:lnTo>
                    <a:pt x="0" y="40"/>
                  </a:lnTo>
                  <a:lnTo>
                    <a:pt x="4" y="36"/>
                  </a:lnTo>
                  <a:lnTo>
                    <a:pt x="10" y="36"/>
                  </a:lnTo>
                  <a:lnTo>
                    <a:pt x="16" y="36"/>
                  </a:lnTo>
                  <a:lnTo>
                    <a:pt x="20" y="32"/>
                  </a:lnTo>
                  <a:lnTo>
                    <a:pt x="22" y="30"/>
                  </a:lnTo>
                  <a:lnTo>
                    <a:pt x="24" y="24"/>
                  </a:lnTo>
                  <a:lnTo>
                    <a:pt x="24" y="16"/>
                  </a:lnTo>
                  <a:lnTo>
                    <a:pt x="28" y="12"/>
                  </a:lnTo>
                  <a:lnTo>
                    <a:pt x="32" y="10"/>
                  </a:lnTo>
                  <a:lnTo>
                    <a:pt x="36" y="8"/>
                  </a:lnTo>
                  <a:lnTo>
                    <a:pt x="38" y="2"/>
                  </a:lnTo>
                  <a:lnTo>
                    <a:pt x="56" y="6"/>
                  </a:lnTo>
                  <a:lnTo>
                    <a:pt x="70" y="10"/>
                  </a:lnTo>
                  <a:lnTo>
                    <a:pt x="76" y="8"/>
                  </a:lnTo>
                  <a:lnTo>
                    <a:pt x="80" y="6"/>
                  </a:lnTo>
                  <a:lnTo>
                    <a:pt x="86" y="2"/>
                  </a:lnTo>
                  <a:lnTo>
                    <a:pt x="92" y="0"/>
                  </a:lnTo>
                  <a:lnTo>
                    <a:pt x="100" y="2"/>
                  </a:lnTo>
                  <a:lnTo>
                    <a:pt x="106" y="8"/>
                  </a:lnTo>
                  <a:lnTo>
                    <a:pt x="108" y="12"/>
                  </a:lnTo>
                  <a:lnTo>
                    <a:pt x="112" y="20"/>
                  </a:lnTo>
                  <a:lnTo>
                    <a:pt x="116" y="36"/>
                  </a:lnTo>
                  <a:lnTo>
                    <a:pt x="118" y="44"/>
                  </a:lnTo>
                  <a:lnTo>
                    <a:pt x="120" y="50"/>
                  </a:lnTo>
                  <a:lnTo>
                    <a:pt x="128" y="46"/>
                  </a:lnTo>
                  <a:lnTo>
                    <a:pt x="136" y="44"/>
                  </a:lnTo>
                  <a:lnTo>
                    <a:pt x="140" y="46"/>
                  </a:lnTo>
                  <a:lnTo>
                    <a:pt x="142" y="50"/>
                  </a:lnTo>
                  <a:lnTo>
                    <a:pt x="142" y="54"/>
                  </a:lnTo>
                  <a:lnTo>
                    <a:pt x="140" y="56"/>
                  </a:lnTo>
                  <a:lnTo>
                    <a:pt x="138" y="56"/>
                  </a:lnTo>
                  <a:lnTo>
                    <a:pt x="132" y="56"/>
                  </a:lnTo>
                  <a:lnTo>
                    <a:pt x="130" y="68"/>
                  </a:lnTo>
                  <a:lnTo>
                    <a:pt x="126" y="80"/>
                  </a:lnTo>
                  <a:lnTo>
                    <a:pt x="116" y="74"/>
                  </a:lnTo>
                  <a:lnTo>
                    <a:pt x="110" y="72"/>
                  </a:lnTo>
                  <a:lnTo>
                    <a:pt x="106" y="72"/>
                  </a:lnTo>
                  <a:lnTo>
                    <a:pt x="100" y="74"/>
                  </a:lnTo>
                  <a:lnTo>
                    <a:pt x="96" y="76"/>
                  </a:lnTo>
                  <a:lnTo>
                    <a:pt x="92" y="80"/>
                  </a:lnTo>
                  <a:lnTo>
                    <a:pt x="86" y="80"/>
                  </a:lnTo>
                  <a:lnTo>
                    <a:pt x="64" y="80"/>
                  </a:lnTo>
                  <a:lnTo>
                    <a:pt x="60" y="78"/>
                  </a:lnTo>
                  <a:lnTo>
                    <a:pt x="54" y="78"/>
                  </a:lnTo>
                  <a:lnTo>
                    <a:pt x="50" y="78"/>
                  </a:lnTo>
                  <a:lnTo>
                    <a:pt x="46" y="76"/>
                  </a:lnTo>
                  <a:lnTo>
                    <a:pt x="44" y="76"/>
                  </a:lnTo>
                  <a:lnTo>
                    <a:pt x="42" y="74"/>
                  </a:lnTo>
                  <a:lnTo>
                    <a:pt x="42" y="72"/>
                  </a:lnTo>
                  <a:lnTo>
                    <a:pt x="36" y="6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15" name="Freeform 200"/>
            <p:cNvSpPr/>
            <p:nvPr/>
          </p:nvSpPr>
          <p:spPr bwMode="auto">
            <a:xfrm>
              <a:off x="5016043" y="3232233"/>
              <a:ext cx="99168" cy="122125"/>
            </a:xfrm>
            <a:custGeom>
              <a:gdLst>
                <a:gd fmla="*/ 2147483647 w 68" name="T0"/>
                <a:gd fmla="*/ 2147483647 h 76" name="T1"/>
                <a:gd fmla="*/ 2147483647 w 68" name="T2"/>
                <a:gd fmla="*/ 2147483647 h 76" name="T3"/>
                <a:gd fmla="*/ 2147483647 w 68" name="T4"/>
                <a:gd fmla="*/ 0 h 76" name="T5"/>
                <a:gd fmla="*/ 2147483647 w 68" name="T6"/>
                <a:gd fmla="*/ 2147483647 h 76" name="T7"/>
                <a:gd fmla="*/ 2147483647 w 68" name="T8"/>
                <a:gd fmla="*/ 2147483647 h 76" name="T9"/>
                <a:gd fmla="*/ 2147483647 w 68" name="T10"/>
                <a:gd fmla="*/ 2147483647 h 76" name="T11"/>
                <a:gd fmla="*/ 2147483647 w 68" name="T12"/>
                <a:gd fmla="*/ 2147483647 h 76" name="T13"/>
                <a:gd fmla="*/ 2147483647 w 68" name="T14"/>
                <a:gd fmla="*/ 2147483647 h 76" name="T15"/>
                <a:gd fmla="*/ 2147483647 w 68" name="T16"/>
                <a:gd fmla="*/ 2147483647 h 76" name="T17"/>
                <a:gd fmla="*/ 2147483647 w 68" name="T18"/>
                <a:gd fmla="*/ 2147483647 h 76" name="T19"/>
                <a:gd fmla="*/ 2147483647 w 68" name="T20"/>
                <a:gd fmla="*/ 2147483647 h 76" name="T21"/>
                <a:gd fmla="*/ 2147483647 w 68" name="T22"/>
                <a:gd fmla="*/ 2147483647 h 76" name="T23"/>
                <a:gd fmla="*/ 2147483647 w 68" name="T24"/>
                <a:gd fmla="*/ 2147483647 h 76" name="T25"/>
                <a:gd fmla="*/ 2147483647 w 68" name="T26"/>
                <a:gd fmla="*/ 2147483647 h 76" name="T27"/>
                <a:gd fmla="*/ 2147483647 w 68" name="T28"/>
                <a:gd fmla="*/ 2147483647 h 76" name="T29"/>
                <a:gd fmla="*/ 2147483647 w 68" name="T30"/>
                <a:gd fmla="*/ 2147483647 h 76" name="T31"/>
                <a:gd fmla="*/ 2147483647 w 68" name="T32"/>
                <a:gd fmla="*/ 2147483647 h 76" name="T33"/>
                <a:gd fmla="*/ 2147483647 w 68" name="T34"/>
                <a:gd fmla="*/ 2147483647 h 76" name="T35"/>
                <a:gd fmla="*/ 2147483647 w 68" name="T36"/>
                <a:gd fmla="*/ 2147483647 h 76" name="T37"/>
                <a:gd fmla="*/ 2147483647 w 68" name="T38"/>
                <a:gd fmla="*/ 2147483647 h 76" name="T39"/>
                <a:gd fmla="*/ 2147483647 w 68" name="T40"/>
                <a:gd fmla="*/ 2147483647 h 76" name="T41"/>
                <a:gd fmla="*/ 2147483647 w 68" name="T42"/>
                <a:gd fmla="*/ 2147483647 h 76" name="T43"/>
                <a:gd fmla="*/ 2147483647 w 68" name="T44"/>
                <a:gd fmla="*/ 2147483647 h 76" name="T45"/>
                <a:gd fmla="*/ 2147483647 w 68" name="T46"/>
                <a:gd fmla="*/ 2147483647 h 76" name="T47"/>
                <a:gd fmla="*/ 2147483647 w 68" name="T48"/>
                <a:gd fmla="*/ 2147483647 h 76" name="T49"/>
                <a:gd fmla="*/ 2147483647 w 68" name="T50"/>
                <a:gd fmla="*/ 2147483647 h 76" name="T51"/>
                <a:gd fmla="*/ 2147483647 w 68" name="T52"/>
                <a:gd fmla="*/ 2147483647 h 76" name="T53"/>
                <a:gd fmla="*/ 2147483647 w 68" name="T54"/>
                <a:gd fmla="*/ 2147483647 h 76" name="T55"/>
                <a:gd fmla="*/ 2147483647 w 68" name="T56"/>
                <a:gd fmla="*/ 2147483647 h 76" name="T57"/>
                <a:gd fmla="*/ 0 w 68" name="T58"/>
                <a:gd fmla="*/ 2147483647 h 76" name="T59"/>
                <a:gd fmla="*/ 2147483647 w 68" name="T60"/>
                <a:gd fmla="*/ 2147483647 h 76" name="T61"/>
                <a:gd fmla="*/ 2147483647 w 68" name="T62"/>
                <a:gd fmla="*/ 2147483647 h 76" name="T63"/>
                <a:gd fmla="*/ 2147483647 w 68" name="T64"/>
                <a:gd fmla="*/ 2147483647 h 76" name="T65"/>
                <a:gd fmla="*/ 2147483647 w 68" name="T66"/>
                <a:gd fmla="*/ 2147483647 h 76" name="T67"/>
                <a:gd fmla="*/ 2147483647 w 68" name="T68"/>
                <a:gd fmla="*/ 2147483647 h 76" name="T69"/>
                <a:gd fmla="*/ 2147483647 w 68" name="T70"/>
                <a:gd fmla="*/ 2147483647 h 76" name="T71"/>
                <a:gd fmla="*/ 2147483647 w 68" name="T72"/>
                <a:gd fmla="*/ 2147483647 h 7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68" name="T111"/>
                <a:gd fmla="*/ 0 h 76" name="T112"/>
                <a:gd fmla="*/ 68 w 68" name="T113"/>
                <a:gd fmla="*/ 76 h 76"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76" w="68">
                  <a:moveTo>
                    <a:pt x="2" y="8"/>
                  </a:moveTo>
                  <a:lnTo>
                    <a:pt x="6" y="6"/>
                  </a:lnTo>
                  <a:lnTo>
                    <a:pt x="16" y="0"/>
                  </a:lnTo>
                  <a:lnTo>
                    <a:pt x="20" y="6"/>
                  </a:lnTo>
                  <a:lnTo>
                    <a:pt x="28" y="6"/>
                  </a:lnTo>
                  <a:lnTo>
                    <a:pt x="30" y="12"/>
                  </a:lnTo>
                  <a:lnTo>
                    <a:pt x="34" y="14"/>
                  </a:lnTo>
                  <a:lnTo>
                    <a:pt x="34" y="18"/>
                  </a:lnTo>
                  <a:lnTo>
                    <a:pt x="36" y="18"/>
                  </a:lnTo>
                  <a:lnTo>
                    <a:pt x="40" y="20"/>
                  </a:lnTo>
                  <a:lnTo>
                    <a:pt x="42" y="28"/>
                  </a:lnTo>
                  <a:lnTo>
                    <a:pt x="48" y="30"/>
                  </a:lnTo>
                  <a:lnTo>
                    <a:pt x="56" y="34"/>
                  </a:lnTo>
                  <a:lnTo>
                    <a:pt x="62" y="38"/>
                  </a:lnTo>
                  <a:lnTo>
                    <a:pt x="62" y="44"/>
                  </a:lnTo>
                  <a:lnTo>
                    <a:pt x="64" y="48"/>
                  </a:lnTo>
                  <a:lnTo>
                    <a:pt x="68" y="56"/>
                  </a:lnTo>
                  <a:lnTo>
                    <a:pt x="64" y="62"/>
                  </a:lnTo>
                  <a:lnTo>
                    <a:pt x="60" y="70"/>
                  </a:lnTo>
                  <a:lnTo>
                    <a:pt x="60" y="74"/>
                  </a:lnTo>
                  <a:lnTo>
                    <a:pt x="46" y="74"/>
                  </a:lnTo>
                  <a:lnTo>
                    <a:pt x="42" y="76"/>
                  </a:lnTo>
                  <a:lnTo>
                    <a:pt x="34" y="76"/>
                  </a:lnTo>
                  <a:lnTo>
                    <a:pt x="26" y="68"/>
                  </a:lnTo>
                  <a:lnTo>
                    <a:pt x="18" y="68"/>
                  </a:lnTo>
                  <a:lnTo>
                    <a:pt x="18" y="70"/>
                  </a:lnTo>
                  <a:lnTo>
                    <a:pt x="16" y="74"/>
                  </a:lnTo>
                  <a:lnTo>
                    <a:pt x="16" y="76"/>
                  </a:lnTo>
                  <a:lnTo>
                    <a:pt x="10" y="66"/>
                  </a:lnTo>
                  <a:lnTo>
                    <a:pt x="0" y="60"/>
                  </a:lnTo>
                  <a:lnTo>
                    <a:pt x="4" y="52"/>
                  </a:lnTo>
                  <a:lnTo>
                    <a:pt x="12" y="50"/>
                  </a:lnTo>
                  <a:lnTo>
                    <a:pt x="14" y="44"/>
                  </a:lnTo>
                  <a:lnTo>
                    <a:pt x="8" y="38"/>
                  </a:lnTo>
                  <a:lnTo>
                    <a:pt x="6" y="28"/>
                  </a:lnTo>
                  <a:lnTo>
                    <a:pt x="8" y="22"/>
                  </a:lnTo>
                  <a:lnTo>
                    <a:pt x="2"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16" name="Freeform 201"/>
            <p:cNvSpPr/>
            <p:nvPr/>
          </p:nvSpPr>
          <p:spPr bwMode="auto">
            <a:xfrm>
              <a:off x="5103679" y="3291968"/>
              <a:ext cx="127995" cy="80974"/>
            </a:xfrm>
            <a:custGeom>
              <a:gdLst>
                <a:gd fmla="*/ 2147483647 w 88" name="T0"/>
                <a:gd fmla="*/ 2147483647 h 52" name="T1"/>
                <a:gd fmla="*/ 2147483647 w 88" name="T2"/>
                <a:gd fmla="*/ 2147483647 h 52" name="T3"/>
                <a:gd fmla="*/ 2147483647 w 88" name="T4"/>
                <a:gd fmla="*/ 2147483647 h 52" name="T5"/>
                <a:gd fmla="*/ 0 w 88" name="T6"/>
                <a:gd fmla="*/ 2147483647 h 52" name="T7"/>
                <a:gd fmla="*/ 2147483647 w 88" name="T8"/>
                <a:gd fmla="*/ 2147483647 h 52" name="T9"/>
                <a:gd fmla="*/ 2147483647 w 88" name="T10"/>
                <a:gd fmla="*/ 2147483647 h 52" name="T11"/>
                <a:gd fmla="*/ 2147483647 w 88" name="T12"/>
                <a:gd fmla="*/ 2147483647 h 52" name="T13"/>
                <a:gd fmla="*/ 2147483647 w 88" name="T14"/>
                <a:gd fmla="*/ 2147483647 h 52" name="T15"/>
                <a:gd fmla="*/ 2147483647 w 88" name="T16"/>
                <a:gd fmla="*/ 2147483647 h 52" name="T17"/>
                <a:gd fmla="*/ 2147483647 w 88" name="T18"/>
                <a:gd fmla="*/ 2147483647 h 52" name="T19"/>
                <a:gd fmla="*/ 2147483647 w 88" name="T20"/>
                <a:gd fmla="*/ 2147483647 h 52" name="T21"/>
                <a:gd fmla="*/ 2147483647 w 88" name="T22"/>
                <a:gd fmla="*/ 2147483647 h 52" name="T23"/>
                <a:gd fmla="*/ 2147483647 w 88" name="T24"/>
                <a:gd fmla="*/ 2147483647 h 52" name="T25"/>
                <a:gd fmla="*/ 2147483647 w 88" name="T26"/>
                <a:gd fmla="*/ 2147483647 h 52" name="T27"/>
                <a:gd fmla="*/ 2147483647 w 88" name="T28"/>
                <a:gd fmla="*/ 2147483647 h 52" name="T29"/>
                <a:gd fmla="*/ 2147483647 w 88" name="T30"/>
                <a:gd fmla="*/ 2147483647 h 52" name="T31"/>
                <a:gd fmla="*/ 2147483647 w 88" name="T32"/>
                <a:gd fmla="*/ 2147483647 h 52" name="T33"/>
                <a:gd fmla="*/ 2147483647 w 88" name="T34"/>
                <a:gd fmla="*/ 2147483647 h 52" name="T35"/>
                <a:gd fmla="*/ 2147483647 w 88" name="T36"/>
                <a:gd fmla="*/ 2147483647 h 52" name="T37"/>
                <a:gd fmla="*/ 2147483647 w 88" name="T38"/>
                <a:gd fmla="*/ 2147483647 h 52" name="T39"/>
                <a:gd fmla="*/ 2147483647 w 88" name="T40"/>
                <a:gd fmla="*/ 2147483647 h 52" name="T41"/>
                <a:gd fmla="*/ 2147483647 w 88" name="T42"/>
                <a:gd fmla="*/ 0 h 52" name="T43"/>
                <a:gd fmla="*/ 2147483647 w 88" name="T44"/>
                <a:gd fmla="*/ 0 h 52" name="T45"/>
                <a:gd fmla="*/ 2147483647 w 88" name="T46"/>
                <a:gd fmla="*/ 2147483647 h 52" name="T47"/>
                <a:gd fmla="*/ 2147483647 w 88" name="T48"/>
                <a:gd fmla="*/ 2147483647 h 52" name="T49"/>
                <a:gd fmla="*/ 2147483647 w 88" name="T50"/>
                <a:gd fmla="*/ 2147483647 h 52" name="T51"/>
                <a:gd fmla="*/ 2147483647 w 88" name="T52"/>
                <a:gd fmla="*/ 2147483647 h 52" name="T53"/>
                <a:gd fmla="*/ 2147483647 w 88" name="T54"/>
                <a:gd fmla="*/ 2147483647 h 52" name="T55"/>
                <a:gd fmla="*/ 2147483647 w 88" name="T56"/>
                <a:gd fmla="*/ 2147483647 h 52" name="T57"/>
                <a:gd fmla="*/ 2147483647 w 88" name="T58"/>
                <a:gd fmla="*/ 2147483647 h 52" name="T59"/>
                <a:gd fmla="*/ 2147483647 w 88" name="T60"/>
                <a:gd fmla="*/ 2147483647 h 52" name="T61"/>
                <a:gd fmla="*/ 2147483647 w 88" name="T62"/>
                <a:gd fmla="*/ 2147483647 h 52" name="T63"/>
                <a:gd fmla="*/ 2147483647 w 88" name="T64"/>
                <a:gd fmla="*/ 2147483647 h 52" name="T65"/>
                <a:gd fmla="*/ 2147483647 w 88" name="T66"/>
                <a:gd fmla="*/ 2147483647 h 52" name="T67"/>
                <a:gd fmla="*/ 2147483647 w 88" name="T68"/>
                <a:gd fmla="*/ 2147483647 h 52" name="T69"/>
                <a:gd fmla="*/ 2147483647 w 88" name="T70"/>
                <a:gd fmla="*/ 2147483647 h 52" name="T71"/>
                <a:gd fmla="*/ 2147483647 w 88" name="T72"/>
                <a:gd fmla="*/ 2147483647 h 52" name="T73"/>
                <a:gd fmla="*/ 2147483647 w 88" name="T74"/>
                <a:gd fmla="*/ 2147483647 h 52" name="T75"/>
                <a:gd fmla="*/ 2147483647 w 88" name="T76"/>
                <a:gd fmla="*/ 2147483647 h 52" name="T77"/>
                <a:gd fmla="*/ 2147483647 w 88" name="T78"/>
                <a:gd fmla="*/ 2147483647 h 52" name="T79"/>
                <a:gd fmla="*/ 2147483647 w 88" name="T80"/>
                <a:gd fmla="*/ 2147483647 h 52" name="T81"/>
                <a:gd fmla="*/ 2147483647 w 88" name="T82"/>
                <a:gd fmla="*/ 2147483647 h 52" name="T83"/>
                <a:gd fmla="*/ 2147483647 w 88" name="T84"/>
                <a:gd fmla="*/ 2147483647 h 52" name="T85"/>
                <a:gd fmla="*/ 2147483647 w 88" name="T86"/>
                <a:gd fmla="*/ 2147483647 h 52" name="T87"/>
                <a:gd fmla="*/ 2147483647 w 88" name="T88"/>
                <a:gd fmla="*/ 2147483647 h 52" name="T89"/>
                <a:gd fmla="*/ 2147483647 w 88" name="T90"/>
                <a:gd fmla="*/ 2147483647 h 52" name="T91"/>
                <a:gd fmla="*/ 2147483647 w 88" name="T92"/>
                <a:gd fmla="*/ 2147483647 h 52"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88" name="T141"/>
                <a:gd fmla="*/ 0 h 52" name="T142"/>
                <a:gd fmla="*/ 88 w 88" name="T143"/>
                <a:gd fmla="*/ 52 h 52"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52" w="88">
                  <a:moveTo>
                    <a:pt x="10" y="48"/>
                  </a:moveTo>
                  <a:lnTo>
                    <a:pt x="8" y="40"/>
                  </a:lnTo>
                  <a:lnTo>
                    <a:pt x="6" y="38"/>
                  </a:lnTo>
                  <a:lnTo>
                    <a:pt x="0" y="36"/>
                  </a:lnTo>
                  <a:lnTo>
                    <a:pt x="2" y="32"/>
                  </a:lnTo>
                  <a:lnTo>
                    <a:pt x="4" y="24"/>
                  </a:lnTo>
                  <a:lnTo>
                    <a:pt x="8" y="18"/>
                  </a:lnTo>
                  <a:lnTo>
                    <a:pt x="4" y="12"/>
                  </a:lnTo>
                  <a:lnTo>
                    <a:pt x="2" y="6"/>
                  </a:lnTo>
                  <a:lnTo>
                    <a:pt x="2" y="4"/>
                  </a:lnTo>
                  <a:lnTo>
                    <a:pt x="2" y="2"/>
                  </a:lnTo>
                  <a:lnTo>
                    <a:pt x="4" y="4"/>
                  </a:lnTo>
                  <a:lnTo>
                    <a:pt x="6" y="4"/>
                  </a:lnTo>
                  <a:lnTo>
                    <a:pt x="10" y="6"/>
                  </a:lnTo>
                  <a:lnTo>
                    <a:pt x="14" y="6"/>
                  </a:lnTo>
                  <a:lnTo>
                    <a:pt x="20" y="6"/>
                  </a:lnTo>
                  <a:lnTo>
                    <a:pt x="24" y="8"/>
                  </a:lnTo>
                  <a:lnTo>
                    <a:pt x="46" y="8"/>
                  </a:lnTo>
                  <a:lnTo>
                    <a:pt x="52" y="8"/>
                  </a:lnTo>
                  <a:lnTo>
                    <a:pt x="56" y="4"/>
                  </a:lnTo>
                  <a:lnTo>
                    <a:pt x="60" y="2"/>
                  </a:lnTo>
                  <a:lnTo>
                    <a:pt x="66" y="0"/>
                  </a:lnTo>
                  <a:lnTo>
                    <a:pt x="70" y="0"/>
                  </a:lnTo>
                  <a:lnTo>
                    <a:pt x="76" y="2"/>
                  </a:lnTo>
                  <a:lnTo>
                    <a:pt x="86" y="8"/>
                  </a:lnTo>
                  <a:lnTo>
                    <a:pt x="84" y="14"/>
                  </a:lnTo>
                  <a:lnTo>
                    <a:pt x="84" y="22"/>
                  </a:lnTo>
                  <a:lnTo>
                    <a:pt x="84" y="30"/>
                  </a:lnTo>
                  <a:lnTo>
                    <a:pt x="88" y="38"/>
                  </a:lnTo>
                  <a:lnTo>
                    <a:pt x="70" y="40"/>
                  </a:lnTo>
                  <a:lnTo>
                    <a:pt x="64" y="42"/>
                  </a:lnTo>
                  <a:lnTo>
                    <a:pt x="62" y="44"/>
                  </a:lnTo>
                  <a:lnTo>
                    <a:pt x="60" y="46"/>
                  </a:lnTo>
                  <a:lnTo>
                    <a:pt x="58" y="46"/>
                  </a:lnTo>
                  <a:lnTo>
                    <a:pt x="56" y="50"/>
                  </a:lnTo>
                  <a:lnTo>
                    <a:pt x="52" y="50"/>
                  </a:lnTo>
                  <a:lnTo>
                    <a:pt x="50" y="52"/>
                  </a:lnTo>
                  <a:lnTo>
                    <a:pt x="48" y="52"/>
                  </a:lnTo>
                  <a:lnTo>
                    <a:pt x="42" y="52"/>
                  </a:lnTo>
                  <a:lnTo>
                    <a:pt x="38" y="50"/>
                  </a:lnTo>
                  <a:lnTo>
                    <a:pt x="36" y="48"/>
                  </a:lnTo>
                  <a:lnTo>
                    <a:pt x="32" y="46"/>
                  </a:lnTo>
                  <a:lnTo>
                    <a:pt x="26" y="48"/>
                  </a:lnTo>
                  <a:lnTo>
                    <a:pt x="20" y="50"/>
                  </a:lnTo>
                  <a:lnTo>
                    <a:pt x="14" y="50"/>
                  </a:lnTo>
                  <a:lnTo>
                    <a:pt x="10" y="50"/>
                  </a:lnTo>
                  <a:lnTo>
                    <a:pt x="10" y="4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17" name="Freeform 202"/>
            <p:cNvSpPr/>
            <p:nvPr/>
          </p:nvSpPr>
          <p:spPr bwMode="auto">
            <a:xfrm>
              <a:off x="4828085" y="2986656"/>
              <a:ext cx="18450" cy="5310"/>
            </a:xfrm>
            <a:custGeom>
              <a:gdLst>
                <a:gd fmla="*/ 0 w 14" name="T0"/>
                <a:gd fmla="*/ 2147483647 h 4" name="T1"/>
                <a:gd fmla="*/ 2147483647 w 14" name="T2"/>
                <a:gd fmla="*/ 2147483647 h 4" name="T3"/>
                <a:gd fmla="*/ 2147483647 w 14" name="T4"/>
                <a:gd fmla="*/ 2147483647 h 4" name="T5"/>
                <a:gd fmla="*/ 2147483647 w 14" name="T6"/>
                <a:gd fmla="*/ 2147483647 h 4" name="T7"/>
                <a:gd fmla="*/ 2147483647 w 14" name="T8"/>
                <a:gd fmla="*/ 0 h 4" name="T9"/>
                <a:gd fmla="*/ 2147483647 w 14" name="T10"/>
                <a:gd fmla="*/ 0 h 4" name="T11"/>
                <a:gd fmla="*/ 0 w 14" name="T12"/>
                <a:gd fmla="*/ 2147483647 h 4" name="T13"/>
                <a:gd fmla="*/ 0 60000 65536" name="T14"/>
                <a:gd fmla="*/ 0 60000 65536" name="T15"/>
                <a:gd fmla="*/ 0 60000 65536" name="T16"/>
                <a:gd fmla="*/ 0 60000 65536" name="T17"/>
                <a:gd fmla="*/ 0 60000 65536" name="T18"/>
                <a:gd fmla="*/ 0 60000 65536" name="T19"/>
                <a:gd fmla="*/ 0 60000 65536" name="T20"/>
                <a:gd fmla="*/ 0 w 14" name="T21"/>
                <a:gd fmla="*/ 0 h 4" name="T22"/>
                <a:gd fmla="*/ 14 w 14" name="T23"/>
                <a:gd fmla="*/ 4 h 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 w="14">
                  <a:moveTo>
                    <a:pt x="0" y="2"/>
                  </a:moveTo>
                  <a:lnTo>
                    <a:pt x="6" y="4"/>
                  </a:lnTo>
                  <a:lnTo>
                    <a:pt x="8" y="4"/>
                  </a:lnTo>
                  <a:lnTo>
                    <a:pt x="14" y="2"/>
                  </a:lnTo>
                  <a:lnTo>
                    <a:pt x="8" y="0"/>
                  </a:lnTo>
                  <a:lnTo>
                    <a:pt x="4" y="0"/>
                  </a:lnTo>
                  <a:lnTo>
                    <a:pt x="0" y="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18" name="Freeform 203"/>
            <p:cNvSpPr/>
            <p:nvPr/>
          </p:nvSpPr>
          <p:spPr bwMode="auto">
            <a:xfrm>
              <a:off x="4649354" y="3337101"/>
              <a:ext cx="21909" cy="11947"/>
            </a:xfrm>
            <a:custGeom>
              <a:gdLst>
                <a:gd fmla="*/ 2147483647 w 16" name="T0"/>
                <a:gd fmla="*/ 2147483647 h 8" name="T1"/>
                <a:gd fmla="*/ 2147483647 w 16" name="T2"/>
                <a:gd fmla="*/ 2147483647 h 8" name="T3"/>
                <a:gd fmla="*/ 2147483647 w 16" name="T4"/>
                <a:gd fmla="*/ 2147483647 h 8" name="T5"/>
                <a:gd fmla="*/ 2147483647 w 16" name="T6"/>
                <a:gd fmla="*/ 2147483647 h 8" name="T7"/>
                <a:gd fmla="*/ 0 w 16" name="T8"/>
                <a:gd fmla="*/ 2147483647 h 8" name="T9"/>
                <a:gd fmla="*/ 0 w 16" name="T10"/>
                <a:gd fmla="*/ 2147483647 h 8" name="T11"/>
                <a:gd fmla="*/ 2147483647 w 16" name="T12"/>
                <a:gd fmla="*/ 0 h 8" name="T13"/>
                <a:gd fmla="*/ 2147483647 w 16" name="T14"/>
                <a:gd fmla="*/ 0 h 8" name="T15"/>
                <a:gd fmla="*/ 2147483647 w 16" name="T16"/>
                <a:gd fmla="*/ 0 h 8" name="T17"/>
                <a:gd fmla="*/ 2147483647 w 16" name="T18"/>
                <a:gd fmla="*/ 2147483647 h 8" name="T19"/>
                <a:gd fmla="*/ 2147483647 w 16" name="T20"/>
                <a:gd fmla="*/ 2147483647 h 8" name="T21"/>
                <a:gd fmla="*/ 2147483647 w 16" name="T22"/>
                <a:gd fmla="*/ 2147483647 h 8"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6" name="T36"/>
                <a:gd fmla="*/ 0 h 8" name="T37"/>
                <a:gd fmla="*/ 16 w 16" name="T38"/>
                <a:gd fmla="*/ 8 h 8"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8" w="16">
                  <a:moveTo>
                    <a:pt x="14" y="4"/>
                  </a:moveTo>
                  <a:lnTo>
                    <a:pt x="12" y="6"/>
                  </a:lnTo>
                  <a:lnTo>
                    <a:pt x="6" y="8"/>
                  </a:lnTo>
                  <a:lnTo>
                    <a:pt x="2" y="8"/>
                  </a:lnTo>
                  <a:lnTo>
                    <a:pt x="0" y="6"/>
                  </a:lnTo>
                  <a:lnTo>
                    <a:pt x="0" y="4"/>
                  </a:lnTo>
                  <a:lnTo>
                    <a:pt x="2" y="0"/>
                  </a:lnTo>
                  <a:lnTo>
                    <a:pt x="6" y="0"/>
                  </a:lnTo>
                  <a:lnTo>
                    <a:pt x="8" y="0"/>
                  </a:lnTo>
                  <a:lnTo>
                    <a:pt x="10" y="2"/>
                  </a:lnTo>
                  <a:lnTo>
                    <a:pt x="16" y="6"/>
                  </a:lnTo>
                  <a:lnTo>
                    <a:pt x="14" y="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19" name="Freeform 204"/>
            <p:cNvSpPr/>
            <p:nvPr/>
          </p:nvSpPr>
          <p:spPr bwMode="auto">
            <a:xfrm>
              <a:off x="4739296" y="3122056"/>
              <a:ext cx="17296" cy="25221"/>
            </a:xfrm>
            <a:custGeom>
              <a:gdLst>
                <a:gd fmla="*/ 2147483647 w 12" name="T0"/>
                <a:gd fmla="*/ 0 h 16" name="T1"/>
                <a:gd fmla="*/ 2147483647 w 12" name="T2"/>
                <a:gd fmla="*/ 2147483647 h 16" name="T3"/>
                <a:gd fmla="*/ 2147483647 w 12" name="T4"/>
                <a:gd fmla="*/ 2147483647 h 16" name="T5"/>
                <a:gd fmla="*/ 2147483647 w 12" name="T6"/>
                <a:gd fmla="*/ 2147483647 h 16" name="T7"/>
                <a:gd fmla="*/ 0 w 12" name="T8"/>
                <a:gd fmla="*/ 2147483647 h 16" name="T9"/>
                <a:gd fmla="*/ 2147483647 w 12" name="T10"/>
                <a:gd fmla="*/ 2147483647 h 16" name="T11"/>
                <a:gd fmla="*/ 2147483647 w 12" name="T12"/>
                <a:gd fmla="*/ 2147483647 h 16" name="T13"/>
                <a:gd fmla="*/ 2147483647 w 12" name="T14"/>
                <a:gd fmla="*/ 2147483647 h 16" name="T15"/>
                <a:gd fmla="*/ 2147483647 w 12" name="T16"/>
                <a:gd fmla="*/ 2147483647 h 16" name="T17"/>
                <a:gd fmla="*/ 2147483647 w 12" name="T18"/>
                <a:gd fmla="*/ 2147483647 h 16" name="T19"/>
                <a:gd fmla="*/ 2147483647 w 12" name="T20"/>
                <a:gd fmla="*/ 2147483647 h 16" name="T21"/>
                <a:gd fmla="*/ 2147483647 w 12" name="T22"/>
                <a:gd fmla="*/ 0 h 1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2" name="T36"/>
                <a:gd fmla="*/ 0 h 16" name="T37"/>
                <a:gd fmla="*/ 12 w 12" name="T38"/>
                <a:gd fmla="*/ 16 h 16"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6" w="12">
                  <a:moveTo>
                    <a:pt x="8" y="0"/>
                  </a:moveTo>
                  <a:lnTo>
                    <a:pt x="6" y="2"/>
                  </a:lnTo>
                  <a:lnTo>
                    <a:pt x="4" y="4"/>
                  </a:lnTo>
                  <a:lnTo>
                    <a:pt x="2" y="6"/>
                  </a:lnTo>
                  <a:lnTo>
                    <a:pt x="0" y="8"/>
                  </a:lnTo>
                  <a:lnTo>
                    <a:pt x="2" y="12"/>
                  </a:lnTo>
                  <a:lnTo>
                    <a:pt x="2" y="14"/>
                  </a:lnTo>
                  <a:lnTo>
                    <a:pt x="8" y="14"/>
                  </a:lnTo>
                  <a:lnTo>
                    <a:pt x="12" y="16"/>
                  </a:lnTo>
                  <a:lnTo>
                    <a:pt x="12" y="12"/>
                  </a:lnTo>
                  <a:lnTo>
                    <a:pt x="12" y="8"/>
                  </a:lnTo>
                  <a:lnTo>
                    <a:pt x="8"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20" name="Freeform 206"/>
            <p:cNvSpPr/>
            <p:nvPr/>
          </p:nvSpPr>
          <p:spPr bwMode="auto">
            <a:xfrm>
              <a:off x="5416170" y="3641085"/>
              <a:ext cx="485460" cy="471243"/>
            </a:xfrm>
            <a:custGeom>
              <a:gdLst>
                <a:gd fmla="*/ 2147483647 w 332" name="T0"/>
                <a:gd fmla="*/ 2147483647 h 298" name="T1"/>
                <a:gd fmla="*/ 2147483647 w 332" name="T2"/>
                <a:gd fmla="*/ 2147483647 h 298" name="T3"/>
                <a:gd fmla="*/ 2147483647 w 332" name="T4"/>
                <a:gd fmla="*/ 2147483647 h 298" name="T5"/>
                <a:gd fmla="*/ 2147483647 w 332" name="T6"/>
                <a:gd fmla="*/ 2147483647 h 298" name="T7"/>
                <a:gd fmla="*/ 2147483647 w 332" name="T8"/>
                <a:gd fmla="*/ 2147483647 h 298" name="T9"/>
                <a:gd fmla="*/ 2147483647 w 332" name="T10"/>
                <a:gd fmla="*/ 2147483647 h 298" name="T11"/>
                <a:gd fmla="*/ 2147483647 w 332" name="T12"/>
                <a:gd fmla="*/ 2147483647 h 298" name="T13"/>
                <a:gd fmla="*/ 2147483647 w 332" name="T14"/>
                <a:gd fmla="*/ 2147483647 h 298" name="T15"/>
                <a:gd fmla="*/ 2147483647 w 332" name="T16"/>
                <a:gd fmla="*/ 2147483647 h 298" name="T17"/>
                <a:gd fmla="*/ 2147483647 w 332" name="T18"/>
                <a:gd fmla="*/ 2147483647 h 298" name="T19"/>
                <a:gd fmla="*/ 2147483647 w 332" name="T20"/>
                <a:gd fmla="*/ 2147483647 h 298" name="T21"/>
                <a:gd fmla="*/ 2147483647 w 332" name="T22"/>
                <a:gd fmla="*/ 2147483647 h 298" name="T23"/>
                <a:gd fmla="*/ 2147483647 w 332" name="T24"/>
                <a:gd fmla="*/ 2147483647 h 298" name="T25"/>
                <a:gd fmla="*/ 2147483647 w 332" name="T26"/>
                <a:gd fmla="*/ 2147483647 h 298" name="T27"/>
                <a:gd fmla="*/ 2147483647 w 332" name="T28"/>
                <a:gd fmla="*/ 2147483647 h 298" name="T29"/>
                <a:gd fmla="*/ 2147483647 w 332" name="T30"/>
                <a:gd fmla="*/ 2147483647 h 298" name="T31"/>
                <a:gd fmla="*/ 2147483647 w 332" name="T32"/>
                <a:gd fmla="*/ 2147483647 h 298" name="T33"/>
                <a:gd fmla="*/ 2147483647 w 332" name="T34"/>
                <a:gd fmla="*/ 2147483647 h 298" name="T35"/>
                <a:gd fmla="*/ 2147483647 w 332" name="T36"/>
                <a:gd fmla="*/ 2147483647 h 298" name="T37"/>
                <a:gd fmla="*/ 2147483647 w 332" name="T38"/>
                <a:gd fmla="*/ 2147483647 h 298" name="T39"/>
                <a:gd fmla="*/ 2147483647 w 332" name="T40"/>
                <a:gd fmla="*/ 2147483647 h 298" name="T41"/>
                <a:gd fmla="*/ 2147483647 w 332" name="T42"/>
                <a:gd fmla="*/ 2147483647 h 298" name="T43"/>
                <a:gd fmla="*/ 2147483647 w 332" name="T44"/>
                <a:gd fmla="*/ 2147483647 h 298" name="T45"/>
                <a:gd fmla="*/ 2147483647 w 332" name="T46"/>
                <a:gd fmla="*/ 2147483647 h 298" name="T47"/>
                <a:gd fmla="*/ 2147483647 w 332" name="T48"/>
                <a:gd fmla="*/ 2147483647 h 298" name="T49"/>
                <a:gd fmla="*/ 2147483647 w 332" name="T50"/>
                <a:gd fmla="*/ 2147483647 h 298" name="T51"/>
                <a:gd fmla="*/ 2147483647 w 332" name="T52"/>
                <a:gd fmla="*/ 2147483647 h 298" name="T53"/>
                <a:gd fmla="*/ 2147483647 w 332" name="T54"/>
                <a:gd fmla="*/ 2147483647 h 298" name="T55"/>
                <a:gd fmla="*/ 2147483647 w 332" name="T56"/>
                <a:gd fmla="*/ 2147483647 h 298" name="T57"/>
                <a:gd fmla="*/ 2147483647 w 332" name="T58"/>
                <a:gd fmla="*/ 2147483647 h 298" name="T59"/>
                <a:gd fmla="*/ 2147483647 w 332" name="T60"/>
                <a:gd fmla="*/ 2147483647 h 298" name="T61"/>
                <a:gd fmla="*/ 2147483647 w 332" name="T62"/>
                <a:gd fmla="*/ 0 h 298" name="T63"/>
                <a:gd fmla="*/ 2147483647 w 332" name="T64"/>
                <a:gd fmla="*/ 2147483647 h 298" name="T65"/>
                <a:gd fmla="*/ 2147483647 w 332" name="T66"/>
                <a:gd fmla="*/ 2147483647 h 298" name="T67"/>
                <a:gd fmla="*/ 2147483647 w 332" name="T68"/>
                <a:gd fmla="*/ 2147483647 h 298" name="T69"/>
                <a:gd fmla="*/ 2147483647 w 332" name="T70"/>
                <a:gd fmla="*/ 2147483647 h 298" name="T71"/>
                <a:gd fmla="*/ 2147483647 w 332" name="T72"/>
                <a:gd fmla="*/ 2147483647 h 298" name="T73"/>
                <a:gd fmla="*/ 2147483647 w 332" name="T74"/>
                <a:gd fmla="*/ 2147483647 h 298"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332" name="T114"/>
                <a:gd fmla="*/ 0 h 298" name="T115"/>
                <a:gd fmla="*/ 332 w 332" name="T116"/>
                <a:gd fmla="*/ 298 h 298"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298" w="332">
                  <a:moveTo>
                    <a:pt x="222" y="62"/>
                  </a:moveTo>
                  <a:lnTo>
                    <a:pt x="224" y="72"/>
                  </a:lnTo>
                  <a:lnTo>
                    <a:pt x="226" y="78"/>
                  </a:lnTo>
                  <a:lnTo>
                    <a:pt x="230" y="80"/>
                  </a:lnTo>
                  <a:lnTo>
                    <a:pt x="234" y="84"/>
                  </a:lnTo>
                  <a:lnTo>
                    <a:pt x="236" y="88"/>
                  </a:lnTo>
                  <a:lnTo>
                    <a:pt x="242" y="96"/>
                  </a:lnTo>
                  <a:lnTo>
                    <a:pt x="244" y="102"/>
                  </a:lnTo>
                  <a:lnTo>
                    <a:pt x="248" y="110"/>
                  </a:lnTo>
                  <a:lnTo>
                    <a:pt x="254" y="118"/>
                  </a:lnTo>
                  <a:lnTo>
                    <a:pt x="258" y="126"/>
                  </a:lnTo>
                  <a:lnTo>
                    <a:pt x="260" y="130"/>
                  </a:lnTo>
                  <a:lnTo>
                    <a:pt x="258" y="136"/>
                  </a:lnTo>
                  <a:lnTo>
                    <a:pt x="268" y="144"/>
                  </a:lnTo>
                  <a:lnTo>
                    <a:pt x="280" y="148"/>
                  </a:lnTo>
                  <a:lnTo>
                    <a:pt x="280" y="156"/>
                  </a:lnTo>
                  <a:lnTo>
                    <a:pt x="324" y="158"/>
                  </a:lnTo>
                  <a:lnTo>
                    <a:pt x="332" y="164"/>
                  </a:lnTo>
                  <a:lnTo>
                    <a:pt x="332" y="198"/>
                  </a:lnTo>
                  <a:lnTo>
                    <a:pt x="282" y="242"/>
                  </a:lnTo>
                  <a:lnTo>
                    <a:pt x="234" y="254"/>
                  </a:lnTo>
                  <a:lnTo>
                    <a:pt x="190" y="298"/>
                  </a:lnTo>
                  <a:lnTo>
                    <a:pt x="188" y="276"/>
                  </a:lnTo>
                  <a:lnTo>
                    <a:pt x="168" y="270"/>
                  </a:lnTo>
                  <a:lnTo>
                    <a:pt x="164" y="268"/>
                  </a:lnTo>
                  <a:lnTo>
                    <a:pt x="162" y="270"/>
                  </a:lnTo>
                  <a:lnTo>
                    <a:pt x="156" y="268"/>
                  </a:lnTo>
                  <a:lnTo>
                    <a:pt x="152" y="264"/>
                  </a:lnTo>
                  <a:lnTo>
                    <a:pt x="150" y="266"/>
                  </a:lnTo>
                  <a:lnTo>
                    <a:pt x="148" y="270"/>
                  </a:lnTo>
                  <a:lnTo>
                    <a:pt x="146" y="276"/>
                  </a:lnTo>
                  <a:lnTo>
                    <a:pt x="144" y="280"/>
                  </a:lnTo>
                  <a:lnTo>
                    <a:pt x="142" y="274"/>
                  </a:lnTo>
                  <a:lnTo>
                    <a:pt x="134" y="264"/>
                  </a:lnTo>
                  <a:lnTo>
                    <a:pt x="124" y="254"/>
                  </a:lnTo>
                  <a:lnTo>
                    <a:pt x="118" y="248"/>
                  </a:lnTo>
                  <a:lnTo>
                    <a:pt x="116" y="240"/>
                  </a:lnTo>
                  <a:lnTo>
                    <a:pt x="108" y="228"/>
                  </a:lnTo>
                  <a:lnTo>
                    <a:pt x="102" y="220"/>
                  </a:lnTo>
                  <a:lnTo>
                    <a:pt x="98" y="214"/>
                  </a:lnTo>
                  <a:lnTo>
                    <a:pt x="90" y="210"/>
                  </a:lnTo>
                  <a:lnTo>
                    <a:pt x="82" y="200"/>
                  </a:lnTo>
                  <a:lnTo>
                    <a:pt x="84" y="200"/>
                  </a:lnTo>
                  <a:lnTo>
                    <a:pt x="82" y="200"/>
                  </a:lnTo>
                  <a:lnTo>
                    <a:pt x="76" y="200"/>
                  </a:lnTo>
                  <a:lnTo>
                    <a:pt x="76" y="162"/>
                  </a:lnTo>
                  <a:lnTo>
                    <a:pt x="68" y="152"/>
                  </a:lnTo>
                  <a:lnTo>
                    <a:pt x="58" y="142"/>
                  </a:lnTo>
                  <a:lnTo>
                    <a:pt x="48" y="134"/>
                  </a:lnTo>
                  <a:lnTo>
                    <a:pt x="42" y="124"/>
                  </a:lnTo>
                  <a:lnTo>
                    <a:pt x="24" y="92"/>
                  </a:lnTo>
                  <a:lnTo>
                    <a:pt x="16" y="76"/>
                  </a:lnTo>
                  <a:lnTo>
                    <a:pt x="10" y="72"/>
                  </a:lnTo>
                  <a:lnTo>
                    <a:pt x="4" y="66"/>
                  </a:lnTo>
                  <a:lnTo>
                    <a:pt x="0" y="54"/>
                  </a:lnTo>
                  <a:lnTo>
                    <a:pt x="16" y="56"/>
                  </a:lnTo>
                  <a:lnTo>
                    <a:pt x="20" y="52"/>
                  </a:lnTo>
                  <a:lnTo>
                    <a:pt x="24" y="46"/>
                  </a:lnTo>
                  <a:lnTo>
                    <a:pt x="30" y="42"/>
                  </a:lnTo>
                  <a:lnTo>
                    <a:pt x="34" y="42"/>
                  </a:lnTo>
                  <a:lnTo>
                    <a:pt x="38" y="36"/>
                  </a:lnTo>
                  <a:lnTo>
                    <a:pt x="44" y="36"/>
                  </a:lnTo>
                  <a:lnTo>
                    <a:pt x="32" y="10"/>
                  </a:lnTo>
                  <a:lnTo>
                    <a:pt x="62" y="0"/>
                  </a:lnTo>
                  <a:lnTo>
                    <a:pt x="118" y="24"/>
                  </a:lnTo>
                  <a:lnTo>
                    <a:pt x="122" y="26"/>
                  </a:lnTo>
                  <a:lnTo>
                    <a:pt x="124" y="30"/>
                  </a:lnTo>
                  <a:lnTo>
                    <a:pt x="128" y="32"/>
                  </a:lnTo>
                  <a:lnTo>
                    <a:pt x="134" y="34"/>
                  </a:lnTo>
                  <a:lnTo>
                    <a:pt x="134" y="44"/>
                  </a:lnTo>
                  <a:lnTo>
                    <a:pt x="152" y="54"/>
                  </a:lnTo>
                  <a:lnTo>
                    <a:pt x="180" y="54"/>
                  </a:lnTo>
                  <a:lnTo>
                    <a:pt x="196" y="58"/>
                  </a:lnTo>
                  <a:lnTo>
                    <a:pt x="200" y="60"/>
                  </a:lnTo>
                  <a:lnTo>
                    <a:pt x="204" y="64"/>
                  </a:lnTo>
                  <a:lnTo>
                    <a:pt x="222" y="64"/>
                  </a:lnTo>
                  <a:lnTo>
                    <a:pt x="222" y="6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21" name="Freeform 207"/>
            <p:cNvSpPr/>
            <p:nvPr/>
          </p:nvSpPr>
          <p:spPr bwMode="auto">
            <a:xfrm>
              <a:off x="5351596" y="3533563"/>
              <a:ext cx="29981" cy="18584"/>
            </a:xfrm>
            <a:custGeom>
              <a:gdLst>
                <a:gd fmla="*/ 2147483647 w 20" name="T0"/>
                <a:gd fmla="*/ 2147483647 h 12" name="T1"/>
                <a:gd fmla="*/ 0 w 20" name="T2"/>
                <a:gd fmla="*/ 2147483647 h 12" name="T3"/>
                <a:gd fmla="*/ 0 w 20" name="T4"/>
                <a:gd fmla="*/ 2147483647 h 12" name="T5"/>
                <a:gd fmla="*/ 2147483647 w 20" name="T6"/>
                <a:gd fmla="*/ 2147483647 h 12" name="T7"/>
                <a:gd fmla="*/ 2147483647 w 20" name="T8"/>
                <a:gd fmla="*/ 2147483647 h 12" name="T9"/>
                <a:gd fmla="*/ 2147483647 w 20" name="T10"/>
                <a:gd fmla="*/ 0 h 12" name="T11"/>
                <a:gd fmla="*/ 2147483647 w 20" name="T12"/>
                <a:gd fmla="*/ 2147483647 h 12" name="T13"/>
                <a:gd fmla="*/ 2147483647 w 20" name="T14"/>
                <a:gd fmla="*/ 2147483647 h 12" name="T15"/>
                <a:gd fmla="*/ 2147483647 w 20" name="T16"/>
                <a:gd fmla="*/ 0 h 12" name="T17"/>
                <a:gd fmla="*/ 2147483647 w 20" name="T18"/>
                <a:gd fmla="*/ 2147483647 h 12" name="T19"/>
                <a:gd fmla="*/ 2147483647 w 20" name="T20"/>
                <a:gd fmla="*/ 2147483647 h 12" name="T21"/>
                <a:gd fmla="*/ 2147483647 w 20" name="T22"/>
                <a:gd fmla="*/ 2147483647 h 1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0" name="T36"/>
                <a:gd fmla="*/ 0 h 12" name="T37"/>
                <a:gd fmla="*/ 20 w 20" name="T38"/>
                <a:gd fmla="*/ 12 h 12"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2" w="20">
                  <a:moveTo>
                    <a:pt x="8" y="12"/>
                  </a:moveTo>
                  <a:lnTo>
                    <a:pt x="0" y="12"/>
                  </a:lnTo>
                  <a:lnTo>
                    <a:pt x="0" y="8"/>
                  </a:lnTo>
                  <a:lnTo>
                    <a:pt x="2" y="6"/>
                  </a:lnTo>
                  <a:lnTo>
                    <a:pt x="4" y="4"/>
                  </a:lnTo>
                  <a:lnTo>
                    <a:pt x="6" y="0"/>
                  </a:lnTo>
                  <a:lnTo>
                    <a:pt x="8" y="4"/>
                  </a:lnTo>
                  <a:lnTo>
                    <a:pt x="12" y="4"/>
                  </a:lnTo>
                  <a:lnTo>
                    <a:pt x="20" y="0"/>
                  </a:lnTo>
                  <a:lnTo>
                    <a:pt x="20" y="4"/>
                  </a:lnTo>
                  <a:lnTo>
                    <a:pt x="16" y="8"/>
                  </a:lnTo>
                  <a:lnTo>
                    <a:pt x="8" y="1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22" name="Freeform 208"/>
            <p:cNvSpPr/>
            <p:nvPr/>
          </p:nvSpPr>
          <p:spPr bwMode="auto">
            <a:xfrm>
              <a:off x="5191314" y="3354358"/>
              <a:ext cx="47278" cy="37169"/>
            </a:xfrm>
            <a:custGeom>
              <a:gdLst>
                <a:gd fmla="*/ 2147483647 w 32" name="T0"/>
                <a:gd fmla="*/ 0 h 24" name="T1"/>
                <a:gd fmla="*/ 2147483647 w 32" name="T2"/>
                <a:gd fmla="*/ 2147483647 h 24" name="T3"/>
                <a:gd fmla="*/ 2147483647 w 32" name="T4"/>
                <a:gd fmla="*/ 2147483647 h 24" name="T5"/>
                <a:gd fmla="*/ 2147483647 w 32" name="T6"/>
                <a:gd fmla="*/ 2147483647 h 24" name="T7"/>
                <a:gd fmla="*/ 0 w 32" name="T8"/>
                <a:gd fmla="*/ 2147483647 h 24" name="T9"/>
                <a:gd fmla="*/ 2147483647 w 32" name="T10"/>
                <a:gd fmla="*/ 2147483647 h 24" name="T11"/>
                <a:gd fmla="*/ 2147483647 w 32" name="T12"/>
                <a:gd fmla="*/ 2147483647 h 24" name="T13"/>
                <a:gd fmla="*/ 2147483647 w 32" name="T14"/>
                <a:gd fmla="*/ 2147483647 h 24" name="T15"/>
                <a:gd fmla="*/ 2147483647 w 32" name="T16"/>
                <a:gd fmla="*/ 2147483647 h 24" name="T17"/>
                <a:gd fmla="*/ 2147483647 w 32" name="T18"/>
                <a:gd fmla="*/ 2147483647 h 24" name="T19"/>
                <a:gd fmla="*/ 2147483647 w 32" name="T20"/>
                <a:gd fmla="*/ 2147483647 h 24" name="T21"/>
                <a:gd fmla="*/ 2147483647 w 32" name="T22"/>
                <a:gd fmla="*/ 2147483647 h 24" name="T23"/>
                <a:gd fmla="*/ 2147483647 w 32" name="T24"/>
                <a:gd fmla="*/ 2147483647 h 24" name="T25"/>
                <a:gd fmla="*/ 2147483647 w 32" name="T26"/>
                <a:gd fmla="*/ 0 h 24" name="T27"/>
                <a:gd fmla="*/ 2147483647 w 32" name="T28"/>
                <a:gd fmla="*/ 0 h 2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32" name="T45"/>
                <a:gd fmla="*/ 0 h 24" name="T46"/>
                <a:gd fmla="*/ 32 w 32" name="T47"/>
                <a:gd fmla="*/ 24 h 24"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4" w="32">
                  <a:moveTo>
                    <a:pt x="28" y="0"/>
                  </a:moveTo>
                  <a:lnTo>
                    <a:pt x="10" y="2"/>
                  </a:lnTo>
                  <a:lnTo>
                    <a:pt x="4" y="4"/>
                  </a:lnTo>
                  <a:lnTo>
                    <a:pt x="2" y="6"/>
                  </a:lnTo>
                  <a:lnTo>
                    <a:pt x="0" y="8"/>
                  </a:lnTo>
                  <a:lnTo>
                    <a:pt x="2" y="10"/>
                  </a:lnTo>
                  <a:lnTo>
                    <a:pt x="2" y="12"/>
                  </a:lnTo>
                  <a:lnTo>
                    <a:pt x="6" y="14"/>
                  </a:lnTo>
                  <a:lnTo>
                    <a:pt x="6" y="24"/>
                  </a:lnTo>
                  <a:lnTo>
                    <a:pt x="12" y="22"/>
                  </a:lnTo>
                  <a:lnTo>
                    <a:pt x="20" y="18"/>
                  </a:lnTo>
                  <a:lnTo>
                    <a:pt x="32" y="8"/>
                  </a:lnTo>
                  <a:lnTo>
                    <a:pt x="30" y="6"/>
                  </a:lnTo>
                  <a:lnTo>
                    <a:pt x="26" y="0"/>
                  </a:lnTo>
                  <a:lnTo>
                    <a:pt x="28"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23" name="Freeform 209"/>
            <p:cNvSpPr/>
            <p:nvPr/>
          </p:nvSpPr>
          <p:spPr bwMode="auto">
            <a:xfrm>
              <a:off x="5393108" y="3611882"/>
              <a:ext cx="32287" cy="100886"/>
            </a:xfrm>
            <a:custGeom>
              <a:gdLst>
                <a:gd fmla="*/ 2147483647 w 22" name="T0"/>
                <a:gd fmla="*/ 0 h 64" name="T1"/>
                <a:gd fmla="*/ 2147483647 w 22" name="T2"/>
                <a:gd fmla="*/ 0 h 64" name="T3"/>
                <a:gd fmla="*/ 2147483647 w 22" name="T4"/>
                <a:gd fmla="*/ 2147483647 h 64" name="T5"/>
                <a:gd fmla="*/ 2147483647 w 22" name="T6"/>
                <a:gd fmla="*/ 2147483647 h 64" name="T7"/>
                <a:gd fmla="*/ 2147483647 w 22" name="T8"/>
                <a:gd fmla="*/ 2147483647 h 64" name="T9"/>
                <a:gd fmla="*/ 2147483647 w 22" name="T10"/>
                <a:gd fmla="*/ 2147483647 h 64" name="T11"/>
                <a:gd fmla="*/ 2147483647 w 22" name="T12"/>
                <a:gd fmla="*/ 2147483647 h 64" name="T13"/>
                <a:gd fmla="*/ 2147483647 w 22" name="T14"/>
                <a:gd fmla="*/ 2147483647 h 64" name="T15"/>
                <a:gd fmla="*/ 2147483647 w 22" name="T16"/>
                <a:gd fmla="*/ 2147483647 h 64" name="T17"/>
                <a:gd fmla="*/ 2147483647 w 22" name="T18"/>
                <a:gd fmla="*/ 2147483647 h 64" name="T19"/>
                <a:gd fmla="*/ 0 w 22" name="T20"/>
                <a:gd fmla="*/ 2147483647 h 64" name="T21"/>
                <a:gd fmla="*/ 2147483647 w 22" name="T22"/>
                <a:gd fmla="*/ 2147483647 h 64" name="T23"/>
                <a:gd fmla="*/ 2147483647 w 22" name="T24"/>
                <a:gd fmla="*/ 2147483647 h 64" name="T25"/>
                <a:gd fmla="*/ 2147483647 w 22" name="T26"/>
                <a:gd fmla="*/ 2147483647 h 64" name="T27"/>
                <a:gd fmla="*/ 2147483647 w 22" name="T28"/>
                <a:gd fmla="*/ 0 h 6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22" name="T45"/>
                <a:gd fmla="*/ 0 h 64" name="T46"/>
                <a:gd fmla="*/ 22 w 22" name="T47"/>
                <a:gd fmla="*/ 64 h 64"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64" w="22">
                  <a:moveTo>
                    <a:pt x="14" y="0"/>
                  </a:moveTo>
                  <a:lnTo>
                    <a:pt x="20" y="0"/>
                  </a:lnTo>
                  <a:lnTo>
                    <a:pt x="20" y="8"/>
                  </a:lnTo>
                  <a:lnTo>
                    <a:pt x="16" y="8"/>
                  </a:lnTo>
                  <a:lnTo>
                    <a:pt x="12" y="28"/>
                  </a:lnTo>
                  <a:lnTo>
                    <a:pt x="22" y="28"/>
                  </a:lnTo>
                  <a:lnTo>
                    <a:pt x="16" y="64"/>
                  </a:lnTo>
                  <a:lnTo>
                    <a:pt x="10" y="48"/>
                  </a:lnTo>
                  <a:lnTo>
                    <a:pt x="4" y="40"/>
                  </a:lnTo>
                  <a:lnTo>
                    <a:pt x="2" y="36"/>
                  </a:lnTo>
                  <a:lnTo>
                    <a:pt x="0" y="30"/>
                  </a:lnTo>
                  <a:lnTo>
                    <a:pt x="2" y="26"/>
                  </a:lnTo>
                  <a:lnTo>
                    <a:pt x="4" y="20"/>
                  </a:lnTo>
                  <a:lnTo>
                    <a:pt x="10" y="12"/>
                  </a:lnTo>
                  <a:lnTo>
                    <a:pt x="14"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24" name="Freeform 210"/>
            <p:cNvSpPr/>
            <p:nvPr/>
          </p:nvSpPr>
          <p:spPr bwMode="auto">
            <a:xfrm>
              <a:off x="5421936" y="3491085"/>
              <a:ext cx="138373" cy="140709"/>
            </a:xfrm>
            <a:custGeom>
              <a:gdLst>
                <a:gd fmla="*/ 0 w 94" name="T0"/>
                <a:gd fmla="*/ 2147483647 h 88" name="T1"/>
                <a:gd fmla="*/ 2147483647 w 94" name="T2"/>
                <a:gd fmla="*/ 2147483647 h 88" name="T3"/>
                <a:gd fmla="*/ 2147483647 w 94" name="T4"/>
                <a:gd fmla="*/ 2147483647 h 88" name="T5"/>
                <a:gd fmla="*/ 2147483647 w 94" name="T6"/>
                <a:gd fmla="*/ 2147483647 h 88" name="T7"/>
                <a:gd fmla="*/ 2147483647 w 94" name="T8"/>
                <a:gd fmla="*/ 2147483647 h 88" name="T9"/>
                <a:gd fmla="*/ 2147483647 w 94" name="T10"/>
                <a:gd fmla="*/ 2147483647 h 88" name="T11"/>
                <a:gd fmla="*/ 2147483647 w 94" name="T12"/>
                <a:gd fmla="*/ 2147483647 h 88" name="T13"/>
                <a:gd fmla="*/ 2147483647 w 94" name="T14"/>
                <a:gd fmla="*/ 2147483647 h 88" name="T15"/>
                <a:gd fmla="*/ 2147483647 w 94" name="T16"/>
                <a:gd fmla="*/ 2147483647 h 88" name="T17"/>
                <a:gd fmla="*/ 2147483647 w 94" name="T18"/>
                <a:gd fmla="*/ 2147483647 h 88" name="T19"/>
                <a:gd fmla="*/ 2147483647 w 94" name="T20"/>
                <a:gd fmla="*/ 2147483647 h 88" name="T21"/>
                <a:gd fmla="*/ 2147483647 w 94" name="T22"/>
                <a:gd fmla="*/ 2147483647 h 88" name="T23"/>
                <a:gd fmla="*/ 2147483647 w 94" name="T24"/>
                <a:gd fmla="*/ 2147483647 h 88" name="T25"/>
                <a:gd fmla="*/ 2147483647 w 94" name="T26"/>
                <a:gd fmla="*/ 2147483647 h 88" name="T27"/>
                <a:gd fmla="*/ 2147483647 w 94" name="T28"/>
                <a:gd fmla="*/ 2147483647 h 88" name="T29"/>
                <a:gd fmla="*/ 2147483647 w 94" name="T30"/>
                <a:gd fmla="*/ 2147483647 h 88" name="T31"/>
                <a:gd fmla="*/ 2147483647 w 94" name="T32"/>
                <a:gd fmla="*/ 0 h 88" name="T33"/>
                <a:gd fmla="*/ 2147483647 w 94" name="T34"/>
                <a:gd fmla="*/ 2147483647 h 88" name="T35"/>
                <a:gd fmla="*/ 2147483647 w 94" name="T36"/>
                <a:gd fmla="*/ 2147483647 h 88" name="T37"/>
                <a:gd fmla="*/ 2147483647 w 94" name="T38"/>
                <a:gd fmla="*/ 2147483647 h 88" name="T39"/>
                <a:gd fmla="*/ 2147483647 w 94" name="T40"/>
                <a:gd fmla="*/ 2147483647 h 88" name="T41"/>
                <a:gd fmla="*/ 2147483647 w 94" name="T42"/>
                <a:gd fmla="*/ 2147483647 h 88" name="T43"/>
                <a:gd fmla="*/ 2147483647 w 94" name="T44"/>
                <a:gd fmla="*/ 2147483647 h 88" name="T45"/>
                <a:gd fmla="*/ 2147483647 w 94" name="T46"/>
                <a:gd fmla="*/ 2147483647 h 88" name="T47"/>
                <a:gd fmla="*/ 2147483647 w 94" name="T48"/>
                <a:gd fmla="*/ 2147483647 h 88" name="T49"/>
                <a:gd fmla="*/ 2147483647 w 94" name="T50"/>
                <a:gd fmla="*/ 2147483647 h 88" name="T51"/>
                <a:gd fmla="*/ 2147483647 w 94" name="T52"/>
                <a:gd fmla="*/ 2147483647 h 88" name="T53"/>
                <a:gd fmla="*/ 2147483647 w 94" name="T54"/>
                <a:gd fmla="*/ 2147483647 h 88" name="T55"/>
                <a:gd fmla="*/ 2147483647 w 94" name="T56"/>
                <a:gd fmla="*/ 2147483647 h 88" name="T57"/>
                <a:gd fmla="*/ 2147483647 w 94" name="T58"/>
                <a:gd fmla="*/ 2147483647 h 88" name="T59"/>
                <a:gd fmla="*/ 2147483647 w 94" name="T60"/>
                <a:gd fmla="*/ 2147483647 h 88" name="T61"/>
                <a:gd fmla="*/ 2147483647 w 94" name="T62"/>
                <a:gd fmla="*/ 2147483647 h 88" name="T63"/>
                <a:gd fmla="*/ 2147483647 w 94" name="T64"/>
                <a:gd fmla="*/ 2147483647 h 88" name="T65"/>
                <a:gd fmla="*/ 2147483647 w 94" name="T66"/>
                <a:gd fmla="*/ 2147483647 h 88" name="T67"/>
                <a:gd fmla="*/ 2147483647 w 94" name="T68"/>
                <a:gd fmla="*/ 2147483647 h 88" name="T69"/>
                <a:gd fmla="*/ 2147483647 w 94" name="T70"/>
                <a:gd fmla="*/ 2147483647 h 88" name="T71"/>
                <a:gd fmla="*/ 2147483647 w 94" name="T72"/>
                <a:gd fmla="*/ 2147483647 h 88" name="T73"/>
                <a:gd fmla="*/ 2147483647 w 94" name="T74"/>
                <a:gd fmla="*/ 2147483647 h 88" name="T75"/>
                <a:gd fmla="*/ 2147483647 w 94" name="T76"/>
                <a:gd fmla="*/ 2147483647 h 88" name="T77"/>
                <a:gd fmla="*/ 2147483647 w 94" name="T78"/>
                <a:gd fmla="*/ 2147483647 h 88" name="T79"/>
                <a:gd fmla="*/ 2147483647 w 94" name="T80"/>
                <a:gd fmla="*/ 2147483647 h 88" name="T81"/>
                <a:gd fmla="*/ 2147483647 w 94" name="T82"/>
                <a:gd fmla="*/ 2147483647 h 88" name="T83"/>
                <a:gd fmla="*/ 2147483647 w 94" name="T84"/>
                <a:gd fmla="*/ 2147483647 h 88" name="T85"/>
                <a:gd fmla="*/ 2147483647 w 94" name="T86"/>
                <a:gd fmla="*/ 2147483647 h 88" name="T87"/>
                <a:gd fmla="*/ 0 w 94" name="T88"/>
                <a:gd fmla="*/ 2147483647 h 88" name="T89"/>
                <a:gd fmla="*/ 0 w 94" name="T90"/>
                <a:gd fmla="*/ 2147483647 h 88"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94" name="T138"/>
                <a:gd fmla="*/ 0 h 88" name="T139"/>
                <a:gd fmla="*/ 94 w 94" name="T140"/>
                <a:gd fmla="*/ 88 h 88"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88" w="94">
                  <a:moveTo>
                    <a:pt x="0" y="82"/>
                  </a:moveTo>
                  <a:lnTo>
                    <a:pt x="10" y="84"/>
                  </a:lnTo>
                  <a:lnTo>
                    <a:pt x="14" y="88"/>
                  </a:lnTo>
                  <a:lnTo>
                    <a:pt x="18" y="88"/>
                  </a:lnTo>
                  <a:lnTo>
                    <a:pt x="20" y="88"/>
                  </a:lnTo>
                  <a:lnTo>
                    <a:pt x="80" y="54"/>
                  </a:lnTo>
                  <a:lnTo>
                    <a:pt x="80" y="46"/>
                  </a:lnTo>
                  <a:lnTo>
                    <a:pt x="80" y="40"/>
                  </a:lnTo>
                  <a:lnTo>
                    <a:pt x="82" y="34"/>
                  </a:lnTo>
                  <a:lnTo>
                    <a:pt x="84" y="28"/>
                  </a:lnTo>
                  <a:lnTo>
                    <a:pt x="82" y="26"/>
                  </a:lnTo>
                  <a:lnTo>
                    <a:pt x="80" y="22"/>
                  </a:lnTo>
                  <a:lnTo>
                    <a:pt x="82" y="16"/>
                  </a:lnTo>
                  <a:lnTo>
                    <a:pt x="84" y="14"/>
                  </a:lnTo>
                  <a:lnTo>
                    <a:pt x="88" y="14"/>
                  </a:lnTo>
                  <a:lnTo>
                    <a:pt x="94" y="4"/>
                  </a:lnTo>
                  <a:lnTo>
                    <a:pt x="94" y="0"/>
                  </a:lnTo>
                  <a:lnTo>
                    <a:pt x="86" y="2"/>
                  </a:lnTo>
                  <a:lnTo>
                    <a:pt x="74" y="4"/>
                  </a:lnTo>
                  <a:lnTo>
                    <a:pt x="68" y="2"/>
                  </a:lnTo>
                  <a:lnTo>
                    <a:pt x="66" y="2"/>
                  </a:lnTo>
                  <a:lnTo>
                    <a:pt x="62" y="4"/>
                  </a:lnTo>
                  <a:lnTo>
                    <a:pt x="56" y="8"/>
                  </a:lnTo>
                  <a:lnTo>
                    <a:pt x="52" y="10"/>
                  </a:lnTo>
                  <a:lnTo>
                    <a:pt x="46" y="10"/>
                  </a:lnTo>
                  <a:lnTo>
                    <a:pt x="40" y="8"/>
                  </a:lnTo>
                  <a:lnTo>
                    <a:pt x="36" y="6"/>
                  </a:lnTo>
                  <a:lnTo>
                    <a:pt x="30" y="8"/>
                  </a:lnTo>
                  <a:lnTo>
                    <a:pt x="24" y="10"/>
                  </a:lnTo>
                  <a:lnTo>
                    <a:pt x="16" y="8"/>
                  </a:lnTo>
                  <a:lnTo>
                    <a:pt x="12" y="8"/>
                  </a:lnTo>
                  <a:lnTo>
                    <a:pt x="12" y="4"/>
                  </a:lnTo>
                  <a:lnTo>
                    <a:pt x="8" y="4"/>
                  </a:lnTo>
                  <a:lnTo>
                    <a:pt x="8" y="22"/>
                  </a:lnTo>
                  <a:lnTo>
                    <a:pt x="4" y="24"/>
                  </a:lnTo>
                  <a:lnTo>
                    <a:pt x="4" y="30"/>
                  </a:lnTo>
                  <a:lnTo>
                    <a:pt x="2" y="46"/>
                  </a:lnTo>
                  <a:lnTo>
                    <a:pt x="12" y="50"/>
                  </a:lnTo>
                  <a:lnTo>
                    <a:pt x="10" y="58"/>
                  </a:lnTo>
                  <a:lnTo>
                    <a:pt x="6" y="60"/>
                  </a:lnTo>
                  <a:lnTo>
                    <a:pt x="2" y="60"/>
                  </a:lnTo>
                  <a:lnTo>
                    <a:pt x="4" y="64"/>
                  </a:lnTo>
                  <a:lnTo>
                    <a:pt x="6" y="66"/>
                  </a:lnTo>
                  <a:lnTo>
                    <a:pt x="4" y="72"/>
                  </a:lnTo>
                  <a:lnTo>
                    <a:pt x="0" y="76"/>
                  </a:lnTo>
                  <a:lnTo>
                    <a:pt x="0" y="8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25" name="Freeform 211"/>
            <p:cNvSpPr/>
            <p:nvPr/>
          </p:nvSpPr>
          <p:spPr bwMode="auto">
            <a:xfrm>
              <a:off x="5495735" y="3489757"/>
              <a:ext cx="224857" cy="234958"/>
            </a:xfrm>
            <a:custGeom>
              <a:gdLst>
                <a:gd fmla="*/ 2147483647 w 154" name="T0"/>
                <a:gd fmla="*/ 2147483647 h 150" name="T1"/>
                <a:gd fmla="*/ 2147483647 w 154" name="T2"/>
                <a:gd fmla="*/ 2147483647 h 150" name="T3"/>
                <a:gd fmla="*/ 2147483647 w 154" name="T4"/>
                <a:gd fmla="*/ 0 h 150" name="T5"/>
                <a:gd fmla="*/ 2147483647 w 154" name="T6"/>
                <a:gd fmla="*/ 2147483647 h 150" name="T7"/>
                <a:gd fmla="*/ 2147483647 w 154" name="T8"/>
                <a:gd fmla="*/ 2147483647 h 150" name="T9"/>
                <a:gd fmla="*/ 2147483647 w 154" name="T10"/>
                <a:gd fmla="*/ 2147483647 h 150" name="T11"/>
                <a:gd fmla="*/ 2147483647 w 154" name="T12"/>
                <a:gd fmla="*/ 2147483647 h 150" name="T13"/>
                <a:gd fmla="*/ 2147483647 w 154" name="T14"/>
                <a:gd fmla="*/ 2147483647 h 150" name="T15"/>
                <a:gd fmla="*/ 2147483647 w 154" name="T16"/>
                <a:gd fmla="*/ 2147483647 h 150" name="T17"/>
                <a:gd fmla="*/ 2147483647 w 154" name="T18"/>
                <a:gd fmla="*/ 2147483647 h 150" name="T19"/>
                <a:gd fmla="*/ 2147483647 w 154" name="T20"/>
                <a:gd fmla="*/ 2147483647 h 150" name="T21"/>
                <a:gd fmla="*/ 2147483647 w 154" name="T22"/>
                <a:gd fmla="*/ 2147483647 h 150" name="T23"/>
                <a:gd fmla="*/ 2147483647 w 154" name="T24"/>
                <a:gd fmla="*/ 2147483647 h 150" name="T25"/>
                <a:gd fmla="*/ 2147483647 w 154" name="T26"/>
                <a:gd fmla="*/ 2147483647 h 150" name="T27"/>
                <a:gd fmla="*/ 2147483647 w 154" name="T28"/>
                <a:gd fmla="*/ 2147483647 h 150" name="T29"/>
                <a:gd fmla="*/ 2147483647 w 154" name="T30"/>
                <a:gd fmla="*/ 2147483647 h 150" name="T31"/>
                <a:gd fmla="*/ 2147483647 w 154" name="T32"/>
                <a:gd fmla="*/ 2147483647 h 150" name="T33"/>
                <a:gd fmla="*/ 2147483647 w 154" name="T34"/>
                <a:gd fmla="*/ 2147483647 h 150" name="T35"/>
                <a:gd fmla="*/ 2147483647 w 154" name="T36"/>
                <a:gd fmla="*/ 2147483647 h 150" name="T37"/>
                <a:gd fmla="*/ 2147483647 w 154" name="T38"/>
                <a:gd fmla="*/ 2147483647 h 150" name="T39"/>
                <a:gd fmla="*/ 2147483647 w 154" name="T40"/>
                <a:gd fmla="*/ 2147483647 h 150" name="T41"/>
                <a:gd fmla="*/ 2147483647 w 154" name="T42"/>
                <a:gd fmla="*/ 2147483647 h 150" name="T43"/>
                <a:gd fmla="*/ 2147483647 w 154" name="T44"/>
                <a:gd fmla="*/ 2147483647 h 150" name="T45"/>
                <a:gd fmla="*/ 2147483647 w 154" name="T46"/>
                <a:gd fmla="*/ 2147483647 h 150" name="T47"/>
                <a:gd fmla="*/ 2147483647 w 154" name="T48"/>
                <a:gd fmla="*/ 2147483647 h 150" name="T49"/>
                <a:gd fmla="*/ 2147483647 w 154" name="T50"/>
                <a:gd fmla="*/ 2147483647 h 150" name="T51"/>
                <a:gd fmla="*/ 2147483647 w 154" name="T52"/>
                <a:gd fmla="*/ 2147483647 h 150" name="T53"/>
                <a:gd fmla="*/ 2147483647 w 154" name="T54"/>
                <a:gd fmla="*/ 2147483647 h 150" name="T55"/>
                <a:gd fmla="*/ 2147483647 w 154" name="T56"/>
                <a:gd fmla="*/ 2147483647 h 150" name="T57"/>
                <a:gd fmla="*/ 2147483647 w 154" name="T58"/>
                <a:gd fmla="*/ 2147483647 h 150" name="T59"/>
                <a:gd fmla="*/ 2147483647 w 154" name="T60"/>
                <a:gd fmla="*/ 2147483647 h 150" name="T61"/>
                <a:gd fmla="*/ 2147483647 w 154" name="T62"/>
                <a:gd fmla="*/ 2147483647 h 150" name="T63"/>
                <a:gd fmla="*/ 2147483647 w 154" name="T64"/>
                <a:gd fmla="*/ 2147483647 h 150" name="T65"/>
                <a:gd fmla="*/ 2147483647 w 154" name="T66"/>
                <a:gd fmla="*/ 2147483647 h 150" name="T67"/>
                <a:gd fmla="*/ 2147483647 w 154" name="T68"/>
                <a:gd fmla="*/ 2147483647 h 150" name="T69"/>
                <a:gd fmla="*/ 2147483647 w 154" name="T70"/>
                <a:gd fmla="*/ 2147483647 h 150" name="T71"/>
                <a:gd fmla="*/ 2147483647 w 154" name="T72"/>
                <a:gd fmla="*/ 2147483647 h 150" name="T73"/>
                <a:gd fmla="*/ 2147483647 w 154" name="T74"/>
                <a:gd fmla="*/ 2147483647 h 150" name="T75"/>
                <a:gd fmla="*/ 2147483647 w 154" name="T76"/>
                <a:gd fmla="*/ 2147483647 h 150" name="T77"/>
                <a:gd fmla="*/ 2147483647 w 154" name="T78"/>
                <a:gd fmla="*/ 2147483647 h 150" name="T79"/>
                <a:gd fmla="*/ 0 w 154" name="T80"/>
                <a:gd fmla="*/ 2147483647 h 150" name="T81"/>
                <a:gd fmla="*/ 2147483647 w 154" name="T82"/>
                <a:gd fmla="*/ 2147483647 h 150" name="T83"/>
                <a:gd fmla="*/ 2147483647 w 154" name="T84"/>
                <a:gd fmla="*/ 2147483647 h 150" name="T85"/>
                <a:gd fmla="*/ 2147483647 w 154" name="T86"/>
                <a:gd fmla="*/ 2147483647 h 150" name="T87"/>
                <a:gd fmla="*/ 2147483647 w 154" name="T88"/>
                <a:gd fmla="*/ 2147483647 h 150" name="T89"/>
                <a:gd fmla="*/ 2147483647 w 154" name="T90"/>
                <a:gd fmla="*/ 2147483647 h 150" name="T91"/>
                <a:gd fmla="*/ 2147483647 w 154" name="T92"/>
                <a:gd fmla="*/ 2147483647 h 150" name="T93"/>
                <a:gd fmla="*/ 2147483647 w 154" name="T94"/>
                <a:gd fmla="*/ 2147483647 h 150" name="T95"/>
                <a:gd fmla="*/ 2147483647 w 154" name="T96"/>
                <a:gd fmla="*/ 2147483647 h 150" name="T97"/>
                <a:gd fmla="*/ 2147483647 w 154" name="T98"/>
                <a:gd fmla="*/ 2147483647 h 150" name="T99"/>
                <a:gd fmla="*/ 2147483647 w 154" name="T100"/>
                <a:gd fmla="*/ 2147483647 h 150" name="T101"/>
                <a:gd fmla="*/ 2147483647 w 154" name="T102"/>
                <a:gd fmla="*/ 2147483647 h 150" name="T103"/>
                <a:gd fmla="*/ 2147483647 w 154" name="T104"/>
                <a:gd fmla="*/ 2147483647 h 150" name="T105"/>
                <a:gd fmla="*/ 2147483647 w 154" name="T106"/>
                <a:gd fmla="*/ 2147483647 h 150"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154" name="T162"/>
                <a:gd fmla="*/ 0 h 150" name="T163"/>
                <a:gd fmla="*/ 154 w 154" name="T164"/>
                <a:gd fmla="*/ 150 h 150"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150" w="154">
                  <a:moveTo>
                    <a:pt x="48" y="2"/>
                  </a:moveTo>
                  <a:lnTo>
                    <a:pt x="62" y="2"/>
                  </a:lnTo>
                  <a:lnTo>
                    <a:pt x="66" y="0"/>
                  </a:lnTo>
                  <a:lnTo>
                    <a:pt x="70" y="2"/>
                  </a:lnTo>
                  <a:lnTo>
                    <a:pt x="76" y="2"/>
                  </a:lnTo>
                  <a:lnTo>
                    <a:pt x="80" y="12"/>
                  </a:lnTo>
                  <a:lnTo>
                    <a:pt x="88" y="20"/>
                  </a:lnTo>
                  <a:lnTo>
                    <a:pt x="98" y="24"/>
                  </a:lnTo>
                  <a:lnTo>
                    <a:pt x="108" y="28"/>
                  </a:lnTo>
                  <a:lnTo>
                    <a:pt x="102" y="40"/>
                  </a:lnTo>
                  <a:lnTo>
                    <a:pt x="100" y="48"/>
                  </a:lnTo>
                  <a:lnTo>
                    <a:pt x="98" y="56"/>
                  </a:lnTo>
                  <a:lnTo>
                    <a:pt x="100" y="62"/>
                  </a:lnTo>
                  <a:lnTo>
                    <a:pt x="102" y="68"/>
                  </a:lnTo>
                  <a:lnTo>
                    <a:pt x="108" y="74"/>
                  </a:lnTo>
                  <a:lnTo>
                    <a:pt x="112" y="78"/>
                  </a:lnTo>
                  <a:lnTo>
                    <a:pt x="124" y="86"/>
                  </a:lnTo>
                  <a:lnTo>
                    <a:pt x="132" y="92"/>
                  </a:lnTo>
                  <a:lnTo>
                    <a:pt x="136" y="96"/>
                  </a:lnTo>
                  <a:lnTo>
                    <a:pt x="136" y="102"/>
                  </a:lnTo>
                  <a:lnTo>
                    <a:pt x="138" y="112"/>
                  </a:lnTo>
                  <a:lnTo>
                    <a:pt x="142" y="116"/>
                  </a:lnTo>
                  <a:lnTo>
                    <a:pt x="148" y="122"/>
                  </a:lnTo>
                  <a:lnTo>
                    <a:pt x="152" y="126"/>
                  </a:lnTo>
                  <a:lnTo>
                    <a:pt x="154" y="132"/>
                  </a:lnTo>
                  <a:lnTo>
                    <a:pt x="152" y="134"/>
                  </a:lnTo>
                  <a:lnTo>
                    <a:pt x="148" y="132"/>
                  </a:lnTo>
                  <a:lnTo>
                    <a:pt x="142" y="132"/>
                  </a:lnTo>
                  <a:lnTo>
                    <a:pt x="138" y="132"/>
                  </a:lnTo>
                  <a:lnTo>
                    <a:pt x="134" y="136"/>
                  </a:lnTo>
                  <a:lnTo>
                    <a:pt x="130" y="142"/>
                  </a:lnTo>
                  <a:lnTo>
                    <a:pt x="126" y="150"/>
                  </a:lnTo>
                  <a:lnTo>
                    <a:pt x="98" y="150"/>
                  </a:lnTo>
                  <a:lnTo>
                    <a:pt x="80" y="140"/>
                  </a:lnTo>
                  <a:lnTo>
                    <a:pt x="80" y="130"/>
                  </a:lnTo>
                  <a:lnTo>
                    <a:pt x="74" y="128"/>
                  </a:lnTo>
                  <a:lnTo>
                    <a:pt x="70" y="126"/>
                  </a:lnTo>
                  <a:lnTo>
                    <a:pt x="68" y="122"/>
                  </a:lnTo>
                  <a:lnTo>
                    <a:pt x="64" y="120"/>
                  </a:lnTo>
                  <a:lnTo>
                    <a:pt x="8" y="96"/>
                  </a:lnTo>
                  <a:lnTo>
                    <a:pt x="0" y="74"/>
                  </a:lnTo>
                  <a:lnTo>
                    <a:pt x="30" y="56"/>
                  </a:lnTo>
                  <a:lnTo>
                    <a:pt x="30" y="48"/>
                  </a:lnTo>
                  <a:lnTo>
                    <a:pt x="30" y="42"/>
                  </a:lnTo>
                  <a:lnTo>
                    <a:pt x="32" y="36"/>
                  </a:lnTo>
                  <a:lnTo>
                    <a:pt x="34" y="30"/>
                  </a:lnTo>
                  <a:lnTo>
                    <a:pt x="32" y="28"/>
                  </a:lnTo>
                  <a:lnTo>
                    <a:pt x="30" y="24"/>
                  </a:lnTo>
                  <a:lnTo>
                    <a:pt x="32" y="18"/>
                  </a:lnTo>
                  <a:lnTo>
                    <a:pt x="34" y="16"/>
                  </a:lnTo>
                  <a:lnTo>
                    <a:pt x="38" y="16"/>
                  </a:lnTo>
                  <a:lnTo>
                    <a:pt x="44" y="6"/>
                  </a:lnTo>
                  <a:lnTo>
                    <a:pt x="44" y="2"/>
                  </a:lnTo>
                  <a:lnTo>
                    <a:pt x="48" y="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26" name="Freeform 212"/>
            <p:cNvSpPr/>
            <p:nvPr/>
          </p:nvSpPr>
          <p:spPr bwMode="auto">
            <a:xfrm>
              <a:off x="5191314" y="3346394"/>
              <a:ext cx="407047" cy="183187"/>
            </a:xfrm>
            <a:custGeom>
              <a:gdLst>
                <a:gd fmla="*/ 2147483647 w 278" name="T0"/>
                <a:gd fmla="*/ 2147483647 h 116" name="T1"/>
                <a:gd fmla="*/ 2147483647 w 278" name="T2"/>
                <a:gd fmla="*/ 2147483647 h 116" name="T3"/>
                <a:gd fmla="*/ 2147483647 w 278" name="T4"/>
                <a:gd fmla="*/ 2147483647 h 116" name="T5"/>
                <a:gd fmla="*/ 2147483647 w 278" name="T6"/>
                <a:gd fmla="*/ 2147483647 h 116" name="T7"/>
                <a:gd fmla="*/ 2147483647 w 278" name="T8"/>
                <a:gd fmla="*/ 2147483647 h 116" name="T9"/>
                <a:gd fmla="*/ 2147483647 w 278" name="T10"/>
                <a:gd fmla="*/ 2147483647 h 116" name="T11"/>
                <a:gd fmla="*/ 2147483647 w 278" name="T12"/>
                <a:gd fmla="*/ 2147483647 h 116" name="T13"/>
                <a:gd fmla="*/ 2147483647 w 278" name="T14"/>
                <a:gd fmla="*/ 2147483647 h 116" name="T15"/>
                <a:gd fmla="*/ 2147483647 w 278" name="T16"/>
                <a:gd fmla="*/ 2147483647 h 116" name="T17"/>
                <a:gd fmla="*/ 2147483647 w 278" name="T18"/>
                <a:gd fmla="*/ 2147483647 h 116" name="T19"/>
                <a:gd fmla="*/ 2147483647 w 278" name="T20"/>
                <a:gd fmla="*/ 2147483647 h 116" name="T21"/>
                <a:gd fmla="*/ 2147483647 w 278" name="T22"/>
                <a:gd fmla="*/ 2147483647 h 116" name="T23"/>
                <a:gd fmla="*/ 2147483647 w 278" name="T24"/>
                <a:gd fmla="*/ 2147483647 h 116" name="T25"/>
                <a:gd fmla="*/ 2147483647 w 278" name="T26"/>
                <a:gd fmla="*/ 2147483647 h 116" name="T27"/>
                <a:gd fmla="*/ 2147483647 w 278" name="T28"/>
                <a:gd fmla="*/ 2147483647 h 116" name="T29"/>
                <a:gd fmla="*/ 2147483647 w 278" name="T30"/>
                <a:gd fmla="*/ 2147483647 h 116" name="T31"/>
                <a:gd fmla="*/ 2147483647 w 278" name="T32"/>
                <a:gd fmla="*/ 2147483647 h 116" name="T33"/>
                <a:gd fmla="*/ 2147483647 w 278" name="T34"/>
                <a:gd fmla="*/ 2147483647 h 116" name="T35"/>
                <a:gd fmla="*/ 2147483647 w 278" name="T36"/>
                <a:gd fmla="*/ 2147483647 h 116" name="T37"/>
                <a:gd fmla="*/ 2147483647 w 278" name="T38"/>
                <a:gd fmla="*/ 2147483647 h 116" name="T39"/>
                <a:gd fmla="*/ 2147483647 w 278" name="T40"/>
                <a:gd fmla="*/ 2147483647 h 116" name="T41"/>
                <a:gd fmla="*/ 2147483647 w 278" name="T42"/>
                <a:gd fmla="*/ 2147483647 h 116" name="T43"/>
                <a:gd fmla="*/ 2147483647 w 278" name="T44"/>
                <a:gd fmla="*/ 0 h 116" name="T45"/>
                <a:gd fmla="*/ 2147483647 w 278" name="T46"/>
                <a:gd fmla="*/ 2147483647 h 116" name="T47"/>
                <a:gd fmla="*/ 2147483647 w 278" name="T48"/>
                <a:gd fmla="*/ 2147483647 h 116" name="T49"/>
                <a:gd fmla="*/ 2147483647 w 278" name="T50"/>
                <a:gd fmla="*/ 2147483647 h 116" name="T51"/>
                <a:gd fmla="*/ 2147483647 w 278" name="T52"/>
                <a:gd fmla="*/ 2147483647 h 116" name="T53"/>
                <a:gd fmla="*/ 2147483647 w 278" name="T54"/>
                <a:gd fmla="*/ 2147483647 h 116" name="T55"/>
                <a:gd fmla="*/ 2147483647 w 278" name="T56"/>
                <a:gd fmla="*/ 2147483647 h 116" name="T57"/>
                <a:gd fmla="*/ 2147483647 w 278" name="T58"/>
                <a:gd fmla="*/ 2147483647 h 116" name="T59"/>
                <a:gd fmla="*/ 2147483647 w 278" name="T60"/>
                <a:gd fmla="*/ 2147483647 h 116" name="T61"/>
                <a:gd fmla="*/ 0 w 278" name="T62"/>
                <a:gd fmla="*/ 2147483647 h 116" name="T63"/>
                <a:gd fmla="*/ 2147483647 w 278" name="T64"/>
                <a:gd fmla="*/ 2147483647 h 116" name="T65"/>
                <a:gd fmla="*/ 2147483647 w 278" name="T66"/>
                <a:gd fmla="*/ 2147483647 h 116" name="T67"/>
                <a:gd fmla="*/ 2147483647 w 278" name="T68"/>
                <a:gd fmla="*/ 2147483647 h 116" name="T69"/>
                <a:gd fmla="*/ 2147483647 w 278" name="T70"/>
                <a:gd fmla="*/ 2147483647 h 116" name="T71"/>
                <a:gd fmla="*/ 2147483647 w 278" name="T72"/>
                <a:gd fmla="*/ 2147483647 h 116" name="T73"/>
                <a:gd fmla="*/ 2147483647 w 278" name="T74"/>
                <a:gd fmla="*/ 2147483647 h 116" name="T75"/>
                <a:gd fmla="*/ 2147483647 w 278" name="T76"/>
                <a:gd fmla="*/ 2147483647 h 116" name="T77"/>
                <a:gd fmla="*/ 2147483647 w 278" name="T78"/>
                <a:gd fmla="*/ 2147483647 h 116" name="T79"/>
                <a:gd fmla="*/ 2147483647 w 278" name="T80"/>
                <a:gd fmla="*/ 2147483647 h 116" name="T81"/>
                <a:gd fmla="*/ 2147483647 w 278" name="T82"/>
                <a:gd fmla="*/ 2147483647 h 116" name="T83"/>
                <a:gd fmla="*/ 2147483647 w 278" name="T84"/>
                <a:gd fmla="*/ 2147483647 h 116" name="T85"/>
                <a:gd fmla="*/ 2147483647 w 278" name="T86"/>
                <a:gd fmla="*/ 2147483647 h 116" name="T87"/>
                <a:gd fmla="*/ 2147483647 w 278" name="T88"/>
                <a:gd fmla="*/ 2147483647 h 116" name="T89"/>
                <a:gd fmla="*/ 2147483647 w 278" name="T90"/>
                <a:gd fmla="*/ 2147483647 h 116" name="T91"/>
                <a:gd fmla="*/ 2147483647 w 278" name="T92"/>
                <a:gd fmla="*/ 2147483647 h 116" name="T93"/>
                <a:gd fmla="*/ 2147483647 w 278" name="T94"/>
                <a:gd fmla="*/ 2147483647 h 116" name="T95"/>
                <a:gd fmla="*/ 2147483647 w 278" name="T96"/>
                <a:gd fmla="*/ 2147483647 h 116" name="T97"/>
                <a:gd fmla="*/ 2147483647 w 278" name="T98"/>
                <a:gd fmla="*/ 2147483647 h 116" name="T99"/>
                <a:gd fmla="*/ 2147483647 w 278" name="T100"/>
                <a:gd fmla="*/ 2147483647 h 116" name="T101"/>
                <a:gd fmla="*/ 2147483647 w 278" name="T102"/>
                <a:gd fmla="*/ 2147483647 h 116" name="T103"/>
                <a:gd fmla="*/ 2147483647 w 278" name="T104"/>
                <a:gd fmla="*/ 2147483647 h 116" name="T105"/>
                <a:gd fmla="*/ 2147483647 w 278" name="T106"/>
                <a:gd fmla="*/ 2147483647 h 116" name="T107"/>
                <a:gd fmla="*/ 2147483647 w 278" name="T108"/>
                <a:gd fmla="*/ 2147483647 h 116" name="T109"/>
                <a:gd fmla="*/ 2147483647 w 278" name="T110"/>
                <a:gd fmla="*/ 2147483647 h 11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278" name="T168"/>
                <a:gd fmla="*/ 0 h 116" name="T169"/>
                <a:gd fmla="*/ 278 w 278" name="T170"/>
                <a:gd fmla="*/ 116 h 116"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115" w="278">
                  <a:moveTo>
                    <a:pt x="166" y="114"/>
                  </a:moveTo>
                  <a:lnTo>
                    <a:pt x="166" y="96"/>
                  </a:lnTo>
                  <a:lnTo>
                    <a:pt x="170" y="96"/>
                  </a:lnTo>
                  <a:lnTo>
                    <a:pt x="170" y="100"/>
                  </a:lnTo>
                  <a:lnTo>
                    <a:pt x="174" y="100"/>
                  </a:lnTo>
                  <a:lnTo>
                    <a:pt x="182" y="102"/>
                  </a:lnTo>
                  <a:lnTo>
                    <a:pt x="188" y="100"/>
                  </a:lnTo>
                  <a:lnTo>
                    <a:pt x="194" y="98"/>
                  </a:lnTo>
                  <a:lnTo>
                    <a:pt x="198" y="100"/>
                  </a:lnTo>
                  <a:lnTo>
                    <a:pt x="204" y="102"/>
                  </a:lnTo>
                  <a:lnTo>
                    <a:pt x="210" y="102"/>
                  </a:lnTo>
                  <a:lnTo>
                    <a:pt x="214" y="100"/>
                  </a:lnTo>
                  <a:lnTo>
                    <a:pt x="220" y="96"/>
                  </a:lnTo>
                  <a:lnTo>
                    <a:pt x="224" y="94"/>
                  </a:lnTo>
                  <a:lnTo>
                    <a:pt x="226" y="94"/>
                  </a:lnTo>
                  <a:lnTo>
                    <a:pt x="232" y="96"/>
                  </a:lnTo>
                  <a:lnTo>
                    <a:pt x="244" y="94"/>
                  </a:lnTo>
                  <a:lnTo>
                    <a:pt x="252" y="92"/>
                  </a:lnTo>
                  <a:lnTo>
                    <a:pt x="256" y="92"/>
                  </a:lnTo>
                  <a:lnTo>
                    <a:pt x="270" y="92"/>
                  </a:lnTo>
                  <a:lnTo>
                    <a:pt x="274" y="90"/>
                  </a:lnTo>
                  <a:lnTo>
                    <a:pt x="278" y="90"/>
                  </a:lnTo>
                  <a:lnTo>
                    <a:pt x="276" y="80"/>
                  </a:lnTo>
                  <a:lnTo>
                    <a:pt x="274" y="70"/>
                  </a:lnTo>
                  <a:lnTo>
                    <a:pt x="272" y="62"/>
                  </a:lnTo>
                  <a:lnTo>
                    <a:pt x="270" y="52"/>
                  </a:lnTo>
                  <a:lnTo>
                    <a:pt x="272" y="52"/>
                  </a:lnTo>
                  <a:lnTo>
                    <a:pt x="274" y="44"/>
                  </a:lnTo>
                  <a:lnTo>
                    <a:pt x="274" y="40"/>
                  </a:lnTo>
                  <a:lnTo>
                    <a:pt x="268" y="36"/>
                  </a:lnTo>
                  <a:lnTo>
                    <a:pt x="260" y="36"/>
                  </a:lnTo>
                  <a:lnTo>
                    <a:pt x="260" y="32"/>
                  </a:lnTo>
                  <a:lnTo>
                    <a:pt x="260" y="28"/>
                  </a:lnTo>
                  <a:lnTo>
                    <a:pt x="258" y="20"/>
                  </a:lnTo>
                  <a:lnTo>
                    <a:pt x="256" y="14"/>
                  </a:lnTo>
                  <a:lnTo>
                    <a:pt x="252" y="10"/>
                  </a:lnTo>
                  <a:lnTo>
                    <a:pt x="242" y="8"/>
                  </a:lnTo>
                  <a:lnTo>
                    <a:pt x="226" y="10"/>
                  </a:lnTo>
                  <a:lnTo>
                    <a:pt x="210" y="12"/>
                  </a:lnTo>
                  <a:lnTo>
                    <a:pt x="194" y="16"/>
                  </a:lnTo>
                  <a:lnTo>
                    <a:pt x="176" y="18"/>
                  </a:lnTo>
                  <a:lnTo>
                    <a:pt x="170" y="18"/>
                  </a:lnTo>
                  <a:lnTo>
                    <a:pt x="162" y="14"/>
                  </a:lnTo>
                  <a:lnTo>
                    <a:pt x="148" y="10"/>
                  </a:lnTo>
                  <a:lnTo>
                    <a:pt x="134" y="2"/>
                  </a:lnTo>
                  <a:lnTo>
                    <a:pt x="124" y="0"/>
                  </a:lnTo>
                  <a:lnTo>
                    <a:pt x="114" y="0"/>
                  </a:lnTo>
                  <a:lnTo>
                    <a:pt x="102" y="2"/>
                  </a:lnTo>
                  <a:lnTo>
                    <a:pt x="92" y="6"/>
                  </a:lnTo>
                  <a:lnTo>
                    <a:pt x="84" y="12"/>
                  </a:lnTo>
                  <a:lnTo>
                    <a:pt x="76" y="14"/>
                  </a:lnTo>
                  <a:lnTo>
                    <a:pt x="64" y="14"/>
                  </a:lnTo>
                  <a:lnTo>
                    <a:pt x="60" y="14"/>
                  </a:lnTo>
                  <a:lnTo>
                    <a:pt x="60" y="12"/>
                  </a:lnTo>
                  <a:lnTo>
                    <a:pt x="52" y="12"/>
                  </a:lnTo>
                  <a:lnTo>
                    <a:pt x="46" y="12"/>
                  </a:lnTo>
                  <a:lnTo>
                    <a:pt x="34" y="12"/>
                  </a:lnTo>
                  <a:lnTo>
                    <a:pt x="34" y="14"/>
                  </a:lnTo>
                  <a:lnTo>
                    <a:pt x="38" y="18"/>
                  </a:lnTo>
                  <a:lnTo>
                    <a:pt x="44" y="24"/>
                  </a:lnTo>
                  <a:lnTo>
                    <a:pt x="32" y="26"/>
                  </a:lnTo>
                  <a:lnTo>
                    <a:pt x="12" y="28"/>
                  </a:lnTo>
                  <a:lnTo>
                    <a:pt x="6" y="34"/>
                  </a:lnTo>
                  <a:lnTo>
                    <a:pt x="0" y="40"/>
                  </a:lnTo>
                  <a:lnTo>
                    <a:pt x="2" y="40"/>
                  </a:lnTo>
                  <a:lnTo>
                    <a:pt x="4" y="42"/>
                  </a:lnTo>
                  <a:lnTo>
                    <a:pt x="8" y="44"/>
                  </a:lnTo>
                  <a:lnTo>
                    <a:pt x="8" y="46"/>
                  </a:lnTo>
                  <a:lnTo>
                    <a:pt x="10" y="50"/>
                  </a:lnTo>
                  <a:lnTo>
                    <a:pt x="14" y="54"/>
                  </a:lnTo>
                  <a:lnTo>
                    <a:pt x="12" y="58"/>
                  </a:lnTo>
                  <a:lnTo>
                    <a:pt x="10" y="60"/>
                  </a:lnTo>
                  <a:lnTo>
                    <a:pt x="10" y="66"/>
                  </a:lnTo>
                  <a:lnTo>
                    <a:pt x="18" y="66"/>
                  </a:lnTo>
                  <a:lnTo>
                    <a:pt x="18" y="70"/>
                  </a:lnTo>
                  <a:lnTo>
                    <a:pt x="22" y="76"/>
                  </a:lnTo>
                  <a:lnTo>
                    <a:pt x="30" y="84"/>
                  </a:lnTo>
                  <a:lnTo>
                    <a:pt x="30" y="86"/>
                  </a:lnTo>
                  <a:lnTo>
                    <a:pt x="32" y="90"/>
                  </a:lnTo>
                  <a:lnTo>
                    <a:pt x="46" y="96"/>
                  </a:lnTo>
                  <a:lnTo>
                    <a:pt x="60" y="100"/>
                  </a:lnTo>
                  <a:lnTo>
                    <a:pt x="76" y="104"/>
                  </a:lnTo>
                  <a:lnTo>
                    <a:pt x="78" y="100"/>
                  </a:lnTo>
                  <a:lnTo>
                    <a:pt x="78" y="96"/>
                  </a:lnTo>
                  <a:lnTo>
                    <a:pt x="76" y="94"/>
                  </a:lnTo>
                  <a:lnTo>
                    <a:pt x="74" y="94"/>
                  </a:lnTo>
                  <a:lnTo>
                    <a:pt x="78" y="94"/>
                  </a:lnTo>
                  <a:lnTo>
                    <a:pt x="82" y="92"/>
                  </a:lnTo>
                  <a:lnTo>
                    <a:pt x="88" y="92"/>
                  </a:lnTo>
                  <a:lnTo>
                    <a:pt x="90" y="94"/>
                  </a:lnTo>
                  <a:lnTo>
                    <a:pt x="98" y="98"/>
                  </a:lnTo>
                  <a:lnTo>
                    <a:pt x="104" y="106"/>
                  </a:lnTo>
                  <a:lnTo>
                    <a:pt x="108" y="108"/>
                  </a:lnTo>
                  <a:lnTo>
                    <a:pt x="114" y="108"/>
                  </a:lnTo>
                  <a:lnTo>
                    <a:pt x="116" y="108"/>
                  </a:lnTo>
                  <a:lnTo>
                    <a:pt x="120" y="106"/>
                  </a:lnTo>
                  <a:lnTo>
                    <a:pt x="126" y="98"/>
                  </a:lnTo>
                  <a:lnTo>
                    <a:pt x="132" y="94"/>
                  </a:lnTo>
                  <a:lnTo>
                    <a:pt x="134" y="92"/>
                  </a:lnTo>
                  <a:lnTo>
                    <a:pt x="138" y="92"/>
                  </a:lnTo>
                  <a:lnTo>
                    <a:pt x="142" y="92"/>
                  </a:lnTo>
                  <a:lnTo>
                    <a:pt x="142" y="94"/>
                  </a:lnTo>
                  <a:lnTo>
                    <a:pt x="146" y="94"/>
                  </a:lnTo>
                  <a:lnTo>
                    <a:pt x="148" y="96"/>
                  </a:lnTo>
                  <a:lnTo>
                    <a:pt x="152" y="94"/>
                  </a:lnTo>
                  <a:lnTo>
                    <a:pt x="154" y="94"/>
                  </a:lnTo>
                  <a:lnTo>
                    <a:pt x="164" y="94"/>
                  </a:lnTo>
                  <a:lnTo>
                    <a:pt x="162" y="96"/>
                  </a:lnTo>
                  <a:lnTo>
                    <a:pt x="160" y="98"/>
                  </a:lnTo>
                  <a:lnTo>
                    <a:pt x="156" y="98"/>
                  </a:lnTo>
                  <a:lnTo>
                    <a:pt x="158" y="108"/>
                  </a:lnTo>
                  <a:lnTo>
                    <a:pt x="162" y="116"/>
                  </a:lnTo>
                  <a:lnTo>
                    <a:pt x="166" y="11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27" name="Freeform 213"/>
            <p:cNvSpPr/>
            <p:nvPr/>
          </p:nvSpPr>
          <p:spPr bwMode="auto">
            <a:xfrm>
              <a:off x="5788625" y="3809671"/>
              <a:ext cx="21909" cy="37169"/>
            </a:xfrm>
            <a:custGeom>
              <a:gdLst>
                <a:gd fmla="*/ 0 w 16" name="T0"/>
                <a:gd fmla="*/ 2147483647 h 24" name="T1"/>
                <a:gd fmla="*/ 2147483647 w 16" name="T2"/>
                <a:gd fmla="*/ 2147483647 h 24" name="T3"/>
                <a:gd fmla="*/ 2147483647 w 16" name="T4"/>
                <a:gd fmla="*/ 2147483647 h 24" name="T5"/>
                <a:gd fmla="*/ 2147483647 w 16" name="T6"/>
                <a:gd fmla="*/ 0 h 24" name="T7"/>
                <a:gd fmla="*/ 2147483647 w 16" name="T8"/>
                <a:gd fmla="*/ 0 h 24" name="T9"/>
                <a:gd fmla="*/ 2147483647 w 16" name="T10"/>
                <a:gd fmla="*/ 2147483647 h 24" name="T11"/>
                <a:gd fmla="*/ 2147483647 w 16" name="T12"/>
                <a:gd fmla="*/ 2147483647 h 24" name="T13"/>
                <a:gd fmla="*/ 2147483647 w 16" name="T14"/>
                <a:gd fmla="*/ 2147483647 h 24" name="T15"/>
                <a:gd fmla="*/ 2147483647 w 16" name="T16"/>
                <a:gd fmla="*/ 2147483647 h 24" name="T17"/>
                <a:gd fmla="*/ 2147483647 w 16" name="T18"/>
                <a:gd fmla="*/ 2147483647 h 24" name="T19"/>
                <a:gd fmla="*/ 2147483647 w 16" name="T20"/>
                <a:gd fmla="*/ 2147483647 h 24" name="T21"/>
                <a:gd fmla="*/ 2147483647 w 16" name="T22"/>
                <a:gd fmla="*/ 2147483647 h 24" name="T23"/>
                <a:gd fmla="*/ 0 w 16" name="T24"/>
                <a:gd fmla="*/ 2147483647 h 2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6" name="T39"/>
                <a:gd fmla="*/ 0 h 24" name="T40"/>
                <a:gd fmla="*/ 16 w 16" name="T41"/>
                <a:gd fmla="*/ 24 h 24"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24" w="16">
                  <a:moveTo>
                    <a:pt x="0" y="12"/>
                  </a:moveTo>
                  <a:lnTo>
                    <a:pt x="2" y="10"/>
                  </a:lnTo>
                  <a:lnTo>
                    <a:pt x="4" y="8"/>
                  </a:lnTo>
                  <a:lnTo>
                    <a:pt x="2" y="0"/>
                  </a:lnTo>
                  <a:lnTo>
                    <a:pt x="10" y="0"/>
                  </a:lnTo>
                  <a:lnTo>
                    <a:pt x="12" y="6"/>
                  </a:lnTo>
                  <a:lnTo>
                    <a:pt x="14" y="10"/>
                  </a:lnTo>
                  <a:lnTo>
                    <a:pt x="16" y="12"/>
                  </a:lnTo>
                  <a:lnTo>
                    <a:pt x="14" y="16"/>
                  </a:lnTo>
                  <a:lnTo>
                    <a:pt x="10" y="20"/>
                  </a:lnTo>
                  <a:lnTo>
                    <a:pt x="6" y="24"/>
                  </a:lnTo>
                  <a:lnTo>
                    <a:pt x="4" y="20"/>
                  </a:lnTo>
                  <a:lnTo>
                    <a:pt x="0" y="1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28" name="Freeform 214"/>
            <p:cNvSpPr/>
            <p:nvPr/>
          </p:nvSpPr>
          <p:spPr bwMode="auto">
            <a:xfrm>
              <a:off x="5828984" y="3836220"/>
              <a:ext cx="175272" cy="237612"/>
            </a:xfrm>
            <a:custGeom>
              <a:gdLst>
                <a:gd fmla="*/ 2147483647 w 120" name="T0"/>
                <a:gd fmla="*/ 2147483647 h 150" name="T1"/>
                <a:gd fmla="*/ 2147483647 w 120" name="T2"/>
                <a:gd fmla="*/ 2147483647 h 150" name="T3"/>
                <a:gd fmla="*/ 2147483647 w 120" name="T4"/>
                <a:gd fmla="*/ 2147483647 h 150" name="T5"/>
                <a:gd fmla="*/ 2147483647 w 120" name="T6"/>
                <a:gd fmla="*/ 2147483647 h 150" name="T7"/>
                <a:gd fmla="*/ 2147483647 w 120" name="T8"/>
                <a:gd fmla="*/ 2147483647 h 150" name="T9"/>
                <a:gd fmla="*/ 2147483647 w 120" name="T10"/>
                <a:gd fmla="*/ 2147483647 h 150" name="T11"/>
                <a:gd fmla="*/ 2147483647 w 120" name="T12"/>
                <a:gd fmla="*/ 2147483647 h 150" name="T13"/>
                <a:gd fmla="*/ 2147483647 w 120" name="T14"/>
                <a:gd fmla="*/ 2147483647 h 150" name="T15"/>
                <a:gd fmla="*/ 2147483647 w 120" name="T16"/>
                <a:gd fmla="*/ 2147483647 h 150" name="T17"/>
                <a:gd fmla="*/ 2147483647 w 120" name="T18"/>
                <a:gd fmla="*/ 2147483647 h 150" name="T19"/>
                <a:gd fmla="*/ 2147483647 w 120" name="T20"/>
                <a:gd fmla="*/ 2147483647 h 150" name="T21"/>
                <a:gd fmla="*/ 2147483647 w 120" name="T22"/>
                <a:gd fmla="*/ 2147483647 h 150" name="T23"/>
                <a:gd fmla="*/ 2147483647 w 120" name="T24"/>
                <a:gd fmla="*/ 2147483647 h 150" name="T25"/>
                <a:gd fmla="*/ 2147483647 w 120" name="T26"/>
                <a:gd fmla="*/ 2147483647 h 150" name="T27"/>
                <a:gd fmla="*/ 2147483647 w 120" name="T28"/>
                <a:gd fmla="*/ 2147483647 h 150" name="T29"/>
                <a:gd fmla="*/ 2147483647 w 120" name="T30"/>
                <a:gd fmla="*/ 2147483647 h 150" name="T31"/>
                <a:gd fmla="*/ 2147483647 w 120" name="T32"/>
                <a:gd fmla="*/ 2147483647 h 150" name="T33"/>
                <a:gd fmla="*/ 2147483647 w 120" name="T34"/>
                <a:gd fmla="*/ 2147483647 h 150" name="T35"/>
                <a:gd fmla="*/ 2147483647 w 120" name="T36"/>
                <a:gd fmla="*/ 2147483647 h 150" name="T37"/>
                <a:gd fmla="*/ 2147483647 w 120" name="T38"/>
                <a:gd fmla="*/ 2147483647 h 150" name="T39"/>
                <a:gd fmla="*/ 2147483647 w 120" name="T40"/>
                <a:gd fmla="*/ 2147483647 h 150" name="T41"/>
                <a:gd fmla="*/ 2147483647 w 120" name="T42"/>
                <a:gd fmla="*/ 2147483647 h 150" name="T43"/>
                <a:gd fmla="*/ 2147483647 w 120" name="T44"/>
                <a:gd fmla="*/ 2147483647 h 150" name="T45"/>
                <a:gd fmla="*/ 2147483647 w 120" name="T46"/>
                <a:gd fmla="*/ 2147483647 h 150" name="T47"/>
                <a:gd fmla="*/ 2147483647 w 120" name="T48"/>
                <a:gd fmla="*/ 2147483647 h 150" name="T49"/>
                <a:gd fmla="*/ 2147483647 w 120" name="T50"/>
                <a:gd fmla="*/ 2147483647 h 150" name="T51"/>
                <a:gd fmla="*/ 2147483647 w 120" name="T52"/>
                <a:gd fmla="*/ 2147483647 h 150" name="T53"/>
                <a:gd fmla="*/ 2147483647 w 120" name="T54"/>
                <a:gd fmla="*/ 2147483647 h 150" name="T55"/>
                <a:gd fmla="*/ 2147483647 w 120" name="T56"/>
                <a:gd fmla="*/ 2147483647 h 150" name="T57"/>
                <a:gd fmla="*/ 2147483647 w 120" name="T58"/>
                <a:gd fmla="*/ 2147483647 h 150" name="T59"/>
                <a:gd fmla="*/ 2147483647 w 120" name="T60"/>
                <a:gd fmla="*/ 2147483647 h 150" name="T61"/>
                <a:gd fmla="*/ 2147483647 w 120" name="T62"/>
                <a:gd fmla="*/ 2147483647 h 150" name="T63"/>
                <a:gd fmla="*/ 2147483647 w 120" name="T64"/>
                <a:gd fmla="*/ 2147483647 h 150" name="T65"/>
                <a:gd fmla="*/ 0 w 120" name="T66"/>
                <a:gd fmla="*/ 2147483647 h 150" name="T67"/>
                <a:gd fmla="*/ 0 w 120" name="T68"/>
                <a:gd fmla="*/ 2147483647 h 150" name="T69"/>
                <a:gd fmla="*/ 2147483647 w 120" name="T70"/>
                <a:gd fmla="*/ 2147483647 h 150" name="T71"/>
                <a:gd fmla="*/ 2147483647 w 120" name="T72"/>
                <a:gd fmla="*/ 2147483647 h 150" name="T73"/>
                <a:gd fmla="*/ 2147483647 w 120" name="T74"/>
                <a:gd fmla="*/ 2147483647 h 150" name="T75"/>
                <a:gd fmla="*/ 2147483647 w 120" name="T76"/>
                <a:gd fmla="*/ 0 h 150" name="T77"/>
                <a:gd fmla="*/ 2147483647 w 120" name="T78"/>
                <a:gd fmla="*/ 2147483647 h 150"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120" name="T120"/>
                <a:gd fmla="*/ 0 h 150" name="T121"/>
                <a:gd fmla="*/ 120 w 120" name="T122"/>
                <a:gd fmla="*/ 150 h 150"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150" w="120">
                  <a:moveTo>
                    <a:pt x="66" y="4"/>
                  </a:moveTo>
                  <a:lnTo>
                    <a:pt x="72" y="12"/>
                  </a:lnTo>
                  <a:lnTo>
                    <a:pt x="76" y="22"/>
                  </a:lnTo>
                  <a:lnTo>
                    <a:pt x="82" y="26"/>
                  </a:lnTo>
                  <a:lnTo>
                    <a:pt x="88" y="28"/>
                  </a:lnTo>
                  <a:lnTo>
                    <a:pt x="102" y="30"/>
                  </a:lnTo>
                  <a:lnTo>
                    <a:pt x="110" y="34"/>
                  </a:lnTo>
                  <a:lnTo>
                    <a:pt x="116" y="38"/>
                  </a:lnTo>
                  <a:lnTo>
                    <a:pt x="118" y="42"/>
                  </a:lnTo>
                  <a:lnTo>
                    <a:pt x="120" y="50"/>
                  </a:lnTo>
                  <a:lnTo>
                    <a:pt x="118" y="58"/>
                  </a:lnTo>
                  <a:lnTo>
                    <a:pt x="116" y="64"/>
                  </a:lnTo>
                  <a:lnTo>
                    <a:pt x="104" y="76"/>
                  </a:lnTo>
                  <a:lnTo>
                    <a:pt x="98" y="82"/>
                  </a:lnTo>
                  <a:lnTo>
                    <a:pt x="94" y="86"/>
                  </a:lnTo>
                  <a:lnTo>
                    <a:pt x="92" y="90"/>
                  </a:lnTo>
                  <a:lnTo>
                    <a:pt x="92" y="98"/>
                  </a:lnTo>
                  <a:lnTo>
                    <a:pt x="92" y="110"/>
                  </a:lnTo>
                  <a:lnTo>
                    <a:pt x="84" y="112"/>
                  </a:lnTo>
                  <a:lnTo>
                    <a:pt x="78" y="110"/>
                  </a:lnTo>
                  <a:lnTo>
                    <a:pt x="78" y="120"/>
                  </a:lnTo>
                  <a:lnTo>
                    <a:pt x="78" y="122"/>
                  </a:lnTo>
                  <a:lnTo>
                    <a:pt x="78" y="126"/>
                  </a:lnTo>
                  <a:lnTo>
                    <a:pt x="72" y="128"/>
                  </a:lnTo>
                  <a:lnTo>
                    <a:pt x="66" y="130"/>
                  </a:lnTo>
                  <a:lnTo>
                    <a:pt x="64" y="132"/>
                  </a:lnTo>
                  <a:lnTo>
                    <a:pt x="62" y="136"/>
                  </a:lnTo>
                  <a:lnTo>
                    <a:pt x="58" y="140"/>
                  </a:lnTo>
                  <a:lnTo>
                    <a:pt x="56" y="144"/>
                  </a:lnTo>
                  <a:lnTo>
                    <a:pt x="44" y="146"/>
                  </a:lnTo>
                  <a:lnTo>
                    <a:pt x="36" y="148"/>
                  </a:lnTo>
                  <a:lnTo>
                    <a:pt x="30" y="148"/>
                  </a:lnTo>
                  <a:lnTo>
                    <a:pt x="20" y="150"/>
                  </a:lnTo>
                  <a:lnTo>
                    <a:pt x="0" y="126"/>
                  </a:lnTo>
                  <a:lnTo>
                    <a:pt x="0" y="118"/>
                  </a:lnTo>
                  <a:lnTo>
                    <a:pt x="50" y="74"/>
                  </a:lnTo>
                  <a:lnTo>
                    <a:pt x="50" y="40"/>
                  </a:lnTo>
                  <a:lnTo>
                    <a:pt x="42" y="34"/>
                  </a:lnTo>
                  <a:lnTo>
                    <a:pt x="66" y="0"/>
                  </a:lnTo>
                  <a:lnTo>
                    <a:pt x="66" y="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29" name="Freeform 215"/>
            <p:cNvSpPr/>
            <p:nvPr/>
          </p:nvSpPr>
          <p:spPr bwMode="auto">
            <a:xfrm>
              <a:off x="5905089" y="3799051"/>
              <a:ext cx="13837" cy="27876"/>
            </a:xfrm>
            <a:custGeom>
              <a:gdLst>
                <a:gd fmla="*/ 0 w 10" name="T0"/>
                <a:gd fmla="*/ 2147483647 h 18" name="T1"/>
                <a:gd fmla="*/ 2147483647 w 10" name="T2"/>
                <a:gd fmla="*/ 0 h 18" name="T3"/>
                <a:gd fmla="*/ 2147483647 w 10" name="T4"/>
                <a:gd fmla="*/ 2147483647 h 18" name="T5"/>
                <a:gd fmla="*/ 2147483647 w 10" name="T6"/>
                <a:gd fmla="*/ 2147483647 h 18" name="T7"/>
                <a:gd fmla="*/ 2147483647 w 10" name="T8"/>
                <a:gd fmla="*/ 2147483647 h 18" name="T9"/>
                <a:gd fmla="*/ 2147483647 w 10" name="T10"/>
                <a:gd fmla="*/ 2147483647 h 18" name="T11"/>
                <a:gd fmla="*/ 2147483647 w 10" name="T12"/>
                <a:gd fmla="*/ 2147483647 h 18" name="T13"/>
                <a:gd fmla="*/ 0 w 10" name="T14"/>
                <a:gd fmla="*/ 2147483647 h 18" name="T15"/>
                <a:gd fmla="*/ 0 60000 65536" name="T16"/>
                <a:gd fmla="*/ 0 60000 65536" name="T17"/>
                <a:gd fmla="*/ 0 60000 65536" name="T18"/>
                <a:gd fmla="*/ 0 60000 65536" name="T19"/>
                <a:gd fmla="*/ 0 60000 65536" name="T20"/>
                <a:gd fmla="*/ 0 60000 65536" name="T21"/>
                <a:gd fmla="*/ 0 60000 65536" name="T22"/>
                <a:gd fmla="*/ 0 60000 65536" name="T23"/>
                <a:gd fmla="*/ 0 w 10" name="T24"/>
                <a:gd fmla="*/ 0 h 18" name="T25"/>
                <a:gd fmla="*/ 10 w 10" name="T26"/>
                <a:gd fmla="*/ 18 h 1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8" w="10">
                  <a:moveTo>
                    <a:pt x="0" y="8"/>
                  </a:moveTo>
                  <a:lnTo>
                    <a:pt x="6" y="0"/>
                  </a:lnTo>
                  <a:lnTo>
                    <a:pt x="10" y="6"/>
                  </a:lnTo>
                  <a:lnTo>
                    <a:pt x="10" y="14"/>
                  </a:lnTo>
                  <a:lnTo>
                    <a:pt x="6" y="18"/>
                  </a:lnTo>
                  <a:lnTo>
                    <a:pt x="4" y="16"/>
                  </a:lnTo>
                  <a:lnTo>
                    <a:pt x="2" y="12"/>
                  </a:lnTo>
                  <a:lnTo>
                    <a:pt x="0"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30" name="Freeform 216"/>
            <p:cNvSpPr/>
            <p:nvPr/>
          </p:nvSpPr>
          <p:spPr bwMode="auto">
            <a:xfrm>
              <a:off x="5794390" y="3812326"/>
              <a:ext cx="130301" cy="76991"/>
            </a:xfrm>
            <a:custGeom>
              <a:gdLst>
                <a:gd fmla="*/ 2147483647 w 90" name="T0"/>
                <a:gd fmla="*/ 2147483647 h 50" name="T1"/>
                <a:gd fmla="*/ 2147483647 w 90" name="T2"/>
                <a:gd fmla="*/ 2147483647 h 50" name="T3"/>
                <a:gd fmla="*/ 2147483647 w 90" name="T4"/>
                <a:gd fmla="*/ 2147483647 h 50" name="T5"/>
                <a:gd fmla="*/ 2147483647 w 90" name="T6"/>
                <a:gd fmla="*/ 2147483647 h 50" name="T7"/>
                <a:gd fmla="*/ 2147483647 w 90" name="T8"/>
                <a:gd fmla="*/ 2147483647 h 50" name="T9"/>
                <a:gd fmla="*/ 2147483647 w 90" name="T10"/>
                <a:gd fmla="*/ 2147483647 h 50" name="T11"/>
                <a:gd fmla="*/ 2147483647 w 90" name="T12"/>
                <a:gd fmla="*/ 0 h 50" name="T13"/>
                <a:gd fmla="*/ 2147483647 w 90" name="T14"/>
                <a:gd fmla="*/ 2147483647 h 50" name="T15"/>
                <a:gd fmla="*/ 2147483647 w 90" name="T16"/>
                <a:gd fmla="*/ 2147483647 h 50" name="T17"/>
                <a:gd fmla="*/ 2147483647 w 90" name="T18"/>
                <a:gd fmla="*/ 2147483647 h 50" name="T19"/>
                <a:gd fmla="*/ 2147483647 w 90" name="T20"/>
                <a:gd fmla="*/ 2147483647 h 50" name="T21"/>
                <a:gd fmla="*/ 2147483647 w 90" name="T22"/>
                <a:gd fmla="*/ 2147483647 h 50" name="T23"/>
                <a:gd fmla="*/ 2147483647 w 90" name="T24"/>
                <a:gd fmla="*/ 2147483647 h 50" name="T25"/>
                <a:gd fmla="*/ 2147483647 w 90" name="T26"/>
                <a:gd fmla="*/ 2147483647 h 50" name="T27"/>
                <a:gd fmla="*/ 2147483647 w 90" name="T28"/>
                <a:gd fmla="*/ 2147483647 h 50" name="T29"/>
                <a:gd fmla="*/ 2147483647 w 90" name="T30"/>
                <a:gd fmla="*/ 2147483647 h 50" name="T31"/>
                <a:gd fmla="*/ 0 w 90" name="T32"/>
                <a:gd fmla="*/ 2147483647 h 50" name="T33"/>
                <a:gd fmla="*/ 2147483647 w 90" name="T34"/>
                <a:gd fmla="*/ 2147483647 h 50" name="T35"/>
                <a:gd fmla="*/ 2147483647 w 90" name="T36"/>
                <a:gd fmla="*/ 2147483647 h 50" name="T37"/>
                <a:gd fmla="*/ 2147483647 w 90" name="T38"/>
                <a:gd fmla="*/ 2147483647 h 50" name="T39"/>
                <a:gd fmla="*/ 2147483647 w 90" name="T40"/>
                <a:gd fmla="*/ 2147483647 h 5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90" name="T63"/>
                <a:gd fmla="*/ 0 h 50" name="T64"/>
                <a:gd fmla="*/ 90 w 90" name="T65"/>
                <a:gd fmla="*/ 50 h 50"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50" w="90">
                  <a:moveTo>
                    <a:pt x="66" y="50"/>
                  </a:moveTo>
                  <a:lnTo>
                    <a:pt x="90" y="16"/>
                  </a:lnTo>
                  <a:lnTo>
                    <a:pt x="86" y="6"/>
                  </a:lnTo>
                  <a:lnTo>
                    <a:pt x="82" y="10"/>
                  </a:lnTo>
                  <a:lnTo>
                    <a:pt x="80" y="8"/>
                  </a:lnTo>
                  <a:lnTo>
                    <a:pt x="78" y="4"/>
                  </a:lnTo>
                  <a:lnTo>
                    <a:pt x="76" y="0"/>
                  </a:lnTo>
                  <a:lnTo>
                    <a:pt x="66" y="12"/>
                  </a:lnTo>
                  <a:lnTo>
                    <a:pt x="58" y="22"/>
                  </a:lnTo>
                  <a:lnTo>
                    <a:pt x="52" y="28"/>
                  </a:lnTo>
                  <a:lnTo>
                    <a:pt x="44" y="30"/>
                  </a:lnTo>
                  <a:lnTo>
                    <a:pt x="36" y="34"/>
                  </a:lnTo>
                  <a:lnTo>
                    <a:pt x="26" y="34"/>
                  </a:lnTo>
                  <a:lnTo>
                    <a:pt x="20" y="34"/>
                  </a:lnTo>
                  <a:lnTo>
                    <a:pt x="12" y="30"/>
                  </a:lnTo>
                  <a:lnTo>
                    <a:pt x="2" y="22"/>
                  </a:lnTo>
                  <a:lnTo>
                    <a:pt x="0" y="28"/>
                  </a:lnTo>
                  <a:lnTo>
                    <a:pt x="10" y="36"/>
                  </a:lnTo>
                  <a:lnTo>
                    <a:pt x="22" y="40"/>
                  </a:lnTo>
                  <a:lnTo>
                    <a:pt x="22" y="48"/>
                  </a:lnTo>
                  <a:lnTo>
                    <a:pt x="66" y="5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31" name="Freeform 217"/>
            <p:cNvSpPr/>
            <p:nvPr/>
          </p:nvSpPr>
          <p:spPr bwMode="auto">
            <a:xfrm>
              <a:off x="5619118" y="4023389"/>
              <a:ext cx="239846" cy="167258"/>
            </a:xfrm>
            <a:custGeom>
              <a:gdLst>
                <a:gd fmla="*/ 2147483647 w 164" name="T0"/>
                <a:gd fmla="*/ 2147483647 h 106" name="T1"/>
                <a:gd fmla="*/ 2147483647 w 164" name="T2"/>
                <a:gd fmla="*/ 2147483647 h 106" name="T3"/>
                <a:gd fmla="*/ 2147483647 w 164" name="T4"/>
                <a:gd fmla="*/ 0 h 106" name="T5"/>
                <a:gd fmla="*/ 2147483647 w 164" name="T6"/>
                <a:gd fmla="*/ 2147483647 h 106" name="T7"/>
                <a:gd fmla="*/ 2147483647 w 164" name="T8"/>
                <a:gd fmla="*/ 2147483647 h 106" name="T9"/>
                <a:gd fmla="*/ 2147483647 w 164" name="T10"/>
                <a:gd fmla="*/ 2147483647 h 106" name="T11"/>
                <a:gd fmla="*/ 2147483647 w 164" name="T12"/>
                <a:gd fmla="*/ 2147483647 h 106" name="T13"/>
                <a:gd fmla="*/ 2147483647 w 164" name="T14"/>
                <a:gd fmla="*/ 2147483647 h 106" name="T15"/>
                <a:gd fmla="*/ 2147483647 w 164" name="T16"/>
                <a:gd fmla="*/ 2147483647 h 106" name="T17"/>
                <a:gd fmla="*/ 2147483647 w 164" name="T18"/>
                <a:gd fmla="*/ 2147483647 h 106" name="T19"/>
                <a:gd fmla="*/ 2147483647 w 164" name="T20"/>
                <a:gd fmla="*/ 2147483647 h 106" name="T21"/>
                <a:gd fmla="*/ 2147483647 w 164" name="T22"/>
                <a:gd fmla="*/ 2147483647 h 106" name="T23"/>
                <a:gd fmla="*/ 2147483647 w 164" name="T24"/>
                <a:gd fmla="*/ 2147483647 h 106" name="T25"/>
                <a:gd fmla="*/ 2147483647 w 164" name="T26"/>
                <a:gd fmla="*/ 2147483647 h 106" name="T27"/>
                <a:gd fmla="*/ 2147483647 w 164" name="T28"/>
                <a:gd fmla="*/ 2147483647 h 106" name="T29"/>
                <a:gd fmla="*/ 2147483647 w 164" name="T30"/>
                <a:gd fmla="*/ 2147483647 h 106" name="T31"/>
                <a:gd fmla="*/ 0 w 164" name="T32"/>
                <a:gd fmla="*/ 2147483647 h 106" name="T33"/>
                <a:gd fmla="*/ 2147483647 w 164" name="T34"/>
                <a:gd fmla="*/ 2147483647 h 106" name="T35"/>
                <a:gd fmla="*/ 2147483647 w 164" name="T36"/>
                <a:gd fmla="*/ 2147483647 h 106" name="T37"/>
                <a:gd fmla="*/ 2147483647 w 164" name="T38"/>
                <a:gd fmla="*/ 2147483647 h 106" name="T39"/>
                <a:gd fmla="*/ 2147483647 w 164" name="T40"/>
                <a:gd fmla="*/ 2147483647 h 106" name="T41"/>
                <a:gd fmla="*/ 2147483647 w 164" name="T42"/>
                <a:gd fmla="*/ 2147483647 h 106" name="T43"/>
                <a:gd fmla="*/ 2147483647 w 164" name="T44"/>
                <a:gd fmla="*/ 2147483647 h 106" name="T45"/>
                <a:gd fmla="*/ 2147483647 w 164" name="T46"/>
                <a:gd fmla="*/ 2147483647 h 106" name="T47"/>
                <a:gd fmla="*/ 2147483647 w 164" name="T48"/>
                <a:gd fmla="*/ 2147483647 h 106" name="T49"/>
                <a:gd fmla="*/ 2147483647 w 164" name="T50"/>
                <a:gd fmla="*/ 2147483647 h 106" name="T51"/>
                <a:gd fmla="*/ 2147483647 w 164" name="T52"/>
                <a:gd fmla="*/ 2147483647 h 106" name="T53"/>
                <a:gd fmla="*/ 2147483647 w 164" name="T54"/>
                <a:gd fmla="*/ 2147483647 h 106" name="T55"/>
                <a:gd fmla="*/ 2147483647 w 164" name="T56"/>
                <a:gd fmla="*/ 2147483647 h 106" name="T57"/>
                <a:gd fmla="*/ 2147483647 w 164" name="T58"/>
                <a:gd fmla="*/ 2147483647 h 106" name="T59"/>
                <a:gd fmla="*/ 2147483647 w 164" name="T60"/>
                <a:gd fmla="*/ 2147483647 h 106" name="T61"/>
                <a:gd fmla="*/ 2147483647 w 164" name="T62"/>
                <a:gd fmla="*/ 2147483647 h 106" name="T63"/>
                <a:gd fmla="*/ 2147483647 w 164" name="T64"/>
                <a:gd fmla="*/ 2147483647 h 106" name="T65"/>
                <a:gd fmla="*/ 2147483647 w 164" name="T66"/>
                <a:gd fmla="*/ 2147483647 h 106" name="T67"/>
                <a:gd fmla="*/ 2147483647 w 164" name="T68"/>
                <a:gd fmla="*/ 2147483647 h 106" name="T69"/>
                <a:gd fmla="*/ 2147483647 w 164" name="T70"/>
                <a:gd fmla="*/ 2147483647 h 106" name="T71"/>
                <a:gd fmla="*/ 2147483647 w 164" name="T72"/>
                <a:gd fmla="*/ 2147483647 h 106" name="T73"/>
                <a:gd fmla="*/ 2147483647 w 164" name="T74"/>
                <a:gd fmla="*/ 2147483647 h 106" name="T75"/>
                <a:gd fmla="*/ 2147483647 w 164" name="T76"/>
                <a:gd fmla="*/ 2147483647 h 106" name="T77"/>
                <a:gd fmla="*/ 2147483647 w 164" name="T78"/>
                <a:gd fmla="*/ 2147483647 h 106" name="T79"/>
                <a:gd fmla="*/ 2147483647 w 164" name="T80"/>
                <a:gd fmla="*/ 2147483647 h 10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164" name="T123"/>
                <a:gd fmla="*/ 0 h 106" name="T124"/>
                <a:gd fmla="*/ 164 w 164" name="T125"/>
                <a:gd fmla="*/ 106 h 106"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105" w="164">
                  <a:moveTo>
                    <a:pt x="164" y="32"/>
                  </a:moveTo>
                  <a:lnTo>
                    <a:pt x="144" y="8"/>
                  </a:lnTo>
                  <a:lnTo>
                    <a:pt x="144" y="0"/>
                  </a:lnTo>
                  <a:lnTo>
                    <a:pt x="96" y="12"/>
                  </a:lnTo>
                  <a:lnTo>
                    <a:pt x="52" y="56"/>
                  </a:lnTo>
                  <a:lnTo>
                    <a:pt x="50" y="34"/>
                  </a:lnTo>
                  <a:lnTo>
                    <a:pt x="30" y="28"/>
                  </a:lnTo>
                  <a:lnTo>
                    <a:pt x="26" y="26"/>
                  </a:lnTo>
                  <a:lnTo>
                    <a:pt x="24" y="28"/>
                  </a:lnTo>
                  <a:lnTo>
                    <a:pt x="18" y="26"/>
                  </a:lnTo>
                  <a:lnTo>
                    <a:pt x="14" y="22"/>
                  </a:lnTo>
                  <a:lnTo>
                    <a:pt x="12" y="24"/>
                  </a:lnTo>
                  <a:lnTo>
                    <a:pt x="10" y="28"/>
                  </a:lnTo>
                  <a:lnTo>
                    <a:pt x="8" y="34"/>
                  </a:lnTo>
                  <a:lnTo>
                    <a:pt x="6" y="38"/>
                  </a:lnTo>
                  <a:lnTo>
                    <a:pt x="4" y="46"/>
                  </a:lnTo>
                  <a:lnTo>
                    <a:pt x="0" y="54"/>
                  </a:lnTo>
                  <a:lnTo>
                    <a:pt x="10" y="78"/>
                  </a:lnTo>
                  <a:lnTo>
                    <a:pt x="14" y="92"/>
                  </a:lnTo>
                  <a:lnTo>
                    <a:pt x="14" y="106"/>
                  </a:lnTo>
                  <a:lnTo>
                    <a:pt x="20" y="106"/>
                  </a:lnTo>
                  <a:lnTo>
                    <a:pt x="30" y="106"/>
                  </a:lnTo>
                  <a:lnTo>
                    <a:pt x="40" y="102"/>
                  </a:lnTo>
                  <a:lnTo>
                    <a:pt x="44" y="98"/>
                  </a:lnTo>
                  <a:lnTo>
                    <a:pt x="52" y="94"/>
                  </a:lnTo>
                  <a:lnTo>
                    <a:pt x="66" y="90"/>
                  </a:lnTo>
                  <a:lnTo>
                    <a:pt x="76" y="88"/>
                  </a:lnTo>
                  <a:lnTo>
                    <a:pt x="86" y="84"/>
                  </a:lnTo>
                  <a:lnTo>
                    <a:pt x="96" y="82"/>
                  </a:lnTo>
                  <a:lnTo>
                    <a:pt x="100" y="78"/>
                  </a:lnTo>
                  <a:lnTo>
                    <a:pt x="104" y="76"/>
                  </a:lnTo>
                  <a:lnTo>
                    <a:pt x="106" y="70"/>
                  </a:lnTo>
                  <a:lnTo>
                    <a:pt x="112" y="68"/>
                  </a:lnTo>
                  <a:lnTo>
                    <a:pt x="130" y="64"/>
                  </a:lnTo>
                  <a:lnTo>
                    <a:pt x="140" y="60"/>
                  </a:lnTo>
                  <a:lnTo>
                    <a:pt x="150" y="54"/>
                  </a:lnTo>
                  <a:lnTo>
                    <a:pt x="152" y="50"/>
                  </a:lnTo>
                  <a:lnTo>
                    <a:pt x="154" y="44"/>
                  </a:lnTo>
                  <a:lnTo>
                    <a:pt x="158" y="36"/>
                  </a:lnTo>
                  <a:lnTo>
                    <a:pt x="160" y="34"/>
                  </a:lnTo>
                  <a:lnTo>
                    <a:pt x="164" y="3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32" name="Freeform 218"/>
            <p:cNvSpPr/>
            <p:nvPr/>
          </p:nvSpPr>
          <p:spPr bwMode="auto">
            <a:xfrm>
              <a:off x="5679080" y="3696838"/>
              <a:ext cx="61115" cy="43805"/>
            </a:xfrm>
            <a:custGeom>
              <a:gdLst>
                <a:gd fmla="*/ 2147483647 w 42" name="T0"/>
                <a:gd fmla="*/ 2147483647 h 28" name="T1"/>
                <a:gd fmla="*/ 2147483647 w 42" name="T2"/>
                <a:gd fmla="*/ 2147483647 h 28" name="T3"/>
                <a:gd fmla="*/ 2147483647 w 42" name="T4"/>
                <a:gd fmla="*/ 2147483647 h 28" name="T5"/>
                <a:gd fmla="*/ 2147483647 w 42" name="T6"/>
                <a:gd fmla="*/ 2147483647 h 28" name="T7"/>
                <a:gd fmla="*/ 0 w 42" name="T8"/>
                <a:gd fmla="*/ 2147483647 h 28" name="T9"/>
                <a:gd fmla="*/ 2147483647 w 42" name="T10"/>
                <a:gd fmla="*/ 2147483647 h 28" name="T11"/>
                <a:gd fmla="*/ 2147483647 w 42" name="T12"/>
                <a:gd fmla="*/ 2147483647 h 28" name="T13"/>
                <a:gd fmla="*/ 2147483647 w 42" name="T14"/>
                <a:gd fmla="*/ 0 h 28" name="T15"/>
                <a:gd fmla="*/ 2147483647 w 42" name="T16"/>
                <a:gd fmla="*/ 0 h 28" name="T17"/>
                <a:gd fmla="*/ 2147483647 w 42" name="T18"/>
                <a:gd fmla="*/ 0 h 28" name="T19"/>
                <a:gd fmla="*/ 2147483647 w 42" name="T20"/>
                <a:gd fmla="*/ 2147483647 h 28" name="T21"/>
                <a:gd fmla="*/ 2147483647 w 42" name="T22"/>
                <a:gd fmla="*/ 0 h 28" name="T23"/>
                <a:gd fmla="*/ 2147483647 w 42" name="T24"/>
                <a:gd fmla="*/ 2147483647 h 28" name="T25"/>
                <a:gd fmla="*/ 2147483647 w 42" name="T26"/>
                <a:gd fmla="*/ 2147483647 h 28" name="T27"/>
                <a:gd fmla="*/ 2147483647 w 42" name="T28"/>
                <a:gd fmla="*/ 2147483647 h 28" name="T29"/>
                <a:gd fmla="*/ 2147483647 w 42" name="T30"/>
                <a:gd fmla="*/ 2147483647 h 28" name="T31"/>
                <a:gd fmla="*/ 2147483647 w 42" name="T32"/>
                <a:gd fmla="*/ 2147483647 h 28" name="T33"/>
                <a:gd fmla="*/ 2147483647 w 42" name="T34"/>
                <a:gd fmla="*/ 2147483647 h 28" name="T35"/>
                <a:gd fmla="*/ 2147483647 w 42" name="T36"/>
                <a:gd fmla="*/ 2147483647 h 28" name="T37"/>
                <a:gd fmla="*/ 2147483647 w 42" name="T38"/>
                <a:gd fmla="*/ 2147483647 h 2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42" name="T60"/>
                <a:gd fmla="*/ 0 h 28" name="T61"/>
                <a:gd fmla="*/ 42 w 42" name="T62"/>
                <a:gd fmla="*/ 28 h 28"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28" w="42">
                  <a:moveTo>
                    <a:pt x="42" y="28"/>
                  </a:moveTo>
                  <a:lnTo>
                    <a:pt x="24" y="28"/>
                  </a:lnTo>
                  <a:lnTo>
                    <a:pt x="20" y="24"/>
                  </a:lnTo>
                  <a:lnTo>
                    <a:pt x="16" y="22"/>
                  </a:lnTo>
                  <a:lnTo>
                    <a:pt x="0" y="18"/>
                  </a:lnTo>
                  <a:lnTo>
                    <a:pt x="4" y="10"/>
                  </a:lnTo>
                  <a:lnTo>
                    <a:pt x="8" y="4"/>
                  </a:lnTo>
                  <a:lnTo>
                    <a:pt x="12" y="0"/>
                  </a:lnTo>
                  <a:lnTo>
                    <a:pt x="18" y="0"/>
                  </a:lnTo>
                  <a:lnTo>
                    <a:pt x="22" y="0"/>
                  </a:lnTo>
                  <a:lnTo>
                    <a:pt x="26" y="2"/>
                  </a:lnTo>
                  <a:lnTo>
                    <a:pt x="28" y="0"/>
                  </a:lnTo>
                  <a:lnTo>
                    <a:pt x="30" y="2"/>
                  </a:lnTo>
                  <a:lnTo>
                    <a:pt x="24" y="4"/>
                  </a:lnTo>
                  <a:lnTo>
                    <a:pt x="26" y="10"/>
                  </a:lnTo>
                  <a:lnTo>
                    <a:pt x="28" y="14"/>
                  </a:lnTo>
                  <a:lnTo>
                    <a:pt x="38" y="20"/>
                  </a:lnTo>
                  <a:lnTo>
                    <a:pt x="40" y="24"/>
                  </a:lnTo>
                  <a:lnTo>
                    <a:pt x="42" y="26"/>
                  </a:lnTo>
                  <a:lnTo>
                    <a:pt x="42" y="2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33" name="Freeform 219"/>
            <p:cNvSpPr/>
            <p:nvPr/>
          </p:nvSpPr>
          <p:spPr bwMode="auto">
            <a:xfrm>
              <a:off x="5586831" y="3410111"/>
              <a:ext cx="485460" cy="418144"/>
            </a:xfrm>
            <a:custGeom>
              <a:gdLst>
                <a:gd fmla="*/ 2147483647 w 332" name="T0"/>
                <a:gd fmla="*/ 2147483647 h 266" name="T1"/>
                <a:gd fmla="*/ 2147483647 w 332" name="T2"/>
                <a:gd fmla="*/ 2147483647 h 266" name="T3"/>
                <a:gd fmla="*/ 2147483647 w 332" name="T4"/>
                <a:gd fmla="*/ 2147483647 h 266" name="T5"/>
                <a:gd fmla="*/ 2147483647 w 332" name="T6"/>
                <a:gd fmla="*/ 2147483647 h 266" name="T7"/>
                <a:gd fmla="*/ 2147483647 w 332" name="T8"/>
                <a:gd fmla="*/ 2147483647 h 266" name="T9"/>
                <a:gd fmla="*/ 2147483647 w 332" name="T10"/>
                <a:gd fmla="*/ 2147483647 h 266" name="T11"/>
                <a:gd fmla="*/ 2147483647 w 332" name="T12"/>
                <a:gd fmla="*/ 2147483647 h 266" name="T13"/>
                <a:gd fmla="*/ 2147483647 w 332" name="T14"/>
                <a:gd fmla="*/ 2147483647 h 266" name="T15"/>
                <a:gd fmla="*/ 2147483647 w 332" name="T16"/>
                <a:gd fmla="*/ 2147483647 h 266" name="T17"/>
                <a:gd fmla="*/ 2147483647 w 332" name="T18"/>
                <a:gd fmla="*/ 2147483647 h 266" name="T19"/>
                <a:gd fmla="*/ 2147483647 w 332" name="T20"/>
                <a:gd fmla="*/ 2147483647 h 266" name="T21"/>
                <a:gd fmla="*/ 2147483647 w 332" name="T22"/>
                <a:gd fmla="*/ 2147483647 h 266" name="T23"/>
                <a:gd fmla="*/ 2147483647 w 332" name="T24"/>
                <a:gd fmla="*/ 2147483647 h 266" name="T25"/>
                <a:gd fmla="*/ 2147483647 w 332" name="T26"/>
                <a:gd fmla="*/ 2147483647 h 266" name="T27"/>
                <a:gd fmla="*/ 2147483647 w 332" name="T28"/>
                <a:gd fmla="*/ 2147483647 h 266" name="T29"/>
                <a:gd fmla="*/ 2147483647 w 332" name="T30"/>
                <a:gd fmla="*/ 2147483647 h 266" name="T31"/>
                <a:gd fmla="*/ 2147483647 w 332" name="T32"/>
                <a:gd fmla="*/ 2147483647 h 266" name="T33"/>
                <a:gd fmla="*/ 2147483647 w 332" name="T34"/>
                <a:gd fmla="*/ 2147483647 h 266" name="T35"/>
                <a:gd fmla="*/ 2147483647 w 332" name="T36"/>
                <a:gd fmla="*/ 2147483647 h 266" name="T37"/>
                <a:gd fmla="*/ 2147483647 w 332" name="T38"/>
                <a:gd fmla="*/ 2147483647 h 266" name="T39"/>
                <a:gd fmla="*/ 2147483647 w 332" name="T40"/>
                <a:gd fmla="*/ 2147483647 h 266" name="T41"/>
                <a:gd fmla="*/ 2147483647 w 332" name="T42"/>
                <a:gd fmla="*/ 2147483647 h 266" name="T43"/>
                <a:gd fmla="*/ 2147483647 w 332" name="T44"/>
                <a:gd fmla="*/ 2147483647 h 266" name="T45"/>
                <a:gd fmla="*/ 2147483647 w 332" name="T46"/>
                <a:gd fmla="*/ 2147483647 h 266" name="T47"/>
                <a:gd fmla="*/ 2147483647 w 332" name="T48"/>
                <a:gd fmla="*/ 2147483647 h 266" name="T49"/>
                <a:gd fmla="*/ 2147483647 w 332" name="T50"/>
                <a:gd fmla="*/ 2147483647 h 266" name="T51"/>
                <a:gd fmla="*/ 2147483647 w 332" name="T52"/>
                <a:gd fmla="*/ 2147483647 h 266" name="T53"/>
                <a:gd fmla="*/ 2147483647 w 332" name="T54"/>
                <a:gd fmla="*/ 2147483647 h 266" name="T55"/>
                <a:gd fmla="*/ 2147483647 w 332" name="T56"/>
                <a:gd fmla="*/ 2147483647 h 266" name="T57"/>
                <a:gd fmla="*/ 2147483647 w 332" name="T58"/>
                <a:gd fmla="*/ 2147483647 h 266" name="T59"/>
                <a:gd fmla="*/ 2147483647 w 332" name="T60"/>
                <a:gd fmla="*/ 2147483647 h 266" name="T61"/>
                <a:gd fmla="*/ 2147483647 w 332" name="T62"/>
                <a:gd fmla="*/ 2147483647 h 266" name="T63"/>
                <a:gd fmla="*/ 2147483647 w 332" name="T64"/>
                <a:gd fmla="*/ 0 h 266" name="T65"/>
                <a:gd fmla="*/ 0 w 332" name="T66"/>
                <a:gd fmla="*/ 2147483647 h 266" name="T67"/>
                <a:gd fmla="*/ 2147483647 w 332" name="T68"/>
                <a:gd fmla="*/ 2147483647 h 266" name="T69"/>
                <a:gd fmla="*/ 2147483647 w 332" name="T70"/>
                <a:gd fmla="*/ 2147483647 h 266" name="T71"/>
                <a:gd fmla="*/ 2147483647 w 332" name="T72"/>
                <a:gd fmla="*/ 2147483647 h 266" name="T73"/>
                <a:gd fmla="*/ 2147483647 w 332" name="T74"/>
                <a:gd fmla="*/ 2147483647 h 266" name="T75"/>
                <a:gd fmla="*/ 2147483647 w 332" name="T76"/>
                <a:gd fmla="*/ 2147483647 h 266" name="T77"/>
                <a:gd fmla="*/ 2147483647 w 332" name="T78"/>
                <a:gd fmla="*/ 2147483647 h 266" name="T79"/>
                <a:gd fmla="*/ 2147483647 w 332" name="T80"/>
                <a:gd fmla="*/ 2147483647 h 266" name="T81"/>
                <a:gd fmla="*/ 2147483647 w 332" name="T82"/>
                <a:gd fmla="*/ 2147483647 h 26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332" name="T126"/>
                <a:gd fmla="*/ 0 h 266" name="T127"/>
                <a:gd fmla="*/ 332 w 332" name="T128"/>
                <a:gd fmla="*/ 266 h 266"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266" w="332">
                  <a:moveTo>
                    <a:pt x="94" y="184"/>
                  </a:moveTo>
                  <a:lnTo>
                    <a:pt x="98" y="180"/>
                  </a:lnTo>
                  <a:lnTo>
                    <a:pt x="100" y="172"/>
                  </a:lnTo>
                  <a:lnTo>
                    <a:pt x="112" y="180"/>
                  </a:lnTo>
                  <a:lnTo>
                    <a:pt x="122" y="190"/>
                  </a:lnTo>
                  <a:lnTo>
                    <a:pt x="144" y="212"/>
                  </a:lnTo>
                  <a:lnTo>
                    <a:pt x="154" y="222"/>
                  </a:lnTo>
                  <a:lnTo>
                    <a:pt x="166" y="230"/>
                  </a:lnTo>
                  <a:lnTo>
                    <a:pt x="180" y="238"/>
                  </a:lnTo>
                  <a:lnTo>
                    <a:pt x="188" y="238"/>
                  </a:lnTo>
                  <a:lnTo>
                    <a:pt x="198" y="240"/>
                  </a:lnTo>
                  <a:lnTo>
                    <a:pt x="206" y="238"/>
                  </a:lnTo>
                  <a:lnTo>
                    <a:pt x="214" y="234"/>
                  </a:lnTo>
                  <a:lnTo>
                    <a:pt x="222" y="230"/>
                  </a:lnTo>
                  <a:lnTo>
                    <a:pt x="228" y="228"/>
                  </a:lnTo>
                  <a:lnTo>
                    <a:pt x="234" y="228"/>
                  </a:lnTo>
                  <a:lnTo>
                    <a:pt x="236" y="230"/>
                  </a:lnTo>
                  <a:lnTo>
                    <a:pt x="236" y="234"/>
                  </a:lnTo>
                  <a:lnTo>
                    <a:pt x="238" y="240"/>
                  </a:lnTo>
                  <a:lnTo>
                    <a:pt x="236" y="246"/>
                  </a:lnTo>
                  <a:lnTo>
                    <a:pt x="240" y="248"/>
                  </a:lnTo>
                  <a:lnTo>
                    <a:pt x="246" y="252"/>
                  </a:lnTo>
                  <a:lnTo>
                    <a:pt x="262" y="258"/>
                  </a:lnTo>
                  <a:lnTo>
                    <a:pt x="282" y="264"/>
                  </a:lnTo>
                  <a:lnTo>
                    <a:pt x="294" y="266"/>
                  </a:lnTo>
                  <a:lnTo>
                    <a:pt x="302" y="266"/>
                  </a:lnTo>
                  <a:lnTo>
                    <a:pt x="308" y="266"/>
                  </a:lnTo>
                  <a:lnTo>
                    <a:pt x="308" y="258"/>
                  </a:lnTo>
                  <a:lnTo>
                    <a:pt x="310" y="254"/>
                  </a:lnTo>
                  <a:lnTo>
                    <a:pt x="312" y="248"/>
                  </a:lnTo>
                  <a:lnTo>
                    <a:pt x="316" y="246"/>
                  </a:lnTo>
                  <a:lnTo>
                    <a:pt x="326" y="240"/>
                  </a:lnTo>
                  <a:lnTo>
                    <a:pt x="330" y="238"/>
                  </a:lnTo>
                  <a:lnTo>
                    <a:pt x="332" y="234"/>
                  </a:lnTo>
                  <a:lnTo>
                    <a:pt x="328" y="230"/>
                  </a:lnTo>
                  <a:lnTo>
                    <a:pt x="322" y="226"/>
                  </a:lnTo>
                  <a:lnTo>
                    <a:pt x="320" y="218"/>
                  </a:lnTo>
                  <a:lnTo>
                    <a:pt x="318" y="212"/>
                  </a:lnTo>
                  <a:lnTo>
                    <a:pt x="314" y="210"/>
                  </a:lnTo>
                  <a:lnTo>
                    <a:pt x="310" y="210"/>
                  </a:lnTo>
                  <a:lnTo>
                    <a:pt x="304" y="204"/>
                  </a:lnTo>
                  <a:lnTo>
                    <a:pt x="298" y="196"/>
                  </a:lnTo>
                  <a:lnTo>
                    <a:pt x="292" y="192"/>
                  </a:lnTo>
                  <a:lnTo>
                    <a:pt x="286" y="190"/>
                  </a:lnTo>
                  <a:lnTo>
                    <a:pt x="282" y="186"/>
                  </a:lnTo>
                  <a:lnTo>
                    <a:pt x="282" y="182"/>
                  </a:lnTo>
                  <a:lnTo>
                    <a:pt x="284" y="178"/>
                  </a:lnTo>
                  <a:lnTo>
                    <a:pt x="288" y="172"/>
                  </a:lnTo>
                  <a:lnTo>
                    <a:pt x="294" y="164"/>
                  </a:lnTo>
                  <a:lnTo>
                    <a:pt x="296" y="162"/>
                  </a:lnTo>
                  <a:lnTo>
                    <a:pt x="296" y="158"/>
                  </a:lnTo>
                  <a:lnTo>
                    <a:pt x="288" y="156"/>
                  </a:lnTo>
                  <a:lnTo>
                    <a:pt x="282" y="152"/>
                  </a:lnTo>
                  <a:lnTo>
                    <a:pt x="280" y="148"/>
                  </a:lnTo>
                  <a:lnTo>
                    <a:pt x="278" y="142"/>
                  </a:lnTo>
                  <a:lnTo>
                    <a:pt x="274" y="130"/>
                  </a:lnTo>
                  <a:lnTo>
                    <a:pt x="270" y="118"/>
                  </a:lnTo>
                  <a:lnTo>
                    <a:pt x="270" y="110"/>
                  </a:lnTo>
                  <a:lnTo>
                    <a:pt x="270" y="104"/>
                  </a:lnTo>
                  <a:lnTo>
                    <a:pt x="272" y="94"/>
                  </a:lnTo>
                  <a:lnTo>
                    <a:pt x="274" y="84"/>
                  </a:lnTo>
                  <a:lnTo>
                    <a:pt x="274" y="76"/>
                  </a:lnTo>
                  <a:lnTo>
                    <a:pt x="274" y="72"/>
                  </a:lnTo>
                  <a:lnTo>
                    <a:pt x="272" y="68"/>
                  </a:lnTo>
                  <a:lnTo>
                    <a:pt x="268" y="64"/>
                  </a:lnTo>
                  <a:lnTo>
                    <a:pt x="264" y="62"/>
                  </a:lnTo>
                  <a:lnTo>
                    <a:pt x="256" y="60"/>
                  </a:lnTo>
                  <a:lnTo>
                    <a:pt x="250" y="56"/>
                  </a:lnTo>
                  <a:lnTo>
                    <a:pt x="226" y="40"/>
                  </a:lnTo>
                  <a:lnTo>
                    <a:pt x="210" y="32"/>
                  </a:lnTo>
                  <a:lnTo>
                    <a:pt x="200" y="28"/>
                  </a:lnTo>
                  <a:lnTo>
                    <a:pt x="194" y="28"/>
                  </a:lnTo>
                  <a:lnTo>
                    <a:pt x="184" y="30"/>
                  </a:lnTo>
                  <a:lnTo>
                    <a:pt x="174" y="32"/>
                  </a:lnTo>
                  <a:lnTo>
                    <a:pt x="162" y="42"/>
                  </a:lnTo>
                  <a:lnTo>
                    <a:pt x="156" y="46"/>
                  </a:lnTo>
                  <a:lnTo>
                    <a:pt x="148" y="50"/>
                  </a:lnTo>
                  <a:lnTo>
                    <a:pt x="140" y="54"/>
                  </a:lnTo>
                  <a:lnTo>
                    <a:pt x="126" y="54"/>
                  </a:lnTo>
                  <a:lnTo>
                    <a:pt x="112" y="52"/>
                  </a:lnTo>
                  <a:lnTo>
                    <a:pt x="94" y="46"/>
                  </a:lnTo>
                  <a:lnTo>
                    <a:pt x="88" y="40"/>
                  </a:lnTo>
                  <a:lnTo>
                    <a:pt x="82" y="34"/>
                  </a:lnTo>
                  <a:lnTo>
                    <a:pt x="78" y="30"/>
                  </a:lnTo>
                  <a:lnTo>
                    <a:pt x="76" y="26"/>
                  </a:lnTo>
                  <a:lnTo>
                    <a:pt x="68" y="22"/>
                  </a:lnTo>
                  <a:lnTo>
                    <a:pt x="64" y="18"/>
                  </a:lnTo>
                  <a:lnTo>
                    <a:pt x="64" y="12"/>
                  </a:lnTo>
                  <a:lnTo>
                    <a:pt x="62" y="4"/>
                  </a:lnTo>
                  <a:lnTo>
                    <a:pt x="54" y="4"/>
                  </a:lnTo>
                  <a:lnTo>
                    <a:pt x="44" y="14"/>
                  </a:lnTo>
                  <a:lnTo>
                    <a:pt x="36" y="20"/>
                  </a:lnTo>
                  <a:lnTo>
                    <a:pt x="32" y="20"/>
                  </a:lnTo>
                  <a:lnTo>
                    <a:pt x="28" y="22"/>
                  </a:lnTo>
                  <a:lnTo>
                    <a:pt x="24" y="22"/>
                  </a:lnTo>
                  <a:lnTo>
                    <a:pt x="18" y="18"/>
                  </a:lnTo>
                  <a:lnTo>
                    <a:pt x="14" y="12"/>
                  </a:lnTo>
                  <a:lnTo>
                    <a:pt x="8" y="4"/>
                  </a:lnTo>
                  <a:lnTo>
                    <a:pt x="4" y="0"/>
                  </a:lnTo>
                  <a:lnTo>
                    <a:pt x="4" y="4"/>
                  </a:lnTo>
                  <a:lnTo>
                    <a:pt x="2" y="12"/>
                  </a:lnTo>
                  <a:lnTo>
                    <a:pt x="0" y="12"/>
                  </a:lnTo>
                  <a:lnTo>
                    <a:pt x="2" y="22"/>
                  </a:lnTo>
                  <a:lnTo>
                    <a:pt x="4" y="30"/>
                  </a:lnTo>
                  <a:lnTo>
                    <a:pt x="6" y="40"/>
                  </a:lnTo>
                  <a:lnTo>
                    <a:pt x="8" y="52"/>
                  </a:lnTo>
                  <a:lnTo>
                    <a:pt x="14" y="52"/>
                  </a:lnTo>
                  <a:lnTo>
                    <a:pt x="18" y="62"/>
                  </a:lnTo>
                  <a:lnTo>
                    <a:pt x="26" y="70"/>
                  </a:lnTo>
                  <a:lnTo>
                    <a:pt x="36" y="74"/>
                  </a:lnTo>
                  <a:lnTo>
                    <a:pt x="46" y="78"/>
                  </a:lnTo>
                  <a:lnTo>
                    <a:pt x="40" y="90"/>
                  </a:lnTo>
                  <a:lnTo>
                    <a:pt x="38" y="98"/>
                  </a:lnTo>
                  <a:lnTo>
                    <a:pt x="36" y="106"/>
                  </a:lnTo>
                  <a:lnTo>
                    <a:pt x="38" y="112"/>
                  </a:lnTo>
                  <a:lnTo>
                    <a:pt x="40" y="118"/>
                  </a:lnTo>
                  <a:lnTo>
                    <a:pt x="46" y="124"/>
                  </a:lnTo>
                  <a:lnTo>
                    <a:pt x="50" y="128"/>
                  </a:lnTo>
                  <a:lnTo>
                    <a:pt x="62" y="136"/>
                  </a:lnTo>
                  <a:lnTo>
                    <a:pt x="70" y="142"/>
                  </a:lnTo>
                  <a:lnTo>
                    <a:pt x="74" y="146"/>
                  </a:lnTo>
                  <a:lnTo>
                    <a:pt x="74" y="152"/>
                  </a:lnTo>
                  <a:lnTo>
                    <a:pt x="76" y="162"/>
                  </a:lnTo>
                  <a:lnTo>
                    <a:pt x="80" y="166"/>
                  </a:lnTo>
                  <a:lnTo>
                    <a:pt x="86" y="172"/>
                  </a:lnTo>
                  <a:lnTo>
                    <a:pt x="90" y="176"/>
                  </a:lnTo>
                  <a:lnTo>
                    <a:pt x="92" y="182"/>
                  </a:lnTo>
                  <a:lnTo>
                    <a:pt x="94" y="18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34" name="Freeform 220"/>
            <p:cNvSpPr/>
            <p:nvPr/>
          </p:nvSpPr>
          <p:spPr bwMode="auto">
            <a:xfrm>
              <a:off x="5416170" y="3605245"/>
              <a:ext cx="89943" cy="124780"/>
            </a:xfrm>
            <a:custGeom>
              <a:gdLst>
                <a:gd fmla="*/ 0 w 62" name="T0"/>
                <a:gd fmla="*/ 2147483647 h 78" name="T1"/>
                <a:gd fmla="*/ 2147483647 w 62" name="T2"/>
                <a:gd fmla="*/ 2147483647 h 78" name="T3"/>
                <a:gd fmla="*/ 2147483647 w 62" name="T4"/>
                <a:gd fmla="*/ 2147483647 h 78" name="T5"/>
                <a:gd fmla="*/ 2147483647 w 62" name="T6"/>
                <a:gd fmla="*/ 2147483647 h 78" name="T7"/>
                <a:gd fmla="*/ 2147483647 w 62" name="T8"/>
                <a:gd fmla="*/ 2147483647 h 78" name="T9"/>
                <a:gd fmla="*/ 2147483647 w 62" name="T10"/>
                <a:gd fmla="*/ 2147483647 h 78" name="T11"/>
                <a:gd fmla="*/ 2147483647 w 62" name="T12"/>
                <a:gd fmla="*/ 2147483647 h 78" name="T13"/>
                <a:gd fmla="*/ 2147483647 w 62" name="T14"/>
                <a:gd fmla="*/ 2147483647 h 78" name="T15"/>
                <a:gd fmla="*/ 2147483647 w 62" name="T16"/>
                <a:gd fmla="*/ 2147483647 h 78" name="T17"/>
                <a:gd fmla="*/ 2147483647 w 62" name="T18"/>
                <a:gd fmla="*/ 2147483647 h 78" name="T19"/>
                <a:gd fmla="*/ 2147483647 w 62" name="T20"/>
                <a:gd fmla="*/ 0 h 78" name="T21"/>
                <a:gd fmla="*/ 2147483647 w 62" name="T22"/>
                <a:gd fmla="*/ 2147483647 h 78" name="T23"/>
                <a:gd fmla="*/ 2147483647 w 62" name="T24"/>
                <a:gd fmla="*/ 2147483647 h 78" name="T25"/>
                <a:gd fmla="*/ 2147483647 w 62" name="T26"/>
                <a:gd fmla="*/ 2147483647 h 78" name="T27"/>
                <a:gd fmla="*/ 2147483647 w 62" name="T28"/>
                <a:gd fmla="*/ 2147483647 h 78" name="T29"/>
                <a:gd fmla="*/ 2147483647 w 62" name="T30"/>
                <a:gd fmla="*/ 2147483647 h 78" name="T31"/>
                <a:gd fmla="*/ 2147483647 w 62" name="T32"/>
                <a:gd fmla="*/ 2147483647 h 78" name="T33"/>
                <a:gd fmla="*/ 2147483647 w 62" name="T34"/>
                <a:gd fmla="*/ 2147483647 h 78" name="T35"/>
                <a:gd fmla="*/ 2147483647 w 62" name="T36"/>
                <a:gd fmla="*/ 2147483647 h 78" name="T37"/>
                <a:gd fmla="*/ 0 w 62" name="T38"/>
                <a:gd fmla="*/ 2147483647 h 78" name="T39"/>
                <a:gd fmla="*/ 0 w 62" name="T40"/>
                <a:gd fmla="*/ 2147483647 h 78" name="T41"/>
                <a:gd fmla="*/ 0 w 62" name="T42"/>
                <a:gd fmla="*/ 2147483647 h 78"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62" name="T66"/>
                <a:gd fmla="*/ 0 h 78" name="T67"/>
                <a:gd fmla="*/ 62 w 62" name="T68"/>
                <a:gd fmla="*/ 78 h 78"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78" w="62">
                  <a:moveTo>
                    <a:pt x="0" y="76"/>
                  </a:moveTo>
                  <a:lnTo>
                    <a:pt x="16" y="78"/>
                  </a:lnTo>
                  <a:lnTo>
                    <a:pt x="20" y="74"/>
                  </a:lnTo>
                  <a:lnTo>
                    <a:pt x="24" y="68"/>
                  </a:lnTo>
                  <a:lnTo>
                    <a:pt x="30" y="64"/>
                  </a:lnTo>
                  <a:lnTo>
                    <a:pt x="34" y="64"/>
                  </a:lnTo>
                  <a:lnTo>
                    <a:pt x="38" y="58"/>
                  </a:lnTo>
                  <a:lnTo>
                    <a:pt x="44" y="58"/>
                  </a:lnTo>
                  <a:lnTo>
                    <a:pt x="32" y="32"/>
                  </a:lnTo>
                  <a:lnTo>
                    <a:pt x="62" y="22"/>
                  </a:lnTo>
                  <a:lnTo>
                    <a:pt x="54" y="0"/>
                  </a:lnTo>
                  <a:lnTo>
                    <a:pt x="24" y="16"/>
                  </a:lnTo>
                  <a:lnTo>
                    <a:pt x="22" y="16"/>
                  </a:lnTo>
                  <a:lnTo>
                    <a:pt x="18" y="16"/>
                  </a:lnTo>
                  <a:lnTo>
                    <a:pt x="14" y="12"/>
                  </a:lnTo>
                  <a:lnTo>
                    <a:pt x="4" y="10"/>
                  </a:lnTo>
                  <a:lnTo>
                    <a:pt x="4" y="12"/>
                  </a:lnTo>
                  <a:lnTo>
                    <a:pt x="4" y="32"/>
                  </a:lnTo>
                  <a:lnTo>
                    <a:pt x="6" y="32"/>
                  </a:lnTo>
                  <a:lnTo>
                    <a:pt x="0" y="68"/>
                  </a:lnTo>
                  <a:lnTo>
                    <a:pt x="0" y="72"/>
                  </a:lnTo>
                  <a:lnTo>
                    <a:pt x="0" y="7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35" name="Freeform 221"/>
            <p:cNvSpPr/>
            <p:nvPr/>
          </p:nvSpPr>
          <p:spPr bwMode="auto">
            <a:xfrm>
              <a:off x="5413864" y="3564094"/>
              <a:ext cx="25369" cy="47788"/>
            </a:xfrm>
            <a:custGeom>
              <a:gdLst>
                <a:gd fmla="*/ 0 w 18" name="T0"/>
                <a:gd fmla="*/ 2147483647 h 30" name="T1"/>
                <a:gd fmla="*/ 2147483647 w 18" name="T2"/>
                <a:gd fmla="*/ 0 h 30" name="T3"/>
                <a:gd fmla="*/ 2147483647 w 18" name="T4"/>
                <a:gd fmla="*/ 2147483647 h 30" name="T5"/>
                <a:gd fmla="*/ 2147483647 w 18" name="T6"/>
                <a:gd fmla="*/ 2147483647 h 30" name="T7"/>
                <a:gd fmla="*/ 2147483647 w 18" name="T8"/>
                <a:gd fmla="*/ 2147483647 h 30" name="T9"/>
                <a:gd fmla="*/ 2147483647 w 18" name="T10"/>
                <a:gd fmla="*/ 2147483647 h 30" name="T11"/>
                <a:gd fmla="*/ 2147483647 w 18" name="T12"/>
                <a:gd fmla="*/ 2147483647 h 30" name="T13"/>
                <a:gd fmla="*/ 2147483647 w 18" name="T14"/>
                <a:gd fmla="*/ 2147483647 h 30" name="T15"/>
                <a:gd fmla="*/ 2147483647 w 18" name="T16"/>
                <a:gd fmla="*/ 2147483647 h 30" name="T17"/>
                <a:gd fmla="*/ 2147483647 w 18" name="T18"/>
                <a:gd fmla="*/ 2147483647 h 30" name="T19"/>
                <a:gd fmla="*/ 0 w 18" name="T20"/>
                <a:gd fmla="*/ 2147483647 h 3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8" name="T33"/>
                <a:gd fmla="*/ 0 h 30" name="T34"/>
                <a:gd fmla="*/ 18 w 18" name="T35"/>
                <a:gd fmla="*/ 30 h 30"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30" w="18">
                  <a:moveTo>
                    <a:pt x="0" y="30"/>
                  </a:moveTo>
                  <a:lnTo>
                    <a:pt x="8" y="0"/>
                  </a:lnTo>
                  <a:lnTo>
                    <a:pt x="18" y="4"/>
                  </a:lnTo>
                  <a:lnTo>
                    <a:pt x="16" y="12"/>
                  </a:lnTo>
                  <a:lnTo>
                    <a:pt x="12" y="14"/>
                  </a:lnTo>
                  <a:lnTo>
                    <a:pt x="8" y="14"/>
                  </a:lnTo>
                  <a:lnTo>
                    <a:pt x="10" y="18"/>
                  </a:lnTo>
                  <a:lnTo>
                    <a:pt x="12" y="20"/>
                  </a:lnTo>
                  <a:lnTo>
                    <a:pt x="10" y="26"/>
                  </a:lnTo>
                  <a:lnTo>
                    <a:pt x="6" y="30"/>
                  </a:lnTo>
                  <a:lnTo>
                    <a:pt x="0" y="3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36" name="Freeform 222"/>
            <p:cNvSpPr/>
            <p:nvPr/>
          </p:nvSpPr>
          <p:spPr bwMode="auto">
            <a:xfrm>
              <a:off x="5411558" y="3625157"/>
              <a:ext cx="13837" cy="31859"/>
            </a:xfrm>
            <a:custGeom>
              <a:gdLst>
                <a:gd fmla="*/ 2147483647 w 10" name="T0"/>
                <a:gd fmla="*/ 2147483647 h 20" name="T1"/>
                <a:gd fmla="*/ 2147483647 w 10" name="T2"/>
                <a:gd fmla="*/ 0 h 20" name="T3"/>
                <a:gd fmla="*/ 2147483647 w 10" name="T4"/>
                <a:gd fmla="*/ 0 h 20" name="T5"/>
                <a:gd fmla="*/ 0 w 10" name="T6"/>
                <a:gd fmla="*/ 2147483647 h 20" name="T7"/>
                <a:gd fmla="*/ 2147483647 w 10" name="T8"/>
                <a:gd fmla="*/ 2147483647 h 20" name="T9"/>
                <a:gd fmla="*/ 2147483647 w 10" name="T10"/>
                <a:gd fmla="*/ 2147483647 h 20" name="T11"/>
                <a:gd fmla="*/ 0 60000 65536" name="T12"/>
                <a:gd fmla="*/ 0 60000 65536" name="T13"/>
                <a:gd fmla="*/ 0 60000 65536" name="T14"/>
                <a:gd fmla="*/ 0 60000 65536" name="T15"/>
                <a:gd fmla="*/ 0 60000 65536" name="T16"/>
                <a:gd fmla="*/ 0 60000 65536" name="T17"/>
                <a:gd fmla="*/ 0 w 10" name="T18"/>
                <a:gd fmla="*/ 0 h 20" name="T19"/>
                <a:gd fmla="*/ 10 w 10" name="T20"/>
                <a:gd fmla="*/ 20 h 20" name="T21"/>
              </a:gdLst>
              <a:cxnLst>
                <a:cxn ang="T12">
                  <a:pos x="T0" y="T1"/>
                </a:cxn>
                <a:cxn ang="T13">
                  <a:pos x="T2" y="T3"/>
                </a:cxn>
                <a:cxn ang="T14">
                  <a:pos x="T4" y="T5"/>
                </a:cxn>
                <a:cxn ang="T15">
                  <a:pos x="T6" y="T7"/>
                </a:cxn>
                <a:cxn ang="T16">
                  <a:pos x="T8" y="T9"/>
                </a:cxn>
                <a:cxn ang="T17">
                  <a:pos x="T10" y="T11"/>
                </a:cxn>
              </a:cxnLst>
              <a:rect b="T21" l="T18" r="T20" t="T19"/>
              <a:pathLst>
                <a:path h="20" w="10">
                  <a:moveTo>
                    <a:pt x="8" y="20"/>
                  </a:moveTo>
                  <a:lnTo>
                    <a:pt x="8" y="0"/>
                  </a:lnTo>
                  <a:lnTo>
                    <a:pt x="4" y="0"/>
                  </a:lnTo>
                  <a:lnTo>
                    <a:pt x="0" y="20"/>
                  </a:lnTo>
                  <a:lnTo>
                    <a:pt x="10" y="20"/>
                  </a:lnTo>
                  <a:lnTo>
                    <a:pt x="8" y="2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37" name="Freeform 224"/>
            <p:cNvSpPr/>
            <p:nvPr/>
          </p:nvSpPr>
          <p:spPr bwMode="auto">
            <a:xfrm>
              <a:off x="5448458" y="2604352"/>
              <a:ext cx="39206" cy="23894"/>
            </a:xfrm>
            <a:custGeom>
              <a:gdLst>
                <a:gd fmla="*/ 2147483647 w 26" name="T0"/>
                <a:gd fmla="*/ 2147483647 h 16" name="T1"/>
                <a:gd fmla="*/ 2147483647 w 26" name="T2"/>
                <a:gd fmla="*/ 2147483647 h 16" name="T3"/>
                <a:gd fmla="*/ 2147483647 w 26" name="T4"/>
                <a:gd fmla="*/ 2147483647 h 16" name="T5"/>
                <a:gd fmla="*/ 2147483647 w 26" name="T6"/>
                <a:gd fmla="*/ 2147483647 h 16" name="T7"/>
                <a:gd fmla="*/ 2147483647 w 26" name="T8"/>
                <a:gd fmla="*/ 2147483647 h 16" name="T9"/>
                <a:gd fmla="*/ 2147483647 w 26" name="T10"/>
                <a:gd fmla="*/ 2147483647 h 16" name="T11"/>
                <a:gd fmla="*/ 0 w 26" name="T12"/>
                <a:gd fmla="*/ 2147483647 h 16" name="T13"/>
                <a:gd fmla="*/ 2147483647 w 26" name="T14"/>
                <a:gd fmla="*/ 0 h 16" name="T15"/>
                <a:gd fmla="*/ 2147483647 w 26" name="T16"/>
                <a:gd fmla="*/ 2147483647 h 16" name="T17"/>
                <a:gd fmla="*/ 2147483647 w 26" name="T18"/>
                <a:gd fmla="*/ 2147483647 h 16" name="T19"/>
                <a:gd fmla="*/ 2147483647 w 26" name="T20"/>
                <a:gd fmla="*/ 2147483647 h 16" name="T21"/>
                <a:gd fmla="*/ 2147483647 w 26" name="T22"/>
                <a:gd fmla="*/ 2147483647 h 1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6" name="T36"/>
                <a:gd fmla="*/ 0 h 16" name="T37"/>
                <a:gd fmla="*/ 26 w 26" name="T38"/>
                <a:gd fmla="*/ 16 h 16"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6" w="26">
                  <a:moveTo>
                    <a:pt x="26" y="10"/>
                  </a:moveTo>
                  <a:lnTo>
                    <a:pt x="20" y="14"/>
                  </a:lnTo>
                  <a:lnTo>
                    <a:pt x="14" y="16"/>
                  </a:lnTo>
                  <a:lnTo>
                    <a:pt x="8" y="16"/>
                  </a:lnTo>
                  <a:lnTo>
                    <a:pt x="4" y="12"/>
                  </a:lnTo>
                  <a:lnTo>
                    <a:pt x="2" y="8"/>
                  </a:lnTo>
                  <a:lnTo>
                    <a:pt x="0" y="2"/>
                  </a:lnTo>
                  <a:lnTo>
                    <a:pt x="8" y="0"/>
                  </a:lnTo>
                  <a:lnTo>
                    <a:pt x="12" y="2"/>
                  </a:lnTo>
                  <a:lnTo>
                    <a:pt x="16" y="2"/>
                  </a:lnTo>
                  <a:lnTo>
                    <a:pt x="20" y="4"/>
                  </a:lnTo>
                  <a:lnTo>
                    <a:pt x="26" y="1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38" name="Freeform 225"/>
            <p:cNvSpPr/>
            <p:nvPr/>
          </p:nvSpPr>
          <p:spPr bwMode="auto">
            <a:xfrm>
              <a:off x="5478438" y="2433112"/>
              <a:ext cx="213325" cy="147346"/>
            </a:xfrm>
            <a:custGeom>
              <a:gdLst>
                <a:gd fmla="*/ 2147483647 w 146" name="T0"/>
                <a:gd fmla="*/ 2147483647 h 94" name="T1"/>
                <a:gd fmla="*/ 2147483647 w 146" name="T2"/>
                <a:gd fmla="*/ 2147483647 h 94" name="T3"/>
                <a:gd fmla="*/ 2147483647 w 146" name="T4"/>
                <a:gd fmla="*/ 2147483647 h 94" name="T5"/>
                <a:gd fmla="*/ 2147483647 w 146" name="T6"/>
                <a:gd fmla="*/ 2147483647 h 94" name="T7"/>
                <a:gd fmla="*/ 2147483647 w 146" name="T8"/>
                <a:gd fmla="*/ 2147483647 h 94" name="T9"/>
                <a:gd fmla="*/ 2147483647 w 146" name="T10"/>
                <a:gd fmla="*/ 2147483647 h 94" name="T11"/>
                <a:gd fmla="*/ 2147483647 w 146" name="T12"/>
                <a:gd fmla="*/ 2147483647 h 94" name="T13"/>
                <a:gd fmla="*/ 0 w 146" name="T14"/>
                <a:gd fmla="*/ 2147483647 h 94" name="T15"/>
                <a:gd fmla="*/ 0 w 146" name="T16"/>
                <a:gd fmla="*/ 2147483647 h 94" name="T17"/>
                <a:gd fmla="*/ 2147483647 w 146" name="T18"/>
                <a:gd fmla="*/ 2147483647 h 94" name="T19"/>
                <a:gd fmla="*/ 2147483647 w 146" name="T20"/>
                <a:gd fmla="*/ 2147483647 h 94" name="T21"/>
                <a:gd fmla="*/ 2147483647 w 146" name="T22"/>
                <a:gd fmla="*/ 2147483647 h 94" name="T23"/>
                <a:gd fmla="*/ 2147483647 w 146" name="T24"/>
                <a:gd fmla="*/ 2147483647 h 94" name="T25"/>
                <a:gd fmla="*/ 2147483647 w 146" name="T26"/>
                <a:gd fmla="*/ 2147483647 h 94" name="T27"/>
                <a:gd fmla="*/ 2147483647 w 146" name="T28"/>
                <a:gd fmla="*/ 2147483647 h 94" name="T29"/>
                <a:gd fmla="*/ 2147483647 w 146" name="T30"/>
                <a:gd fmla="*/ 2147483647 h 94" name="T31"/>
                <a:gd fmla="*/ 2147483647 w 146" name="T32"/>
                <a:gd fmla="*/ 2147483647 h 94" name="T33"/>
                <a:gd fmla="*/ 2147483647 w 146" name="T34"/>
                <a:gd fmla="*/ 2147483647 h 94" name="T35"/>
                <a:gd fmla="*/ 2147483647 w 146" name="T36"/>
                <a:gd fmla="*/ 2147483647 h 94" name="T37"/>
                <a:gd fmla="*/ 2147483647 w 146" name="T38"/>
                <a:gd fmla="*/ 2147483647 h 94" name="T39"/>
                <a:gd fmla="*/ 2147483647 w 146" name="T40"/>
                <a:gd fmla="*/ 2147483647 h 94" name="T41"/>
                <a:gd fmla="*/ 2147483647 w 146" name="T42"/>
                <a:gd fmla="*/ 2147483647 h 94" name="T43"/>
                <a:gd fmla="*/ 2147483647 w 146" name="T44"/>
                <a:gd fmla="*/ 2147483647 h 94" name="T45"/>
                <a:gd fmla="*/ 2147483647 w 146" name="T46"/>
                <a:gd fmla="*/ 0 h 94" name="T47"/>
                <a:gd fmla="*/ 2147483647 w 146" name="T48"/>
                <a:gd fmla="*/ 0 h 94" name="T49"/>
                <a:gd fmla="*/ 2147483647 w 146" name="T50"/>
                <a:gd fmla="*/ 0 h 94" name="T51"/>
                <a:gd fmla="*/ 2147483647 w 146" name="T52"/>
                <a:gd fmla="*/ 2147483647 h 94" name="T53"/>
                <a:gd fmla="*/ 2147483647 w 146" name="T54"/>
                <a:gd fmla="*/ 2147483647 h 94" name="T55"/>
                <a:gd fmla="*/ 2147483647 w 146" name="T56"/>
                <a:gd fmla="*/ 2147483647 h 94" name="T57"/>
                <a:gd fmla="*/ 2147483647 w 146" name="T58"/>
                <a:gd fmla="*/ 2147483647 h 94" name="T59"/>
                <a:gd fmla="*/ 2147483647 w 146" name="T60"/>
                <a:gd fmla="*/ 2147483647 h 94" name="T61"/>
                <a:gd fmla="*/ 2147483647 w 146" name="T62"/>
                <a:gd fmla="*/ 2147483647 h 94" name="T63"/>
                <a:gd fmla="*/ 2147483647 w 146" name="T64"/>
                <a:gd fmla="*/ 2147483647 h 94" name="T65"/>
                <a:gd fmla="*/ 2147483647 w 146" name="T66"/>
                <a:gd fmla="*/ 2147483647 h 94" name="T67"/>
                <a:gd fmla="*/ 2147483647 w 146" name="T68"/>
                <a:gd fmla="*/ 2147483647 h 94" name="T69"/>
                <a:gd fmla="*/ 2147483647 w 146" name="T70"/>
                <a:gd fmla="*/ 2147483647 h 94" name="T71"/>
                <a:gd fmla="*/ 2147483647 w 146" name="T72"/>
                <a:gd fmla="*/ 2147483647 h 94" name="T73"/>
                <a:gd fmla="*/ 2147483647 w 146" name="T74"/>
                <a:gd fmla="*/ 2147483647 h 94" name="T75"/>
                <a:gd fmla="*/ 2147483647 w 146" name="T76"/>
                <a:gd fmla="*/ 2147483647 h 94" name="T77"/>
                <a:gd fmla="*/ 2147483647 w 146" name="T78"/>
                <a:gd fmla="*/ 2147483647 h 94" name="T79"/>
                <a:gd fmla="*/ 2147483647 w 146" name="T80"/>
                <a:gd fmla="*/ 2147483647 h 94" name="T81"/>
                <a:gd fmla="*/ 2147483647 w 146" name="T82"/>
                <a:gd fmla="*/ 2147483647 h 94" name="T83"/>
                <a:gd fmla="*/ 2147483647 w 146" name="T84"/>
                <a:gd fmla="*/ 2147483647 h 94" name="T85"/>
                <a:gd fmla="*/ 2147483647 w 146" name="T86"/>
                <a:gd fmla="*/ 2147483647 h 94" name="T87"/>
                <a:gd fmla="*/ 2147483647 w 146" name="T88"/>
                <a:gd fmla="*/ 2147483647 h 94" name="T89"/>
                <a:gd fmla="*/ 2147483647 w 146" name="T90"/>
                <a:gd fmla="*/ 2147483647 h 94" name="T91"/>
                <a:gd fmla="*/ 2147483647 w 146" name="T92"/>
                <a:gd fmla="*/ 2147483647 h 94" name="T93"/>
                <a:gd fmla="*/ 2147483647 w 146" name="T94"/>
                <a:gd fmla="*/ 2147483647 h 94"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146" name="T144"/>
                <a:gd fmla="*/ 0 h 94" name="T145"/>
                <a:gd fmla="*/ 146 w 146" name="T146"/>
                <a:gd fmla="*/ 94 h 94"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94" w="146">
                  <a:moveTo>
                    <a:pt x="38" y="94"/>
                  </a:moveTo>
                  <a:lnTo>
                    <a:pt x="34" y="92"/>
                  </a:lnTo>
                  <a:lnTo>
                    <a:pt x="30" y="86"/>
                  </a:lnTo>
                  <a:lnTo>
                    <a:pt x="24" y="76"/>
                  </a:lnTo>
                  <a:lnTo>
                    <a:pt x="16" y="76"/>
                  </a:lnTo>
                  <a:lnTo>
                    <a:pt x="8" y="76"/>
                  </a:lnTo>
                  <a:lnTo>
                    <a:pt x="4" y="74"/>
                  </a:lnTo>
                  <a:lnTo>
                    <a:pt x="0" y="72"/>
                  </a:lnTo>
                  <a:lnTo>
                    <a:pt x="0" y="70"/>
                  </a:lnTo>
                  <a:lnTo>
                    <a:pt x="4" y="68"/>
                  </a:lnTo>
                  <a:lnTo>
                    <a:pt x="6" y="66"/>
                  </a:lnTo>
                  <a:lnTo>
                    <a:pt x="10" y="60"/>
                  </a:lnTo>
                  <a:lnTo>
                    <a:pt x="12" y="54"/>
                  </a:lnTo>
                  <a:lnTo>
                    <a:pt x="16" y="54"/>
                  </a:lnTo>
                  <a:lnTo>
                    <a:pt x="22" y="52"/>
                  </a:lnTo>
                  <a:lnTo>
                    <a:pt x="24" y="42"/>
                  </a:lnTo>
                  <a:lnTo>
                    <a:pt x="26" y="34"/>
                  </a:lnTo>
                  <a:lnTo>
                    <a:pt x="30" y="28"/>
                  </a:lnTo>
                  <a:lnTo>
                    <a:pt x="36" y="22"/>
                  </a:lnTo>
                  <a:lnTo>
                    <a:pt x="52" y="16"/>
                  </a:lnTo>
                  <a:lnTo>
                    <a:pt x="68" y="10"/>
                  </a:lnTo>
                  <a:lnTo>
                    <a:pt x="100" y="10"/>
                  </a:lnTo>
                  <a:lnTo>
                    <a:pt x="114" y="2"/>
                  </a:lnTo>
                  <a:lnTo>
                    <a:pt x="122" y="0"/>
                  </a:lnTo>
                  <a:lnTo>
                    <a:pt x="132" y="0"/>
                  </a:lnTo>
                  <a:lnTo>
                    <a:pt x="140" y="0"/>
                  </a:lnTo>
                  <a:lnTo>
                    <a:pt x="146" y="2"/>
                  </a:lnTo>
                  <a:lnTo>
                    <a:pt x="146" y="6"/>
                  </a:lnTo>
                  <a:lnTo>
                    <a:pt x="144" y="10"/>
                  </a:lnTo>
                  <a:lnTo>
                    <a:pt x="138" y="12"/>
                  </a:lnTo>
                  <a:lnTo>
                    <a:pt x="124" y="16"/>
                  </a:lnTo>
                  <a:lnTo>
                    <a:pt x="86" y="26"/>
                  </a:lnTo>
                  <a:lnTo>
                    <a:pt x="70" y="32"/>
                  </a:lnTo>
                  <a:lnTo>
                    <a:pt x="56" y="40"/>
                  </a:lnTo>
                  <a:lnTo>
                    <a:pt x="52" y="44"/>
                  </a:lnTo>
                  <a:lnTo>
                    <a:pt x="46" y="50"/>
                  </a:lnTo>
                  <a:lnTo>
                    <a:pt x="42" y="56"/>
                  </a:lnTo>
                  <a:lnTo>
                    <a:pt x="40" y="62"/>
                  </a:lnTo>
                  <a:lnTo>
                    <a:pt x="42" y="70"/>
                  </a:lnTo>
                  <a:lnTo>
                    <a:pt x="46" y="74"/>
                  </a:lnTo>
                  <a:lnTo>
                    <a:pt x="50" y="78"/>
                  </a:lnTo>
                  <a:lnTo>
                    <a:pt x="56" y="80"/>
                  </a:lnTo>
                  <a:lnTo>
                    <a:pt x="68" y="86"/>
                  </a:lnTo>
                  <a:lnTo>
                    <a:pt x="74" y="88"/>
                  </a:lnTo>
                  <a:lnTo>
                    <a:pt x="78" y="92"/>
                  </a:lnTo>
                  <a:lnTo>
                    <a:pt x="68" y="92"/>
                  </a:lnTo>
                  <a:lnTo>
                    <a:pt x="58" y="92"/>
                  </a:lnTo>
                  <a:lnTo>
                    <a:pt x="38" y="9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39" name="Freeform 226"/>
            <p:cNvSpPr/>
            <p:nvPr/>
          </p:nvSpPr>
          <p:spPr bwMode="auto">
            <a:xfrm>
              <a:off x="5963898" y="2350811"/>
              <a:ext cx="154517" cy="46460"/>
            </a:xfrm>
            <a:custGeom>
              <a:gdLst>
                <a:gd fmla="*/ 2147483647 w 106" name="T0"/>
                <a:gd fmla="*/ 2147483647 h 30" name="T1"/>
                <a:gd fmla="*/ 2147483647 w 106" name="T2"/>
                <a:gd fmla="*/ 2147483647 h 30" name="T3"/>
                <a:gd fmla="*/ 2147483647 w 106" name="T4"/>
                <a:gd fmla="*/ 2147483647 h 30" name="T5"/>
                <a:gd fmla="*/ 2147483647 w 106" name="T6"/>
                <a:gd fmla="*/ 2147483647 h 30" name="T7"/>
                <a:gd fmla="*/ 2147483647 w 106" name="T8"/>
                <a:gd fmla="*/ 2147483647 h 30" name="T9"/>
                <a:gd fmla="*/ 2147483647 w 106" name="T10"/>
                <a:gd fmla="*/ 2147483647 h 30" name="T11"/>
                <a:gd fmla="*/ 2147483647 w 106" name="T12"/>
                <a:gd fmla="*/ 2147483647 h 30" name="T13"/>
                <a:gd fmla="*/ 2147483647 w 106" name="T14"/>
                <a:gd fmla="*/ 2147483647 h 30" name="T15"/>
                <a:gd fmla="*/ 2147483647 w 106" name="T16"/>
                <a:gd fmla="*/ 2147483647 h 30" name="T17"/>
                <a:gd fmla="*/ 2147483647 w 106" name="T18"/>
                <a:gd fmla="*/ 2147483647 h 30" name="T19"/>
                <a:gd fmla="*/ 2147483647 w 106" name="T20"/>
                <a:gd fmla="*/ 2147483647 h 30" name="T21"/>
                <a:gd fmla="*/ 2147483647 w 106" name="T22"/>
                <a:gd fmla="*/ 2147483647 h 30" name="T23"/>
                <a:gd fmla="*/ 2147483647 w 106" name="T24"/>
                <a:gd fmla="*/ 2147483647 h 30" name="T25"/>
                <a:gd fmla="*/ 2147483647 w 106" name="T26"/>
                <a:gd fmla="*/ 2147483647 h 30" name="T27"/>
                <a:gd fmla="*/ 2147483647 w 106" name="T28"/>
                <a:gd fmla="*/ 2147483647 h 30" name="T29"/>
                <a:gd fmla="*/ 2147483647 w 106" name="T30"/>
                <a:gd fmla="*/ 2147483647 h 30" name="T31"/>
                <a:gd fmla="*/ 0 w 106" name="T32"/>
                <a:gd fmla="*/ 2147483647 h 30" name="T33"/>
                <a:gd fmla="*/ 2147483647 w 106" name="T34"/>
                <a:gd fmla="*/ 2147483647 h 30" name="T35"/>
                <a:gd fmla="*/ 2147483647 w 106" name="T36"/>
                <a:gd fmla="*/ 2147483647 h 30" name="T37"/>
                <a:gd fmla="*/ 2147483647 w 106" name="T38"/>
                <a:gd fmla="*/ 0 h 30" name="T39"/>
                <a:gd fmla="*/ 2147483647 w 106" name="T40"/>
                <a:gd fmla="*/ 0 h 30" name="T41"/>
                <a:gd fmla="*/ 2147483647 w 106" name="T42"/>
                <a:gd fmla="*/ 0 h 30" name="T43"/>
                <a:gd fmla="*/ 2147483647 w 106" name="T44"/>
                <a:gd fmla="*/ 2147483647 h 30" name="T45"/>
                <a:gd fmla="*/ 2147483647 w 106" name="T46"/>
                <a:gd fmla="*/ 2147483647 h 30" name="T47"/>
                <a:gd fmla="*/ 2147483647 w 106" name="T48"/>
                <a:gd fmla="*/ 2147483647 h 30" name="T49"/>
                <a:gd fmla="*/ 2147483647 w 106" name="T50"/>
                <a:gd fmla="*/ 2147483647 h 30" name="T51"/>
                <a:gd fmla="*/ 2147483647 w 106" name="T52"/>
                <a:gd fmla="*/ 2147483647 h 30" name="T53"/>
                <a:gd fmla="*/ 2147483647 w 106" name="T54"/>
                <a:gd fmla="*/ 2147483647 h 30" name="T55"/>
                <a:gd fmla="*/ 2147483647 w 106" name="T56"/>
                <a:gd fmla="*/ 2147483647 h 30" name="T57"/>
                <a:gd fmla="*/ 2147483647 w 106" name="T58"/>
                <a:gd fmla="*/ 2147483647 h 30" name="T59"/>
                <a:gd fmla="*/ 2147483647 w 106" name="T60"/>
                <a:gd fmla="*/ 2147483647 h 30" name="T61"/>
                <a:gd fmla="*/ 2147483647 w 106" name="T62"/>
                <a:gd fmla="*/ 2147483647 h 30" name="T63"/>
                <a:gd fmla="*/ 2147483647 w 106" name="T64"/>
                <a:gd fmla="*/ 2147483647 h 30" name="T65"/>
                <a:gd fmla="*/ 2147483647 w 106" name="T66"/>
                <a:gd fmla="*/ 2147483647 h 30" name="T67"/>
                <a:gd fmla="*/ 2147483647 w 106" name="T68"/>
                <a:gd fmla="*/ 2147483647 h 30" name="T69"/>
                <a:gd fmla="*/ 2147483647 w 106" name="T70"/>
                <a:gd fmla="*/ 2147483647 h 3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106" name="T108"/>
                <a:gd fmla="*/ 0 h 30" name="T109"/>
                <a:gd fmla="*/ 106 w 106" name="T110"/>
                <a:gd fmla="*/ 30 h 30"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30" w="105">
                  <a:moveTo>
                    <a:pt x="106" y="26"/>
                  </a:moveTo>
                  <a:lnTo>
                    <a:pt x="98" y="28"/>
                  </a:lnTo>
                  <a:lnTo>
                    <a:pt x="92" y="28"/>
                  </a:lnTo>
                  <a:lnTo>
                    <a:pt x="82" y="26"/>
                  </a:lnTo>
                  <a:lnTo>
                    <a:pt x="80" y="28"/>
                  </a:lnTo>
                  <a:lnTo>
                    <a:pt x="78" y="30"/>
                  </a:lnTo>
                  <a:lnTo>
                    <a:pt x="64" y="28"/>
                  </a:lnTo>
                  <a:lnTo>
                    <a:pt x="50" y="24"/>
                  </a:lnTo>
                  <a:lnTo>
                    <a:pt x="44" y="22"/>
                  </a:lnTo>
                  <a:lnTo>
                    <a:pt x="38" y="18"/>
                  </a:lnTo>
                  <a:lnTo>
                    <a:pt x="36" y="14"/>
                  </a:lnTo>
                  <a:lnTo>
                    <a:pt x="36" y="10"/>
                  </a:lnTo>
                  <a:lnTo>
                    <a:pt x="20" y="10"/>
                  </a:lnTo>
                  <a:lnTo>
                    <a:pt x="10" y="10"/>
                  </a:lnTo>
                  <a:lnTo>
                    <a:pt x="4" y="8"/>
                  </a:lnTo>
                  <a:lnTo>
                    <a:pt x="2" y="6"/>
                  </a:lnTo>
                  <a:lnTo>
                    <a:pt x="0" y="4"/>
                  </a:lnTo>
                  <a:lnTo>
                    <a:pt x="2" y="2"/>
                  </a:lnTo>
                  <a:lnTo>
                    <a:pt x="4" y="2"/>
                  </a:lnTo>
                  <a:lnTo>
                    <a:pt x="12" y="0"/>
                  </a:lnTo>
                  <a:lnTo>
                    <a:pt x="24" y="0"/>
                  </a:lnTo>
                  <a:lnTo>
                    <a:pt x="34" y="0"/>
                  </a:lnTo>
                  <a:lnTo>
                    <a:pt x="44" y="2"/>
                  </a:lnTo>
                  <a:lnTo>
                    <a:pt x="52" y="4"/>
                  </a:lnTo>
                  <a:lnTo>
                    <a:pt x="54" y="8"/>
                  </a:lnTo>
                  <a:lnTo>
                    <a:pt x="54" y="10"/>
                  </a:lnTo>
                  <a:lnTo>
                    <a:pt x="48" y="10"/>
                  </a:lnTo>
                  <a:lnTo>
                    <a:pt x="60" y="12"/>
                  </a:lnTo>
                  <a:lnTo>
                    <a:pt x="66" y="14"/>
                  </a:lnTo>
                  <a:lnTo>
                    <a:pt x="70" y="14"/>
                  </a:lnTo>
                  <a:lnTo>
                    <a:pt x="74" y="14"/>
                  </a:lnTo>
                  <a:lnTo>
                    <a:pt x="78" y="12"/>
                  </a:lnTo>
                  <a:lnTo>
                    <a:pt x="86" y="14"/>
                  </a:lnTo>
                  <a:lnTo>
                    <a:pt x="92" y="16"/>
                  </a:lnTo>
                  <a:lnTo>
                    <a:pt x="102" y="26"/>
                  </a:lnTo>
                  <a:lnTo>
                    <a:pt x="106" y="2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40" name="Freeform 227"/>
            <p:cNvSpPr/>
            <p:nvPr/>
          </p:nvSpPr>
          <p:spPr bwMode="auto">
            <a:xfrm>
              <a:off x="6132251" y="2382670"/>
              <a:ext cx="77258" cy="34513"/>
            </a:xfrm>
            <a:custGeom>
              <a:gdLst>
                <a:gd fmla="*/ 2147483647 w 52" name="T0"/>
                <a:gd fmla="*/ 2147483647 h 22" name="T1"/>
                <a:gd fmla="*/ 2147483647 w 52" name="T2"/>
                <a:gd fmla="*/ 2147483647 h 22" name="T3"/>
                <a:gd fmla="*/ 2147483647 w 52" name="T4"/>
                <a:gd fmla="*/ 2147483647 h 22" name="T5"/>
                <a:gd fmla="*/ 0 w 52" name="T6"/>
                <a:gd fmla="*/ 2147483647 h 22" name="T7"/>
                <a:gd fmla="*/ 0 w 52" name="T8"/>
                <a:gd fmla="*/ 2147483647 h 22" name="T9"/>
                <a:gd fmla="*/ 2147483647 w 52" name="T10"/>
                <a:gd fmla="*/ 2147483647 h 22" name="T11"/>
                <a:gd fmla="*/ 2147483647 w 52" name="T12"/>
                <a:gd fmla="*/ 0 h 22" name="T13"/>
                <a:gd fmla="*/ 2147483647 w 52" name="T14"/>
                <a:gd fmla="*/ 0 h 22" name="T15"/>
                <a:gd fmla="*/ 2147483647 w 52" name="T16"/>
                <a:gd fmla="*/ 2147483647 h 22" name="T17"/>
                <a:gd fmla="*/ 2147483647 w 52" name="T18"/>
                <a:gd fmla="*/ 2147483647 h 22" name="T19"/>
                <a:gd fmla="*/ 2147483647 w 52" name="T20"/>
                <a:gd fmla="*/ 2147483647 h 22" name="T21"/>
                <a:gd fmla="*/ 2147483647 w 52" name="T22"/>
                <a:gd fmla="*/ 2147483647 h 22" name="T23"/>
                <a:gd fmla="*/ 2147483647 w 52" name="T24"/>
                <a:gd fmla="*/ 2147483647 h 22" name="T25"/>
                <a:gd fmla="*/ 2147483647 w 52" name="T26"/>
                <a:gd fmla="*/ 2147483647 h 22" name="T27"/>
                <a:gd fmla="*/ 2147483647 w 52" name="T28"/>
                <a:gd fmla="*/ 2147483647 h 22" name="T29"/>
                <a:gd fmla="*/ 2147483647 w 52" name="T30"/>
                <a:gd fmla="*/ 2147483647 h 22" name="T31"/>
                <a:gd fmla="*/ 2147483647 w 52" name="T32"/>
                <a:gd fmla="*/ 2147483647 h 22" name="T33"/>
                <a:gd fmla="*/ 2147483647 w 52" name="T34"/>
                <a:gd fmla="*/ 2147483647 h 2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52" name="T54"/>
                <a:gd fmla="*/ 0 h 22" name="T55"/>
                <a:gd fmla="*/ 52 w 52" name="T56"/>
                <a:gd fmla="*/ 22 h 22"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2" w="52">
                  <a:moveTo>
                    <a:pt x="6" y="22"/>
                  </a:moveTo>
                  <a:lnTo>
                    <a:pt x="4" y="22"/>
                  </a:lnTo>
                  <a:lnTo>
                    <a:pt x="2" y="20"/>
                  </a:lnTo>
                  <a:lnTo>
                    <a:pt x="0" y="18"/>
                  </a:lnTo>
                  <a:lnTo>
                    <a:pt x="0" y="6"/>
                  </a:lnTo>
                  <a:lnTo>
                    <a:pt x="4" y="2"/>
                  </a:lnTo>
                  <a:lnTo>
                    <a:pt x="6" y="0"/>
                  </a:lnTo>
                  <a:lnTo>
                    <a:pt x="14" y="0"/>
                  </a:lnTo>
                  <a:lnTo>
                    <a:pt x="20" y="4"/>
                  </a:lnTo>
                  <a:lnTo>
                    <a:pt x="32" y="6"/>
                  </a:lnTo>
                  <a:lnTo>
                    <a:pt x="52" y="10"/>
                  </a:lnTo>
                  <a:lnTo>
                    <a:pt x="50" y="14"/>
                  </a:lnTo>
                  <a:lnTo>
                    <a:pt x="46" y="16"/>
                  </a:lnTo>
                  <a:lnTo>
                    <a:pt x="40" y="18"/>
                  </a:lnTo>
                  <a:lnTo>
                    <a:pt x="28" y="18"/>
                  </a:lnTo>
                  <a:lnTo>
                    <a:pt x="20" y="20"/>
                  </a:lnTo>
                  <a:lnTo>
                    <a:pt x="14" y="22"/>
                  </a:lnTo>
                  <a:lnTo>
                    <a:pt x="6" y="2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41" name="Freeform 228"/>
            <p:cNvSpPr/>
            <p:nvPr/>
          </p:nvSpPr>
          <p:spPr bwMode="auto">
            <a:xfrm>
              <a:off x="6781453" y="2449043"/>
              <a:ext cx="136067" cy="26549"/>
            </a:xfrm>
            <a:custGeom>
              <a:gdLst>
                <a:gd fmla="*/ 2147483647 w 92" name="T0"/>
                <a:gd fmla="*/ 2147483647 h 18" name="T1"/>
                <a:gd fmla="*/ 2147483647 w 92" name="T2"/>
                <a:gd fmla="*/ 2147483647 h 18" name="T3"/>
                <a:gd fmla="*/ 2147483647 w 92" name="T4"/>
                <a:gd fmla="*/ 2147483647 h 18" name="T5"/>
                <a:gd fmla="*/ 2147483647 w 92" name="T6"/>
                <a:gd fmla="*/ 2147483647 h 18" name="T7"/>
                <a:gd fmla="*/ 2147483647 w 92" name="T8"/>
                <a:gd fmla="*/ 2147483647 h 18" name="T9"/>
                <a:gd fmla="*/ 2147483647 w 92" name="T10"/>
                <a:gd fmla="*/ 2147483647 h 18" name="T11"/>
                <a:gd fmla="*/ 2147483647 w 92" name="T12"/>
                <a:gd fmla="*/ 2147483647 h 18" name="T13"/>
                <a:gd fmla="*/ 0 w 92" name="T14"/>
                <a:gd fmla="*/ 2147483647 h 18" name="T15"/>
                <a:gd fmla="*/ 0 w 92" name="T16"/>
                <a:gd fmla="*/ 2147483647 h 18" name="T17"/>
                <a:gd fmla="*/ 0 w 92" name="T18"/>
                <a:gd fmla="*/ 2147483647 h 18" name="T19"/>
                <a:gd fmla="*/ 2147483647 w 92" name="T20"/>
                <a:gd fmla="*/ 2147483647 h 18" name="T21"/>
                <a:gd fmla="*/ 2147483647 w 92" name="T22"/>
                <a:gd fmla="*/ 0 h 18" name="T23"/>
                <a:gd fmla="*/ 2147483647 w 92" name="T24"/>
                <a:gd fmla="*/ 0 h 18" name="T25"/>
                <a:gd fmla="*/ 2147483647 w 92" name="T26"/>
                <a:gd fmla="*/ 2147483647 h 18" name="T27"/>
                <a:gd fmla="*/ 2147483647 w 92" name="T28"/>
                <a:gd fmla="*/ 2147483647 h 18" name="T29"/>
                <a:gd fmla="*/ 2147483647 w 92" name="T30"/>
                <a:gd fmla="*/ 2147483647 h 18" name="T31"/>
                <a:gd fmla="*/ 2147483647 w 92" name="T32"/>
                <a:gd fmla="*/ 2147483647 h 18" name="T33"/>
                <a:gd fmla="*/ 2147483647 w 92" name="T34"/>
                <a:gd fmla="*/ 2147483647 h 18" name="T35"/>
                <a:gd fmla="*/ 2147483647 w 92" name="T36"/>
                <a:gd fmla="*/ 2147483647 h 18" name="T37"/>
                <a:gd fmla="*/ 2147483647 w 92" name="T38"/>
                <a:gd fmla="*/ 2147483647 h 18" name="T39"/>
                <a:gd fmla="*/ 2147483647 w 92" name="T40"/>
                <a:gd fmla="*/ 2147483647 h 18" name="T41"/>
                <a:gd fmla="*/ 2147483647 w 92" name="T42"/>
                <a:gd fmla="*/ 2147483647 h 18" name="T43"/>
                <a:gd fmla="*/ 2147483647 w 92" name="T44"/>
                <a:gd fmla="*/ 2147483647 h 18" name="T45"/>
                <a:gd fmla="*/ 2147483647 w 92" name="T46"/>
                <a:gd fmla="*/ 2147483647 h 18" name="T47"/>
                <a:gd fmla="*/ 2147483647 w 92" name="T48"/>
                <a:gd fmla="*/ 2147483647 h 18" name="T49"/>
                <a:gd fmla="*/ 2147483647 w 92" name="T50"/>
                <a:gd fmla="*/ 2147483647 h 18" name="T51"/>
                <a:gd fmla="*/ 2147483647 w 92" name="T52"/>
                <a:gd fmla="*/ 2147483647 h 18" name="T53"/>
                <a:gd fmla="*/ 2147483647 w 92" name="T54"/>
                <a:gd fmla="*/ 2147483647 h 18"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92" name="T84"/>
                <a:gd fmla="*/ 0 h 18" name="T85"/>
                <a:gd fmla="*/ 92 w 92" name="T86"/>
                <a:gd fmla="*/ 18 h 18"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18" w="92">
                  <a:moveTo>
                    <a:pt x="72" y="12"/>
                  </a:moveTo>
                  <a:lnTo>
                    <a:pt x="72" y="18"/>
                  </a:lnTo>
                  <a:lnTo>
                    <a:pt x="38" y="18"/>
                  </a:lnTo>
                  <a:lnTo>
                    <a:pt x="28" y="18"/>
                  </a:lnTo>
                  <a:lnTo>
                    <a:pt x="14" y="18"/>
                  </a:lnTo>
                  <a:lnTo>
                    <a:pt x="10" y="16"/>
                  </a:lnTo>
                  <a:lnTo>
                    <a:pt x="4" y="12"/>
                  </a:lnTo>
                  <a:lnTo>
                    <a:pt x="0" y="10"/>
                  </a:lnTo>
                  <a:lnTo>
                    <a:pt x="0" y="6"/>
                  </a:lnTo>
                  <a:lnTo>
                    <a:pt x="0" y="4"/>
                  </a:lnTo>
                  <a:lnTo>
                    <a:pt x="4" y="2"/>
                  </a:lnTo>
                  <a:lnTo>
                    <a:pt x="10" y="0"/>
                  </a:lnTo>
                  <a:lnTo>
                    <a:pt x="14" y="0"/>
                  </a:lnTo>
                  <a:lnTo>
                    <a:pt x="20" y="4"/>
                  </a:lnTo>
                  <a:lnTo>
                    <a:pt x="26" y="6"/>
                  </a:lnTo>
                  <a:lnTo>
                    <a:pt x="32" y="6"/>
                  </a:lnTo>
                  <a:lnTo>
                    <a:pt x="36" y="6"/>
                  </a:lnTo>
                  <a:lnTo>
                    <a:pt x="36" y="4"/>
                  </a:lnTo>
                  <a:lnTo>
                    <a:pt x="38" y="2"/>
                  </a:lnTo>
                  <a:lnTo>
                    <a:pt x="40" y="2"/>
                  </a:lnTo>
                  <a:lnTo>
                    <a:pt x="54" y="2"/>
                  </a:lnTo>
                  <a:lnTo>
                    <a:pt x="68" y="4"/>
                  </a:lnTo>
                  <a:lnTo>
                    <a:pt x="84" y="6"/>
                  </a:lnTo>
                  <a:lnTo>
                    <a:pt x="90" y="8"/>
                  </a:lnTo>
                  <a:lnTo>
                    <a:pt x="92" y="12"/>
                  </a:lnTo>
                  <a:lnTo>
                    <a:pt x="82" y="16"/>
                  </a:lnTo>
                  <a:lnTo>
                    <a:pt x="76" y="16"/>
                  </a:lnTo>
                  <a:lnTo>
                    <a:pt x="72" y="1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42" name="Freeform 229"/>
            <p:cNvSpPr/>
            <p:nvPr/>
          </p:nvSpPr>
          <p:spPr bwMode="auto">
            <a:xfrm>
              <a:off x="6938275" y="2459662"/>
              <a:ext cx="76106" cy="23894"/>
            </a:xfrm>
            <a:custGeom>
              <a:gdLst>
                <a:gd fmla="*/ 2147483647 w 52" name="T0"/>
                <a:gd fmla="*/ 2147483647 h 16" name="T1"/>
                <a:gd fmla="*/ 2147483647 w 52" name="T2"/>
                <a:gd fmla="*/ 2147483647 h 16" name="T3"/>
                <a:gd fmla="*/ 2147483647 w 52" name="T4"/>
                <a:gd fmla="*/ 2147483647 h 16" name="T5"/>
                <a:gd fmla="*/ 2147483647 w 52" name="T6"/>
                <a:gd fmla="*/ 2147483647 h 16" name="T7"/>
                <a:gd fmla="*/ 2147483647 w 52" name="T8"/>
                <a:gd fmla="*/ 2147483647 h 16" name="T9"/>
                <a:gd fmla="*/ 0 w 52" name="T10"/>
                <a:gd fmla="*/ 0 h 16" name="T11"/>
                <a:gd fmla="*/ 2147483647 w 52" name="T12"/>
                <a:gd fmla="*/ 0 h 16" name="T13"/>
                <a:gd fmla="*/ 2147483647 w 52" name="T14"/>
                <a:gd fmla="*/ 2147483647 h 16" name="T15"/>
                <a:gd fmla="*/ 2147483647 w 52" name="T16"/>
                <a:gd fmla="*/ 2147483647 h 16" name="T17"/>
                <a:gd fmla="*/ 2147483647 w 52" name="T18"/>
                <a:gd fmla="*/ 2147483647 h 16" name="T19"/>
                <a:gd fmla="*/ 2147483647 w 52" name="T20"/>
                <a:gd fmla="*/ 2147483647 h 16" name="T21"/>
                <a:gd fmla="*/ 2147483647 w 52" name="T22"/>
                <a:gd fmla="*/ 2147483647 h 16" name="T23"/>
                <a:gd fmla="*/ 2147483647 w 52" name="T24"/>
                <a:gd fmla="*/ 2147483647 h 16" name="T25"/>
                <a:gd fmla="*/ 2147483647 w 52" name="T26"/>
                <a:gd fmla="*/ 2147483647 h 1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52" name="T42"/>
                <a:gd fmla="*/ 0 h 16" name="T43"/>
                <a:gd fmla="*/ 52 w 52" name="T44"/>
                <a:gd fmla="*/ 16 h 1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6" w="52">
                  <a:moveTo>
                    <a:pt x="42" y="16"/>
                  </a:moveTo>
                  <a:lnTo>
                    <a:pt x="32" y="16"/>
                  </a:lnTo>
                  <a:lnTo>
                    <a:pt x="18" y="12"/>
                  </a:lnTo>
                  <a:lnTo>
                    <a:pt x="6" y="8"/>
                  </a:lnTo>
                  <a:lnTo>
                    <a:pt x="2" y="4"/>
                  </a:lnTo>
                  <a:lnTo>
                    <a:pt x="0" y="0"/>
                  </a:lnTo>
                  <a:lnTo>
                    <a:pt x="8" y="0"/>
                  </a:lnTo>
                  <a:lnTo>
                    <a:pt x="18" y="4"/>
                  </a:lnTo>
                  <a:lnTo>
                    <a:pt x="30" y="4"/>
                  </a:lnTo>
                  <a:lnTo>
                    <a:pt x="42" y="6"/>
                  </a:lnTo>
                  <a:lnTo>
                    <a:pt x="46" y="6"/>
                  </a:lnTo>
                  <a:lnTo>
                    <a:pt x="52" y="8"/>
                  </a:lnTo>
                  <a:lnTo>
                    <a:pt x="48" y="14"/>
                  </a:lnTo>
                  <a:lnTo>
                    <a:pt x="42" y="1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43" name="Freeform 230"/>
            <p:cNvSpPr/>
            <p:nvPr/>
          </p:nvSpPr>
          <p:spPr bwMode="auto">
            <a:xfrm>
              <a:off x="7615150" y="2551255"/>
              <a:ext cx="55349" cy="23894"/>
            </a:xfrm>
            <a:custGeom>
              <a:gdLst>
                <a:gd fmla="*/ 2147483647 w 38" name="T0"/>
                <a:gd fmla="*/ 2147483647 h 14" name="T1"/>
                <a:gd fmla="*/ 2147483647 w 38" name="T2"/>
                <a:gd fmla="*/ 2147483647 h 14" name="T3"/>
                <a:gd fmla="*/ 2147483647 w 38" name="T4"/>
                <a:gd fmla="*/ 2147483647 h 14" name="T5"/>
                <a:gd fmla="*/ 2147483647 w 38" name="T6"/>
                <a:gd fmla="*/ 2147483647 h 14" name="T7"/>
                <a:gd fmla="*/ 2147483647 w 38" name="T8"/>
                <a:gd fmla="*/ 2147483647 h 14" name="T9"/>
                <a:gd fmla="*/ 0 w 38" name="T10"/>
                <a:gd fmla="*/ 2147483647 h 14" name="T11"/>
                <a:gd fmla="*/ 2147483647 w 38" name="T12"/>
                <a:gd fmla="*/ 2147483647 h 14" name="T13"/>
                <a:gd fmla="*/ 2147483647 w 38" name="T14"/>
                <a:gd fmla="*/ 2147483647 h 14" name="T15"/>
                <a:gd fmla="*/ 2147483647 w 38" name="T16"/>
                <a:gd fmla="*/ 0 h 14" name="T17"/>
                <a:gd fmla="*/ 2147483647 w 38" name="T18"/>
                <a:gd fmla="*/ 0 h 14" name="T19"/>
                <a:gd fmla="*/ 2147483647 w 38" name="T20"/>
                <a:gd fmla="*/ 2147483647 h 14" name="T21"/>
                <a:gd fmla="*/ 2147483647 w 38" name="T22"/>
                <a:gd fmla="*/ 2147483647 h 14" name="T23"/>
                <a:gd fmla="*/ 2147483647 w 38" name="T24"/>
                <a:gd fmla="*/ 2147483647 h 14" name="T25"/>
                <a:gd fmla="*/ 2147483647 w 38" name="T26"/>
                <a:gd fmla="*/ 2147483647 h 14"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38" name="T42"/>
                <a:gd fmla="*/ 0 h 14" name="T43"/>
                <a:gd fmla="*/ 38 w 38" name="T44"/>
                <a:gd fmla="*/ 14 h 14"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4" w="38">
                  <a:moveTo>
                    <a:pt x="18" y="10"/>
                  </a:moveTo>
                  <a:lnTo>
                    <a:pt x="14" y="12"/>
                  </a:lnTo>
                  <a:lnTo>
                    <a:pt x="10" y="14"/>
                  </a:lnTo>
                  <a:lnTo>
                    <a:pt x="6" y="14"/>
                  </a:lnTo>
                  <a:lnTo>
                    <a:pt x="2" y="12"/>
                  </a:lnTo>
                  <a:lnTo>
                    <a:pt x="0" y="8"/>
                  </a:lnTo>
                  <a:lnTo>
                    <a:pt x="2" y="6"/>
                  </a:lnTo>
                  <a:lnTo>
                    <a:pt x="8" y="2"/>
                  </a:lnTo>
                  <a:lnTo>
                    <a:pt x="14" y="0"/>
                  </a:lnTo>
                  <a:lnTo>
                    <a:pt x="22" y="0"/>
                  </a:lnTo>
                  <a:lnTo>
                    <a:pt x="28" y="4"/>
                  </a:lnTo>
                  <a:lnTo>
                    <a:pt x="38" y="10"/>
                  </a:lnTo>
                  <a:lnTo>
                    <a:pt x="28" y="12"/>
                  </a:lnTo>
                  <a:lnTo>
                    <a:pt x="18" y="1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44" name="Freeform 231"/>
            <p:cNvSpPr/>
            <p:nvPr/>
          </p:nvSpPr>
          <p:spPr bwMode="auto">
            <a:xfrm>
              <a:off x="7460634" y="3007896"/>
              <a:ext cx="175272" cy="232302"/>
            </a:xfrm>
            <a:custGeom>
              <a:gdLst>
                <a:gd fmla="*/ 0 w 120" name="T0"/>
                <a:gd fmla="*/ 0 h 146" name="T1"/>
                <a:gd fmla="*/ 2147483647 w 120" name="T2"/>
                <a:gd fmla="*/ 2147483647 h 146" name="T3"/>
                <a:gd fmla="*/ 2147483647 w 120" name="T4"/>
                <a:gd fmla="*/ 2147483647 h 146" name="T5"/>
                <a:gd fmla="*/ 2147483647 w 120" name="T6"/>
                <a:gd fmla="*/ 2147483647 h 146" name="T7"/>
                <a:gd fmla="*/ 2147483647 w 120" name="T8"/>
                <a:gd fmla="*/ 2147483647 h 146" name="T9"/>
                <a:gd fmla="*/ 2147483647 w 120" name="T10"/>
                <a:gd fmla="*/ 2147483647 h 146" name="T11"/>
                <a:gd fmla="*/ 2147483647 w 120" name="T12"/>
                <a:gd fmla="*/ 2147483647 h 146" name="T13"/>
                <a:gd fmla="*/ 2147483647 w 120" name="T14"/>
                <a:gd fmla="*/ 2147483647 h 146" name="T15"/>
                <a:gd fmla="*/ 2147483647 w 120" name="T16"/>
                <a:gd fmla="*/ 2147483647 h 146" name="T17"/>
                <a:gd fmla="*/ 2147483647 w 120" name="T18"/>
                <a:gd fmla="*/ 2147483647 h 146" name="T19"/>
                <a:gd fmla="*/ 2147483647 w 120" name="T20"/>
                <a:gd fmla="*/ 2147483647 h 146" name="T21"/>
                <a:gd fmla="*/ 2147483647 w 120" name="T22"/>
                <a:gd fmla="*/ 2147483647 h 146" name="T23"/>
                <a:gd fmla="*/ 2147483647 w 120" name="T24"/>
                <a:gd fmla="*/ 2147483647 h 146" name="T25"/>
                <a:gd fmla="*/ 2147483647 w 120" name="T26"/>
                <a:gd fmla="*/ 2147483647 h 146" name="T27"/>
                <a:gd fmla="*/ 2147483647 w 120" name="T28"/>
                <a:gd fmla="*/ 2147483647 h 146" name="T29"/>
                <a:gd fmla="*/ 2147483647 w 120" name="T30"/>
                <a:gd fmla="*/ 2147483647 h 146" name="T31"/>
                <a:gd fmla="*/ 2147483647 w 120" name="T32"/>
                <a:gd fmla="*/ 2147483647 h 146" name="T33"/>
                <a:gd fmla="*/ 2147483647 w 120" name="T34"/>
                <a:gd fmla="*/ 2147483647 h 146" name="T35"/>
                <a:gd fmla="*/ 2147483647 w 120" name="T36"/>
                <a:gd fmla="*/ 2147483647 h 146" name="T37"/>
                <a:gd fmla="*/ 2147483647 w 120" name="T38"/>
                <a:gd fmla="*/ 2147483647 h 146" name="T39"/>
                <a:gd fmla="*/ 2147483647 w 120" name="T40"/>
                <a:gd fmla="*/ 2147483647 h 146" name="T41"/>
                <a:gd fmla="*/ 2147483647 w 120" name="T42"/>
                <a:gd fmla="*/ 2147483647 h 146" name="T43"/>
                <a:gd fmla="*/ 2147483647 w 120" name="T44"/>
                <a:gd fmla="*/ 2147483647 h 146" name="T45"/>
                <a:gd fmla="*/ 2147483647 w 120" name="T46"/>
                <a:gd fmla="*/ 2147483647 h 146" name="T47"/>
                <a:gd fmla="*/ 2147483647 w 120" name="T48"/>
                <a:gd fmla="*/ 2147483647 h 146" name="T49"/>
                <a:gd fmla="*/ 2147483647 w 120" name="T50"/>
                <a:gd fmla="*/ 2147483647 h 146" name="T51"/>
                <a:gd fmla="*/ 2147483647 w 120" name="T52"/>
                <a:gd fmla="*/ 2147483647 h 146" name="T53"/>
                <a:gd fmla="*/ 2147483647 w 120" name="T54"/>
                <a:gd fmla="*/ 2147483647 h 146" name="T55"/>
                <a:gd fmla="*/ 2147483647 w 120" name="T56"/>
                <a:gd fmla="*/ 2147483647 h 146" name="T57"/>
                <a:gd fmla="*/ 2147483647 w 120" name="T58"/>
                <a:gd fmla="*/ 2147483647 h 146" name="T59"/>
                <a:gd fmla="*/ 2147483647 w 120" name="T60"/>
                <a:gd fmla="*/ 2147483647 h 146" name="T61"/>
                <a:gd fmla="*/ 0 w 120" name="T62"/>
                <a:gd fmla="*/ 0 h 14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20" name="T96"/>
                <a:gd fmla="*/ 0 h 146" name="T97"/>
                <a:gd fmla="*/ 120 w 120" name="T98"/>
                <a:gd fmla="*/ 146 h 146"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46" w="120">
                  <a:moveTo>
                    <a:pt x="0" y="0"/>
                  </a:moveTo>
                  <a:lnTo>
                    <a:pt x="98" y="90"/>
                  </a:lnTo>
                  <a:lnTo>
                    <a:pt x="94" y="90"/>
                  </a:lnTo>
                  <a:lnTo>
                    <a:pt x="92" y="90"/>
                  </a:lnTo>
                  <a:lnTo>
                    <a:pt x="88" y="88"/>
                  </a:lnTo>
                  <a:lnTo>
                    <a:pt x="82" y="86"/>
                  </a:lnTo>
                  <a:lnTo>
                    <a:pt x="78" y="88"/>
                  </a:lnTo>
                  <a:lnTo>
                    <a:pt x="76" y="90"/>
                  </a:lnTo>
                  <a:lnTo>
                    <a:pt x="78" y="98"/>
                  </a:lnTo>
                  <a:lnTo>
                    <a:pt x="82" y="106"/>
                  </a:lnTo>
                  <a:lnTo>
                    <a:pt x="88" y="114"/>
                  </a:lnTo>
                  <a:lnTo>
                    <a:pt x="92" y="118"/>
                  </a:lnTo>
                  <a:lnTo>
                    <a:pt x="108" y="130"/>
                  </a:lnTo>
                  <a:lnTo>
                    <a:pt x="120" y="138"/>
                  </a:lnTo>
                  <a:lnTo>
                    <a:pt x="112" y="138"/>
                  </a:lnTo>
                  <a:lnTo>
                    <a:pt x="108" y="136"/>
                  </a:lnTo>
                  <a:lnTo>
                    <a:pt x="102" y="134"/>
                  </a:lnTo>
                  <a:lnTo>
                    <a:pt x="102" y="146"/>
                  </a:lnTo>
                  <a:lnTo>
                    <a:pt x="94" y="140"/>
                  </a:lnTo>
                  <a:lnTo>
                    <a:pt x="88" y="130"/>
                  </a:lnTo>
                  <a:lnTo>
                    <a:pt x="76" y="114"/>
                  </a:lnTo>
                  <a:lnTo>
                    <a:pt x="66" y="94"/>
                  </a:lnTo>
                  <a:lnTo>
                    <a:pt x="54" y="76"/>
                  </a:lnTo>
                  <a:lnTo>
                    <a:pt x="44" y="62"/>
                  </a:lnTo>
                  <a:lnTo>
                    <a:pt x="34" y="50"/>
                  </a:lnTo>
                  <a:lnTo>
                    <a:pt x="24" y="42"/>
                  </a:lnTo>
                  <a:lnTo>
                    <a:pt x="12" y="36"/>
                  </a:lnTo>
                  <a:lnTo>
                    <a:pt x="10" y="32"/>
                  </a:lnTo>
                  <a:lnTo>
                    <a:pt x="6" y="28"/>
                  </a:lnTo>
                  <a:lnTo>
                    <a:pt x="4" y="22"/>
                  </a:lnTo>
                  <a:lnTo>
                    <a:pt x="2" y="16"/>
                  </a:lnTo>
                  <a:lnTo>
                    <a:pt x="0"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45" name="Freeform 232"/>
            <p:cNvSpPr/>
            <p:nvPr/>
          </p:nvSpPr>
          <p:spPr bwMode="auto">
            <a:xfrm>
              <a:off x="5767869" y="3337101"/>
              <a:ext cx="336708" cy="204426"/>
            </a:xfrm>
            <a:custGeom>
              <a:gdLst>
                <a:gd fmla="*/ 2147483647 w 230" name="T0"/>
                <a:gd fmla="*/ 2147483647 h 130" name="T1"/>
                <a:gd fmla="*/ 2147483647 w 230" name="T2"/>
                <a:gd fmla="*/ 2147483647 h 130" name="T3"/>
                <a:gd fmla="*/ 2147483647 w 230" name="T4"/>
                <a:gd fmla="*/ 2147483647 h 130" name="T5"/>
                <a:gd fmla="*/ 2147483647 w 230" name="T6"/>
                <a:gd fmla="*/ 2147483647 h 130" name="T7"/>
                <a:gd fmla="*/ 2147483647 w 230" name="T8"/>
                <a:gd fmla="*/ 2147483647 h 130" name="T9"/>
                <a:gd fmla="*/ 2147483647 w 230" name="T10"/>
                <a:gd fmla="*/ 2147483647 h 130" name="T11"/>
                <a:gd fmla="*/ 2147483647 w 230" name="T12"/>
                <a:gd fmla="*/ 2147483647 h 130" name="T13"/>
                <a:gd fmla="*/ 2147483647 w 230" name="T14"/>
                <a:gd fmla="*/ 2147483647 h 130" name="T15"/>
                <a:gd fmla="*/ 2147483647 w 230" name="T16"/>
                <a:gd fmla="*/ 2147483647 h 130" name="T17"/>
                <a:gd fmla="*/ 2147483647 w 230" name="T18"/>
                <a:gd fmla="*/ 2147483647 h 130" name="T19"/>
                <a:gd fmla="*/ 2147483647 w 230" name="T20"/>
                <a:gd fmla="*/ 2147483647 h 130" name="T21"/>
                <a:gd fmla="*/ 2147483647 w 230" name="T22"/>
                <a:gd fmla="*/ 2147483647 h 130" name="T23"/>
                <a:gd fmla="*/ 2147483647 w 230" name="T24"/>
                <a:gd fmla="*/ 2147483647 h 130" name="T25"/>
                <a:gd fmla="*/ 2147483647 w 230" name="T26"/>
                <a:gd fmla="*/ 2147483647 h 130" name="T27"/>
                <a:gd fmla="*/ 2147483647 w 230" name="T28"/>
                <a:gd fmla="*/ 2147483647 h 130" name="T29"/>
                <a:gd fmla="*/ 2147483647 w 230" name="T30"/>
                <a:gd fmla="*/ 2147483647 h 130" name="T31"/>
                <a:gd fmla="*/ 2147483647 w 230" name="T32"/>
                <a:gd fmla="*/ 2147483647 h 130" name="T33"/>
                <a:gd fmla="*/ 2147483647 w 230" name="T34"/>
                <a:gd fmla="*/ 2147483647 h 130" name="T35"/>
                <a:gd fmla="*/ 2147483647 w 230" name="T36"/>
                <a:gd fmla="*/ 2147483647 h 130" name="T37"/>
                <a:gd fmla="*/ 2147483647 w 230" name="T38"/>
                <a:gd fmla="*/ 2147483647 h 130" name="T39"/>
                <a:gd fmla="*/ 2147483647 w 230" name="T40"/>
                <a:gd fmla="*/ 2147483647 h 130" name="T41"/>
                <a:gd fmla="*/ 2147483647 w 230" name="T42"/>
                <a:gd fmla="*/ 2147483647 h 130" name="T43"/>
                <a:gd fmla="*/ 2147483647 w 230" name="T44"/>
                <a:gd fmla="*/ 2147483647 h 130" name="T45"/>
                <a:gd fmla="*/ 2147483647 w 230" name="T46"/>
                <a:gd fmla="*/ 2147483647 h 130" name="T47"/>
                <a:gd fmla="*/ 2147483647 w 230" name="T48"/>
                <a:gd fmla="*/ 2147483647 h 130" name="T49"/>
                <a:gd fmla="*/ 2147483647 w 230" name="T50"/>
                <a:gd fmla="*/ 2147483647 h 130" name="T51"/>
                <a:gd fmla="*/ 2147483647 w 230" name="T52"/>
                <a:gd fmla="*/ 2147483647 h 130" name="T53"/>
                <a:gd fmla="*/ 0 w 230" name="T54"/>
                <a:gd fmla="*/ 2147483647 h 130" name="T55"/>
                <a:gd fmla="*/ 2147483647 w 230" name="T56"/>
                <a:gd fmla="*/ 2147483647 h 130" name="T57"/>
                <a:gd fmla="*/ 2147483647 w 230" name="T58"/>
                <a:gd fmla="*/ 2147483647 h 130" name="T59"/>
                <a:gd fmla="*/ 2147483647 w 230" name="T60"/>
                <a:gd fmla="*/ 2147483647 h 130" name="T61"/>
                <a:gd fmla="*/ 2147483647 w 230" name="T62"/>
                <a:gd fmla="*/ 2147483647 h 13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230" name="T96"/>
                <a:gd fmla="*/ 0 h 130" name="T97"/>
                <a:gd fmla="*/ 230 w 230" name="T98"/>
                <a:gd fmla="*/ 130 h 130"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30" w="230">
                  <a:moveTo>
                    <a:pt x="6" y="6"/>
                  </a:moveTo>
                  <a:lnTo>
                    <a:pt x="18" y="6"/>
                  </a:lnTo>
                  <a:lnTo>
                    <a:pt x="28" y="10"/>
                  </a:lnTo>
                  <a:lnTo>
                    <a:pt x="42" y="22"/>
                  </a:lnTo>
                  <a:lnTo>
                    <a:pt x="50" y="22"/>
                  </a:lnTo>
                  <a:lnTo>
                    <a:pt x="66" y="24"/>
                  </a:lnTo>
                  <a:lnTo>
                    <a:pt x="66" y="14"/>
                  </a:lnTo>
                  <a:lnTo>
                    <a:pt x="78" y="4"/>
                  </a:lnTo>
                  <a:lnTo>
                    <a:pt x="88" y="0"/>
                  </a:lnTo>
                  <a:lnTo>
                    <a:pt x="104" y="6"/>
                  </a:lnTo>
                  <a:lnTo>
                    <a:pt x="110" y="12"/>
                  </a:lnTo>
                  <a:lnTo>
                    <a:pt x="112" y="18"/>
                  </a:lnTo>
                  <a:lnTo>
                    <a:pt x="114" y="22"/>
                  </a:lnTo>
                  <a:lnTo>
                    <a:pt x="114" y="26"/>
                  </a:lnTo>
                  <a:lnTo>
                    <a:pt x="120" y="28"/>
                  </a:lnTo>
                  <a:lnTo>
                    <a:pt x="130" y="28"/>
                  </a:lnTo>
                  <a:lnTo>
                    <a:pt x="140" y="28"/>
                  </a:lnTo>
                  <a:lnTo>
                    <a:pt x="146" y="38"/>
                  </a:lnTo>
                  <a:lnTo>
                    <a:pt x="158" y="52"/>
                  </a:lnTo>
                  <a:lnTo>
                    <a:pt x="170" y="60"/>
                  </a:lnTo>
                  <a:lnTo>
                    <a:pt x="180" y="68"/>
                  </a:lnTo>
                  <a:lnTo>
                    <a:pt x="192" y="70"/>
                  </a:lnTo>
                  <a:lnTo>
                    <a:pt x="204" y="80"/>
                  </a:lnTo>
                  <a:lnTo>
                    <a:pt x="216" y="84"/>
                  </a:lnTo>
                  <a:lnTo>
                    <a:pt x="222" y="86"/>
                  </a:lnTo>
                  <a:lnTo>
                    <a:pt x="226" y="86"/>
                  </a:lnTo>
                  <a:lnTo>
                    <a:pt x="228" y="88"/>
                  </a:lnTo>
                  <a:lnTo>
                    <a:pt x="230" y="96"/>
                  </a:lnTo>
                  <a:lnTo>
                    <a:pt x="230" y="100"/>
                  </a:lnTo>
                  <a:lnTo>
                    <a:pt x="220" y="100"/>
                  </a:lnTo>
                  <a:lnTo>
                    <a:pt x="212" y="96"/>
                  </a:lnTo>
                  <a:lnTo>
                    <a:pt x="206" y="92"/>
                  </a:lnTo>
                  <a:lnTo>
                    <a:pt x="196" y="108"/>
                  </a:lnTo>
                  <a:lnTo>
                    <a:pt x="186" y="122"/>
                  </a:lnTo>
                  <a:lnTo>
                    <a:pt x="178" y="128"/>
                  </a:lnTo>
                  <a:lnTo>
                    <a:pt x="170" y="130"/>
                  </a:lnTo>
                  <a:lnTo>
                    <a:pt x="160" y="128"/>
                  </a:lnTo>
                  <a:lnTo>
                    <a:pt x="150" y="128"/>
                  </a:lnTo>
                  <a:lnTo>
                    <a:pt x="150" y="120"/>
                  </a:lnTo>
                  <a:lnTo>
                    <a:pt x="148" y="112"/>
                  </a:lnTo>
                  <a:lnTo>
                    <a:pt x="140" y="108"/>
                  </a:lnTo>
                  <a:lnTo>
                    <a:pt x="132" y="106"/>
                  </a:lnTo>
                  <a:lnTo>
                    <a:pt x="122" y="100"/>
                  </a:lnTo>
                  <a:lnTo>
                    <a:pt x="108" y="92"/>
                  </a:lnTo>
                  <a:lnTo>
                    <a:pt x="92" y="80"/>
                  </a:lnTo>
                  <a:lnTo>
                    <a:pt x="78" y="74"/>
                  </a:lnTo>
                  <a:lnTo>
                    <a:pt x="66" y="76"/>
                  </a:lnTo>
                  <a:lnTo>
                    <a:pt x="54" y="76"/>
                  </a:lnTo>
                  <a:lnTo>
                    <a:pt x="46" y="82"/>
                  </a:lnTo>
                  <a:lnTo>
                    <a:pt x="30" y="92"/>
                  </a:lnTo>
                  <a:lnTo>
                    <a:pt x="28" y="80"/>
                  </a:lnTo>
                  <a:lnTo>
                    <a:pt x="24" y="68"/>
                  </a:lnTo>
                  <a:lnTo>
                    <a:pt x="18" y="62"/>
                  </a:lnTo>
                  <a:lnTo>
                    <a:pt x="8" y="52"/>
                  </a:lnTo>
                  <a:lnTo>
                    <a:pt x="0" y="42"/>
                  </a:lnTo>
                  <a:lnTo>
                    <a:pt x="0" y="36"/>
                  </a:lnTo>
                  <a:lnTo>
                    <a:pt x="2" y="28"/>
                  </a:lnTo>
                  <a:lnTo>
                    <a:pt x="8" y="30"/>
                  </a:lnTo>
                  <a:lnTo>
                    <a:pt x="12" y="36"/>
                  </a:lnTo>
                  <a:lnTo>
                    <a:pt x="22" y="36"/>
                  </a:lnTo>
                  <a:lnTo>
                    <a:pt x="24" y="32"/>
                  </a:lnTo>
                  <a:lnTo>
                    <a:pt x="22" y="22"/>
                  </a:lnTo>
                  <a:lnTo>
                    <a:pt x="18" y="16"/>
                  </a:lnTo>
                  <a:lnTo>
                    <a:pt x="10" y="10"/>
                  </a:lnTo>
                  <a:lnTo>
                    <a:pt x="6" y="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46" name="Freeform 233"/>
            <p:cNvSpPr/>
            <p:nvPr/>
          </p:nvSpPr>
          <p:spPr bwMode="auto">
            <a:xfrm>
              <a:off x="6158773" y="3321172"/>
              <a:ext cx="185651" cy="114160"/>
            </a:xfrm>
            <a:custGeom>
              <a:gdLst>
                <a:gd fmla="*/ 2147483647 w 126" name="T0"/>
                <a:gd fmla="*/ 2147483647 h 72" name="T1"/>
                <a:gd fmla="*/ 2147483647 w 126" name="T2"/>
                <a:gd fmla="*/ 2147483647 h 72" name="T3"/>
                <a:gd fmla="*/ 2147483647 w 126" name="T4"/>
                <a:gd fmla="*/ 2147483647 h 72" name="T5"/>
                <a:gd fmla="*/ 2147483647 w 126" name="T6"/>
                <a:gd fmla="*/ 2147483647 h 72" name="T7"/>
                <a:gd fmla="*/ 2147483647 w 126" name="T8"/>
                <a:gd fmla="*/ 2147483647 h 72" name="T9"/>
                <a:gd fmla="*/ 2147483647 w 126" name="T10"/>
                <a:gd fmla="*/ 2147483647 h 72" name="T11"/>
                <a:gd fmla="*/ 2147483647 w 126" name="T12"/>
                <a:gd fmla="*/ 2147483647 h 72" name="T13"/>
                <a:gd fmla="*/ 2147483647 w 126" name="T14"/>
                <a:gd fmla="*/ 2147483647 h 72" name="T15"/>
                <a:gd fmla="*/ 2147483647 w 126" name="T16"/>
                <a:gd fmla="*/ 2147483647 h 72" name="T17"/>
                <a:gd fmla="*/ 0 w 126" name="T18"/>
                <a:gd fmla="*/ 2147483647 h 72" name="T19"/>
                <a:gd fmla="*/ 2147483647 w 126" name="T20"/>
                <a:gd fmla="*/ 2147483647 h 72" name="T21"/>
                <a:gd fmla="*/ 2147483647 w 126" name="T22"/>
                <a:gd fmla="*/ 2147483647 h 72" name="T23"/>
                <a:gd fmla="*/ 2147483647 w 126" name="T24"/>
                <a:gd fmla="*/ 2147483647 h 72" name="T25"/>
                <a:gd fmla="*/ 2147483647 w 126" name="T26"/>
                <a:gd fmla="*/ 2147483647 h 72" name="T27"/>
                <a:gd fmla="*/ 2147483647 w 126" name="T28"/>
                <a:gd fmla="*/ 2147483647 h 72" name="T29"/>
                <a:gd fmla="*/ 2147483647 w 126" name="T30"/>
                <a:gd fmla="*/ 2147483647 h 72" name="T31"/>
                <a:gd fmla="*/ 2147483647 w 126" name="T32"/>
                <a:gd fmla="*/ 2147483647 h 72" name="T33"/>
                <a:gd fmla="*/ 2147483647 w 126" name="T34"/>
                <a:gd fmla="*/ 2147483647 h 72" name="T35"/>
                <a:gd fmla="*/ 2147483647 w 126" name="T36"/>
                <a:gd fmla="*/ 0 h 72" name="T37"/>
                <a:gd fmla="*/ 2147483647 w 126" name="T38"/>
                <a:gd fmla="*/ 2147483647 h 72" name="T39"/>
                <a:gd fmla="*/ 2147483647 w 126" name="T40"/>
                <a:gd fmla="*/ 2147483647 h 72" name="T41"/>
                <a:gd fmla="*/ 2147483647 w 126" name="T42"/>
                <a:gd fmla="*/ 2147483647 h 72" name="T43"/>
                <a:gd fmla="*/ 2147483647 w 126" name="T44"/>
                <a:gd fmla="*/ 2147483647 h 72" name="T45"/>
                <a:gd fmla="*/ 2147483647 w 126" name="T46"/>
                <a:gd fmla="*/ 2147483647 h 72" name="T47"/>
                <a:gd fmla="*/ 2147483647 w 126" name="T48"/>
                <a:gd fmla="*/ 2147483647 h 72" name="T49"/>
                <a:gd fmla="*/ 2147483647 w 126" name="T50"/>
                <a:gd fmla="*/ 2147483647 h 72" name="T51"/>
                <a:gd fmla="*/ 2147483647 w 126" name="T52"/>
                <a:gd fmla="*/ 2147483647 h 72" name="T53"/>
                <a:gd fmla="*/ 2147483647 w 126" name="T54"/>
                <a:gd fmla="*/ 2147483647 h 72" name="T55"/>
                <a:gd fmla="*/ 2147483647 w 126" name="T56"/>
                <a:gd fmla="*/ 2147483647 h 72" name="T57"/>
                <a:gd fmla="*/ 2147483647 w 126" name="T58"/>
                <a:gd fmla="*/ 2147483647 h 72" name="T59"/>
                <a:gd fmla="*/ 2147483647 w 126" name="T60"/>
                <a:gd fmla="*/ 2147483647 h 72" name="T61"/>
                <a:gd fmla="*/ 2147483647 w 126" name="T62"/>
                <a:gd fmla="*/ 2147483647 h 72" name="T63"/>
                <a:gd fmla="*/ 2147483647 w 126" name="T64"/>
                <a:gd fmla="*/ 2147483647 h 72" name="T65"/>
                <a:gd fmla="*/ 2147483647 w 126" name="T66"/>
                <a:gd fmla="*/ 2147483647 h 72" name="T67"/>
                <a:gd fmla="*/ 2147483647 w 126" name="T68"/>
                <a:gd fmla="*/ 2147483647 h 72" name="T69"/>
                <a:gd fmla="*/ 2147483647 w 126" name="T70"/>
                <a:gd fmla="*/ 2147483647 h 72" name="T71"/>
                <a:gd fmla="*/ 2147483647 w 126" name="T72"/>
                <a:gd fmla="*/ 2147483647 h 72" name="T73"/>
                <a:gd fmla="*/ 2147483647 w 126" name="T74"/>
                <a:gd fmla="*/ 2147483647 h 72" name="T75"/>
                <a:gd fmla="*/ 2147483647 w 126" name="T76"/>
                <a:gd fmla="*/ 2147483647 h 72" name="T77"/>
                <a:gd fmla="*/ 2147483647 w 126" name="T78"/>
                <a:gd fmla="*/ 2147483647 h 72" name="T79"/>
                <a:gd fmla="*/ 2147483647 w 126" name="T80"/>
                <a:gd fmla="*/ 2147483647 h 72" name="T81"/>
                <a:gd fmla="*/ 2147483647 w 126" name="T82"/>
                <a:gd fmla="*/ 2147483647 h 72" name="T83"/>
                <a:gd fmla="*/ 2147483647 w 126" name="T84"/>
                <a:gd fmla="*/ 2147483647 h 72" name="T85"/>
                <a:gd fmla="*/ 2147483647 w 126" name="T86"/>
                <a:gd fmla="*/ 2147483647 h 72" name="T87"/>
                <a:gd fmla="*/ 2147483647 w 126" name="T88"/>
                <a:gd fmla="*/ 2147483647 h 72"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126" name="T135"/>
                <a:gd fmla="*/ 0 h 72" name="T136"/>
                <a:gd fmla="*/ 126 w 126" name="T137"/>
                <a:gd fmla="*/ 72 h 72"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72" w="125">
                  <a:moveTo>
                    <a:pt x="12" y="60"/>
                  </a:moveTo>
                  <a:lnTo>
                    <a:pt x="20" y="58"/>
                  </a:lnTo>
                  <a:lnTo>
                    <a:pt x="28" y="56"/>
                  </a:lnTo>
                  <a:lnTo>
                    <a:pt x="36" y="52"/>
                  </a:lnTo>
                  <a:lnTo>
                    <a:pt x="42" y="44"/>
                  </a:lnTo>
                  <a:lnTo>
                    <a:pt x="32" y="40"/>
                  </a:lnTo>
                  <a:lnTo>
                    <a:pt x="20" y="32"/>
                  </a:lnTo>
                  <a:lnTo>
                    <a:pt x="16" y="36"/>
                  </a:lnTo>
                  <a:lnTo>
                    <a:pt x="6" y="34"/>
                  </a:lnTo>
                  <a:lnTo>
                    <a:pt x="0" y="32"/>
                  </a:lnTo>
                  <a:lnTo>
                    <a:pt x="2" y="28"/>
                  </a:lnTo>
                  <a:lnTo>
                    <a:pt x="6" y="20"/>
                  </a:lnTo>
                  <a:lnTo>
                    <a:pt x="6" y="8"/>
                  </a:lnTo>
                  <a:lnTo>
                    <a:pt x="18" y="6"/>
                  </a:lnTo>
                  <a:lnTo>
                    <a:pt x="24" y="8"/>
                  </a:lnTo>
                  <a:lnTo>
                    <a:pt x="30" y="10"/>
                  </a:lnTo>
                  <a:lnTo>
                    <a:pt x="38" y="12"/>
                  </a:lnTo>
                  <a:lnTo>
                    <a:pt x="38" y="4"/>
                  </a:lnTo>
                  <a:lnTo>
                    <a:pt x="48" y="0"/>
                  </a:lnTo>
                  <a:lnTo>
                    <a:pt x="56" y="2"/>
                  </a:lnTo>
                  <a:lnTo>
                    <a:pt x="62" y="4"/>
                  </a:lnTo>
                  <a:lnTo>
                    <a:pt x="68" y="6"/>
                  </a:lnTo>
                  <a:lnTo>
                    <a:pt x="86" y="6"/>
                  </a:lnTo>
                  <a:lnTo>
                    <a:pt x="100" y="6"/>
                  </a:lnTo>
                  <a:lnTo>
                    <a:pt x="112" y="6"/>
                  </a:lnTo>
                  <a:lnTo>
                    <a:pt x="126" y="12"/>
                  </a:lnTo>
                  <a:lnTo>
                    <a:pt x="122" y="18"/>
                  </a:lnTo>
                  <a:lnTo>
                    <a:pt x="118" y="24"/>
                  </a:lnTo>
                  <a:lnTo>
                    <a:pt x="114" y="30"/>
                  </a:lnTo>
                  <a:lnTo>
                    <a:pt x="106" y="36"/>
                  </a:lnTo>
                  <a:lnTo>
                    <a:pt x="100" y="42"/>
                  </a:lnTo>
                  <a:lnTo>
                    <a:pt x="88" y="50"/>
                  </a:lnTo>
                  <a:lnTo>
                    <a:pt x="76" y="52"/>
                  </a:lnTo>
                  <a:lnTo>
                    <a:pt x="68" y="52"/>
                  </a:lnTo>
                  <a:lnTo>
                    <a:pt x="60" y="56"/>
                  </a:lnTo>
                  <a:lnTo>
                    <a:pt x="56" y="58"/>
                  </a:lnTo>
                  <a:lnTo>
                    <a:pt x="50" y="64"/>
                  </a:lnTo>
                  <a:lnTo>
                    <a:pt x="50" y="68"/>
                  </a:lnTo>
                  <a:lnTo>
                    <a:pt x="44" y="72"/>
                  </a:lnTo>
                  <a:lnTo>
                    <a:pt x="38" y="72"/>
                  </a:lnTo>
                  <a:lnTo>
                    <a:pt x="30" y="72"/>
                  </a:lnTo>
                  <a:lnTo>
                    <a:pt x="24" y="70"/>
                  </a:lnTo>
                  <a:lnTo>
                    <a:pt x="18" y="70"/>
                  </a:lnTo>
                  <a:lnTo>
                    <a:pt x="10" y="70"/>
                  </a:lnTo>
                  <a:lnTo>
                    <a:pt x="12" y="6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47" name="Freeform 234"/>
            <p:cNvSpPr/>
            <p:nvPr/>
          </p:nvSpPr>
          <p:spPr bwMode="auto">
            <a:xfrm>
              <a:off x="5825524" y="3252145"/>
              <a:ext cx="394363" cy="244249"/>
            </a:xfrm>
            <a:custGeom>
              <a:gdLst>
                <a:gd fmla="*/ 0 w 270" name="T0"/>
                <a:gd fmla="*/ 2147483647 h 154" name="T1"/>
                <a:gd fmla="*/ 2147483647 w 270" name="T2"/>
                <a:gd fmla="*/ 2147483647 h 154" name="T3"/>
                <a:gd fmla="*/ 2147483647 w 270" name="T4"/>
                <a:gd fmla="*/ 2147483647 h 154" name="T5"/>
                <a:gd fmla="*/ 2147483647 w 270" name="T6"/>
                <a:gd fmla="*/ 2147483647 h 154" name="T7"/>
                <a:gd fmla="*/ 2147483647 w 270" name="T8"/>
                <a:gd fmla="*/ 2147483647 h 154" name="T9"/>
                <a:gd fmla="*/ 2147483647 w 270" name="T10"/>
                <a:gd fmla="*/ 2147483647 h 154" name="T11"/>
                <a:gd fmla="*/ 2147483647 w 270" name="T12"/>
                <a:gd fmla="*/ 2147483647 h 154" name="T13"/>
                <a:gd fmla="*/ 2147483647 w 270" name="T14"/>
                <a:gd fmla="*/ 2147483647 h 154" name="T15"/>
                <a:gd fmla="*/ 2147483647 w 270" name="T16"/>
                <a:gd fmla="*/ 2147483647 h 154" name="T17"/>
                <a:gd fmla="*/ 2147483647 w 270" name="T18"/>
                <a:gd fmla="*/ 2147483647 h 154" name="T19"/>
                <a:gd fmla="*/ 2147483647 w 270" name="T20"/>
                <a:gd fmla="*/ 2147483647 h 154" name="T21"/>
                <a:gd fmla="*/ 2147483647 w 270" name="T22"/>
                <a:gd fmla="*/ 2147483647 h 154" name="T23"/>
                <a:gd fmla="*/ 2147483647 w 270" name="T24"/>
                <a:gd fmla="*/ 2147483647 h 154" name="T25"/>
                <a:gd fmla="*/ 2147483647 w 270" name="T26"/>
                <a:gd fmla="*/ 2147483647 h 154" name="T27"/>
                <a:gd fmla="*/ 2147483647 w 270" name="T28"/>
                <a:gd fmla="*/ 2147483647 h 154" name="T29"/>
                <a:gd fmla="*/ 2147483647 w 270" name="T30"/>
                <a:gd fmla="*/ 2147483647 h 154" name="T31"/>
                <a:gd fmla="*/ 2147483647 w 270" name="T32"/>
                <a:gd fmla="*/ 2147483647 h 154" name="T33"/>
                <a:gd fmla="*/ 2147483647 w 270" name="T34"/>
                <a:gd fmla="*/ 2147483647 h 154" name="T35"/>
                <a:gd fmla="*/ 2147483647 w 270" name="T36"/>
                <a:gd fmla="*/ 2147483647 h 154" name="T37"/>
                <a:gd fmla="*/ 2147483647 w 270" name="T38"/>
                <a:gd fmla="*/ 2147483647 h 154" name="T39"/>
                <a:gd fmla="*/ 2147483647 w 270" name="T40"/>
                <a:gd fmla="*/ 2147483647 h 154" name="T41"/>
                <a:gd fmla="*/ 2147483647 w 270" name="T42"/>
                <a:gd fmla="*/ 2147483647 h 154" name="T43"/>
                <a:gd fmla="*/ 2147483647 w 270" name="T44"/>
                <a:gd fmla="*/ 2147483647 h 154" name="T45"/>
                <a:gd fmla="*/ 2147483647 w 270" name="T46"/>
                <a:gd fmla="*/ 2147483647 h 154" name="T47"/>
                <a:gd fmla="*/ 2147483647 w 270" name="T48"/>
                <a:gd fmla="*/ 2147483647 h 154" name="T49"/>
                <a:gd fmla="*/ 2147483647 w 270" name="T50"/>
                <a:gd fmla="*/ 2147483647 h 154" name="T51"/>
                <a:gd fmla="*/ 2147483647 w 270" name="T52"/>
                <a:gd fmla="*/ 2147483647 h 154" name="T53"/>
                <a:gd fmla="*/ 2147483647 w 270" name="T54"/>
                <a:gd fmla="*/ 2147483647 h 154" name="T55"/>
                <a:gd fmla="*/ 2147483647 w 270" name="T56"/>
                <a:gd fmla="*/ 2147483647 h 154" name="T57"/>
                <a:gd fmla="*/ 2147483647 w 270" name="T58"/>
                <a:gd fmla="*/ 2147483647 h 154" name="T59"/>
                <a:gd fmla="*/ 2147483647 w 270" name="T60"/>
                <a:gd fmla="*/ 2147483647 h 154" name="T61"/>
                <a:gd fmla="*/ 2147483647 w 270" name="T62"/>
                <a:gd fmla="*/ 2147483647 h 154" name="T63"/>
                <a:gd fmla="*/ 2147483647 w 270" name="T64"/>
                <a:gd fmla="*/ 2147483647 h 154" name="T65"/>
                <a:gd fmla="*/ 2147483647 w 270" name="T66"/>
                <a:gd fmla="*/ 2147483647 h 154" name="T67"/>
                <a:gd fmla="*/ 2147483647 w 270" name="T68"/>
                <a:gd fmla="*/ 2147483647 h 154" name="T69"/>
                <a:gd fmla="*/ 2147483647 w 270" name="T70"/>
                <a:gd fmla="*/ 2147483647 h 154" name="T71"/>
                <a:gd fmla="*/ 2147483647 w 270" name="T72"/>
                <a:gd fmla="*/ 2147483647 h 154" name="T73"/>
                <a:gd fmla="*/ 2147483647 w 270" name="T74"/>
                <a:gd fmla="*/ 2147483647 h 154"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270" name="T114"/>
                <a:gd fmla="*/ 0 h 154" name="T115"/>
                <a:gd fmla="*/ 270 w 270" name="T116"/>
                <a:gd fmla="*/ 154 h 154"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54" w="270">
                  <a:moveTo>
                    <a:pt x="10" y="76"/>
                  </a:moveTo>
                  <a:lnTo>
                    <a:pt x="0" y="10"/>
                  </a:lnTo>
                  <a:lnTo>
                    <a:pt x="34" y="0"/>
                  </a:lnTo>
                  <a:lnTo>
                    <a:pt x="74" y="18"/>
                  </a:lnTo>
                  <a:lnTo>
                    <a:pt x="92" y="40"/>
                  </a:lnTo>
                  <a:lnTo>
                    <a:pt x="110" y="38"/>
                  </a:lnTo>
                  <a:lnTo>
                    <a:pt x="124" y="36"/>
                  </a:lnTo>
                  <a:lnTo>
                    <a:pt x="136" y="36"/>
                  </a:lnTo>
                  <a:lnTo>
                    <a:pt x="146" y="44"/>
                  </a:lnTo>
                  <a:lnTo>
                    <a:pt x="152" y="50"/>
                  </a:lnTo>
                  <a:lnTo>
                    <a:pt x="158" y="56"/>
                  </a:lnTo>
                  <a:lnTo>
                    <a:pt x="160" y="62"/>
                  </a:lnTo>
                  <a:lnTo>
                    <a:pt x="162" y="66"/>
                  </a:lnTo>
                  <a:lnTo>
                    <a:pt x="170" y="68"/>
                  </a:lnTo>
                  <a:lnTo>
                    <a:pt x="174" y="82"/>
                  </a:lnTo>
                  <a:lnTo>
                    <a:pt x="194" y="82"/>
                  </a:lnTo>
                  <a:lnTo>
                    <a:pt x="196" y="90"/>
                  </a:lnTo>
                  <a:lnTo>
                    <a:pt x="202" y="92"/>
                  </a:lnTo>
                  <a:lnTo>
                    <a:pt x="208" y="82"/>
                  </a:lnTo>
                  <a:lnTo>
                    <a:pt x="214" y="74"/>
                  </a:lnTo>
                  <a:lnTo>
                    <a:pt x="218" y="72"/>
                  </a:lnTo>
                  <a:lnTo>
                    <a:pt x="228" y="64"/>
                  </a:lnTo>
                  <a:lnTo>
                    <a:pt x="234" y="64"/>
                  </a:lnTo>
                  <a:lnTo>
                    <a:pt x="230" y="72"/>
                  </a:lnTo>
                  <a:lnTo>
                    <a:pt x="228" y="76"/>
                  </a:lnTo>
                  <a:lnTo>
                    <a:pt x="232" y="78"/>
                  </a:lnTo>
                  <a:lnTo>
                    <a:pt x="234" y="78"/>
                  </a:lnTo>
                  <a:lnTo>
                    <a:pt x="244" y="80"/>
                  </a:lnTo>
                  <a:lnTo>
                    <a:pt x="248" y="76"/>
                  </a:lnTo>
                  <a:lnTo>
                    <a:pt x="260" y="84"/>
                  </a:lnTo>
                  <a:lnTo>
                    <a:pt x="270" y="88"/>
                  </a:lnTo>
                  <a:lnTo>
                    <a:pt x="264" y="96"/>
                  </a:lnTo>
                  <a:lnTo>
                    <a:pt x="254" y="100"/>
                  </a:lnTo>
                  <a:lnTo>
                    <a:pt x="240" y="104"/>
                  </a:lnTo>
                  <a:lnTo>
                    <a:pt x="234" y="102"/>
                  </a:lnTo>
                  <a:lnTo>
                    <a:pt x="226" y="102"/>
                  </a:lnTo>
                  <a:lnTo>
                    <a:pt x="238" y="96"/>
                  </a:lnTo>
                  <a:lnTo>
                    <a:pt x="238" y="92"/>
                  </a:lnTo>
                  <a:lnTo>
                    <a:pt x="230" y="86"/>
                  </a:lnTo>
                  <a:lnTo>
                    <a:pt x="226" y="92"/>
                  </a:lnTo>
                  <a:lnTo>
                    <a:pt x="216" y="90"/>
                  </a:lnTo>
                  <a:lnTo>
                    <a:pt x="216" y="100"/>
                  </a:lnTo>
                  <a:lnTo>
                    <a:pt x="210" y="102"/>
                  </a:lnTo>
                  <a:lnTo>
                    <a:pt x="208" y="112"/>
                  </a:lnTo>
                  <a:lnTo>
                    <a:pt x="194" y="112"/>
                  </a:lnTo>
                  <a:lnTo>
                    <a:pt x="194" y="118"/>
                  </a:lnTo>
                  <a:lnTo>
                    <a:pt x="196" y="120"/>
                  </a:lnTo>
                  <a:lnTo>
                    <a:pt x="200" y="124"/>
                  </a:lnTo>
                  <a:lnTo>
                    <a:pt x="206" y="128"/>
                  </a:lnTo>
                  <a:lnTo>
                    <a:pt x="210" y="132"/>
                  </a:lnTo>
                  <a:lnTo>
                    <a:pt x="210" y="142"/>
                  </a:lnTo>
                  <a:lnTo>
                    <a:pt x="206" y="152"/>
                  </a:lnTo>
                  <a:lnTo>
                    <a:pt x="200" y="154"/>
                  </a:lnTo>
                  <a:lnTo>
                    <a:pt x="190" y="152"/>
                  </a:lnTo>
                  <a:lnTo>
                    <a:pt x="188" y="142"/>
                  </a:lnTo>
                  <a:lnTo>
                    <a:pt x="182" y="138"/>
                  </a:lnTo>
                  <a:lnTo>
                    <a:pt x="176" y="138"/>
                  </a:lnTo>
                  <a:lnTo>
                    <a:pt x="164" y="134"/>
                  </a:lnTo>
                  <a:lnTo>
                    <a:pt x="152" y="124"/>
                  </a:lnTo>
                  <a:lnTo>
                    <a:pt x="140" y="122"/>
                  </a:lnTo>
                  <a:lnTo>
                    <a:pt x="130" y="114"/>
                  </a:lnTo>
                  <a:lnTo>
                    <a:pt x="118" y="106"/>
                  </a:lnTo>
                  <a:lnTo>
                    <a:pt x="110" y="96"/>
                  </a:lnTo>
                  <a:lnTo>
                    <a:pt x="104" y="88"/>
                  </a:lnTo>
                  <a:lnTo>
                    <a:pt x="100" y="82"/>
                  </a:lnTo>
                  <a:lnTo>
                    <a:pt x="80" y="82"/>
                  </a:lnTo>
                  <a:lnTo>
                    <a:pt x="74" y="80"/>
                  </a:lnTo>
                  <a:lnTo>
                    <a:pt x="72" y="72"/>
                  </a:lnTo>
                  <a:lnTo>
                    <a:pt x="70" y="66"/>
                  </a:lnTo>
                  <a:lnTo>
                    <a:pt x="64" y="60"/>
                  </a:lnTo>
                  <a:lnTo>
                    <a:pt x="48" y="54"/>
                  </a:lnTo>
                  <a:lnTo>
                    <a:pt x="38" y="58"/>
                  </a:lnTo>
                  <a:lnTo>
                    <a:pt x="26" y="68"/>
                  </a:lnTo>
                  <a:lnTo>
                    <a:pt x="26" y="74"/>
                  </a:lnTo>
                  <a:lnTo>
                    <a:pt x="26" y="78"/>
                  </a:lnTo>
                  <a:lnTo>
                    <a:pt x="10" y="7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48" name="Freeform 235"/>
            <p:cNvSpPr/>
            <p:nvPr/>
          </p:nvSpPr>
          <p:spPr bwMode="auto">
            <a:xfrm>
              <a:off x="5602974" y="2970727"/>
              <a:ext cx="834851" cy="426109"/>
            </a:xfrm>
            <a:custGeom>
              <a:gdLst>
                <a:gd fmla="*/ 2147483647 w 570" name="T0"/>
                <a:gd fmla="*/ 2147483647 h 270" name="T1"/>
                <a:gd fmla="*/ 2147483647 w 570" name="T2"/>
                <a:gd fmla="*/ 2147483647 h 270" name="T3"/>
                <a:gd fmla="*/ 2147483647 w 570" name="T4"/>
                <a:gd fmla="*/ 2147483647 h 270" name="T5"/>
                <a:gd fmla="*/ 2147483647 w 570" name="T6"/>
                <a:gd fmla="*/ 2147483647 h 270" name="T7"/>
                <a:gd fmla="*/ 2147483647 w 570" name="T8"/>
                <a:gd fmla="*/ 2147483647 h 270" name="T9"/>
                <a:gd fmla="*/ 2147483647 w 570" name="T10"/>
                <a:gd fmla="*/ 2147483647 h 270" name="T11"/>
                <a:gd fmla="*/ 2147483647 w 570" name="T12"/>
                <a:gd fmla="*/ 2147483647 h 270" name="T13"/>
                <a:gd fmla="*/ 2147483647 w 570" name="T14"/>
                <a:gd fmla="*/ 2147483647 h 270" name="T15"/>
                <a:gd fmla="*/ 2147483647 w 570" name="T16"/>
                <a:gd fmla="*/ 2147483647 h 270" name="T17"/>
                <a:gd fmla="*/ 2147483647 w 570" name="T18"/>
                <a:gd fmla="*/ 2147483647 h 270" name="T19"/>
                <a:gd fmla="*/ 0 w 570" name="T20"/>
                <a:gd fmla="*/ 2147483647 h 270" name="T21"/>
                <a:gd fmla="*/ 2147483647 w 570" name="T22"/>
                <a:gd fmla="*/ 2147483647 h 270" name="T23"/>
                <a:gd fmla="*/ 2147483647 w 570" name="T24"/>
                <a:gd fmla="*/ 2147483647 h 270" name="T25"/>
                <a:gd fmla="*/ 2147483647 w 570" name="T26"/>
                <a:gd fmla="*/ 2147483647 h 270" name="T27"/>
                <a:gd fmla="*/ 2147483647 w 570" name="T28"/>
                <a:gd fmla="*/ 2147483647 h 270" name="T29"/>
                <a:gd fmla="*/ 2147483647 w 570" name="T30"/>
                <a:gd fmla="*/ 2147483647 h 270" name="T31"/>
                <a:gd fmla="*/ 2147483647 w 570" name="T32"/>
                <a:gd fmla="*/ 2147483647 h 270" name="T33"/>
                <a:gd fmla="*/ 2147483647 w 570" name="T34"/>
                <a:gd fmla="*/ 2147483647 h 270" name="T35"/>
                <a:gd fmla="*/ 2147483647 w 570" name="T36"/>
                <a:gd fmla="*/ 2147483647 h 270" name="T37"/>
                <a:gd fmla="*/ 2147483647 w 570" name="T38"/>
                <a:gd fmla="*/ 2147483647 h 270" name="T39"/>
                <a:gd fmla="*/ 2147483647 w 570" name="T40"/>
                <a:gd fmla="*/ 2147483647 h 270" name="T41"/>
                <a:gd fmla="*/ 2147483647 w 570" name="T42"/>
                <a:gd fmla="*/ 2147483647 h 270" name="T43"/>
                <a:gd fmla="*/ 2147483647 w 570" name="T44"/>
                <a:gd fmla="*/ 2147483647 h 270" name="T45"/>
                <a:gd fmla="*/ 2147483647 w 570" name="T46"/>
                <a:gd fmla="*/ 2147483647 h 270" name="T47"/>
                <a:gd fmla="*/ 2147483647 w 570" name="T48"/>
                <a:gd fmla="*/ 2147483647 h 270" name="T49"/>
                <a:gd fmla="*/ 2147483647 w 570" name="T50"/>
                <a:gd fmla="*/ 2147483647 h 270" name="T51"/>
                <a:gd fmla="*/ 2147483647 w 570" name="T52"/>
                <a:gd fmla="*/ 2147483647 h 270" name="T53"/>
                <a:gd fmla="*/ 2147483647 w 570" name="T54"/>
                <a:gd fmla="*/ 2147483647 h 270" name="T55"/>
                <a:gd fmla="*/ 2147483647 w 570" name="T56"/>
                <a:gd fmla="*/ 2147483647 h 270" name="T57"/>
                <a:gd fmla="*/ 2147483647 w 570" name="T58"/>
                <a:gd fmla="*/ 2147483647 h 270" name="T59"/>
                <a:gd fmla="*/ 2147483647 w 570" name="T60"/>
                <a:gd fmla="*/ 2147483647 h 270" name="T61"/>
                <a:gd fmla="*/ 2147483647 w 570" name="T62"/>
                <a:gd fmla="*/ 2147483647 h 270" name="T63"/>
                <a:gd fmla="*/ 2147483647 w 570" name="T64"/>
                <a:gd fmla="*/ 2147483647 h 270" name="T65"/>
                <a:gd fmla="*/ 2147483647 w 570" name="T66"/>
                <a:gd fmla="*/ 2147483647 h 270" name="T67"/>
                <a:gd fmla="*/ 2147483647 w 570" name="T68"/>
                <a:gd fmla="*/ 2147483647 h 270" name="T69"/>
                <a:gd fmla="*/ 2147483647 w 570" name="T70"/>
                <a:gd fmla="*/ 2147483647 h 270" name="T71"/>
                <a:gd fmla="*/ 2147483647 w 570" name="T72"/>
                <a:gd fmla="*/ 2147483647 h 270" name="T73"/>
                <a:gd fmla="*/ 2147483647 w 570" name="T74"/>
                <a:gd fmla="*/ 2147483647 h 270" name="T75"/>
                <a:gd fmla="*/ 2147483647 w 570" name="T76"/>
                <a:gd fmla="*/ 2147483647 h 270" name="T77"/>
                <a:gd fmla="*/ 2147483647 w 570" name="T78"/>
                <a:gd fmla="*/ 2147483647 h 270" name="T79"/>
                <a:gd fmla="*/ 2147483647 w 570" name="T80"/>
                <a:gd fmla="*/ 2147483647 h 270" name="T81"/>
                <a:gd fmla="*/ 2147483647 w 570" name="T82"/>
                <a:gd fmla="*/ 2147483647 h 270"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570" name="T126"/>
                <a:gd fmla="*/ 0 h 270" name="T127"/>
                <a:gd fmla="*/ 570 w 570" name="T128"/>
                <a:gd fmla="*/ 270 h 270"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270" w="570">
                  <a:moveTo>
                    <a:pt x="118" y="238"/>
                  </a:moveTo>
                  <a:lnTo>
                    <a:pt x="110" y="240"/>
                  </a:lnTo>
                  <a:lnTo>
                    <a:pt x="108" y="248"/>
                  </a:lnTo>
                  <a:lnTo>
                    <a:pt x="108" y="252"/>
                  </a:lnTo>
                  <a:lnTo>
                    <a:pt x="104" y="248"/>
                  </a:lnTo>
                  <a:lnTo>
                    <a:pt x="102" y="236"/>
                  </a:lnTo>
                  <a:lnTo>
                    <a:pt x="102" y="230"/>
                  </a:lnTo>
                  <a:lnTo>
                    <a:pt x="92" y="224"/>
                  </a:lnTo>
                  <a:lnTo>
                    <a:pt x="84" y="222"/>
                  </a:lnTo>
                  <a:lnTo>
                    <a:pt x="72" y="210"/>
                  </a:lnTo>
                  <a:lnTo>
                    <a:pt x="62" y="200"/>
                  </a:lnTo>
                  <a:lnTo>
                    <a:pt x="58" y="194"/>
                  </a:lnTo>
                  <a:lnTo>
                    <a:pt x="64" y="194"/>
                  </a:lnTo>
                  <a:lnTo>
                    <a:pt x="76" y="196"/>
                  </a:lnTo>
                  <a:lnTo>
                    <a:pt x="70" y="184"/>
                  </a:lnTo>
                  <a:lnTo>
                    <a:pt x="82" y="182"/>
                  </a:lnTo>
                  <a:lnTo>
                    <a:pt x="94" y="182"/>
                  </a:lnTo>
                  <a:lnTo>
                    <a:pt x="92" y="168"/>
                  </a:lnTo>
                  <a:lnTo>
                    <a:pt x="92" y="158"/>
                  </a:lnTo>
                  <a:lnTo>
                    <a:pt x="88" y="152"/>
                  </a:lnTo>
                  <a:lnTo>
                    <a:pt x="80" y="152"/>
                  </a:lnTo>
                  <a:lnTo>
                    <a:pt x="74" y="156"/>
                  </a:lnTo>
                  <a:lnTo>
                    <a:pt x="70" y="154"/>
                  </a:lnTo>
                  <a:lnTo>
                    <a:pt x="64" y="152"/>
                  </a:lnTo>
                  <a:lnTo>
                    <a:pt x="52" y="152"/>
                  </a:lnTo>
                  <a:lnTo>
                    <a:pt x="42" y="162"/>
                  </a:lnTo>
                  <a:lnTo>
                    <a:pt x="36" y="152"/>
                  </a:lnTo>
                  <a:lnTo>
                    <a:pt x="24" y="136"/>
                  </a:lnTo>
                  <a:lnTo>
                    <a:pt x="10" y="136"/>
                  </a:lnTo>
                  <a:lnTo>
                    <a:pt x="10" y="126"/>
                  </a:lnTo>
                  <a:lnTo>
                    <a:pt x="4" y="128"/>
                  </a:lnTo>
                  <a:lnTo>
                    <a:pt x="0" y="128"/>
                  </a:lnTo>
                  <a:lnTo>
                    <a:pt x="0" y="126"/>
                  </a:lnTo>
                  <a:lnTo>
                    <a:pt x="0" y="110"/>
                  </a:lnTo>
                  <a:lnTo>
                    <a:pt x="0" y="96"/>
                  </a:lnTo>
                  <a:lnTo>
                    <a:pt x="10" y="88"/>
                  </a:lnTo>
                  <a:lnTo>
                    <a:pt x="18" y="98"/>
                  </a:lnTo>
                  <a:lnTo>
                    <a:pt x="26" y="94"/>
                  </a:lnTo>
                  <a:lnTo>
                    <a:pt x="24" y="82"/>
                  </a:lnTo>
                  <a:lnTo>
                    <a:pt x="48" y="62"/>
                  </a:lnTo>
                  <a:lnTo>
                    <a:pt x="68" y="66"/>
                  </a:lnTo>
                  <a:lnTo>
                    <a:pt x="86" y="72"/>
                  </a:lnTo>
                  <a:lnTo>
                    <a:pt x="102" y="84"/>
                  </a:lnTo>
                  <a:lnTo>
                    <a:pt x="110" y="82"/>
                  </a:lnTo>
                  <a:lnTo>
                    <a:pt x="122" y="86"/>
                  </a:lnTo>
                  <a:lnTo>
                    <a:pt x="128" y="78"/>
                  </a:lnTo>
                  <a:lnTo>
                    <a:pt x="160" y="78"/>
                  </a:lnTo>
                  <a:lnTo>
                    <a:pt x="170" y="86"/>
                  </a:lnTo>
                  <a:lnTo>
                    <a:pt x="176" y="86"/>
                  </a:lnTo>
                  <a:lnTo>
                    <a:pt x="186" y="84"/>
                  </a:lnTo>
                  <a:lnTo>
                    <a:pt x="202" y="84"/>
                  </a:lnTo>
                  <a:lnTo>
                    <a:pt x="204" y="70"/>
                  </a:lnTo>
                  <a:lnTo>
                    <a:pt x="180" y="62"/>
                  </a:lnTo>
                  <a:lnTo>
                    <a:pt x="184" y="56"/>
                  </a:lnTo>
                  <a:lnTo>
                    <a:pt x="186" y="44"/>
                  </a:lnTo>
                  <a:lnTo>
                    <a:pt x="200" y="42"/>
                  </a:lnTo>
                  <a:lnTo>
                    <a:pt x="188" y="36"/>
                  </a:lnTo>
                  <a:lnTo>
                    <a:pt x="182" y="26"/>
                  </a:lnTo>
                  <a:lnTo>
                    <a:pt x="204" y="24"/>
                  </a:lnTo>
                  <a:lnTo>
                    <a:pt x="270" y="10"/>
                  </a:lnTo>
                  <a:lnTo>
                    <a:pt x="280" y="0"/>
                  </a:lnTo>
                  <a:lnTo>
                    <a:pt x="308" y="4"/>
                  </a:lnTo>
                  <a:lnTo>
                    <a:pt x="320" y="22"/>
                  </a:lnTo>
                  <a:lnTo>
                    <a:pt x="354" y="26"/>
                  </a:lnTo>
                  <a:lnTo>
                    <a:pt x="352" y="32"/>
                  </a:lnTo>
                  <a:lnTo>
                    <a:pt x="370" y="32"/>
                  </a:lnTo>
                  <a:lnTo>
                    <a:pt x="388" y="18"/>
                  </a:lnTo>
                  <a:lnTo>
                    <a:pt x="396" y="18"/>
                  </a:lnTo>
                  <a:lnTo>
                    <a:pt x="396" y="28"/>
                  </a:lnTo>
                  <a:lnTo>
                    <a:pt x="412" y="34"/>
                  </a:lnTo>
                  <a:lnTo>
                    <a:pt x="464" y="82"/>
                  </a:lnTo>
                  <a:lnTo>
                    <a:pt x="472" y="84"/>
                  </a:lnTo>
                  <a:lnTo>
                    <a:pt x="472" y="74"/>
                  </a:lnTo>
                  <a:lnTo>
                    <a:pt x="484" y="76"/>
                  </a:lnTo>
                  <a:lnTo>
                    <a:pt x="486" y="84"/>
                  </a:lnTo>
                  <a:lnTo>
                    <a:pt x="506" y="86"/>
                  </a:lnTo>
                  <a:lnTo>
                    <a:pt x="510" y="78"/>
                  </a:lnTo>
                  <a:lnTo>
                    <a:pt x="534" y="94"/>
                  </a:lnTo>
                  <a:lnTo>
                    <a:pt x="550" y="104"/>
                  </a:lnTo>
                  <a:lnTo>
                    <a:pt x="570" y="108"/>
                  </a:lnTo>
                  <a:lnTo>
                    <a:pt x="564" y="112"/>
                  </a:lnTo>
                  <a:lnTo>
                    <a:pt x="562" y="116"/>
                  </a:lnTo>
                  <a:lnTo>
                    <a:pt x="558" y="120"/>
                  </a:lnTo>
                  <a:lnTo>
                    <a:pt x="544" y="130"/>
                  </a:lnTo>
                  <a:lnTo>
                    <a:pt x="556" y="144"/>
                  </a:lnTo>
                  <a:lnTo>
                    <a:pt x="548" y="152"/>
                  </a:lnTo>
                  <a:lnTo>
                    <a:pt x="540" y="154"/>
                  </a:lnTo>
                  <a:lnTo>
                    <a:pt x="532" y="152"/>
                  </a:lnTo>
                  <a:lnTo>
                    <a:pt x="518" y="148"/>
                  </a:lnTo>
                  <a:lnTo>
                    <a:pt x="522" y="160"/>
                  </a:lnTo>
                  <a:lnTo>
                    <a:pt x="522" y="176"/>
                  </a:lnTo>
                  <a:lnTo>
                    <a:pt x="520" y="184"/>
                  </a:lnTo>
                  <a:lnTo>
                    <a:pt x="510" y="186"/>
                  </a:lnTo>
                  <a:lnTo>
                    <a:pt x="498" y="182"/>
                  </a:lnTo>
                  <a:lnTo>
                    <a:pt x="500" y="190"/>
                  </a:lnTo>
                  <a:lnTo>
                    <a:pt x="510" y="210"/>
                  </a:lnTo>
                  <a:lnTo>
                    <a:pt x="512" y="224"/>
                  </a:lnTo>
                  <a:lnTo>
                    <a:pt x="506" y="234"/>
                  </a:lnTo>
                  <a:lnTo>
                    <a:pt x="492" y="228"/>
                  </a:lnTo>
                  <a:lnTo>
                    <a:pt x="480" y="228"/>
                  </a:lnTo>
                  <a:lnTo>
                    <a:pt x="460" y="228"/>
                  </a:lnTo>
                  <a:lnTo>
                    <a:pt x="448" y="228"/>
                  </a:lnTo>
                  <a:lnTo>
                    <a:pt x="428" y="222"/>
                  </a:lnTo>
                  <a:lnTo>
                    <a:pt x="418" y="226"/>
                  </a:lnTo>
                  <a:lnTo>
                    <a:pt x="418" y="234"/>
                  </a:lnTo>
                  <a:lnTo>
                    <a:pt x="398" y="228"/>
                  </a:lnTo>
                  <a:lnTo>
                    <a:pt x="386" y="230"/>
                  </a:lnTo>
                  <a:lnTo>
                    <a:pt x="386" y="242"/>
                  </a:lnTo>
                  <a:lnTo>
                    <a:pt x="380" y="242"/>
                  </a:lnTo>
                  <a:lnTo>
                    <a:pt x="360" y="260"/>
                  </a:lnTo>
                  <a:lnTo>
                    <a:pt x="358" y="264"/>
                  </a:lnTo>
                  <a:lnTo>
                    <a:pt x="354" y="270"/>
                  </a:lnTo>
                  <a:lnTo>
                    <a:pt x="348" y="268"/>
                  </a:lnTo>
                  <a:lnTo>
                    <a:pt x="346" y="260"/>
                  </a:lnTo>
                  <a:lnTo>
                    <a:pt x="326" y="260"/>
                  </a:lnTo>
                  <a:lnTo>
                    <a:pt x="322" y="246"/>
                  </a:lnTo>
                  <a:lnTo>
                    <a:pt x="314" y="244"/>
                  </a:lnTo>
                  <a:lnTo>
                    <a:pt x="310" y="234"/>
                  </a:lnTo>
                  <a:lnTo>
                    <a:pt x="288" y="214"/>
                  </a:lnTo>
                  <a:lnTo>
                    <a:pt x="244" y="218"/>
                  </a:lnTo>
                  <a:lnTo>
                    <a:pt x="226" y="196"/>
                  </a:lnTo>
                  <a:lnTo>
                    <a:pt x="186" y="178"/>
                  </a:lnTo>
                  <a:lnTo>
                    <a:pt x="152" y="188"/>
                  </a:lnTo>
                  <a:lnTo>
                    <a:pt x="162" y="254"/>
                  </a:lnTo>
                  <a:lnTo>
                    <a:pt x="154" y="254"/>
                  </a:lnTo>
                  <a:lnTo>
                    <a:pt x="140" y="242"/>
                  </a:lnTo>
                  <a:lnTo>
                    <a:pt x="130" y="238"/>
                  </a:lnTo>
                  <a:lnTo>
                    <a:pt x="118" y="23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49" name="Freeform 236"/>
            <p:cNvSpPr/>
            <p:nvPr/>
          </p:nvSpPr>
          <p:spPr bwMode="auto">
            <a:xfrm>
              <a:off x="5602974" y="3423385"/>
              <a:ext cx="34594" cy="21239"/>
            </a:xfrm>
            <a:custGeom>
              <a:gdLst>
                <a:gd fmla="*/ 0 w 24" name="T0"/>
                <a:gd fmla="*/ 2147483647 h 14" name="T1"/>
                <a:gd fmla="*/ 2147483647 w 24" name="T2"/>
                <a:gd fmla="*/ 0 h 14" name="T3"/>
                <a:gd fmla="*/ 2147483647 w 24" name="T4"/>
                <a:gd fmla="*/ 2147483647 h 14" name="T5"/>
                <a:gd fmla="*/ 2147483647 w 24" name="T6"/>
                <a:gd fmla="*/ 2147483647 h 14" name="T7"/>
                <a:gd fmla="*/ 2147483647 w 24" name="T8"/>
                <a:gd fmla="*/ 2147483647 h 14" name="T9"/>
                <a:gd fmla="*/ 2147483647 w 24" name="T10"/>
                <a:gd fmla="*/ 2147483647 h 14" name="T11"/>
                <a:gd fmla="*/ 2147483647 w 24" name="T12"/>
                <a:gd fmla="*/ 2147483647 h 14" name="T13"/>
                <a:gd fmla="*/ 0 w 24" name="T14"/>
                <a:gd fmla="*/ 2147483647 h 14" name="T15"/>
                <a:gd fmla="*/ 0 60000 65536" name="T16"/>
                <a:gd fmla="*/ 0 60000 65536" name="T17"/>
                <a:gd fmla="*/ 0 60000 65536" name="T18"/>
                <a:gd fmla="*/ 0 60000 65536" name="T19"/>
                <a:gd fmla="*/ 0 60000 65536" name="T20"/>
                <a:gd fmla="*/ 0 60000 65536" name="T21"/>
                <a:gd fmla="*/ 0 60000 65536" name="T22"/>
                <a:gd fmla="*/ 0 60000 65536" name="T23"/>
                <a:gd fmla="*/ 0 w 24" name="T24"/>
                <a:gd fmla="*/ 0 h 14" name="T25"/>
                <a:gd fmla="*/ 24 w 24" name="T26"/>
                <a:gd fmla="*/ 14 h 14"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4" w="24">
                  <a:moveTo>
                    <a:pt x="0" y="2"/>
                  </a:moveTo>
                  <a:lnTo>
                    <a:pt x="8" y="0"/>
                  </a:lnTo>
                  <a:lnTo>
                    <a:pt x="18" y="8"/>
                  </a:lnTo>
                  <a:lnTo>
                    <a:pt x="24" y="12"/>
                  </a:lnTo>
                  <a:lnTo>
                    <a:pt x="16" y="14"/>
                  </a:lnTo>
                  <a:lnTo>
                    <a:pt x="12" y="14"/>
                  </a:lnTo>
                  <a:lnTo>
                    <a:pt x="6" y="10"/>
                  </a:lnTo>
                  <a:lnTo>
                    <a:pt x="0" y="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50" name="Freeform 237"/>
            <p:cNvSpPr/>
            <p:nvPr/>
          </p:nvSpPr>
          <p:spPr bwMode="auto">
            <a:xfrm>
              <a:off x="5117515" y="2417183"/>
              <a:ext cx="2878162" cy="955758"/>
            </a:xfrm>
            <a:custGeom>
              <a:gdLst>
                <a:gd fmla="*/ 2147483647 w 1968" name="T0"/>
                <a:gd fmla="*/ 2147483647 h 606" name="T1"/>
                <a:gd fmla="*/ 2147483647 w 1968" name="T2"/>
                <a:gd fmla="*/ 2147483647 h 606" name="T3"/>
                <a:gd fmla="*/ 2147483647 w 1968" name="T4"/>
                <a:gd fmla="*/ 2147483647 h 606" name="T5"/>
                <a:gd fmla="*/ 2147483647 w 1968" name="T6"/>
                <a:gd fmla="*/ 2147483647 h 606" name="T7"/>
                <a:gd fmla="*/ 2147483647 w 1968" name="T8"/>
                <a:gd fmla="*/ 2147483647 h 606" name="T9"/>
                <a:gd fmla="*/ 2147483647 w 1968" name="T10"/>
                <a:gd fmla="*/ 2147483647 h 606" name="T11"/>
                <a:gd fmla="*/ 2147483647 w 1968" name="T12"/>
                <a:gd fmla="*/ 2147483647 h 606" name="T13"/>
                <a:gd fmla="*/ 2147483647 w 1968" name="T14"/>
                <a:gd fmla="*/ 2147483647 h 606" name="T15"/>
                <a:gd fmla="*/ 2147483647 w 1968" name="T16"/>
                <a:gd fmla="*/ 2147483647 h 606" name="T17"/>
                <a:gd fmla="*/ 2147483647 w 1968" name="T18"/>
                <a:gd fmla="*/ 2147483647 h 606" name="T19"/>
                <a:gd fmla="*/ 2147483647 w 1968" name="T20"/>
                <a:gd fmla="*/ 2147483647 h 606" name="T21"/>
                <a:gd fmla="*/ 2147483647 w 1968" name="T22"/>
                <a:gd fmla="*/ 2147483647 h 606" name="T23"/>
                <a:gd fmla="*/ 2147483647 w 1968" name="T24"/>
                <a:gd fmla="*/ 2147483647 h 606" name="T25"/>
                <a:gd fmla="*/ 2147483647 w 1968" name="T26"/>
                <a:gd fmla="*/ 2147483647 h 606" name="T27"/>
                <a:gd fmla="*/ 2147483647 w 1968" name="T28"/>
                <a:gd fmla="*/ 2147483647 h 606" name="T29"/>
                <a:gd fmla="*/ 2147483647 w 1968" name="T30"/>
                <a:gd fmla="*/ 2147483647 h 606" name="T31"/>
                <a:gd fmla="*/ 2147483647 w 1968" name="T32"/>
                <a:gd fmla="*/ 2147483647 h 606" name="T33"/>
                <a:gd fmla="*/ 2147483647 w 1968" name="T34"/>
                <a:gd fmla="*/ 2147483647 h 606" name="T35"/>
                <a:gd fmla="*/ 2147483647 w 1968" name="T36"/>
                <a:gd fmla="*/ 2147483647 h 606" name="T37"/>
                <a:gd fmla="*/ 2147483647 w 1968" name="T38"/>
                <a:gd fmla="*/ 2147483647 h 606" name="T39"/>
                <a:gd fmla="*/ 2147483647 w 1968" name="T40"/>
                <a:gd fmla="*/ 2147483647 h 606" name="T41"/>
                <a:gd fmla="*/ 2147483647 w 1968" name="T42"/>
                <a:gd fmla="*/ 2147483647 h 606" name="T43"/>
                <a:gd fmla="*/ 2147483647 w 1968" name="T44"/>
                <a:gd fmla="*/ 2147483647 h 606" name="T45"/>
                <a:gd fmla="*/ 2147483647 w 1968" name="T46"/>
                <a:gd fmla="*/ 2147483647 h 606" name="T47"/>
                <a:gd fmla="*/ 2147483647 w 1968" name="T48"/>
                <a:gd fmla="*/ 2147483647 h 606" name="T49"/>
                <a:gd fmla="*/ 2147483647 w 1968" name="T50"/>
                <a:gd fmla="*/ 2147483647 h 606" name="T51"/>
                <a:gd fmla="*/ 2147483647 w 1968" name="T52"/>
                <a:gd fmla="*/ 2147483647 h 606" name="T53"/>
                <a:gd fmla="*/ 2147483647 w 1968" name="T54"/>
                <a:gd fmla="*/ 2147483647 h 606" name="T55"/>
                <a:gd fmla="*/ 2147483647 w 1968" name="T56"/>
                <a:gd fmla="*/ 2147483647 h 606" name="T57"/>
                <a:gd fmla="*/ 2147483647 w 1968" name="T58"/>
                <a:gd fmla="*/ 2147483647 h 606" name="T59"/>
                <a:gd fmla="*/ 2147483647 w 1968" name="T60"/>
                <a:gd fmla="*/ 0 h 606" name="T61"/>
                <a:gd fmla="*/ 2147483647 w 1968" name="T62"/>
                <a:gd fmla="*/ 2147483647 h 606" name="T63"/>
                <a:gd fmla="*/ 2147483647 w 1968" name="T64"/>
                <a:gd fmla="*/ 2147483647 h 606" name="T65"/>
                <a:gd fmla="*/ 2147483647 w 1968" name="T66"/>
                <a:gd fmla="*/ 2147483647 h 606" name="T67"/>
                <a:gd fmla="*/ 2147483647 w 1968" name="T68"/>
                <a:gd fmla="*/ 2147483647 h 606" name="T69"/>
                <a:gd fmla="*/ 2147483647 w 1968" name="T70"/>
                <a:gd fmla="*/ 2147483647 h 606" name="T71"/>
                <a:gd fmla="*/ 2147483647 w 1968" name="T72"/>
                <a:gd fmla="*/ 2147483647 h 606" name="T73"/>
                <a:gd fmla="*/ 2147483647 w 1968" name="T74"/>
                <a:gd fmla="*/ 2147483647 h 606" name="T75"/>
                <a:gd fmla="*/ 2147483647 w 1968" name="T76"/>
                <a:gd fmla="*/ 2147483647 h 606" name="T77"/>
                <a:gd fmla="*/ 2147483647 w 1968" name="T78"/>
                <a:gd fmla="*/ 2147483647 h 606" name="T79"/>
                <a:gd fmla="*/ 2147483647 w 1968" name="T80"/>
                <a:gd fmla="*/ 2147483647 h 606" name="T81"/>
                <a:gd fmla="*/ 2147483647 w 1968" name="T82"/>
                <a:gd fmla="*/ 2147483647 h 606" name="T83"/>
                <a:gd fmla="*/ 2147483647 w 1968" name="T84"/>
                <a:gd fmla="*/ 2147483647 h 606" name="T85"/>
                <a:gd fmla="*/ 2147483647 w 1968" name="T86"/>
                <a:gd fmla="*/ 2147483647 h 606" name="T87"/>
                <a:gd fmla="*/ 2147483647 w 1968" name="T88"/>
                <a:gd fmla="*/ 2147483647 h 606" name="T89"/>
                <a:gd fmla="*/ 2147483647 w 1968" name="T90"/>
                <a:gd fmla="*/ 2147483647 h 606" name="T91"/>
                <a:gd fmla="*/ 2147483647 w 1968" name="T92"/>
                <a:gd fmla="*/ 2147483647 h 606" name="T93"/>
                <a:gd fmla="*/ 2147483647 w 1968" name="T94"/>
                <a:gd fmla="*/ 2147483647 h 606" name="T95"/>
                <a:gd fmla="*/ 2147483647 w 1968" name="T96"/>
                <a:gd fmla="*/ 2147483647 h 606" name="T97"/>
                <a:gd fmla="*/ 2147483647 w 1968" name="T98"/>
                <a:gd fmla="*/ 2147483647 h 606" name="T99"/>
                <a:gd fmla="*/ 2147483647 w 1968" name="T100"/>
                <a:gd fmla="*/ 2147483647 h 606" name="T101"/>
                <a:gd fmla="*/ 2147483647 w 1968" name="T102"/>
                <a:gd fmla="*/ 2147483647 h 606" name="T103"/>
                <a:gd fmla="*/ 2147483647 w 1968" name="T104"/>
                <a:gd fmla="*/ 2147483647 h 606" name="T105"/>
                <a:gd fmla="*/ 2147483647 w 1968" name="T106"/>
                <a:gd fmla="*/ 2147483647 h 606" name="T107"/>
                <a:gd fmla="*/ 2147483647 w 1968" name="T108"/>
                <a:gd fmla="*/ 2147483647 h 606" name="T109"/>
                <a:gd fmla="*/ 2147483647 w 1968" name="T110"/>
                <a:gd fmla="*/ 2147483647 h 606" name="T111"/>
                <a:gd fmla="*/ 2147483647 w 1968" name="T112"/>
                <a:gd fmla="*/ 2147483647 h 606" name="T113"/>
                <a:gd fmla="*/ 2147483647 w 1968" name="T114"/>
                <a:gd fmla="*/ 2147483647 h 606" name="T115"/>
                <a:gd fmla="*/ 2147483647 w 1968" name="T116"/>
                <a:gd fmla="*/ 2147483647 h 606" name="T117"/>
                <a:gd fmla="*/ 2147483647 w 1968" name="T118"/>
                <a:gd fmla="*/ 2147483647 h 60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1968" name="T180"/>
                <a:gd fmla="*/ 0 h 606" name="T181"/>
                <a:gd fmla="*/ 1968 w 1968" name="T182"/>
                <a:gd fmla="*/ 606 h 606"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06" w="1968">
                  <a:moveTo>
                    <a:pt x="902" y="458"/>
                  </a:moveTo>
                  <a:lnTo>
                    <a:pt x="912" y="448"/>
                  </a:lnTo>
                  <a:lnTo>
                    <a:pt x="924" y="440"/>
                  </a:lnTo>
                  <a:lnTo>
                    <a:pt x="936" y="436"/>
                  </a:lnTo>
                  <a:lnTo>
                    <a:pt x="950" y="434"/>
                  </a:lnTo>
                  <a:lnTo>
                    <a:pt x="958" y="436"/>
                  </a:lnTo>
                  <a:lnTo>
                    <a:pt x="964" y="436"/>
                  </a:lnTo>
                  <a:lnTo>
                    <a:pt x="982" y="442"/>
                  </a:lnTo>
                  <a:lnTo>
                    <a:pt x="1000" y="448"/>
                  </a:lnTo>
                  <a:lnTo>
                    <a:pt x="1010" y="450"/>
                  </a:lnTo>
                  <a:lnTo>
                    <a:pt x="1020" y="450"/>
                  </a:lnTo>
                  <a:lnTo>
                    <a:pt x="1026" y="450"/>
                  </a:lnTo>
                  <a:lnTo>
                    <a:pt x="1030" y="448"/>
                  </a:lnTo>
                  <a:lnTo>
                    <a:pt x="1034" y="446"/>
                  </a:lnTo>
                  <a:lnTo>
                    <a:pt x="1036" y="442"/>
                  </a:lnTo>
                  <a:lnTo>
                    <a:pt x="1036" y="438"/>
                  </a:lnTo>
                  <a:lnTo>
                    <a:pt x="1034" y="436"/>
                  </a:lnTo>
                  <a:lnTo>
                    <a:pt x="1028" y="430"/>
                  </a:lnTo>
                  <a:lnTo>
                    <a:pt x="1024" y="424"/>
                  </a:lnTo>
                  <a:lnTo>
                    <a:pt x="1022" y="420"/>
                  </a:lnTo>
                  <a:lnTo>
                    <a:pt x="1020" y="416"/>
                  </a:lnTo>
                  <a:lnTo>
                    <a:pt x="1022" y="414"/>
                  </a:lnTo>
                  <a:lnTo>
                    <a:pt x="1024" y="414"/>
                  </a:lnTo>
                  <a:lnTo>
                    <a:pt x="1030" y="412"/>
                  </a:lnTo>
                  <a:lnTo>
                    <a:pt x="1048" y="412"/>
                  </a:lnTo>
                  <a:lnTo>
                    <a:pt x="1066" y="416"/>
                  </a:lnTo>
                  <a:lnTo>
                    <a:pt x="1076" y="420"/>
                  </a:lnTo>
                  <a:lnTo>
                    <a:pt x="1082" y="426"/>
                  </a:lnTo>
                  <a:lnTo>
                    <a:pt x="1088" y="434"/>
                  </a:lnTo>
                  <a:lnTo>
                    <a:pt x="1092" y="436"/>
                  </a:lnTo>
                  <a:lnTo>
                    <a:pt x="1094" y="438"/>
                  </a:lnTo>
                  <a:lnTo>
                    <a:pt x="1100" y="440"/>
                  </a:lnTo>
                  <a:lnTo>
                    <a:pt x="1108" y="438"/>
                  </a:lnTo>
                  <a:lnTo>
                    <a:pt x="1122" y="436"/>
                  </a:lnTo>
                  <a:lnTo>
                    <a:pt x="1136" y="438"/>
                  </a:lnTo>
                  <a:lnTo>
                    <a:pt x="1148" y="440"/>
                  </a:lnTo>
                  <a:lnTo>
                    <a:pt x="1160" y="446"/>
                  </a:lnTo>
                  <a:lnTo>
                    <a:pt x="1186" y="458"/>
                  </a:lnTo>
                  <a:lnTo>
                    <a:pt x="1200" y="460"/>
                  </a:lnTo>
                  <a:lnTo>
                    <a:pt x="1214" y="462"/>
                  </a:lnTo>
                  <a:lnTo>
                    <a:pt x="1222" y="462"/>
                  </a:lnTo>
                  <a:lnTo>
                    <a:pt x="1230" y="460"/>
                  </a:lnTo>
                  <a:lnTo>
                    <a:pt x="1240" y="452"/>
                  </a:lnTo>
                  <a:lnTo>
                    <a:pt x="1252" y="444"/>
                  </a:lnTo>
                  <a:lnTo>
                    <a:pt x="1258" y="442"/>
                  </a:lnTo>
                  <a:lnTo>
                    <a:pt x="1264" y="442"/>
                  </a:lnTo>
                  <a:lnTo>
                    <a:pt x="1272" y="442"/>
                  </a:lnTo>
                  <a:lnTo>
                    <a:pt x="1284" y="446"/>
                  </a:lnTo>
                  <a:lnTo>
                    <a:pt x="1306" y="454"/>
                  </a:lnTo>
                  <a:lnTo>
                    <a:pt x="1314" y="454"/>
                  </a:lnTo>
                  <a:lnTo>
                    <a:pt x="1324" y="452"/>
                  </a:lnTo>
                  <a:lnTo>
                    <a:pt x="1326" y="450"/>
                  </a:lnTo>
                  <a:lnTo>
                    <a:pt x="1328" y="446"/>
                  </a:lnTo>
                  <a:lnTo>
                    <a:pt x="1328" y="442"/>
                  </a:lnTo>
                  <a:lnTo>
                    <a:pt x="1328" y="436"/>
                  </a:lnTo>
                  <a:lnTo>
                    <a:pt x="1326" y="426"/>
                  </a:lnTo>
                  <a:lnTo>
                    <a:pt x="1324" y="416"/>
                  </a:lnTo>
                  <a:lnTo>
                    <a:pt x="1318" y="410"/>
                  </a:lnTo>
                  <a:lnTo>
                    <a:pt x="1314" y="406"/>
                  </a:lnTo>
                  <a:lnTo>
                    <a:pt x="1312" y="404"/>
                  </a:lnTo>
                  <a:lnTo>
                    <a:pt x="1312" y="398"/>
                  </a:lnTo>
                  <a:lnTo>
                    <a:pt x="1314" y="394"/>
                  </a:lnTo>
                  <a:lnTo>
                    <a:pt x="1318" y="390"/>
                  </a:lnTo>
                  <a:lnTo>
                    <a:pt x="1324" y="388"/>
                  </a:lnTo>
                  <a:lnTo>
                    <a:pt x="1334" y="386"/>
                  </a:lnTo>
                  <a:lnTo>
                    <a:pt x="1346" y="386"/>
                  </a:lnTo>
                  <a:lnTo>
                    <a:pt x="1368" y="388"/>
                  </a:lnTo>
                  <a:lnTo>
                    <a:pt x="1384" y="394"/>
                  </a:lnTo>
                  <a:lnTo>
                    <a:pt x="1396" y="402"/>
                  </a:lnTo>
                  <a:lnTo>
                    <a:pt x="1408" y="410"/>
                  </a:lnTo>
                  <a:lnTo>
                    <a:pt x="1430" y="432"/>
                  </a:lnTo>
                  <a:lnTo>
                    <a:pt x="1442" y="440"/>
                  </a:lnTo>
                  <a:lnTo>
                    <a:pt x="1452" y="448"/>
                  </a:lnTo>
                  <a:lnTo>
                    <a:pt x="1466" y="454"/>
                  </a:lnTo>
                  <a:lnTo>
                    <a:pt x="1480" y="458"/>
                  </a:lnTo>
                  <a:lnTo>
                    <a:pt x="1494" y="462"/>
                  </a:lnTo>
                  <a:lnTo>
                    <a:pt x="1506" y="466"/>
                  </a:lnTo>
                  <a:lnTo>
                    <a:pt x="1512" y="474"/>
                  </a:lnTo>
                  <a:lnTo>
                    <a:pt x="1518" y="482"/>
                  </a:lnTo>
                  <a:lnTo>
                    <a:pt x="1526" y="488"/>
                  </a:lnTo>
                  <a:lnTo>
                    <a:pt x="1532" y="490"/>
                  </a:lnTo>
                  <a:lnTo>
                    <a:pt x="1536" y="490"/>
                  </a:lnTo>
                  <a:lnTo>
                    <a:pt x="1548" y="488"/>
                  </a:lnTo>
                  <a:lnTo>
                    <a:pt x="1554" y="484"/>
                  </a:lnTo>
                  <a:lnTo>
                    <a:pt x="1560" y="478"/>
                  </a:lnTo>
                  <a:lnTo>
                    <a:pt x="1568" y="472"/>
                  </a:lnTo>
                  <a:lnTo>
                    <a:pt x="1576" y="486"/>
                  </a:lnTo>
                  <a:lnTo>
                    <a:pt x="1580" y="496"/>
                  </a:lnTo>
                  <a:lnTo>
                    <a:pt x="1582" y="510"/>
                  </a:lnTo>
                  <a:lnTo>
                    <a:pt x="1582" y="522"/>
                  </a:lnTo>
                  <a:lnTo>
                    <a:pt x="1582" y="528"/>
                  </a:lnTo>
                  <a:lnTo>
                    <a:pt x="1582" y="538"/>
                  </a:lnTo>
                  <a:lnTo>
                    <a:pt x="1574" y="532"/>
                  </a:lnTo>
                  <a:lnTo>
                    <a:pt x="1562" y="528"/>
                  </a:lnTo>
                  <a:lnTo>
                    <a:pt x="1562" y="544"/>
                  </a:lnTo>
                  <a:lnTo>
                    <a:pt x="1570" y="550"/>
                  </a:lnTo>
                  <a:lnTo>
                    <a:pt x="1576" y="558"/>
                  </a:lnTo>
                  <a:lnTo>
                    <a:pt x="1584" y="580"/>
                  </a:lnTo>
                  <a:lnTo>
                    <a:pt x="1590" y="576"/>
                  </a:lnTo>
                  <a:lnTo>
                    <a:pt x="1600" y="574"/>
                  </a:lnTo>
                  <a:lnTo>
                    <a:pt x="1612" y="576"/>
                  </a:lnTo>
                  <a:lnTo>
                    <a:pt x="1618" y="576"/>
                  </a:lnTo>
                  <a:lnTo>
                    <a:pt x="1624" y="574"/>
                  </a:lnTo>
                  <a:lnTo>
                    <a:pt x="1630" y="574"/>
                  </a:lnTo>
                  <a:lnTo>
                    <a:pt x="1634" y="570"/>
                  </a:lnTo>
                  <a:lnTo>
                    <a:pt x="1640" y="558"/>
                  </a:lnTo>
                  <a:lnTo>
                    <a:pt x="1640" y="546"/>
                  </a:lnTo>
                  <a:lnTo>
                    <a:pt x="1642" y="532"/>
                  </a:lnTo>
                  <a:lnTo>
                    <a:pt x="1642" y="518"/>
                  </a:lnTo>
                  <a:lnTo>
                    <a:pt x="1642" y="494"/>
                  </a:lnTo>
                  <a:lnTo>
                    <a:pt x="1640" y="476"/>
                  </a:lnTo>
                  <a:lnTo>
                    <a:pt x="1636" y="458"/>
                  </a:lnTo>
                  <a:lnTo>
                    <a:pt x="1628" y="436"/>
                  </a:lnTo>
                  <a:lnTo>
                    <a:pt x="1616" y="418"/>
                  </a:lnTo>
                  <a:lnTo>
                    <a:pt x="1604" y="402"/>
                  </a:lnTo>
                  <a:lnTo>
                    <a:pt x="1588" y="386"/>
                  </a:lnTo>
                  <a:lnTo>
                    <a:pt x="1580" y="382"/>
                  </a:lnTo>
                  <a:lnTo>
                    <a:pt x="1572" y="380"/>
                  </a:lnTo>
                  <a:lnTo>
                    <a:pt x="1562" y="376"/>
                  </a:lnTo>
                  <a:lnTo>
                    <a:pt x="1554" y="376"/>
                  </a:lnTo>
                  <a:lnTo>
                    <a:pt x="1550" y="376"/>
                  </a:lnTo>
                  <a:lnTo>
                    <a:pt x="1548" y="376"/>
                  </a:lnTo>
                  <a:lnTo>
                    <a:pt x="1544" y="382"/>
                  </a:lnTo>
                  <a:lnTo>
                    <a:pt x="1534" y="378"/>
                  </a:lnTo>
                  <a:lnTo>
                    <a:pt x="1530" y="370"/>
                  </a:lnTo>
                  <a:lnTo>
                    <a:pt x="1524" y="362"/>
                  </a:lnTo>
                  <a:lnTo>
                    <a:pt x="1516" y="354"/>
                  </a:lnTo>
                  <a:lnTo>
                    <a:pt x="1510" y="358"/>
                  </a:lnTo>
                  <a:lnTo>
                    <a:pt x="1502" y="362"/>
                  </a:lnTo>
                  <a:lnTo>
                    <a:pt x="1492" y="366"/>
                  </a:lnTo>
                  <a:lnTo>
                    <a:pt x="1492" y="354"/>
                  </a:lnTo>
                  <a:lnTo>
                    <a:pt x="1494" y="354"/>
                  </a:lnTo>
                  <a:lnTo>
                    <a:pt x="1496" y="350"/>
                  </a:lnTo>
                  <a:lnTo>
                    <a:pt x="1502" y="344"/>
                  </a:lnTo>
                  <a:lnTo>
                    <a:pt x="1504" y="340"/>
                  </a:lnTo>
                  <a:lnTo>
                    <a:pt x="1504" y="334"/>
                  </a:lnTo>
                  <a:lnTo>
                    <a:pt x="1504" y="324"/>
                  </a:lnTo>
                  <a:lnTo>
                    <a:pt x="1506" y="312"/>
                  </a:lnTo>
                  <a:lnTo>
                    <a:pt x="1506" y="308"/>
                  </a:lnTo>
                  <a:lnTo>
                    <a:pt x="1508" y="302"/>
                  </a:lnTo>
                  <a:lnTo>
                    <a:pt x="1516" y="296"/>
                  </a:lnTo>
                  <a:lnTo>
                    <a:pt x="1524" y="290"/>
                  </a:lnTo>
                  <a:lnTo>
                    <a:pt x="1534" y="286"/>
                  </a:lnTo>
                  <a:lnTo>
                    <a:pt x="1546" y="284"/>
                  </a:lnTo>
                  <a:lnTo>
                    <a:pt x="1570" y="286"/>
                  </a:lnTo>
                  <a:lnTo>
                    <a:pt x="1592" y="286"/>
                  </a:lnTo>
                  <a:lnTo>
                    <a:pt x="1610" y="288"/>
                  </a:lnTo>
                  <a:lnTo>
                    <a:pt x="1624" y="292"/>
                  </a:lnTo>
                  <a:lnTo>
                    <a:pt x="1636" y="296"/>
                  </a:lnTo>
                  <a:lnTo>
                    <a:pt x="1648" y="298"/>
                  </a:lnTo>
                  <a:lnTo>
                    <a:pt x="1656" y="296"/>
                  </a:lnTo>
                  <a:lnTo>
                    <a:pt x="1662" y="294"/>
                  </a:lnTo>
                  <a:lnTo>
                    <a:pt x="1668" y="290"/>
                  </a:lnTo>
                  <a:lnTo>
                    <a:pt x="1670" y="286"/>
                  </a:lnTo>
                  <a:lnTo>
                    <a:pt x="1666" y="284"/>
                  </a:lnTo>
                  <a:lnTo>
                    <a:pt x="1660" y="278"/>
                  </a:lnTo>
                  <a:lnTo>
                    <a:pt x="1656" y="272"/>
                  </a:lnTo>
                  <a:lnTo>
                    <a:pt x="1654" y="262"/>
                  </a:lnTo>
                  <a:lnTo>
                    <a:pt x="1654" y="254"/>
                  </a:lnTo>
                  <a:lnTo>
                    <a:pt x="1656" y="252"/>
                  </a:lnTo>
                  <a:lnTo>
                    <a:pt x="1658" y="248"/>
                  </a:lnTo>
                  <a:lnTo>
                    <a:pt x="1662" y="246"/>
                  </a:lnTo>
                  <a:lnTo>
                    <a:pt x="1668" y="246"/>
                  </a:lnTo>
                  <a:lnTo>
                    <a:pt x="1682" y="246"/>
                  </a:lnTo>
                  <a:lnTo>
                    <a:pt x="1694" y="250"/>
                  </a:lnTo>
                  <a:lnTo>
                    <a:pt x="1704" y="256"/>
                  </a:lnTo>
                  <a:lnTo>
                    <a:pt x="1714" y="262"/>
                  </a:lnTo>
                  <a:lnTo>
                    <a:pt x="1722" y="264"/>
                  </a:lnTo>
                  <a:lnTo>
                    <a:pt x="1722" y="256"/>
                  </a:lnTo>
                  <a:lnTo>
                    <a:pt x="1722" y="250"/>
                  </a:lnTo>
                  <a:lnTo>
                    <a:pt x="1724" y="244"/>
                  </a:lnTo>
                  <a:lnTo>
                    <a:pt x="1722" y="230"/>
                  </a:lnTo>
                  <a:lnTo>
                    <a:pt x="1738" y="230"/>
                  </a:lnTo>
                  <a:lnTo>
                    <a:pt x="1740" y="240"/>
                  </a:lnTo>
                  <a:lnTo>
                    <a:pt x="1744" y="246"/>
                  </a:lnTo>
                  <a:lnTo>
                    <a:pt x="1750" y="254"/>
                  </a:lnTo>
                  <a:lnTo>
                    <a:pt x="1754" y="260"/>
                  </a:lnTo>
                  <a:lnTo>
                    <a:pt x="1748" y="270"/>
                  </a:lnTo>
                  <a:lnTo>
                    <a:pt x="1740" y="284"/>
                  </a:lnTo>
                  <a:lnTo>
                    <a:pt x="1734" y="300"/>
                  </a:lnTo>
                  <a:lnTo>
                    <a:pt x="1732" y="314"/>
                  </a:lnTo>
                  <a:lnTo>
                    <a:pt x="1732" y="322"/>
                  </a:lnTo>
                  <a:lnTo>
                    <a:pt x="1736" y="330"/>
                  </a:lnTo>
                  <a:lnTo>
                    <a:pt x="1740" y="338"/>
                  </a:lnTo>
                  <a:lnTo>
                    <a:pt x="1746" y="346"/>
                  </a:lnTo>
                  <a:lnTo>
                    <a:pt x="1760" y="362"/>
                  </a:lnTo>
                  <a:lnTo>
                    <a:pt x="1776" y="378"/>
                  </a:lnTo>
                  <a:lnTo>
                    <a:pt x="1814" y="406"/>
                  </a:lnTo>
                  <a:lnTo>
                    <a:pt x="1830" y="420"/>
                  </a:lnTo>
                  <a:lnTo>
                    <a:pt x="1840" y="434"/>
                  </a:lnTo>
                  <a:lnTo>
                    <a:pt x="1846" y="424"/>
                  </a:lnTo>
                  <a:lnTo>
                    <a:pt x="1848" y="416"/>
                  </a:lnTo>
                  <a:lnTo>
                    <a:pt x="1846" y="410"/>
                  </a:lnTo>
                  <a:lnTo>
                    <a:pt x="1840" y="404"/>
                  </a:lnTo>
                  <a:lnTo>
                    <a:pt x="1838" y="400"/>
                  </a:lnTo>
                  <a:lnTo>
                    <a:pt x="1840" y="398"/>
                  </a:lnTo>
                  <a:lnTo>
                    <a:pt x="1844" y="394"/>
                  </a:lnTo>
                  <a:lnTo>
                    <a:pt x="1850" y="390"/>
                  </a:lnTo>
                  <a:lnTo>
                    <a:pt x="1842" y="384"/>
                  </a:lnTo>
                  <a:lnTo>
                    <a:pt x="1838" y="382"/>
                  </a:lnTo>
                  <a:lnTo>
                    <a:pt x="1838" y="376"/>
                  </a:lnTo>
                  <a:lnTo>
                    <a:pt x="1838" y="372"/>
                  </a:lnTo>
                  <a:lnTo>
                    <a:pt x="1840" y="368"/>
                  </a:lnTo>
                  <a:lnTo>
                    <a:pt x="1850" y="366"/>
                  </a:lnTo>
                  <a:lnTo>
                    <a:pt x="1850" y="364"/>
                  </a:lnTo>
                  <a:lnTo>
                    <a:pt x="1852" y="362"/>
                  </a:lnTo>
                  <a:lnTo>
                    <a:pt x="1852" y="358"/>
                  </a:lnTo>
                  <a:lnTo>
                    <a:pt x="1850" y="356"/>
                  </a:lnTo>
                  <a:lnTo>
                    <a:pt x="1846" y="354"/>
                  </a:lnTo>
                  <a:lnTo>
                    <a:pt x="1838" y="354"/>
                  </a:lnTo>
                  <a:lnTo>
                    <a:pt x="1828" y="354"/>
                  </a:lnTo>
                  <a:lnTo>
                    <a:pt x="1840" y="338"/>
                  </a:lnTo>
                  <a:lnTo>
                    <a:pt x="1828" y="328"/>
                  </a:lnTo>
                  <a:lnTo>
                    <a:pt x="1806" y="316"/>
                  </a:lnTo>
                  <a:lnTo>
                    <a:pt x="1798" y="308"/>
                  </a:lnTo>
                  <a:lnTo>
                    <a:pt x="1790" y="302"/>
                  </a:lnTo>
                  <a:lnTo>
                    <a:pt x="1784" y="296"/>
                  </a:lnTo>
                  <a:lnTo>
                    <a:pt x="1782" y="290"/>
                  </a:lnTo>
                  <a:lnTo>
                    <a:pt x="1784" y="282"/>
                  </a:lnTo>
                  <a:lnTo>
                    <a:pt x="1786" y="274"/>
                  </a:lnTo>
                  <a:lnTo>
                    <a:pt x="1792" y="270"/>
                  </a:lnTo>
                  <a:lnTo>
                    <a:pt x="1796" y="268"/>
                  </a:lnTo>
                  <a:lnTo>
                    <a:pt x="1828" y="268"/>
                  </a:lnTo>
                  <a:lnTo>
                    <a:pt x="1838" y="266"/>
                  </a:lnTo>
                  <a:lnTo>
                    <a:pt x="1850" y="262"/>
                  </a:lnTo>
                  <a:lnTo>
                    <a:pt x="1858" y="258"/>
                  </a:lnTo>
                  <a:lnTo>
                    <a:pt x="1868" y="252"/>
                  </a:lnTo>
                  <a:lnTo>
                    <a:pt x="1888" y="240"/>
                  </a:lnTo>
                  <a:lnTo>
                    <a:pt x="1898" y="234"/>
                  </a:lnTo>
                  <a:lnTo>
                    <a:pt x="1912" y="228"/>
                  </a:lnTo>
                  <a:lnTo>
                    <a:pt x="1906" y="218"/>
                  </a:lnTo>
                  <a:lnTo>
                    <a:pt x="1900" y="214"/>
                  </a:lnTo>
                  <a:lnTo>
                    <a:pt x="1892" y="210"/>
                  </a:lnTo>
                  <a:lnTo>
                    <a:pt x="1884" y="208"/>
                  </a:lnTo>
                  <a:lnTo>
                    <a:pt x="1864" y="206"/>
                  </a:lnTo>
                  <a:lnTo>
                    <a:pt x="1856" y="204"/>
                  </a:lnTo>
                  <a:lnTo>
                    <a:pt x="1846" y="198"/>
                  </a:lnTo>
                  <a:lnTo>
                    <a:pt x="1858" y="194"/>
                  </a:lnTo>
                  <a:lnTo>
                    <a:pt x="1868" y="190"/>
                  </a:lnTo>
                  <a:lnTo>
                    <a:pt x="1862" y="184"/>
                  </a:lnTo>
                  <a:lnTo>
                    <a:pt x="1858" y="178"/>
                  </a:lnTo>
                  <a:lnTo>
                    <a:pt x="1868" y="176"/>
                  </a:lnTo>
                  <a:lnTo>
                    <a:pt x="1882" y="180"/>
                  </a:lnTo>
                  <a:lnTo>
                    <a:pt x="1912" y="188"/>
                  </a:lnTo>
                  <a:lnTo>
                    <a:pt x="1940" y="194"/>
                  </a:lnTo>
                  <a:lnTo>
                    <a:pt x="1950" y="198"/>
                  </a:lnTo>
                  <a:lnTo>
                    <a:pt x="1962" y="198"/>
                  </a:lnTo>
                  <a:lnTo>
                    <a:pt x="1966" y="198"/>
                  </a:lnTo>
                  <a:lnTo>
                    <a:pt x="1968" y="196"/>
                  </a:lnTo>
                  <a:lnTo>
                    <a:pt x="1968" y="194"/>
                  </a:lnTo>
                  <a:lnTo>
                    <a:pt x="1968" y="190"/>
                  </a:lnTo>
                  <a:lnTo>
                    <a:pt x="1968" y="188"/>
                  </a:lnTo>
                  <a:lnTo>
                    <a:pt x="1962" y="182"/>
                  </a:lnTo>
                  <a:lnTo>
                    <a:pt x="1960" y="178"/>
                  </a:lnTo>
                  <a:lnTo>
                    <a:pt x="1956" y="174"/>
                  </a:lnTo>
                  <a:lnTo>
                    <a:pt x="1940" y="166"/>
                  </a:lnTo>
                  <a:lnTo>
                    <a:pt x="1924" y="164"/>
                  </a:lnTo>
                  <a:lnTo>
                    <a:pt x="1906" y="162"/>
                  </a:lnTo>
                  <a:lnTo>
                    <a:pt x="1896" y="162"/>
                  </a:lnTo>
                  <a:lnTo>
                    <a:pt x="1892" y="162"/>
                  </a:lnTo>
                  <a:lnTo>
                    <a:pt x="1888" y="164"/>
                  </a:lnTo>
                  <a:lnTo>
                    <a:pt x="1868" y="152"/>
                  </a:lnTo>
                  <a:lnTo>
                    <a:pt x="1844" y="142"/>
                  </a:lnTo>
                  <a:lnTo>
                    <a:pt x="1818" y="134"/>
                  </a:lnTo>
                  <a:lnTo>
                    <a:pt x="1788" y="126"/>
                  </a:lnTo>
                  <a:lnTo>
                    <a:pt x="1760" y="122"/>
                  </a:lnTo>
                  <a:lnTo>
                    <a:pt x="1730" y="118"/>
                  </a:lnTo>
                  <a:lnTo>
                    <a:pt x="1700" y="114"/>
                  </a:lnTo>
                  <a:lnTo>
                    <a:pt x="1674" y="114"/>
                  </a:lnTo>
                  <a:lnTo>
                    <a:pt x="1668" y="112"/>
                  </a:lnTo>
                  <a:lnTo>
                    <a:pt x="1656" y="110"/>
                  </a:lnTo>
                  <a:lnTo>
                    <a:pt x="1652" y="110"/>
                  </a:lnTo>
                  <a:lnTo>
                    <a:pt x="1650" y="114"/>
                  </a:lnTo>
                  <a:lnTo>
                    <a:pt x="1652" y="120"/>
                  </a:lnTo>
                  <a:lnTo>
                    <a:pt x="1660" y="130"/>
                  </a:lnTo>
                  <a:lnTo>
                    <a:pt x="1644" y="130"/>
                  </a:lnTo>
                  <a:lnTo>
                    <a:pt x="1636" y="124"/>
                  </a:lnTo>
                  <a:lnTo>
                    <a:pt x="1622" y="120"/>
                  </a:lnTo>
                  <a:lnTo>
                    <a:pt x="1610" y="118"/>
                  </a:lnTo>
                  <a:lnTo>
                    <a:pt x="1594" y="118"/>
                  </a:lnTo>
                  <a:lnTo>
                    <a:pt x="1562" y="120"/>
                  </a:lnTo>
                  <a:lnTo>
                    <a:pt x="1548" y="120"/>
                  </a:lnTo>
                  <a:lnTo>
                    <a:pt x="1534" y="118"/>
                  </a:lnTo>
                  <a:lnTo>
                    <a:pt x="1526" y="116"/>
                  </a:lnTo>
                  <a:lnTo>
                    <a:pt x="1520" y="112"/>
                  </a:lnTo>
                  <a:lnTo>
                    <a:pt x="1514" y="108"/>
                  </a:lnTo>
                  <a:lnTo>
                    <a:pt x="1508" y="102"/>
                  </a:lnTo>
                  <a:lnTo>
                    <a:pt x="1500" y="98"/>
                  </a:lnTo>
                  <a:lnTo>
                    <a:pt x="1480" y="96"/>
                  </a:lnTo>
                  <a:lnTo>
                    <a:pt x="1454" y="96"/>
                  </a:lnTo>
                  <a:lnTo>
                    <a:pt x="1418" y="100"/>
                  </a:lnTo>
                  <a:lnTo>
                    <a:pt x="1406" y="100"/>
                  </a:lnTo>
                  <a:lnTo>
                    <a:pt x="1394" y="96"/>
                  </a:lnTo>
                  <a:lnTo>
                    <a:pt x="1388" y="90"/>
                  </a:lnTo>
                  <a:lnTo>
                    <a:pt x="1378" y="84"/>
                  </a:lnTo>
                  <a:lnTo>
                    <a:pt x="1364" y="72"/>
                  </a:lnTo>
                  <a:lnTo>
                    <a:pt x="1354" y="68"/>
                  </a:lnTo>
                  <a:lnTo>
                    <a:pt x="1344" y="66"/>
                  </a:lnTo>
                  <a:lnTo>
                    <a:pt x="1340" y="68"/>
                  </a:lnTo>
                  <a:lnTo>
                    <a:pt x="1336" y="70"/>
                  </a:lnTo>
                  <a:lnTo>
                    <a:pt x="1334" y="78"/>
                  </a:lnTo>
                  <a:lnTo>
                    <a:pt x="1328" y="78"/>
                  </a:lnTo>
                  <a:lnTo>
                    <a:pt x="1312" y="80"/>
                  </a:lnTo>
                  <a:lnTo>
                    <a:pt x="1304" y="78"/>
                  </a:lnTo>
                  <a:lnTo>
                    <a:pt x="1292" y="76"/>
                  </a:lnTo>
                  <a:lnTo>
                    <a:pt x="1280" y="72"/>
                  </a:lnTo>
                  <a:lnTo>
                    <a:pt x="1266" y="66"/>
                  </a:lnTo>
                  <a:lnTo>
                    <a:pt x="1260" y="64"/>
                  </a:lnTo>
                  <a:lnTo>
                    <a:pt x="1256" y="64"/>
                  </a:lnTo>
                  <a:lnTo>
                    <a:pt x="1250" y="68"/>
                  </a:lnTo>
                  <a:lnTo>
                    <a:pt x="1246" y="74"/>
                  </a:lnTo>
                  <a:lnTo>
                    <a:pt x="1240" y="82"/>
                  </a:lnTo>
                  <a:lnTo>
                    <a:pt x="1236" y="88"/>
                  </a:lnTo>
                  <a:lnTo>
                    <a:pt x="1232" y="90"/>
                  </a:lnTo>
                  <a:lnTo>
                    <a:pt x="1224" y="94"/>
                  </a:lnTo>
                  <a:lnTo>
                    <a:pt x="1212" y="96"/>
                  </a:lnTo>
                  <a:lnTo>
                    <a:pt x="1190" y="98"/>
                  </a:lnTo>
                  <a:lnTo>
                    <a:pt x="1148" y="96"/>
                  </a:lnTo>
                  <a:lnTo>
                    <a:pt x="1136" y="94"/>
                  </a:lnTo>
                  <a:lnTo>
                    <a:pt x="1124" y="90"/>
                  </a:lnTo>
                  <a:lnTo>
                    <a:pt x="1114" y="84"/>
                  </a:lnTo>
                  <a:lnTo>
                    <a:pt x="1104" y="80"/>
                  </a:lnTo>
                  <a:lnTo>
                    <a:pt x="1094" y="72"/>
                  </a:lnTo>
                  <a:lnTo>
                    <a:pt x="1082" y="66"/>
                  </a:lnTo>
                  <a:lnTo>
                    <a:pt x="1066" y="62"/>
                  </a:lnTo>
                  <a:lnTo>
                    <a:pt x="1048" y="60"/>
                  </a:lnTo>
                  <a:lnTo>
                    <a:pt x="1038" y="58"/>
                  </a:lnTo>
                  <a:lnTo>
                    <a:pt x="1018" y="56"/>
                  </a:lnTo>
                  <a:lnTo>
                    <a:pt x="980" y="54"/>
                  </a:lnTo>
                  <a:lnTo>
                    <a:pt x="924" y="56"/>
                  </a:lnTo>
                  <a:lnTo>
                    <a:pt x="898" y="54"/>
                  </a:lnTo>
                  <a:lnTo>
                    <a:pt x="868" y="54"/>
                  </a:lnTo>
                  <a:lnTo>
                    <a:pt x="880" y="46"/>
                  </a:lnTo>
                  <a:lnTo>
                    <a:pt x="886" y="40"/>
                  </a:lnTo>
                  <a:lnTo>
                    <a:pt x="890" y="34"/>
                  </a:lnTo>
                  <a:lnTo>
                    <a:pt x="876" y="26"/>
                  </a:lnTo>
                  <a:lnTo>
                    <a:pt x="852" y="20"/>
                  </a:lnTo>
                  <a:lnTo>
                    <a:pt x="828" y="12"/>
                  </a:lnTo>
                  <a:lnTo>
                    <a:pt x="800" y="4"/>
                  </a:lnTo>
                  <a:lnTo>
                    <a:pt x="774" y="2"/>
                  </a:lnTo>
                  <a:lnTo>
                    <a:pt x="764" y="0"/>
                  </a:lnTo>
                  <a:lnTo>
                    <a:pt x="752" y="2"/>
                  </a:lnTo>
                  <a:lnTo>
                    <a:pt x="742" y="4"/>
                  </a:lnTo>
                  <a:lnTo>
                    <a:pt x="736" y="8"/>
                  </a:lnTo>
                  <a:lnTo>
                    <a:pt x="732" y="14"/>
                  </a:lnTo>
                  <a:lnTo>
                    <a:pt x="728" y="22"/>
                  </a:lnTo>
                  <a:lnTo>
                    <a:pt x="712" y="20"/>
                  </a:lnTo>
                  <a:lnTo>
                    <a:pt x="692" y="18"/>
                  </a:lnTo>
                  <a:lnTo>
                    <a:pt x="668" y="20"/>
                  </a:lnTo>
                  <a:lnTo>
                    <a:pt x="642" y="26"/>
                  </a:lnTo>
                  <a:lnTo>
                    <a:pt x="630" y="28"/>
                  </a:lnTo>
                  <a:lnTo>
                    <a:pt x="618" y="32"/>
                  </a:lnTo>
                  <a:lnTo>
                    <a:pt x="608" y="38"/>
                  </a:lnTo>
                  <a:lnTo>
                    <a:pt x="602" y="46"/>
                  </a:lnTo>
                  <a:lnTo>
                    <a:pt x="608" y="46"/>
                  </a:lnTo>
                  <a:lnTo>
                    <a:pt x="618" y="52"/>
                  </a:lnTo>
                  <a:lnTo>
                    <a:pt x="606" y="54"/>
                  </a:lnTo>
                  <a:lnTo>
                    <a:pt x="596" y="54"/>
                  </a:lnTo>
                  <a:lnTo>
                    <a:pt x="578" y="54"/>
                  </a:lnTo>
                  <a:lnTo>
                    <a:pt x="564" y="56"/>
                  </a:lnTo>
                  <a:lnTo>
                    <a:pt x="574" y="74"/>
                  </a:lnTo>
                  <a:lnTo>
                    <a:pt x="562" y="74"/>
                  </a:lnTo>
                  <a:lnTo>
                    <a:pt x="552" y="76"/>
                  </a:lnTo>
                  <a:lnTo>
                    <a:pt x="548" y="80"/>
                  </a:lnTo>
                  <a:lnTo>
                    <a:pt x="548" y="82"/>
                  </a:lnTo>
                  <a:lnTo>
                    <a:pt x="546" y="86"/>
                  </a:lnTo>
                  <a:lnTo>
                    <a:pt x="548" y="90"/>
                  </a:lnTo>
                  <a:lnTo>
                    <a:pt x="548" y="96"/>
                  </a:lnTo>
                  <a:lnTo>
                    <a:pt x="542" y="94"/>
                  </a:lnTo>
                  <a:lnTo>
                    <a:pt x="536" y="90"/>
                  </a:lnTo>
                  <a:lnTo>
                    <a:pt x="524" y="82"/>
                  </a:lnTo>
                  <a:lnTo>
                    <a:pt x="516" y="74"/>
                  </a:lnTo>
                  <a:lnTo>
                    <a:pt x="510" y="72"/>
                  </a:lnTo>
                  <a:lnTo>
                    <a:pt x="502" y="68"/>
                  </a:lnTo>
                  <a:lnTo>
                    <a:pt x="502" y="72"/>
                  </a:lnTo>
                  <a:lnTo>
                    <a:pt x="500" y="80"/>
                  </a:lnTo>
                  <a:lnTo>
                    <a:pt x="502" y="84"/>
                  </a:lnTo>
                  <a:lnTo>
                    <a:pt x="506" y="90"/>
                  </a:lnTo>
                  <a:lnTo>
                    <a:pt x="514" y="96"/>
                  </a:lnTo>
                  <a:lnTo>
                    <a:pt x="522" y="102"/>
                  </a:lnTo>
                  <a:lnTo>
                    <a:pt x="522" y="124"/>
                  </a:lnTo>
                  <a:lnTo>
                    <a:pt x="512" y="116"/>
                  </a:lnTo>
                  <a:lnTo>
                    <a:pt x="504" y="108"/>
                  </a:lnTo>
                  <a:lnTo>
                    <a:pt x="492" y="88"/>
                  </a:lnTo>
                  <a:lnTo>
                    <a:pt x="486" y="82"/>
                  </a:lnTo>
                  <a:lnTo>
                    <a:pt x="478" y="74"/>
                  </a:lnTo>
                  <a:lnTo>
                    <a:pt x="466" y="68"/>
                  </a:lnTo>
                  <a:lnTo>
                    <a:pt x="450" y="66"/>
                  </a:lnTo>
                  <a:lnTo>
                    <a:pt x="442" y="68"/>
                  </a:lnTo>
                  <a:lnTo>
                    <a:pt x="438" y="72"/>
                  </a:lnTo>
                  <a:lnTo>
                    <a:pt x="434" y="80"/>
                  </a:lnTo>
                  <a:lnTo>
                    <a:pt x="434" y="88"/>
                  </a:lnTo>
                  <a:lnTo>
                    <a:pt x="434" y="94"/>
                  </a:lnTo>
                  <a:lnTo>
                    <a:pt x="438" y="102"/>
                  </a:lnTo>
                  <a:lnTo>
                    <a:pt x="440" y="108"/>
                  </a:lnTo>
                  <a:lnTo>
                    <a:pt x="446" y="114"/>
                  </a:lnTo>
                  <a:lnTo>
                    <a:pt x="454" y="120"/>
                  </a:lnTo>
                  <a:lnTo>
                    <a:pt x="462" y="126"/>
                  </a:lnTo>
                  <a:lnTo>
                    <a:pt x="468" y="128"/>
                  </a:lnTo>
                  <a:lnTo>
                    <a:pt x="478" y="130"/>
                  </a:lnTo>
                  <a:lnTo>
                    <a:pt x="468" y="136"/>
                  </a:lnTo>
                  <a:lnTo>
                    <a:pt x="460" y="136"/>
                  </a:lnTo>
                  <a:lnTo>
                    <a:pt x="450" y="134"/>
                  </a:lnTo>
                  <a:lnTo>
                    <a:pt x="440" y="132"/>
                  </a:lnTo>
                  <a:lnTo>
                    <a:pt x="420" y="122"/>
                  </a:lnTo>
                  <a:lnTo>
                    <a:pt x="410" y="118"/>
                  </a:lnTo>
                  <a:lnTo>
                    <a:pt x="400" y="116"/>
                  </a:lnTo>
                  <a:lnTo>
                    <a:pt x="366" y="116"/>
                  </a:lnTo>
                  <a:lnTo>
                    <a:pt x="368" y="120"/>
                  </a:lnTo>
                  <a:lnTo>
                    <a:pt x="370" y="130"/>
                  </a:lnTo>
                  <a:lnTo>
                    <a:pt x="370" y="134"/>
                  </a:lnTo>
                  <a:lnTo>
                    <a:pt x="368" y="134"/>
                  </a:lnTo>
                  <a:lnTo>
                    <a:pt x="362" y="132"/>
                  </a:lnTo>
                  <a:lnTo>
                    <a:pt x="356" y="124"/>
                  </a:lnTo>
                  <a:lnTo>
                    <a:pt x="350" y="122"/>
                  </a:lnTo>
                  <a:lnTo>
                    <a:pt x="346" y="122"/>
                  </a:lnTo>
                  <a:lnTo>
                    <a:pt x="340" y="124"/>
                  </a:lnTo>
                  <a:lnTo>
                    <a:pt x="334" y="128"/>
                  </a:lnTo>
                  <a:lnTo>
                    <a:pt x="322" y="136"/>
                  </a:lnTo>
                  <a:lnTo>
                    <a:pt x="314" y="136"/>
                  </a:lnTo>
                  <a:lnTo>
                    <a:pt x="306" y="138"/>
                  </a:lnTo>
                  <a:lnTo>
                    <a:pt x="302" y="136"/>
                  </a:lnTo>
                  <a:lnTo>
                    <a:pt x="302" y="134"/>
                  </a:lnTo>
                  <a:lnTo>
                    <a:pt x="298" y="132"/>
                  </a:lnTo>
                  <a:lnTo>
                    <a:pt x="290" y="130"/>
                  </a:lnTo>
                  <a:lnTo>
                    <a:pt x="280" y="132"/>
                  </a:lnTo>
                  <a:lnTo>
                    <a:pt x="270" y="134"/>
                  </a:lnTo>
                  <a:lnTo>
                    <a:pt x="260" y="136"/>
                  </a:lnTo>
                  <a:lnTo>
                    <a:pt x="250" y="142"/>
                  </a:lnTo>
                  <a:lnTo>
                    <a:pt x="236" y="152"/>
                  </a:lnTo>
                  <a:lnTo>
                    <a:pt x="222" y="164"/>
                  </a:lnTo>
                  <a:lnTo>
                    <a:pt x="218" y="158"/>
                  </a:lnTo>
                  <a:lnTo>
                    <a:pt x="216" y="152"/>
                  </a:lnTo>
                  <a:lnTo>
                    <a:pt x="214" y="144"/>
                  </a:lnTo>
                  <a:lnTo>
                    <a:pt x="214" y="136"/>
                  </a:lnTo>
                  <a:lnTo>
                    <a:pt x="192" y="136"/>
                  </a:lnTo>
                  <a:lnTo>
                    <a:pt x="192" y="144"/>
                  </a:lnTo>
                  <a:lnTo>
                    <a:pt x="194" y="150"/>
                  </a:lnTo>
                  <a:lnTo>
                    <a:pt x="196" y="158"/>
                  </a:lnTo>
                  <a:lnTo>
                    <a:pt x="198" y="166"/>
                  </a:lnTo>
                  <a:lnTo>
                    <a:pt x="190" y="166"/>
                  </a:lnTo>
                  <a:lnTo>
                    <a:pt x="180" y="168"/>
                  </a:lnTo>
                  <a:lnTo>
                    <a:pt x="172" y="172"/>
                  </a:lnTo>
                  <a:lnTo>
                    <a:pt x="166" y="176"/>
                  </a:lnTo>
                  <a:lnTo>
                    <a:pt x="158" y="186"/>
                  </a:lnTo>
                  <a:lnTo>
                    <a:pt x="148" y="196"/>
                  </a:lnTo>
                  <a:lnTo>
                    <a:pt x="132" y="190"/>
                  </a:lnTo>
                  <a:lnTo>
                    <a:pt x="118" y="190"/>
                  </a:lnTo>
                  <a:lnTo>
                    <a:pt x="126" y="198"/>
                  </a:lnTo>
                  <a:lnTo>
                    <a:pt x="130" y="206"/>
                  </a:lnTo>
                  <a:lnTo>
                    <a:pt x="132" y="210"/>
                  </a:lnTo>
                  <a:lnTo>
                    <a:pt x="118" y="210"/>
                  </a:lnTo>
                  <a:lnTo>
                    <a:pt x="110" y="208"/>
                  </a:lnTo>
                  <a:lnTo>
                    <a:pt x="102" y="202"/>
                  </a:lnTo>
                  <a:lnTo>
                    <a:pt x="94" y="196"/>
                  </a:lnTo>
                  <a:lnTo>
                    <a:pt x="84" y="180"/>
                  </a:lnTo>
                  <a:lnTo>
                    <a:pt x="76" y="166"/>
                  </a:lnTo>
                  <a:lnTo>
                    <a:pt x="84" y="166"/>
                  </a:lnTo>
                  <a:lnTo>
                    <a:pt x="96" y="170"/>
                  </a:lnTo>
                  <a:lnTo>
                    <a:pt x="110" y="172"/>
                  </a:lnTo>
                  <a:lnTo>
                    <a:pt x="124" y="174"/>
                  </a:lnTo>
                  <a:lnTo>
                    <a:pt x="134" y="172"/>
                  </a:lnTo>
                  <a:lnTo>
                    <a:pt x="142" y="170"/>
                  </a:lnTo>
                  <a:lnTo>
                    <a:pt x="158" y="164"/>
                  </a:lnTo>
                  <a:lnTo>
                    <a:pt x="156" y="158"/>
                  </a:lnTo>
                  <a:lnTo>
                    <a:pt x="150" y="152"/>
                  </a:lnTo>
                  <a:lnTo>
                    <a:pt x="144" y="146"/>
                  </a:lnTo>
                  <a:lnTo>
                    <a:pt x="138" y="142"/>
                  </a:lnTo>
                  <a:lnTo>
                    <a:pt x="120" y="136"/>
                  </a:lnTo>
                  <a:lnTo>
                    <a:pt x="100" y="132"/>
                  </a:lnTo>
                  <a:lnTo>
                    <a:pt x="56" y="124"/>
                  </a:lnTo>
                  <a:lnTo>
                    <a:pt x="36" y="118"/>
                  </a:lnTo>
                  <a:lnTo>
                    <a:pt x="28" y="114"/>
                  </a:lnTo>
                  <a:lnTo>
                    <a:pt x="24" y="110"/>
                  </a:lnTo>
                  <a:lnTo>
                    <a:pt x="24" y="122"/>
                  </a:lnTo>
                  <a:lnTo>
                    <a:pt x="8" y="126"/>
                  </a:lnTo>
                  <a:lnTo>
                    <a:pt x="2" y="130"/>
                  </a:lnTo>
                  <a:lnTo>
                    <a:pt x="0" y="134"/>
                  </a:lnTo>
                  <a:lnTo>
                    <a:pt x="0" y="136"/>
                  </a:lnTo>
                  <a:lnTo>
                    <a:pt x="0" y="140"/>
                  </a:lnTo>
                  <a:lnTo>
                    <a:pt x="2" y="142"/>
                  </a:lnTo>
                  <a:lnTo>
                    <a:pt x="10" y="144"/>
                  </a:lnTo>
                  <a:lnTo>
                    <a:pt x="18" y="146"/>
                  </a:lnTo>
                  <a:lnTo>
                    <a:pt x="20" y="148"/>
                  </a:lnTo>
                  <a:lnTo>
                    <a:pt x="20" y="150"/>
                  </a:lnTo>
                  <a:lnTo>
                    <a:pt x="20" y="154"/>
                  </a:lnTo>
                  <a:lnTo>
                    <a:pt x="18" y="158"/>
                  </a:lnTo>
                  <a:lnTo>
                    <a:pt x="14" y="160"/>
                  </a:lnTo>
                  <a:lnTo>
                    <a:pt x="14" y="164"/>
                  </a:lnTo>
                  <a:lnTo>
                    <a:pt x="16" y="166"/>
                  </a:lnTo>
                  <a:lnTo>
                    <a:pt x="18" y="164"/>
                  </a:lnTo>
                  <a:lnTo>
                    <a:pt x="24" y="164"/>
                  </a:lnTo>
                  <a:lnTo>
                    <a:pt x="24" y="174"/>
                  </a:lnTo>
                  <a:lnTo>
                    <a:pt x="28" y="186"/>
                  </a:lnTo>
                  <a:lnTo>
                    <a:pt x="30" y="192"/>
                  </a:lnTo>
                  <a:lnTo>
                    <a:pt x="32" y="196"/>
                  </a:lnTo>
                  <a:lnTo>
                    <a:pt x="36" y="198"/>
                  </a:lnTo>
                  <a:lnTo>
                    <a:pt x="36" y="202"/>
                  </a:lnTo>
                  <a:lnTo>
                    <a:pt x="38" y="208"/>
                  </a:lnTo>
                  <a:lnTo>
                    <a:pt x="40" y="212"/>
                  </a:lnTo>
                  <a:lnTo>
                    <a:pt x="40" y="218"/>
                  </a:lnTo>
                  <a:lnTo>
                    <a:pt x="50" y="222"/>
                  </a:lnTo>
                  <a:lnTo>
                    <a:pt x="56" y="228"/>
                  </a:lnTo>
                  <a:lnTo>
                    <a:pt x="56" y="240"/>
                  </a:lnTo>
                  <a:lnTo>
                    <a:pt x="46" y="242"/>
                  </a:lnTo>
                  <a:lnTo>
                    <a:pt x="38" y="246"/>
                  </a:lnTo>
                  <a:lnTo>
                    <a:pt x="28" y="260"/>
                  </a:lnTo>
                  <a:lnTo>
                    <a:pt x="32" y="266"/>
                  </a:lnTo>
                  <a:lnTo>
                    <a:pt x="36" y="268"/>
                  </a:lnTo>
                  <a:lnTo>
                    <a:pt x="40" y="270"/>
                  </a:lnTo>
                  <a:lnTo>
                    <a:pt x="34" y="276"/>
                  </a:lnTo>
                  <a:lnTo>
                    <a:pt x="26" y="282"/>
                  </a:lnTo>
                  <a:lnTo>
                    <a:pt x="20" y="284"/>
                  </a:lnTo>
                  <a:lnTo>
                    <a:pt x="20" y="294"/>
                  </a:lnTo>
                  <a:lnTo>
                    <a:pt x="18" y="296"/>
                  </a:lnTo>
                  <a:lnTo>
                    <a:pt x="14" y="296"/>
                  </a:lnTo>
                  <a:lnTo>
                    <a:pt x="16" y="300"/>
                  </a:lnTo>
                  <a:lnTo>
                    <a:pt x="24" y="314"/>
                  </a:lnTo>
                  <a:lnTo>
                    <a:pt x="26" y="320"/>
                  </a:lnTo>
                  <a:lnTo>
                    <a:pt x="28" y="330"/>
                  </a:lnTo>
                  <a:lnTo>
                    <a:pt x="30" y="338"/>
                  </a:lnTo>
                  <a:lnTo>
                    <a:pt x="30" y="340"/>
                  </a:lnTo>
                  <a:lnTo>
                    <a:pt x="32" y="340"/>
                  </a:lnTo>
                  <a:lnTo>
                    <a:pt x="34" y="340"/>
                  </a:lnTo>
                  <a:lnTo>
                    <a:pt x="42" y="338"/>
                  </a:lnTo>
                  <a:lnTo>
                    <a:pt x="50" y="334"/>
                  </a:lnTo>
                  <a:lnTo>
                    <a:pt x="58" y="338"/>
                  </a:lnTo>
                  <a:lnTo>
                    <a:pt x="68" y="338"/>
                  </a:lnTo>
                  <a:lnTo>
                    <a:pt x="80" y="338"/>
                  </a:lnTo>
                  <a:lnTo>
                    <a:pt x="88" y="350"/>
                  </a:lnTo>
                  <a:lnTo>
                    <a:pt x="88" y="358"/>
                  </a:lnTo>
                  <a:lnTo>
                    <a:pt x="94" y="362"/>
                  </a:lnTo>
                  <a:lnTo>
                    <a:pt x="100" y="372"/>
                  </a:lnTo>
                  <a:lnTo>
                    <a:pt x="104" y="376"/>
                  </a:lnTo>
                  <a:lnTo>
                    <a:pt x="108" y="376"/>
                  </a:lnTo>
                  <a:lnTo>
                    <a:pt x="112" y="378"/>
                  </a:lnTo>
                  <a:lnTo>
                    <a:pt x="112" y="376"/>
                  </a:lnTo>
                  <a:lnTo>
                    <a:pt x="114" y="384"/>
                  </a:lnTo>
                  <a:lnTo>
                    <a:pt x="110" y="386"/>
                  </a:lnTo>
                  <a:lnTo>
                    <a:pt x="96" y="390"/>
                  </a:lnTo>
                  <a:lnTo>
                    <a:pt x="104" y="406"/>
                  </a:lnTo>
                  <a:lnTo>
                    <a:pt x="112" y="406"/>
                  </a:lnTo>
                  <a:lnTo>
                    <a:pt x="132" y="400"/>
                  </a:lnTo>
                  <a:lnTo>
                    <a:pt x="142" y="408"/>
                  </a:lnTo>
                  <a:lnTo>
                    <a:pt x="142" y="414"/>
                  </a:lnTo>
                  <a:lnTo>
                    <a:pt x="144" y="422"/>
                  </a:lnTo>
                  <a:lnTo>
                    <a:pt x="160" y="424"/>
                  </a:lnTo>
                  <a:lnTo>
                    <a:pt x="164" y="436"/>
                  </a:lnTo>
                  <a:lnTo>
                    <a:pt x="174" y="436"/>
                  </a:lnTo>
                  <a:lnTo>
                    <a:pt x="178" y="440"/>
                  </a:lnTo>
                  <a:lnTo>
                    <a:pt x="192" y="436"/>
                  </a:lnTo>
                  <a:lnTo>
                    <a:pt x="198" y="444"/>
                  </a:lnTo>
                  <a:lnTo>
                    <a:pt x="210" y="448"/>
                  </a:lnTo>
                  <a:lnTo>
                    <a:pt x="214" y="448"/>
                  </a:lnTo>
                  <a:lnTo>
                    <a:pt x="222" y="450"/>
                  </a:lnTo>
                  <a:lnTo>
                    <a:pt x="228" y="452"/>
                  </a:lnTo>
                  <a:lnTo>
                    <a:pt x="234" y="454"/>
                  </a:lnTo>
                  <a:lnTo>
                    <a:pt x="236" y="456"/>
                  </a:lnTo>
                  <a:lnTo>
                    <a:pt x="236" y="458"/>
                  </a:lnTo>
                  <a:lnTo>
                    <a:pt x="234" y="460"/>
                  </a:lnTo>
                  <a:lnTo>
                    <a:pt x="230" y="464"/>
                  </a:lnTo>
                  <a:lnTo>
                    <a:pt x="234" y="472"/>
                  </a:lnTo>
                  <a:lnTo>
                    <a:pt x="236" y="480"/>
                  </a:lnTo>
                  <a:lnTo>
                    <a:pt x="236" y="484"/>
                  </a:lnTo>
                  <a:lnTo>
                    <a:pt x="220" y="484"/>
                  </a:lnTo>
                  <a:lnTo>
                    <a:pt x="212" y="492"/>
                  </a:lnTo>
                  <a:lnTo>
                    <a:pt x="212" y="500"/>
                  </a:lnTo>
                  <a:lnTo>
                    <a:pt x="216" y="500"/>
                  </a:lnTo>
                  <a:lnTo>
                    <a:pt x="224" y="500"/>
                  </a:lnTo>
                  <a:lnTo>
                    <a:pt x="206" y="510"/>
                  </a:lnTo>
                  <a:lnTo>
                    <a:pt x="214" y="518"/>
                  </a:lnTo>
                  <a:lnTo>
                    <a:pt x="206" y="520"/>
                  </a:lnTo>
                  <a:lnTo>
                    <a:pt x="206" y="532"/>
                  </a:lnTo>
                  <a:lnTo>
                    <a:pt x="192" y="534"/>
                  </a:lnTo>
                  <a:lnTo>
                    <a:pt x="198" y="536"/>
                  </a:lnTo>
                  <a:lnTo>
                    <a:pt x="202" y="540"/>
                  </a:lnTo>
                  <a:lnTo>
                    <a:pt x="208" y="544"/>
                  </a:lnTo>
                  <a:lnTo>
                    <a:pt x="216" y="548"/>
                  </a:lnTo>
                  <a:lnTo>
                    <a:pt x="242" y="562"/>
                  </a:lnTo>
                  <a:lnTo>
                    <a:pt x="250" y="564"/>
                  </a:lnTo>
                  <a:lnTo>
                    <a:pt x="260" y="564"/>
                  </a:lnTo>
                  <a:lnTo>
                    <a:pt x="272" y="568"/>
                  </a:lnTo>
                  <a:lnTo>
                    <a:pt x="284" y="570"/>
                  </a:lnTo>
                  <a:lnTo>
                    <a:pt x="294" y="572"/>
                  </a:lnTo>
                  <a:lnTo>
                    <a:pt x="304" y="578"/>
                  </a:lnTo>
                  <a:lnTo>
                    <a:pt x="318" y="578"/>
                  </a:lnTo>
                  <a:lnTo>
                    <a:pt x="334" y="584"/>
                  </a:lnTo>
                  <a:lnTo>
                    <a:pt x="340" y="592"/>
                  </a:lnTo>
                  <a:lnTo>
                    <a:pt x="350" y="594"/>
                  </a:lnTo>
                  <a:lnTo>
                    <a:pt x="354" y="598"/>
                  </a:lnTo>
                  <a:lnTo>
                    <a:pt x="356" y="600"/>
                  </a:lnTo>
                  <a:lnTo>
                    <a:pt x="358" y="602"/>
                  </a:lnTo>
                  <a:lnTo>
                    <a:pt x="362" y="604"/>
                  </a:lnTo>
                  <a:lnTo>
                    <a:pt x="364" y="606"/>
                  </a:lnTo>
                  <a:lnTo>
                    <a:pt x="370" y="606"/>
                  </a:lnTo>
                  <a:lnTo>
                    <a:pt x="376" y="600"/>
                  </a:lnTo>
                  <a:lnTo>
                    <a:pt x="380" y="596"/>
                  </a:lnTo>
                  <a:lnTo>
                    <a:pt x="372" y="582"/>
                  </a:lnTo>
                  <a:lnTo>
                    <a:pt x="362" y="568"/>
                  </a:lnTo>
                  <a:lnTo>
                    <a:pt x="352" y="558"/>
                  </a:lnTo>
                  <a:lnTo>
                    <a:pt x="350" y="556"/>
                  </a:lnTo>
                  <a:lnTo>
                    <a:pt x="342" y="544"/>
                  </a:lnTo>
                  <a:lnTo>
                    <a:pt x="344" y="542"/>
                  </a:lnTo>
                  <a:lnTo>
                    <a:pt x="348" y="530"/>
                  </a:lnTo>
                  <a:lnTo>
                    <a:pt x="350" y="526"/>
                  </a:lnTo>
                  <a:lnTo>
                    <a:pt x="354" y="526"/>
                  </a:lnTo>
                  <a:lnTo>
                    <a:pt x="358" y="524"/>
                  </a:lnTo>
                  <a:lnTo>
                    <a:pt x="366" y="518"/>
                  </a:lnTo>
                  <a:lnTo>
                    <a:pt x="374" y="512"/>
                  </a:lnTo>
                  <a:lnTo>
                    <a:pt x="370" y="506"/>
                  </a:lnTo>
                  <a:lnTo>
                    <a:pt x="366" y="498"/>
                  </a:lnTo>
                  <a:lnTo>
                    <a:pt x="358" y="486"/>
                  </a:lnTo>
                  <a:lnTo>
                    <a:pt x="342" y="486"/>
                  </a:lnTo>
                  <a:lnTo>
                    <a:pt x="342" y="476"/>
                  </a:lnTo>
                  <a:lnTo>
                    <a:pt x="336" y="478"/>
                  </a:lnTo>
                  <a:lnTo>
                    <a:pt x="332" y="478"/>
                  </a:lnTo>
                  <a:lnTo>
                    <a:pt x="332" y="476"/>
                  </a:lnTo>
                  <a:lnTo>
                    <a:pt x="332" y="474"/>
                  </a:lnTo>
                  <a:lnTo>
                    <a:pt x="332" y="464"/>
                  </a:lnTo>
                  <a:lnTo>
                    <a:pt x="332" y="462"/>
                  </a:lnTo>
                  <a:lnTo>
                    <a:pt x="332" y="446"/>
                  </a:lnTo>
                  <a:lnTo>
                    <a:pt x="342" y="436"/>
                  </a:lnTo>
                  <a:lnTo>
                    <a:pt x="350" y="448"/>
                  </a:lnTo>
                  <a:lnTo>
                    <a:pt x="358" y="444"/>
                  </a:lnTo>
                  <a:lnTo>
                    <a:pt x="356" y="432"/>
                  </a:lnTo>
                  <a:lnTo>
                    <a:pt x="380" y="412"/>
                  </a:lnTo>
                  <a:lnTo>
                    <a:pt x="402" y="416"/>
                  </a:lnTo>
                  <a:lnTo>
                    <a:pt x="418" y="422"/>
                  </a:lnTo>
                  <a:lnTo>
                    <a:pt x="434" y="434"/>
                  </a:lnTo>
                  <a:lnTo>
                    <a:pt x="442" y="432"/>
                  </a:lnTo>
                  <a:lnTo>
                    <a:pt x="454" y="436"/>
                  </a:lnTo>
                  <a:lnTo>
                    <a:pt x="460" y="428"/>
                  </a:lnTo>
                  <a:lnTo>
                    <a:pt x="492" y="428"/>
                  </a:lnTo>
                  <a:lnTo>
                    <a:pt x="502" y="436"/>
                  </a:lnTo>
                  <a:lnTo>
                    <a:pt x="534" y="434"/>
                  </a:lnTo>
                  <a:lnTo>
                    <a:pt x="536" y="420"/>
                  </a:lnTo>
                  <a:lnTo>
                    <a:pt x="512" y="412"/>
                  </a:lnTo>
                  <a:lnTo>
                    <a:pt x="516" y="406"/>
                  </a:lnTo>
                  <a:lnTo>
                    <a:pt x="518" y="394"/>
                  </a:lnTo>
                  <a:lnTo>
                    <a:pt x="532" y="392"/>
                  </a:lnTo>
                  <a:lnTo>
                    <a:pt x="520" y="386"/>
                  </a:lnTo>
                  <a:lnTo>
                    <a:pt x="514" y="376"/>
                  </a:lnTo>
                  <a:lnTo>
                    <a:pt x="534" y="376"/>
                  </a:lnTo>
                  <a:lnTo>
                    <a:pt x="602" y="360"/>
                  </a:lnTo>
                  <a:lnTo>
                    <a:pt x="612" y="350"/>
                  </a:lnTo>
                  <a:lnTo>
                    <a:pt x="640" y="354"/>
                  </a:lnTo>
                  <a:lnTo>
                    <a:pt x="652" y="372"/>
                  </a:lnTo>
                  <a:lnTo>
                    <a:pt x="684" y="376"/>
                  </a:lnTo>
                  <a:lnTo>
                    <a:pt x="684" y="382"/>
                  </a:lnTo>
                  <a:lnTo>
                    <a:pt x="702" y="382"/>
                  </a:lnTo>
                  <a:lnTo>
                    <a:pt x="720" y="368"/>
                  </a:lnTo>
                  <a:lnTo>
                    <a:pt x="728" y="368"/>
                  </a:lnTo>
                  <a:lnTo>
                    <a:pt x="728" y="378"/>
                  </a:lnTo>
                  <a:lnTo>
                    <a:pt x="744" y="384"/>
                  </a:lnTo>
                  <a:lnTo>
                    <a:pt x="796" y="432"/>
                  </a:lnTo>
                  <a:lnTo>
                    <a:pt x="804" y="434"/>
                  </a:lnTo>
                  <a:lnTo>
                    <a:pt x="804" y="424"/>
                  </a:lnTo>
                  <a:lnTo>
                    <a:pt x="816" y="426"/>
                  </a:lnTo>
                  <a:lnTo>
                    <a:pt x="818" y="434"/>
                  </a:lnTo>
                  <a:lnTo>
                    <a:pt x="836" y="436"/>
                  </a:lnTo>
                  <a:lnTo>
                    <a:pt x="842" y="428"/>
                  </a:lnTo>
                  <a:lnTo>
                    <a:pt x="866" y="446"/>
                  </a:lnTo>
                  <a:lnTo>
                    <a:pt x="884" y="454"/>
                  </a:lnTo>
                  <a:lnTo>
                    <a:pt x="902" y="45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51" name="Freeform 238"/>
            <p:cNvSpPr/>
            <p:nvPr/>
          </p:nvSpPr>
          <p:spPr bwMode="auto">
            <a:xfrm>
              <a:off x="6109189" y="3386217"/>
              <a:ext cx="164895" cy="110178"/>
            </a:xfrm>
            <a:custGeom>
              <a:gdLst>
                <a:gd fmla="*/ 0 w 112" name="T0"/>
                <a:gd fmla="*/ 2147483647 h 68" name="T1"/>
                <a:gd fmla="*/ 2147483647 w 112" name="T2"/>
                <a:gd fmla="*/ 2147483647 h 68" name="T3"/>
                <a:gd fmla="*/ 2147483647 w 112" name="T4"/>
                <a:gd fmla="*/ 2147483647 h 68" name="T5"/>
                <a:gd fmla="*/ 2147483647 w 112" name="T6"/>
                <a:gd fmla="*/ 2147483647 h 68" name="T7"/>
                <a:gd fmla="*/ 2147483647 w 112" name="T8"/>
                <a:gd fmla="*/ 2147483647 h 68" name="T9"/>
                <a:gd fmla="*/ 2147483647 w 112" name="T10"/>
                <a:gd fmla="*/ 2147483647 h 68" name="T11"/>
                <a:gd fmla="*/ 2147483647 w 112" name="T12"/>
                <a:gd fmla="*/ 0 h 68" name="T13"/>
                <a:gd fmla="*/ 2147483647 w 112" name="T14"/>
                <a:gd fmla="*/ 2147483647 h 68" name="T15"/>
                <a:gd fmla="*/ 2147483647 w 112" name="T16"/>
                <a:gd fmla="*/ 2147483647 h 68" name="T17"/>
                <a:gd fmla="*/ 2147483647 w 112" name="T18"/>
                <a:gd fmla="*/ 2147483647 h 68" name="T19"/>
                <a:gd fmla="*/ 2147483647 w 112" name="T20"/>
                <a:gd fmla="*/ 2147483647 h 68" name="T21"/>
                <a:gd fmla="*/ 2147483647 w 112" name="T22"/>
                <a:gd fmla="*/ 2147483647 h 68" name="T23"/>
                <a:gd fmla="*/ 2147483647 w 112" name="T24"/>
                <a:gd fmla="*/ 2147483647 h 68" name="T25"/>
                <a:gd fmla="*/ 2147483647 w 112" name="T26"/>
                <a:gd fmla="*/ 2147483647 h 68" name="T27"/>
                <a:gd fmla="*/ 2147483647 w 112" name="T28"/>
                <a:gd fmla="*/ 2147483647 h 68" name="T29"/>
                <a:gd fmla="*/ 2147483647 w 112" name="T30"/>
                <a:gd fmla="*/ 2147483647 h 68" name="T31"/>
                <a:gd fmla="*/ 2147483647 w 112" name="T32"/>
                <a:gd fmla="*/ 2147483647 h 68" name="T33"/>
                <a:gd fmla="*/ 2147483647 w 112" name="T34"/>
                <a:gd fmla="*/ 2147483647 h 68" name="T35"/>
                <a:gd fmla="*/ 2147483647 w 112" name="T36"/>
                <a:gd fmla="*/ 2147483647 h 68" name="T37"/>
                <a:gd fmla="*/ 2147483647 w 112" name="T38"/>
                <a:gd fmla="*/ 2147483647 h 68" name="T39"/>
                <a:gd fmla="*/ 2147483647 w 112" name="T40"/>
                <a:gd fmla="*/ 2147483647 h 68" name="T41"/>
                <a:gd fmla="*/ 2147483647 w 112" name="T42"/>
                <a:gd fmla="*/ 2147483647 h 68" name="T43"/>
                <a:gd fmla="*/ 2147483647 w 112" name="T44"/>
                <a:gd fmla="*/ 2147483647 h 68" name="T45"/>
                <a:gd fmla="*/ 2147483647 w 112" name="T46"/>
                <a:gd fmla="*/ 2147483647 h 68" name="T47"/>
                <a:gd fmla="*/ 2147483647 w 112" name="T48"/>
                <a:gd fmla="*/ 2147483647 h 68" name="T49"/>
                <a:gd fmla="*/ 2147483647 w 112" name="T50"/>
                <a:gd fmla="*/ 2147483647 h 68" name="T51"/>
                <a:gd fmla="*/ 2147483647 w 112" name="T52"/>
                <a:gd fmla="*/ 2147483647 h 68" name="T53"/>
                <a:gd fmla="*/ 2147483647 w 112" name="T54"/>
                <a:gd fmla="*/ 2147483647 h 68" name="T55"/>
                <a:gd fmla="*/ 2147483647 w 112" name="T56"/>
                <a:gd fmla="*/ 2147483647 h 68" name="T57"/>
                <a:gd fmla="*/ 2147483647 w 112" name="T58"/>
                <a:gd fmla="*/ 2147483647 h 68" name="T59"/>
                <a:gd fmla="*/ 2147483647 w 112" name="T60"/>
                <a:gd fmla="*/ 2147483647 h 68" name="T61"/>
                <a:gd fmla="*/ 2147483647 w 112" name="T62"/>
                <a:gd fmla="*/ 2147483647 h 68" name="T63"/>
                <a:gd fmla="*/ 2147483647 w 112" name="T64"/>
                <a:gd fmla="*/ 2147483647 h 68" name="T65"/>
                <a:gd fmla="*/ 2147483647 w 112" name="T66"/>
                <a:gd fmla="*/ 2147483647 h 68" name="T67"/>
                <a:gd fmla="*/ 2147483647 w 112" name="T68"/>
                <a:gd fmla="*/ 2147483647 h 68" name="T69"/>
                <a:gd fmla="*/ 2147483647 w 112" name="T70"/>
                <a:gd fmla="*/ 2147483647 h 68" name="T71"/>
                <a:gd fmla="*/ 2147483647 w 112" name="T72"/>
                <a:gd fmla="*/ 2147483647 h 68" name="T73"/>
                <a:gd fmla="*/ 2147483647 w 112" name="T74"/>
                <a:gd fmla="*/ 2147483647 h 68" name="T75"/>
                <a:gd fmla="*/ 2147483647 w 112" name="T76"/>
                <a:gd fmla="*/ 2147483647 h 68" name="T77"/>
                <a:gd fmla="*/ 2147483647 w 112" name="T78"/>
                <a:gd fmla="*/ 2147483647 h 68" name="T79"/>
                <a:gd fmla="*/ 2147483647 w 112" name="T80"/>
                <a:gd fmla="*/ 2147483647 h 68" name="T81"/>
                <a:gd fmla="*/ 2147483647 w 112" name="T82"/>
                <a:gd fmla="*/ 2147483647 h 68" name="T83"/>
                <a:gd fmla="*/ 2147483647 w 112" name="T84"/>
                <a:gd fmla="*/ 2147483647 h 68" name="T85"/>
                <a:gd fmla="*/ 2147483647 w 112" name="T86"/>
                <a:gd fmla="*/ 2147483647 h 68" name="T87"/>
                <a:gd fmla="*/ 2147483647 w 112" name="T88"/>
                <a:gd fmla="*/ 2147483647 h 68" name="T89"/>
                <a:gd fmla="*/ 2147483647 w 112" name="T90"/>
                <a:gd fmla="*/ 2147483647 h 68" name="T91"/>
                <a:gd fmla="*/ 0 w 112" name="T92"/>
                <a:gd fmla="*/ 2147483647 h 68" name="T93"/>
                <a:gd fmla="*/ 0 w 112" name="T94"/>
                <a:gd fmla="*/ 2147483647 h 68"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112" name="T144"/>
                <a:gd fmla="*/ 0 h 68" name="T145"/>
                <a:gd fmla="*/ 112 w 112" name="T146"/>
                <a:gd fmla="*/ 68 h 68"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68" w="112">
                  <a:moveTo>
                    <a:pt x="0" y="26"/>
                  </a:moveTo>
                  <a:lnTo>
                    <a:pt x="14" y="26"/>
                  </a:lnTo>
                  <a:lnTo>
                    <a:pt x="16" y="16"/>
                  </a:lnTo>
                  <a:lnTo>
                    <a:pt x="22" y="14"/>
                  </a:lnTo>
                  <a:lnTo>
                    <a:pt x="22" y="4"/>
                  </a:lnTo>
                  <a:lnTo>
                    <a:pt x="32" y="6"/>
                  </a:lnTo>
                  <a:lnTo>
                    <a:pt x="36" y="0"/>
                  </a:lnTo>
                  <a:lnTo>
                    <a:pt x="44" y="6"/>
                  </a:lnTo>
                  <a:lnTo>
                    <a:pt x="44" y="10"/>
                  </a:lnTo>
                  <a:lnTo>
                    <a:pt x="36" y="14"/>
                  </a:lnTo>
                  <a:lnTo>
                    <a:pt x="32" y="16"/>
                  </a:lnTo>
                  <a:lnTo>
                    <a:pt x="40" y="16"/>
                  </a:lnTo>
                  <a:lnTo>
                    <a:pt x="46" y="18"/>
                  </a:lnTo>
                  <a:lnTo>
                    <a:pt x="44" y="28"/>
                  </a:lnTo>
                  <a:lnTo>
                    <a:pt x="58" y="28"/>
                  </a:lnTo>
                  <a:lnTo>
                    <a:pt x="64" y="30"/>
                  </a:lnTo>
                  <a:lnTo>
                    <a:pt x="78" y="30"/>
                  </a:lnTo>
                  <a:lnTo>
                    <a:pt x="84" y="26"/>
                  </a:lnTo>
                  <a:lnTo>
                    <a:pt x="84" y="30"/>
                  </a:lnTo>
                  <a:lnTo>
                    <a:pt x="88" y="32"/>
                  </a:lnTo>
                  <a:lnTo>
                    <a:pt x="98" y="38"/>
                  </a:lnTo>
                  <a:lnTo>
                    <a:pt x="102" y="44"/>
                  </a:lnTo>
                  <a:lnTo>
                    <a:pt x="108" y="48"/>
                  </a:lnTo>
                  <a:lnTo>
                    <a:pt x="112" y="58"/>
                  </a:lnTo>
                  <a:lnTo>
                    <a:pt x="106" y="60"/>
                  </a:lnTo>
                  <a:lnTo>
                    <a:pt x="98" y="62"/>
                  </a:lnTo>
                  <a:lnTo>
                    <a:pt x="90" y="64"/>
                  </a:lnTo>
                  <a:lnTo>
                    <a:pt x="82" y="66"/>
                  </a:lnTo>
                  <a:lnTo>
                    <a:pt x="76" y="68"/>
                  </a:lnTo>
                  <a:lnTo>
                    <a:pt x="74" y="68"/>
                  </a:lnTo>
                  <a:lnTo>
                    <a:pt x="70" y="68"/>
                  </a:lnTo>
                  <a:lnTo>
                    <a:pt x="66" y="64"/>
                  </a:lnTo>
                  <a:lnTo>
                    <a:pt x="60" y="58"/>
                  </a:lnTo>
                  <a:lnTo>
                    <a:pt x="58" y="50"/>
                  </a:lnTo>
                  <a:lnTo>
                    <a:pt x="54" y="40"/>
                  </a:lnTo>
                  <a:lnTo>
                    <a:pt x="48" y="40"/>
                  </a:lnTo>
                  <a:lnTo>
                    <a:pt x="44" y="46"/>
                  </a:lnTo>
                  <a:lnTo>
                    <a:pt x="40" y="50"/>
                  </a:lnTo>
                  <a:lnTo>
                    <a:pt x="34" y="56"/>
                  </a:lnTo>
                  <a:lnTo>
                    <a:pt x="30" y="60"/>
                  </a:lnTo>
                  <a:lnTo>
                    <a:pt x="20" y="66"/>
                  </a:lnTo>
                  <a:lnTo>
                    <a:pt x="12" y="66"/>
                  </a:lnTo>
                  <a:lnTo>
                    <a:pt x="16" y="56"/>
                  </a:lnTo>
                  <a:lnTo>
                    <a:pt x="16" y="46"/>
                  </a:lnTo>
                  <a:lnTo>
                    <a:pt x="12" y="42"/>
                  </a:lnTo>
                  <a:lnTo>
                    <a:pt x="6" y="38"/>
                  </a:lnTo>
                  <a:lnTo>
                    <a:pt x="0" y="32"/>
                  </a:lnTo>
                  <a:lnTo>
                    <a:pt x="0" y="2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52" name="Freeform 239"/>
            <p:cNvSpPr/>
            <p:nvPr/>
          </p:nvSpPr>
          <p:spPr bwMode="auto">
            <a:xfrm>
              <a:off x="5471520" y="3305243"/>
              <a:ext cx="161435" cy="73009"/>
            </a:xfrm>
            <a:custGeom>
              <a:gdLst>
                <a:gd fmla="*/ 2147483647 w 110" name="T0"/>
                <a:gd fmla="*/ 2147483647 h 46" name="T1"/>
                <a:gd fmla="*/ 2147483647 w 110" name="T2"/>
                <a:gd fmla="*/ 2147483647 h 46" name="T3"/>
                <a:gd fmla="*/ 2147483647 w 110" name="T4"/>
                <a:gd fmla="*/ 2147483647 h 46" name="T5"/>
                <a:gd fmla="*/ 2147483647 w 110" name="T6"/>
                <a:gd fmla="*/ 2147483647 h 46" name="T7"/>
                <a:gd fmla="*/ 2147483647 w 110" name="T8"/>
                <a:gd fmla="*/ 2147483647 h 46" name="T9"/>
                <a:gd fmla="*/ 2147483647 w 110" name="T10"/>
                <a:gd fmla="*/ 2147483647 h 46" name="T11"/>
                <a:gd fmla="*/ 2147483647 w 110" name="T12"/>
                <a:gd fmla="*/ 2147483647 h 46" name="T13"/>
                <a:gd fmla="*/ 2147483647 w 110" name="T14"/>
                <a:gd fmla="*/ 2147483647 h 46" name="T15"/>
                <a:gd fmla="*/ 2147483647 w 110" name="T16"/>
                <a:gd fmla="*/ 2147483647 h 46" name="T17"/>
                <a:gd fmla="*/ 2147483647 w 110" name="T18"/>
                <a:gd fmla="*/ 2147483647 h 46" name="T19"/>
                <a:gd fmla="*/ 2147483647 w 110" name="T20"/>
                <a:gd fmla="*/ 2147483647 h 46" name="T21"/>
                <a:gd fmla="*/ 2147483647 w 110" name="T22"/>
                <a:gd fmla="*/ 2147483647 h 46" name="T23"/>
                <a:gd fmla="*/ 2147483647 w 110" name="T24"/>
                <a:gd fmla="*/ 2147483647 h 46" name="T25"/>
                <a:gd fmla="*/ 2147483647 w 110" name="T26"/>
                <a:gd fmla="*/ 2147483647 h 46" name="T27"/>
                <a:gd fmla="*/ 2147483647 w 110" name="T28"/>
                <a:gd fmla="*/ 2147483647 h 46" name="T29"/>
                <a:gd fmla="*/ 2147483647 w 110" name="T30"/>
                <a:gd fmla="*/ 2147483647 h 46" name="T31"/>
                <a:gd fmla="*/ 2147483647 w 110" name="T32"/>
                <a:gd fmla="*/ 2147483647 h 46" name="T33"/>
                <a:gd fmla="*/ 2147483647 w 110" name="T34"/>
                <a:gd fmla="*/ 2147483647 h 46" name="T35"/>
                <a:gd fmla="*/ 2147483647 w 110" name="T36"/>
                <a:gd fmla="*/ 2147483647 h 46" name="T37"/>
                <a:gd fmla="*/ 2147483647 w 110" name="T38"/>
                <a:gd fmla="*/ 2147483647 h 46" name="T39"/>
                <a:gd fmla="*/ 2147483647 w 110" name="T40"/>
                <a:gd fmla="*/ 2147483647 h 46" name="T41"/>
                <a:gd fmla="*/ 2147483647 w 110" name="T42"/>
                <a:gd fmla="*/ 2147483647 h 46" name="T43"/>
                <a:gd fmla="*/ 2147483647 w 110" name="T44"/>
                <a:gd fmla="*/ 2147483647 h 46" name="T45"/>
                <a:gd fmla="*/ 2147483647 w 110" name="T46"/>
                <a:gd fmla="*/ 2147483647 h 46" name="T47"/>
                <a:gd fmla="*/ 0 w 110" name="T48"/>
                <a:gd fmla="*/ 0 h 46" name="T49"/>
                <a:gd fmla="*/ 2147483647 w 110" name="T50"/>
                <a:gd fmla="*/ 2147483647 h 46" name="T51"/>
                <a:gd fmla="*/ 2147483647 w 110" name="T52"/>
                <a:gd fmla="*/ 2147483647 h 46" name="T53"/>
                <a:gd fmla="*/ 2147483647 w 110" name="T54"/>
                <a:gd fmla="*/ 2147483647 h 46" name="T55"/>
                <a:gd fmla="*/ 2147483647 w 110" name="T56"/>
                <a:gd fmla="*/ 2147483647 h 46" name="T57"/>
                <a:gd fmla="*/ 2147483647 w 110" name="T58"/>
                <a:gd fmla="*/ 2147483647 h 46" name="T59"/>
                <a:gd fmla="*/ 2147483647 w 110" name="T60"/>
                <a:gd fmla="*/ 2147483647 h 46" name="T61"/>
                <a:gd fmla="*/ 2147483647 w 110" name="T62"/>
                <a:gd fmla="*/ 2147483647 h 46" name="T63"/>
                <a:gd fmla="*/ 2147483647 w 110" name="T64"/>
                <a:gd fmla="*/ 2147483647 h 46" name="T65"/>
                <a:gd fmla="*/ 2147483647 w 110" name="T66"/>
                <a:gd fmla="*/ 2147483647 h 46" name="T67"/>
                <a:gd fmla="*/ 2147483647 w 110" name="T68"/>
                <a:gd fmla="*/ 2147483647 h 46" name="T69"/>
                <a:gd fmla="*/ 2147483647 w 110" name="T70"/>
                <a:gd fmla="*/ 2147483647 h 4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110" name="T108"/>
                <a:gd fmla="*/ 0 h 46" name="T109"/>
                <a:gd fmla="*/ 110 w 110" name="T110"/>
                <a:gd fmla="*/ 46 h 4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46" w="110">
                  <a:moveTo>
                    <a:pt x="36" y="36"/>
                  </a:moveTo>
                  <a:lnTo>
                    <a:pt x="44" y="34"/>
                  </a:lnTo>
                  <a:lnTo>
                    <a:pt x="50" y="34"/>
                  </a:lnTo>
                  <a:lnTo>
                    <a:pt x="60" y="36"/>
                  </a:lnTo>
                  <a:lnTo>
                    <a:pt x="64" y="40"/>
                  </a:lnTo>
                  <a:lnTo>
                    <a:pt x="66" y="42"/>
                  </a:lnTo>
                  <a:lnTo>
                    <a:pt x="66" y="44"/>
                  </a:lnTo>
                  <a:lnTo>
                    <a:pt x="78" y="44"/>
                  </a:lnTo>
                  <a:lnTo>
                    <a:pt x="86" y="44"/>
                  </a:lnTo>
                  <a:lnTo>
                    <a:pt x="88" y="38"/>
                  </a:lnTo>
                  <a:lnTo>
                    <a:pt x="96" y="42"/>
                  </a:lnTo>
                  <a:lnTo>
                    <a:pt x="100" y="46"/>
                  </a:lnTo>
                  <a:lnTo>
                    <a:pt x="110" y="46"/>
                  </a:lnTo>
                  <a:lnTo>
                    <a:pt x="106" y="40"/>
                  </a:lnTo>
                  <a:lnTo>
                    <a:pt x="104" y="36"/>
                  </a:lnTo>
                  <a:lnTo>
                    <a:pt x="108" y="32"/>
                  </a:lnTo>
                  <a:lnTo>
                    <a:pt x="98" y="30"/>
                  </a:lnTo>
                  <a:lnTo>
                    <a:pt x="92" y="22"/>
                  </a:lnTo>
                  <a:lnTo>
                    <a:pt x="76" y="16"/>
                  </a:lnTo>
                  <a:lnTo>
                    <a:pt x="62" y="16"/>
                  </a:lnTo>
                  <a:lnTo>
                    <a:pt x="52" y="10"/>
                  </a:lnTo>
                  <a:lnTo>
                    <a:pt x="40" y="8"/>
                  </a:lnTo>
                  <a:lnTo>
                    <a:pt x="30" y="6"/>
                  </a:lnTo>
                  <a:lnTo>
                    <a:pt x="18" y="2"/>
                  </a:lnTo>
                  <a:lnTo>
                    <a:pt x="0" y="0"/>
                  </a:lnTo>
                  <a:lnTo>
                    <a:pt x="6" y="4"/>
                  </a:lnTo>
                  <a:lnTo>
                    <a:pt x="12" y="8"/>
                  </a:lnTo>
                  <a:lnTo>
                    <a:pt x="20" y="12"/>
                  </a:lnTo>
                  <a:lnTo>
                    <a:pt x="24" y="14"/>
                  </a:lnTo>
                  <a:lnTo>
                    <a:pt x="30" y="16"/>
                  </a:lnTo>
                  <a:lnTo>
                    <a:pt x="32" y="20"/>
                  </a:lnTo>
                  <a:lnTo>
                    <a:pt x="34" y="24"/>
                  </a:lnTo>
                  <a:lnTo>
                    <a:pt x="34" y="26"/>
                  </a:lnTo>
                  <a:lnTo>
                    <a:pt x="36" y="30"/>
                  </a:lnTo>
                  <a:lnTo>
                    <a:pt x="36" y="32"/>
                  </a:lnTo>
                  <a:lnTo>
                    <a:pt x="36" y="3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53" name="Freeform 240"/>
            <p:cNvSpPr/>
            <p:nvPr/>
          </p:nvSpPr>
          <p:spPr bwMode="auto">
            <a:xfrm>
              <a:off x="5568381" y="3372942"/>
              <a:ext cx="74952" cy="67700"/>
            </a:xfrm>
            <a:custGeom>
              <a:gdLst>
                <a:gd fmla="*/ 0 w 52" name="T0"/>
                <a:gd fmla="*/ 0 h 42" name="T1"/>
                <a:gd fmla="*/ 2147483647 w 52" name="T2"/>
                <a:gd fmla="*/ 0 h 42" name="T3"/>
                <a:gd fmla="*/ 2147483647 w 52" name="T4"/>
                <a:gd fmla="*/ 2147483647 h 42" name="T5"/>
                <a:gd fmla="*/ 2147483647 w 52" name="T6"/>
                <a:gd fmla="*/ 2147483647 h 42" name="T7"/>
                <a:gd fmla="*/ 2147483647 w 52" name="T8"/>
                <a:gd fmla="*/ 2147483647 h 42" name="T9"/>
                <a:gd fmla="*/ 2147483647 w 52" name="T10"/>
                <a:gd fmla="*/ 2147483647 h 42" name="T11"/>
                <a:gd fmla="*/ 2147483647 w 52" name="T12"/>
                <a:gd fmla="*/ 2147483647 h 42" name="T13"/>
                <a:gd fmla="*/ 2147483647 w 52" name="T14"/>
                <a:gd fmla="*/ 2147483647 h 42" name="T15"/>
                <a:gd fmla="*/ 2147483647 w 52" name="T16"/>
                <a:gd fmla="*/ 2147483647 h 42" name="T17"/>
                <a:gd fmla="*/ 2147483647 w 52" name="T18"/>
                <a:gd fmla="*/ 2147483647 h 42" name="T19"/>
                <a:gd fmla="*/ 2147483647 w 52" name="T20"/>
                <a:gd fmla="*/ 2147483647 h 42" name="T21"/>
                <a:gd fmla="*/ 2147483647 w 52" name="T22"/>
                <a:gd fmla="*/ 2147483647 h 42" name="T23"/>
                <a:gd fmla="*/ 2147483647 w 52" name="T24"/>
                <a:gd fmla="*/ 2147483647 h 42" name="T25"/>
                <a:gd fmla="*/ 2147483647 w 52" name="T26"/>
                <a:gd fmla="*/ 2147483647 h 42" name="T27"/>
                <a:gd fmla="*/ 2147483647 w 52" name="T28"/>
                <a:gd fmla="*/ 2147483647 h 42" name="T29"/>
                <a:gd fmla="*/ 2147483647 w 52" name="T30"/>
                <a:gd fmla="*/ 2147483647 h 42" name="T31"/>
                <a:gd fmla="*/ 2147483647 w 52" name="T32"/>
                <a:gd fmla="*/ 2147483647 h 42" name="T33"/>
                <a:gd fmla="*/ 2147483647 w 52" name="T34"/>
                <a:gd fmla="*/ 2147483647 h 42" name="T35"/>
                <a:gd fmla="*/ 2147483647 w 52" name="T36"/>
                <a:gd fmla="*/ 2147483647 h 42" name="T37"/>
                <a:gd fmla="*/ 2147483647 w 52" name="T38"/>
                <a:gd fmla="*/ 2147483647 h 42" name="T39"/>
                <a:gd fmla="*/ 0 w 52" name="T40"/>
                <a:gd fmla="*/ 0 h 42"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52" name="T63"/>
                <a:gd fmla="*/ 0 h 42" name="T64"/>
                <a:gd fmla="*/ 52 w 52" name="T65"/>
                <a:gd fmla="*/ 42 h 42"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42" w="52">
                  <a:moveTo>
                    <a:pt x="0" y="0"/>
                  </a:moveTo>
                  <a:lnTo>
                    <a:pt x="20" y="0"/>
                  </a:lnTo>
                  <a:lnTo>
                    <a:pt x="26" y="6"/>
                  </a:lnTo>
                  <a:lnTo>
                    <a:pt x="28" y="6"/>
                  </a:lnTo>
                  <a:lnTo>
                    <a:pt x="30" y="10"/>
                  </a:lnTo>
                  <a:lnTo>
                    <a:pt x="32" y="16"/>
                  </a:lnTo>
                  <a:lnTo>
                    <a:pt x="38" y="22"/>
                  </a:lnTo>
                  <a:lnTo>
                    <a:pt x="40" y="22"/>
                  </a:lnTo>
                  <a:lnTo>
                    <a:pt x="48" y="26"/>
                  </a:lnTo>
                  <a:lnTo>
                    <a:pt x="52" y="38"/>
                  </a:lnTo>
                  <a:lnTo>
                    <a:pt x="48" y="42"/>
                  </a:lnTo>
                  <a:lnTo>
                    <a:pt x="42" y="38"/>
                  </a:lnTo>
                  <a:lnTo>
                    <a:pt x="38" y="34"/>
                  </a:lnTo>
                  <a:lnTo>
                    <a:pt x="32" y="30"/>
                  </a:lnTo>
                  <a:lnTo>
                    <a:pt x="24" y="32"/>
                  </a:lnTo>
                  <a:lnTo>
                    <a:pt x="20" y="26"/>
                  </a:lnTo>
                  <a:lnTo>
                    <a:pt x="16" y="22"/>
                  </a:lnTo>
                  <a:lnTo>
                    <a:pt x="12" y="20"/>
                  </a:lnTo>
                  <a:lnTo>
                    <a:pt x="2" y="18"/>
                  </a:lnTo>
                  <a:lnTo>
                    <a:pt x="2" y="10"/>
                  </a:lnTo>
                  <a:lnTo>
                    <a:pt x="0"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54" name="Freeform 241"/>
            <p:cNvSpPr/>
            <p:nvPr/>
          </p:nvSpPr>
          <p:spPr bwMode="auto">
            <a:xfrm>
              <a:off x="5598362" y="3357013"/>
              <a:ext cx="113005" cy="92921"/>
            </a:xfrm>
            <a:custGeom>
              <a:gdLst>
                <a:gd fmla="*/ 2147483647 w 78" name="T0"/>
                <a:gd fmla="*/ 2147483647 h 60" name="T1"/>
                <a:gd fmla="*/ 2147483647 w 78" name="T2"/>
                <a:gd fmla="*/ 2147483647 h 60" name="T3"/>
                <a:gd fmla="*/ 2147483647 w 78" name="T4"/>
                <a:gd fmla="*/ 2147483647 h 60" name="T5"/>
                <a:gd fmla="*/ 2147483647 w 78" name="T6"/>
                <a:gd fmla="*/ 2147483647 h 60" name="T7"/>
                <a:gd fmla="*/ 2147483647 w 78" name="T8"/>
                <a:gd fmla="*/ 2147483647 h 60" name="T9"/>
                <a:gd fmla="*/ 2147483647 w 78" name="T10"/>
                <a:gd fmla="*/ 2147483647 h 60" name="T11"/>
                <a:gd fmla="*/ 2147483647 w 78" name="T12"/>
                <a:gd fmla="*/ 0 h 60" name="T13"/>
                <a:gd fmla="*/ 2147483647 w 78" name="T14"/>
                <a:gd fmla="*/ 2147483647 h 60" name="T15"/>
                <a:gd fmla="*/ 2147483647 w 78" name="T16"/>
                <a:gd fmla="*/ 2147483647 h 60" name="T17"/>
                <a:gd fmla="*/ 2147483647 w 78" name="T18"/>
                <a:gd fmla="*/ 2147483647 h 60" name="T19"/>
                <a:gd fmla="*/ 2147483647 w 78" name="T20"/>
                <a:gd fmla="*/ 2147483647 h 60" name="T21"/>
                <a:gd fmla="*/ 2147483647 w 78" name="T22"/>
                <a:gd fmla="*/ 2147483647 h 60" name="T23"/>
                <a:gd fmla="*/ 2147483647 w 78" name="T24"/>
                <a:gd fmla="*/ 2147483647 h 60" name="T25"/>
                <a:gd fmla="*/ 2147483647 w 78" name="T26"/>
                <a:gd fmla="*/ 2147483647 h 60" name="T27"/>
                <a:gd fmla="*/ 0 w 78" name="T28"/>
                <a:gd fmla="*/ 2147483647 h 60" name="T29"/>
                <a:gd fmla="*/ 2147483647 w 78" name="T30"/>
                <a:gd fmla="*/ 2147483647 h 60" name="T31"/>
                <a:gd fmla="*/ 2147483647 w 78" name="T32"/>
                <a:gd fmla="*/ 2147483647 h 60" name="T33"/>
                <a:gd fmla="*/ 2147483647 w 78" name="T34"/>
                <a:gd fmla="*/ 2147483647 h 60" name="T35"/>
                <a:gd fmla="*/ 2147483647 w 78" name="T36"/>
                <a:gd fmla="*/ 2147483647 h 60" name="T37"/>
                <a:gd fmla="*/ 2147483647 w 78" name="T38"/>
                <a:gd fmla="*/ 2147483647 h 60" name="T39"/>
                <a:gd fmla="*/ 2147483647 w 78" name="T40"/>
                <a:gd fmla="*/ 2147483647 h 60" name="T41"/>
                <a:gd fmla="*/ 2147483647 w 78" name="T42"/>
                <a:gd fmla="*/ 2147483647 h 60" name="T43"/>
                <a:gd fmla="*/ 2147483647 w 78" name="T44"/>
                <a:gd fmla="*/ 2147483647 h 60" name="T45"/>
                <a:gd fmla="*/ 2147483647 w 78" name="T46"/>
                <a:gd fmla="*/ 2147483647 h 60" name="T47"/>
                <a:gd fmla="*/ 2147483647 w 78" name="T48"/>
                <a:gd fmla="*/ 2147483647 h 60" name="T49"/>
                <a:gd fmla="*/ 2147483647 w 78" name="T50"/>
                <a:gd fmla="*/ 2147483647 h 60" name="T51"/>
                <a:gd fmla="*/ 2147483647 w 78" name="T52"/>
                <a:gd fmla="*/ 2147483647 h 60" name="T53"/>
                <a:gd fmla="*/ 2147483647 w 78" name="T54"/>
                <a:gd fmla="*/ 2147483647 h 60" name="T55"/>
                <a:gd fmla="*/ 2147483647 w 78" name="T56"/>
                <a:gd fmla="*/ 2147483647 h 60" name="T57"/>
                <a:gd fmla="*/ 2147483647 w 78" name="T58"/>
                <a:gd fmla="*/ 2147483647 h 60" name="T59"/>
                <a:gd fmla="*/ 2147483647 w 78" name="T60"/>
                <a:gd fmla="*/ 2147483647 h 60" name="T61"/>
                <a:gd fmla="*/ 2147483647 w 78" name="T62"/>
                <a:gd fmla="*/ 2147483647 h 60" name="T63"/>
                <a:gd fmla="*/ 2147483647 w 78" name="T64"/>
                <a:gd fmla="*/ 2147483647 h 60" name="T65"/>
                <a:gd fmla="*/ 2147483647 w 78" name="T66"/>
                <a:gd fmla="*/ 2147483647 h 60" name="T67"/>
                <a:gd fmla="*/ 2147483647 w 78" name="T68"/>
                <a:gd fmla="*/ 2147483647 h 60" name="T69"/>
                <a:gd fmla="*/ 2147483647 w 78" name="T70"/>
                <a:gd fmla="*/ 2147483647 h 60" name="T71"/>
                <a:gd fmla="*/ 2147483647 w 78" name="T72"/>
                <a:gd fmla="*/ 2147483647 h 60" name="T73"/>
                <a:gd fmla="*/ 2147483647 w 78" name="T74"/>
                <a:gd fmla="*/ 2147483647 h 60" name="T75"/>
                <a:gd fmla="*/ 2147483647 w 78" name="T76"/>
                <a:gd fmla="*/ 2147483647 h 60" name="T77"/>
                <a:gd fmla="*/ 2147483647 w 78" name="T78"/>
                <a:gd fmla="*/ 2147483647 h 60" name="T79"/>
                <a:gd fmla="*/ 2147483647 w 78" name="T80"/>
                <a:gd fmla="*/ 2147483647 h 60"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78" name="T123"/>
                <a:gd fmla="*/ 0 h 60" name="T124"/>
                <a:gd fmla="*/ 78 w 78" name="T125"/>
                <a:gd fmla="*/ 60 h 60"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60" w="78">
                  <a:moveTo>
                    <a:pt x="52" y="2"/>
                  </a:moveTo>
                  <a:lnTo>
                    <a:pt x="48" y="6"/>
                  </a:lnTo>
                  <a:lnTo>
                    <a:pt x="42" y="12"/>
                  </a:lnTo>
                  <a:lnTo>
                    <a:pt x="36" y="12"/>
                  </a:lnTo>
                  <a:lnTo>
                    <a:pt x="32" y="8"/>
                  </a:lnTo>
                  <a:lnTo>
                    <a:pt x="28" y="6"/>
                  </a:lnTo>
                  <a:lnTo>
                    <a:pt x="22" y="0"/>
                  </a:lnTo>
                  <a:lnTo>
                    <a:pt x="18" y="4"/>
                  </a:lnTo>
                  <a:lnTo>
                    <a:pt x="20" y="8"/>
                  </a:lnTo>
                  <a:lnTo>
                    <a:pt x="24" y="14"/>
                  </a:lnTo>
                  <a:lnTo>
                    <a:pt x="20" y="14"/>
                  </a:lnTo>
                  <a:lnTo>
                    <a:pt x="14" y="14"/>
                  </a:lnTo>
                  <a:lnTo>
                    <a:pt x="10" y="10"/>
                  </a:lnTo>
                  <a:lnTo>
                    <a:pt x="2" y="6"/>
                  </a:lnTo>
                  <a:lnTo>
                    <a:pt x="0" y="12"/>
                  </a:lnTo>
                  <a:lnTo>
                    <a:pt x="6" y="18"/>
                  </a:lnTo>
                  <a:lnTo>
                    <a:pt x="8" y="18"/>
                  </a:lnTo>
                  <a:lnTo>
                    <a:pt x="10" y="24"/>
                  </a:lnTo>
                  <a:lnTo>
                    <a:pt x="12" y="28"/>
                  </a:lnTo>
                  <a:lnTo>
                    <a:pt x="14" y="30"/>
                  </a:lnTo>
                  <a:lnTo>
                    <a:pt x="20" y="34"/>
                  </a:lnTo>
                  <a:lnTo>
                    <a:pt x="28" y="38"/>
                  </a:lnTo>
                  <a:lnTo>
                    <a:pt x="32" y="50"/>
                  </a:lnTo>
                  <a:lnTo>
                    <a:pt x="36" y="46"/>
                  </a:lnTo>
                  <a:lnTo>
                    <a:pt x="42" y="42"/>
                  </a:lnTo>
                  <a:lnTo>
                    <a:pt x="46" y="38"/>
                  </a:lnTo>
                  <a:lnTo>
                    <a:pt x="54" y="38"/>
                  </a:lnTo>
                  <a:lnTo>
                    <a:pt x="54" y="44"/>
                  </a:lnTo>
                  <a:lnTo>
                    <a:pt x="56" y="46"/>
                  </a:lnTo>
                  <a:lnTo>
                    <a:pt x="56" y="52"/>
                  </a:lnTo>
                  <a:lnTo>
                    <a:pt x="58" y="54"/>
                  </a:lnTo>
                  <a:lnTo>
                    <a:pt x="60" y="56"/>
                  </a:lnTo>
                  <a:lnTo>
                    <a:pt x="64" y="56"/>
                  </a:lnTo>
                  <a:lnTo>
                    <a:pt x="68" y="60"/>
                  </a:lnTo>
                  <a:lnTo>
                    <a:pt x="72" y="28"/>
                  </a:lnTo>
                  <a:lnTo>
                    <a:pt x="78" y="28"/>
                  </a:lnTo>
                  <a:lnTo>
                    <a:pt x="64" y="18"/>
                  </a:lnTo>
                  <a:lnTo>
                    <a:pt x="62" y="14"/>
                  </a:lnTo>
                  <a:lnTo>
                    <a:pt x="56" y="8"/>
                  </a:lnTo>
                  <a:lnTo>
                    <a:pt x="56" y="6"/>
                  </a:lnTo>
                  <a:lnTo>
                    <a:pt x="52" y="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55" name="Freeform 267"/>
            <p:cNvSpPr/>
            <p:nvPr/>
          </p:nvSpPr>
          <p:spPr bwMode="auto">
            <a:xfrm>
              <a:off x="7933409" y="4637995"/>
              <a:ext cx="222550" cy="241594"/>
            </a:xfrm>
            <a:custGeom>
              <a:gdLst>
                <a:gd fmla="*/ 2147483647 w 152" name="T0"/>
                <a:gd fmla="*/ 2147483647 h 154" name="T1"/>
                <a:gd fmla="*/ 0 w 152" name="T2"/>
                <a:gd fmla="*/ 2147483647 h 154" name="T3"/>
                <a:gd fmla="*/ 2147483647 w 152" name="T4"/>
                <a:gd fmla="*/ 2147483647 h 154" name="T5"/>
                <a:gd fmla="*/ 2147483647 w 152" name="T6"/>
                <a:gd fmla="*/ 2147483647 h 154" name="T7"/>
                <a:gd fmla="*/ 2147483647 w 152" name="T8"/>
                <a:gd fmla="*/ 2147483647 h 154" name="T9"/>
                <a:gd fmla="*/ 2147483647 w 152" name="T10"/>
                <a:gd fmla="*/ 2147483647 h 154" name="T11"/>
                <a:gd fmla="*/ 2147483647 w 152" name="T12"/>
                <a:gd fmla="*/ 2147483647 h 154" name="T13"/>
                <a:gd fmla="*/ 2147483647 w 152" name="T14"/>
                <a:gd fmla="*/ 2147483647 h 154" name="T15"/>
                <a:gd fmla="*/ 2147483647 w 152" name="T16"/>
                <a:gd fmla="*/ 2147483647 h 154" name="T17"/>
                <a:gd fmla="*/ 2147483647 w 152" name="T18"/>
                <a:gd fmla="*/ 2147483647 h 154" name="T19"/>
                <a:gd fmla="*/ 2147483647 w 152" name="T20"/>
                <a:gd fmla="*/ 2147483647 h 154" name="T21"/>
                <a:gd fmla="*/ 2147483647 w 152" name="T22"/>
                <a:gd fmla="*/ 2147483647 h 154" name="T23"/>
                <a:gd fmla="*/ 2147483647 w 152" name="T24"/>
                <a:gd fmla="*/ 2147483647 h 154" name="T25"/>
                <a:gd fmla="*/ 2147483647 w 152" name="T26"/>
                <a:gd fmla="*/ 2147483647 h 154" name="T27"/>
                <a:gd fmla="*/ 2147483647 w 152" name="T28"/>
                <a:gd fmla="*/ 2147483647 h 154" name="T29"/>
                <a:gd fmla="*/ 2147483647 w 152" name="T30"/>
                <a:gd fmla="*/ 2147483647 h 154" name="T31"/>
                <a:gd fmla="*/ 2147483647 w 152" name="T32"/>
                <a:gd fmla="*/ 2147483647 h 154" name="T33"/>
                <a:gd fmla="*/ 2147483647 w 152" name="T34"/>
                <a:gd fmla="*/ 2147483647 h 154" name="T35"/>
                <a:gd fmla="*/ 2147483647 w 152" name="T36"/>
                <a:gd fmla="*/ 2147483647 h 154" name="T37"/>
                <a:gd fmla="*/ 2147483647 w 152" name="T38"/>
                <a:gd fmla="*/ 2147483647 h 154" name="T39"/>
                <a:gd fmla="*/ 2147483647 w 152" name="T40"/>
                <a:gd fmla="*/ 2147483647 h 154" name="T41"/>
                <a:gd fmla="*/ 2147483647 w 152" name="T42"/>
                <a:gd fmla="*/ 2147483647 h 154" name="T43"/>
                <a:gd fmla="*/ 2147483647 w 152" name="T44"/>
                <a:gd fmla="*/ 2147483647 h 154" name="T45"/>
                <a:gd fmla="*/ 2147483647 w 152" name="T46"/>
                <a:gd fmla="*/ 2147483647 h 154" name="T47"/>
                <a:gd fmla="*/ 2147483647 w 152" name="T48"/>
                <a:gd fmla="*/ 2147483647 h 154" name="T49"/>
                <a:gd fmla="*/ 2147483647 w 152" name="T50"/>
                <a:gd fmla="*/ 2147483647 h 154" name="T51"/>
                <a:gd fmla="*/ 2147483647 w 152" name="T52"/>
                <a:gd fmla="*/ 2147483647 h 154" name="T53"/>
                <a:gd fmla="*/ 2147483647 w 152" name="T54"/>
                <a:gd fmla="*/ 2147483647 h 154" name="T55"/>
                <a:gd fmla="*/ 2147483647 w 152" name="T56"/>
                <a:gd fmla="*/ 2147483647 h 154" name="T57"/>
                <a:gd fmla="*/ 2147483647 w 152" name="T58"/>
                <a:gd fmla="*/ 2147483647 h 154" name="T59"/>
                <a:gd fmla="*/ 2147483647 w 152" name="T60"/>
                <a:gd fmla="*/ 2147483647 h 154" name="T61"/>
                <a:gd fmla="*/ 2147483647 w 152" name="T62"/>
                <a:gd fmla="*/ 2147483647 h 154" name="T63"/>
                <a:gd fmla="*/ 2147483647 w 152" name="T64"/>
                <a:gd fmla="*/ 2147483647 h 154" name="T65"/>
                <a:gd fmla="*/ 2147483647 w 152" name="T66"/>
                <a:gd fmla="*/ 2147483647 h 154" name="T67"/>
                <a:gd fmla="*/ 2147483647 w 152" name="T68"/>
                <a:gd fmla="*/ 2147483647 h 154" name="T69"/>
                <a:gd fmla="*/ 2147483647 w 152" name="T70"/>
                <a:gd fmla="*/ 2147483647 h 154" name="T71"/>
                <a:gd fmla="*/ 2147483647 w 152" name="T72"/>
                <a:gd fmla="*/ 2147483647 h 154" name="T73"/>
                <a:gd fmla="*/ 2147483647 w 152" name="T74"/>
                <a:gd fmla="*/ 0 h 154"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52" name="T114"/>
                <a:gd fmla="*/ 0 h 154" name="T115"/>
                <a:gd fmla="*/ 152 w 152" name="T116"/>
                <a:gd fmla="*/ 154 h 154"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54" w="152">
                  <a:moveTo>
                    <a:pt x="4" y="0"/>
                  </a:moveTo>
                  <a:lnTo>
                    <a:pt x="4" y="76"/>
                  </a:lnTo>
                  <a:lnTo>
                    <a:pt x="0" y="80"/>
                  </a:lnTo>
                  <a:lnTo>
                    <a:pt x="0" y="84"/>
                  </a:lnTo>
                  <a:lnTo>
                    <a:pt x="4" y="88"/>
                  </a:lnTo>
                  <a:lnTo>
                    <a:pt x="4" y="126"/>
                  </a:lnTo>
                  <a:lnTo>
                    <a:pt x="14" y="130"/>
                  </a:lnTo>
                  <a:lnTo>
                    <a:pt x="24" y="130"/>
                  </a:lnTo>
                  <a:lnTo>
                    <a:pt x="28" y="130"/>
                  </a:lnTo>
                  <a:lnTo>
                    <a:pt x="32" y="126"/>
                  </a:lnTo>
                  <a:lnTo>
                    <a:pt x="36" y="122"/>
                  </a:lnTo>
                  <a:lnTo>
                    <a:pt x="38" y="118"/>
                  </a:lnTo>
                  <a:lnTo>
                    <a:pt x="32" y="118"/>
                  </a:lnTo>
                  <a:lnTo>
                    <a:pt x="42" y="118"/>
                  </a:lnTo>
                  <a:lnTo>
                    <a:pt x="42" y="110"/>
                  </a:lnTo>
                  <a:lnTo>
                    <a:pt x="42" y="104"/>
                  </a:lnTo>
                  <a:lnTo>
                    <a:pt x="46" y="98"/>
                  </a:lnTo>
                  <a:lnTo>
                    <a:pt x="52" y="98"/>
                  </a:lnTo>
                  <a:lnTo>
                    <a:pt x="68" y="98"/>
                  </a:lnTo>
                  <a:lnTo>
                    <a:pt x="82" y="106"/>
                  </a:lnTo>
                  <a:lnTo>
                    <a:pt x="86" y="110"/>
                  </a:lnTo>
                  <a:lnTo>
                    <a:pt x="88" y="114"/>
                  </a:lnTo>
                  <a:lnTo>
                    <a:pt x="90" y="120"/>
                  </a:lnTo>
                  <a:lnTo>
                    <a:pt x="92" y="126"/>
                  </a:lnTo>
                  <a:lnTo>
                    <a:pt x="90" y="124"/>
                  </a:lnTo>
                  <a:lnTo>
                    <a:pt x="92" y="130"/>
                  </a:lnTo>
                  <a:lnTo>
                    <a:pt x="96" y="134"/>
                  </a:lnTo>
                  <a:lnTo>
                    <a:pt x="98" y="138"/>
                  </a:lnTo>
                  <a:lnTo>
                    <a:pt x="104" y="142"/>
                  </a:lnTo>
                  <a:lnTo>
                    <a:pt x="120" y="146"/>
                  </a:lnTo>
                  <a:lnTo>
                    <a:pt x="132" y="150"/>
                  </a:lnTo>
                  <a:lnTo>
                    <a:pt x="136" y="152"/>
                  </a:lnTo>
                  <a:lnTo>
                    <a:pt x="138" y="154"/>
                  </a:lnTo>
                  <a:lnTo>
                    <a:pt x="142" y="154"/>
                  </a:lnTo>
                  <a:lnTo>
                    <a:pt x="148" y="154"/>
                  </a:lnTo>
                  <a:lnTo>
                    <a:pt x="150" y="152"/>
                  </a:lnTo>
                  <a:lnTo>
                    <a:pt x="152" y="150"/>
                  </a:lnTo>
                  <a:lnTo>
                    <a:pt x="150" y="146"/>
                  </a:lnTo>
                  <a:lnTo>
                    <a:pt x="148" y="142"/>
                  </a:lnTo>
                  <a:lnTo>
                    <a:pt x="144" y="138"/>
                  </a:lnTo>
                  <a:lnTo>
                    <a:pt x="142" y="134"/>
                  </a:lnTo>
                  <a:lnTo>
                    <a:pt x="136" y="132"/>
                  </a:lnTo>
                  <a:lnTo>
                    <a:pt x="132" y="130"/>
                  </a:lnTo>
                  <a:lnTo>
                    <a:pt x="130" y="122"/>
                  </a:lnTo>
                  <a:lnTo>
                    <a:pt x="128" y="120"/>
                  </a:lnTo>
                  <a:lnTo>
                    <a:pt x="124" y="118"/>
                  </a:lnTo>
                  <a:lnTo>
                    <a:pt x="122" y="118"/>
                  </a:lnTo>
                  <a:lnTo>
                    <a:pt x="118" y="116"/>
                  </a:lnTo>
                  <a:lnTo>
                    <a:pt x="114" y="108"/>
                  </a:lnTo>
                  <a:lnTo>
                    <a:pt x="112" y="104"/>
                  </a:lnTo>
                  <a:lnTo>
                    <a:pt x="112" y="98"/>
                  </a:lnTo>
                  <a:lnTo>
                    <a:pt x="108" y="98"/>
                  </a:lnTo>
                  <a:lnTo>
                    <a:pt x="102" y="94"/>
                  </a:lnTo>
                  <a:lnTo>
                    <a:pt x="96" y="84"/>
                  </a:lnTo>
                  <a:lnTo>
                    <a:pt x="102" y="84"/>
                  </a:lnTo>
                  <a:lnTo>
                    <a:pt x="112" y="84"/>
                  </a:lnTo>
                  <a:lnTo>
                    <a:pt x="118" y="84"/>
                  </a:lnTo>
                  <a:lnTo>
                    <a:pt x="122" y="82"/>
                  </a:lnTo>
                  <a:lnTo>
                    <a:pt x="124" y="80"/>
                  </a:lnTo>
                  <a:lnTo>
                    <a:pt x="126" y="76"/>
                  </a:lnTo>
                  <a:lnTo>
                    <a:pt x="122" y="74"/>
                  </a:lnTo>
                  <a:lnTo>
                    <a:pt x="116" y="72"/>
                  </a:lnTo>
                  <a:lnTo>
                    <a:pt x="104" y="66"/>
                  </a:lnTo>
                  <a:lnTo>
                    <a:pt x="96" y="62"/>
                  </a:lnTo>
                  <a:lnTo>
                    <a:pt x="94" y="60"/>
                  </a:lnTo>
                  <a:lnTo>
                    <a:pt x="90" y="58"/>
                  </a:lnTo>
                  <a:lnTo>
                    <a:pt x="86" y="58"/>
                  </a:lnTo>
                  <a:lnTo>
                    <a:pt x="82" y="58"/>
                  </a:lnTo>
                  <a:lnTo>
                    <a:pt x="82" y="56"/>
                  </a:lnTo>
                  <a:lnTo>
                    <a:pt x="80" y="52"/>
                  </a:lnTo>
                  <a:lnTo>
                    <a:pt x="80" y="46"/>
                  </a:lnTo>
                  <a:lnTo>
                    <a:pt x="80" y="44"/>
                  </a:lnTo>
                  <a:lnTo>
                    <a:pt x="78" y="38"/>
                  </a:lnTo>
                  <a:lnTo>
                    <a:pt x="56" y="22"/>
                  </a:lnTo>
                  <a:lnTo>
                    <a:pt x="32" y="12"/>
                  </a:lnTo>
                  <a:lnTo>
                    <a:pt x="4"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56" name="Freeform 268"/>
            <p:cNvSpPr/>
            <p:nvPr/>
          </p:nvSpPr>
          <p:spPr bwMode="auto">
            <a:xfrm>
              <a:off x="6864476" y="4401710"/>
              <a:ext cx="257144" cy="325224"/>
            </a:xfrm>
            <a:custGeom>
              <a:gdLst>
                <a:gd fmla="*/ 2147483647 w 176" name="T0"/>
                <a:gd fmla="*/ 2147483647 h 206" name="T1"/>
                <a:gd fmla="*/ 2147483647 w 176" name="T2"/>
                <a:gd fmla="*/ 2147483647 h 206" name="T3"/>
                <a:gd fmla="*/ 2147483647 w 176" name="T4"/>
                <a:gd fmla="*/ 2147483647 h 206" name="T5"/>
                <a:gd fmla="*/ 0 w 176" name="T6"/>
                <a:gd fmla="*/ 2147483647 h 206" name="T7"/>
                <a:gd fmla="*/ 2147483647 w 176" name="T8"/>
                <a:gd fmla="*/ 0 h 206" name="T9"/>
                <a:gd fmla="*/ 2147483647 w 176" name="T10"/>
                <a:gd fmla="*/ 0 h 206" name="T11"/>
                <a:gd fmla="*/ 2147483647 w 176" name="T12"/>
                <a:gd fmla="*/ 2147483647 h 206" name="T13"/>
                <a:gd fmla="*/ 2147483647 w 176" name="T14"/>
                <a:gd fmla="*/ 2147483647 h 206" name="T15"/>
                <a:gd fmla="*/ 2147483647 w 176" name="T16"/>
                <a:gd fmla="*/ 2147483647 h 206" name="T17"/>
                <a:gd fmla="*/ 2147483647 w 176" name="T18"/>
                <a:gd fmla="*/ 2147483647 h 206" name="T19"/>
                <a:gd fmla="*/ 2147483647 w 176" name="T20"/>
                <a:gd fmla="*/ 2147483647 h 206" name="T21"/>
                <a:gd fmla="*/ 2147483647 w 176" name="T22"/>
                <a:gd fmla="*/ 2147483647 h 206" name="T23"/>
                <a:gd fmla="*/ 2147483647 w 176" name="T24"/>
                <a:gd fmla="*/ 2147483647 h 206" name="T25"/>
                <a:gd fmla="*/ 2147483647 w 176" name="T26"/>
                <a:gd fmla="*/ 2147483647 h 206" name="T27"/>
                <a:gd fmla="*/ 2147483647 w 176" name="T28"/>
                <a:gd fmla="*/ 2147483647 h 206" name="T29"/>
                <a:gd fmla="*/ 2147483647 w 176" name="T30"/>
                <a:gd fmla="*/ 2147483647 h 206" name="T31"/>
                <a:gd fmla="*/ 2147483647 w 176" name="T32"/>
                <a:gd fmla="*/ 2147483647 h 206" name="T33"/>
                <a:gd fmla="*/ 2147483647 w 176" name="T34"/>
                <a:gd fmla="*/ 2147483647 h 206" name="T35"/>
                <a:gd fmla="*/ 2147483647 w 176" name="T36"/>
                <a:gd fmla="*/ 2147483647 h 206" name="T37"/>
                <a:gd fmla="*/ 2147483647 w 176" name="T38"/>
                <a:gd fmla="*/ 2147483647 h 206" name="T39"/>
                <a:gd fmla="*/ 2147483647 w 176" name="T40"/>
                <a:gd fmla="*/ 2147483647 h 206" name="T41"/>
                <a:gd fmla="*/ 2147483647 w 176" name="T42"/>
                <a:gd fmla="*/ 2147483647 h 206" name="T43"/>
                <a:gd fmla="*/ 2147483647 w 176" name="T44"/>
                <a:gd fmla="*/ 2147483647 h 206" name="T45"/>
                <a:gd fmla="*/ 2147483647 w 176" name="T46"/>
                <a:gd fmla="*/ 2147483647 h 206" name="T47"/>
                <a:gd fmla="*/ 2147483647 w 176" name="T48"/>
                <a:gd fmla="*/ 2147483647 h 206" name="T49"/>
                <a:gd fmla="*/ 2147483647 w 176" name="T50"/>
                <a:gd fmla="*/ 2147483647 h 206" name="T51"/>
                <a:gd fmla="*/ 2147483647 w 176" name="T52"/>
                <a:gd fmla="*/ 2147483647 h 206" name="T53"/>
                <a:gd fmla="*/ 2147483647 w 176" name="T54"/>
                <a:gd fmla="*/ 2147483647 h 206" name="T55"/>
                <a:gd fmla="*/ 2147483647 w 176" name="T56"/>
                <a:gd fmla="*/ 2147483647 h 206" name="T57"/>
                <a:gd fmla="*/ 2147483647 w 176" name="T58"/>
                <a:gd fmla="*/ 2147483647 h 206" name="T59"/>
                <a:gd fmla="*/ 2147483647 w 176" name="T60"/>
                <a:gd fmla="*/ 2147483647 h 206" name="T61"/>
                <a:gd fmla="*/ 2147483647 w 176" name="T62"/>
                <a:gd fmla="*/ 2147483647 h 206" name="T63"/>
                <a:gd fmla="*/ 2147483647 w 176" name="T64"/>
                <a:gd fmla="*/ 2147483647 h 206" name="T65"/>
                <a:gd fmla="*/ 2147483647 w 176" name="T66"/>
                <a:gd fmla="*/ 2147483647 h 206" name="T67"/>
                <a:gd fmla="*/ 2147483647 w 176" name="T68"/>
                <a:gd fmla="*/ 2147483647 h 206" name="T69"/>
                <a:gd fmla="*/ 2147483647 w 176" name="T70"/>
                <a:gd fmla="*/ 2147483647 h 206" name="T71"/>
                <a:gd fmla="*/ 2147483647 w 176" name="T72"/>
                <a:gd fmla="*/ 2147483647 h 206" name="T73"/>
                <a:gd fmla="*/ 2147483647 w 176" name="T74"/>
                <a:gd fmla="*/ 2147483647 h 206" name="T75"/>
                <a:gd fmla="*/ 2147483647 w 176" name="T76"/>
                <a:gd fmla="*/ 2147483647 h 206" name="T77"/>
                <a:gd fmla="*/ 2147483647 w 176" name="T78"/>
                <a:gd fmla="*/ 2147483647 h 206" name="T79"/>
                <a:gd fmla="*/ 2147483647 w 176" name="T80"/>
                <a:gd fmla="*/ 2147483647 h 206" name="T81"/>
                <a:gd fmla="*/ 2147483647 w 176" name="T82"/>
                <a:gd fmla="*/ 2147483647 h 206" name="T83"/>
                <a:gd fmla="*/ 2147483647 w 176" name="T84"/>
                <a:gd fmla="*/ 2147483647 h 206" name="T85"/>
                <a:gd fmla="*/ 2147483647 w 176" name="T86"/>
                <a:gd fmla="*/ 2147483647 h 20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76" name="T132"/>
                <a:gd fmla="*/ 0 h 206" name="T133"/>
                <a:gd fmla="*/ 176 w 176" name="T134"/>
                <a:gd fmla="*/ 206 h 206"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206" w="176">
                  <a:moveTo>
                    <a:pt x="42" y="54"/>
                  </a:moveTo>
                  <a:lnTo>
                    <a:pt x="36" y="46"/>
                  </a:lnTo>
                  <a:lnTo>
                    <a:pt x="32" y="38"/>
                  </a:lnTo>
                  <a:lnTo>
                    <a:pt x="22" y="28"/>
                  </a:lnTo>
                  <a:lnTo>
                    <a:pt x="16" y="24"/>
                  </a:lnTo>
                  <a:lnTo>
                    <a:pt x="6" y="14"/>
                  </a:lnTo>
                  <a:lnTo>
                    <a:pt x="2" y="10"/>
                  </a:lnTo>
                  <a:lnTo>
                    <a:pt x="0" y="4"/>
                  </a:lnTo>
                  <a:lnTo>
                    <a:pt x="0" y="2"/>
                  </a:lnTo>
                  <a:lnTo>
                    <a:pt x="4" y="0"/>
                  </a:lnTo>
                  <a:lnTo>
                    <a:pt x="8" y="0"/>
                  </a:lnTo>
                  <a:lnTo>
                    <a:pt x="10" y="0"/>
                  </a:lnTo>
                  <a:lnTo>
                    <a:pt x="10" y="4"/>
                  </a:lnTo>
                  <a:lnTo>
                    <a:pt x="18" y="6"/>
                  </a:lnTo>
                  <a:lnTo>
                    <a:pt x="34" y="6"/>
                  </a:lnTo>
                  <a:lnTo>
                    <a:pt x="36" y="6"/>
                  </a:lnTo>
                  <a:lnTo>
                    <a:pt x="40" y="8"/>
                  </a:lnTo>
                  <a:lnTo>
                    <a:pt x="44" y="14"/>
                  </a:lnTo>
                  <a:lnTo>
                    <a:pt x="48" y="20"/>
                  </a:lnTo>
                  <a:lnTo>
                    <a:pt x="52" y="28"/>
                  </a:lnTo>
                  <a:lnTo>
                    <a:pt x="60" y="32"/>
                  </a:lnTo>
                  <a:lnTo>
                    <a:pt x="62" y="34"/>
                  </a:lnTo>
                  <a:lnTo>
                    <a:pt x="64" y="36"/>
                  </a:lnTo>
                  <a:lnTo>
                    <a:pt x="70" y="38"/>
                  </a:lnTo>
                  <a:lnTo>
                    <a:pt x="74" y="42"/>
                  </a:lnTo>
                  <a:lnTo>
                    <a:pt x="82" y="52"/>
                  </a:lnTo>
                  <a:lnTo>
                    <a:pt x="88" y="58"/>
                  </a:lnTo>
                  <a:lnTo>
                    <a:pt x="90" y="62"/>
                  </a:lnTo>
                  <a:lnTo>
                    <a:pt x="92" y="64"/>
                  </a:lnTo>
                  <a:lnTo>
                    <a:pt x="98" y="62"/>
                  </a:lnTo>
                  <a:lnTo>
                    <a:pt x="100" y="66"/>
                  </a:lnTo>
                  <a:lnTo>
                    <a:pt x="108" y="72"/>
                  </a:lnTo>
                  <a:lnTo>
                    <a:pt x="118" y="80"/>
                  </a:lnTo>
                  <a:lnTo>
                    <a:pt x="120" y="82"/>
                  </a:lnTo>
                  <a:lnTo>
                    <a:pt x="122" y="86"/>
                  </a:lnTo>
                  <a:lnTo>
                    <a:pt x="124" y="84"/>
                  </a:lnTo>
                  <a:lnTo>
                    <a:pt x="128" y="82"/>
                  </a:lnTo>
                  <a:lnTo>
                    <a:pt x="128" y="86"/>
                  </a:lnTo>
                  <a:lnTo>
                    <a:pt x="126" y="90"/>
                  </a:lnTo>
                  <a:lnTo>
                    <a:pt x="124" y="94"/>
                  </a:lnTo>
                  <a:lnTo>
                    <a:pt x="140" y="94"/>
                  </a:lnTo>
                  <a:lnTo>
                    <a:pt x="140" y="102"/>
                  </a:lnTo>
                  <a:lnTo>
                    <a:pt x="136" y="114"/>
                  </a:lnTo>
                  <a:lnTo>
                    <a:pt x="138" y="118"/>
                  </a:lnTo>
                  <a:lnTo>
                    <a:pt x="142" y="120"/>
                  </a:lnTo>
                  <a:lnTo>
                    <a:pt x="146" y="122"/>
                  </a:lnTo>
                  <a:lnTo>
                    <a:pt x="152" y="122"/>
                  </a:lnTo>
                  <a:lnTo>
                    <a:pt x="152" y="134"/>
                  </a:lnTo>
                  <a:lnTo>
                    <a:pt x="152" y="136"/>
                  </a:lnTo>
                  <a:lnTo>
                    <a:pt x="152" y="138"/>
                  </a:lnTo>
                  <a:lnTo>
                    <a:pt x="156" y="138"/>
                  </a:lnTo>
                  <a:lnTo>
                    <a:pt x="158" y="138"/>
                  </a:lnTo>
                  <a:lnTo>
                    <a:pt x="160" y="140"/>
                  </a:lnTo>
                  <a:lnTo>
                    <a:pt x="162" y="144"/>
                  </a:lnTo>
                  <a:lnTo>
                    <a:pt x="172" y="150"/>
                  </a:lnTo>
                  <a:lnTo>
                    <a:pt x="174" y="152"/>
                  </a:lnTo>
                  <a:lnTo>
                    <a:pt x="176" y="158"/>
                  </a:lnTo>
                  <a:lnTo>
                    <a:pt x="174" y="192"/>
                  </a:lnTo>
                  <a:lnTo>
                    <a:pt x="174" y="204"/>
                  </a:lnTo>
                  <a:lnTo>
                    <a:pt x="170" y="206"/>
                  </a:lnTo>
                  <a:lnTo>
                    <a:pt x="164" y="206"/>
                  </a:lnTo>
                  <a:lnTo>
                    <a:pt x="160" y="204"/>
                  </a:lnTo>
                  <a:lnTo>
                    <a:pt x="154" y="206"/>
                  </a:lnTo>
                  <a:lnTo>
                    <a:pt x="152" y="206"/>
                  </a:lnTo>
                  <a:lnTo>
                    <a:pt x="148" y="206"/>
                  </a:lnTo>
                  <a:lnTo>
                    <a:pt x="146" y="204"/>
                  </a:lnTo>
                  <a:lnTo>
                    <a:pt x="144" y="198"/>
                  </a:lnTo>
                  <a:lnTo>
                    <a:pt x="140" y="192"/>
                  </a:lnTo>
                  <a:lnTo>
                    <a:pt x="132" y="186"/>
                  </a:lnTo>
                  <a:lnTo>
                    <a:pt x="124" y="180"/>
                  </a:lnTo>
                  <a:lnTo>
                    <a:pt x="118" y="176"/>
                  </a:lnTo>
                  <a:lnTo>
                    <a:pt x="112" y="168"/>
                  </a:lnTo>
                  <a:lnTo>
                    <a:pt x="104" y="160"/>
                  </a:lnTo>
                  <a:lnTo>
                    <a:pt x="98" y="150"/>
                  </a:lnTo>
                  <a:lnTo>
                    <a:pt x="96" y="144"/>
                  </a:lnTo>
                  <a:lnTo>
                    <a:pt x="94" y="138"/>
                  </a:lnTo>
                  <a:lnTo>
                    <a:pt x="88" y="126"/>
                  </a:lnTo>
                  <a:lnTo>
                    <a:pt x="82" y="114"/>
                  </a:lnTo>
                  <a:lnTo>
                    <a:pt x="76" y="104"/>
                  </a:lnTo>
                  <a:lnTo>
                    <a:pt x="66" y="94"/>
                  </a:lnTo>
                  <a:lnTo>
                    <a:pt x="64" y="88"/>
                  </a:lnTo>
                  <a:lnTo>
                    <a:pt x="64" y="82"/>
                  </a:lnTo>
                  <a:lnTo>
                    <a:pt x="62" y="76"/>
                  </a:lnTo>
                  <a:lnTo>
                    <a:pt x="60" y="70"/>
                  </a:lnTo>
                  <a:lnTo>
                    <a:pt x="54" y="66"/>
                  </a:lnTo>
                  <a:lnTo>
                    <a:pt x="48" y="62"/>
                  </a:lnTo>
                  <a:lnTo>
                    <a:pt x="42" y="58"/>
                  </a:lnTo>
                  <a:lnTo>
                    <a:pt x="40" y="54"/>
                  </a:lnTo>
                  <a:lnTo>
                    <a:pt x="42" y="5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57" name="Freeform 269"/>
            <p:cNvSpPr/>
            <p:nvPr/>
          </p:nvSpPr>
          <p:spPr bwMode="auto">
            <a:xfrm>
              <a:off x="7194266" y="4449498"/>
              <a:ext cx="234082" cy="230974"/>
            </a:xfrm>
            <a:custGeom>
              <a:gdLst>
                <a:gd fmla="*/ 2147483647 w 160" name="T0"/>
                <a:gd fmla="*/ 2147483647 h 146" name="T1"/>
                <a:gd fmla="*/ 2147483647 w 160" name="T2"/>
                <a:gd fmla="*/ 0 h 146" name="T3"/>
                <a:gd fmla="*/ 2147483647 w 160" name="T4"/>
                <a:gd fmla="*/ 2147483647 h 146" name="T5"/>
                <a:gd fmla="*/ 2147483647 w 160" name="T6"/>
                <a:gd fmla="*/ 2147483647 h 146" name="T7"/>
                <a:gd fmla="*/ 2147483647 w 160" name="T8"/>
                <a:gd fmla="*/ 2147483647 h 146" name="T9"/>
                <a:gd fmla="*/ 2147483647 w 160" name="T10"/>
                <a:gd fmla="*/ 2147483647 h 146" name="T11"/>
                <a:gd fmla="*/ 2147483647 w 160" name="T12"/>
                <a:gd fmla="*/ 2147483647 h 146" name="T13"/>
                <a:gd fmla="*/ 2147483647 w 160" name="T14"/>
                <a:gd fmla="*/ 2147483647 h 146" name="T15"/>
                <a:gd fmla="*/ 2147483647 w 160" name="T16"/>
                <a:gd fmla="*/ 2147483647 h 146" name="T17"/>
                <a:gd fmla="*/ 2147483647 w 160" name="T18"/>
                <a:gd fmla="*/ 2147483647 h 146" name="T19"/>
                <a:gd fmla="*/ 2147483647 w 160" name="T20"/>
                <a:gd fmla="*/ 2147483647 h 146" name="T21"/>
                <a:gd fmla="*/ 2147483647 w 160" name="T22"/>
                <a:gd fmla="*/ 2147483647 h 146" name="T23"/>
                <a:gd fmla="*/ 2147483647 w 160" name="T24"/>
                <a:gd fmla="*/ 2147483647 h 146" name="T25"/>
                <a:gd fmla="*/ 2147483647 w 160" name="T26"/>
                <a:gd fmla="*/ 2147483647 h 146" name="T27"/>
                <a:gd fmla="*/ 2147483647 w 160" name="T28"/>
                <a:gd fmla="*/ 2147483647 h 146" name="T29"/>
                <a:gd fmla="*/ 2147483647 w 160" name="T30"/>
                <a:gd fmla="*/ 2147483647 h 146" name="T31"/>
                <a:gd fmla="*/ 0 w 160" name="T32"/>
                <a:gd fmla="*/ 2147483647 h 146" name="T33"/>
                <a:gd fmla="*/ 2147483647 w 160" name="T34"/>
                <a:gd fmla="*/ 2147483647 h 146" name="T35"/>
                <a:gd fmla="*/ 2147483647 w 160" name="T36"/>
                <a:gd fmla="*/ 2147483647 h 146" name="T37"/>
                <a:gd fmla="*/ 2147483647 w 160" name="T38"/>
                <a:gd fmla="*/ 2147483647 h 146" name="T39"/>
                <a:gd fmla="*/ 2147483647 w 160" name="T40"/>
                <a:gd fmla="*/ 2147483647 h 146" name="T41"/>
                <a:gd fmla="*/ 2147483647 w 160" name="T42"/>
                <a:gd fmla="*/ 2147483647 h 146" name="T43"/>
                <a:gd fmla="*/ 2147483647 w 160" name="T44"/>
                <a:gd fmla="*/ 2147483647 h 146" name="T45"/>
                <a:gd fmla="*/ 2147483647 w 160" name="T46"/>
                <a:gd fmla="*/ 2147483647 h 146" name="T47"/>
                <a:gd fmla="*/ 2147483647 w 160" name="T48"/>
                <a:gd fmla="*/ 2147483647 h 146" name="T49"/>
                <a:gd fmla="*/ 2147483647 w 160" name="T50"/>
                <a:gd fmla="*/ 2147483647 h 146" name="T51"/>
                <a:gd fmla="*/ 2147483647 w 160" name="T52"/>
                <a:gd fmla="*/ 2147483647 h 146" name="T53"/>
                <a:gd fmla="*/ 2147483647 w 160" name="T54"/>
                <a:gd fmla="*/ 2147483647 h 146" name="T55"/>
                <a:gd fmla="*/ 2147483647 w 160" name="T56"/>
                <a:gd fmla="*/ 2147483647 h 146" name="T57"/>
                <a:gd fmla="*/ 2147483647 w 160" name="T58"/>
                <a:gd fmla="*/ 2147483647 h 146" name="T59"/>
                <a:gd fmla="*/ 2147483647 w 160" name="T60"/>
                <a:gd fmla="*/ 2147483647 h 146" name="T61"/>
                <a:gd fmla="*/ 2147483647 w 160" name="T62"/>
                <a:gd fmla="*/ 2147483647 h 146" name="T63"/>
                <a:gd fmla="*/ 2147483647 w 160" name="T64"/>
                <a:gd fmla="*/ 2147483647 h 146" name="T65"/>
                <a:gd fmla="*/ 2147483647 w 160" name="T66"/>
                <a:gd fmla="*/ 2147483647 h 146" name="T67"/>
                <a:gd fmla="*/ 2147483647 w 160" name="T68"/>
                <a:gd fmla="*/ 2147483647 h 146" name="T69"/>
                <a:gd fmla="*/ 2147483647 w 160" name="T70"/>
                <a:gd fmla="*/ 2147483647 h 146" name="T71"/>
                <a:gd fmla="*/ 2147483647 w 160" name="T72"/>
                <a:gd fmla="*/ 2147483647 h 146" name="T73"/>
                <a:gd fmla="*/ 2147483647 w 160" name="T74"/>
                <a:gd fmla="*/ 2147483647 h 146" name="T75"/>
                <a:gd fmla="*/ 2147483647 w 160" name="T76"/>
                <a:gd fmla="*/ 2147483647 h 146" name="T77"/>
                <a:gd fmla="*/ 2147483647 w 160" name="T78"/>
                <a:gd fmla="*/ 2147483647 h 146" name="T79"/>
                <a:gd fmla="*/ 2147483647 w 160" name="T80"/>
                <a:gd fmla="*/ 2147483647 h 146" name="T81"/>
                <a:gd fmla="*/ 2147483647 w 160" name="T82"/>
                <a:gd fmla="*/ 2147483647 h 146" name="T83"/>
                <a:gd fmla="*/ 2147483647 w 160" name="T84"/>
                <a:gd fmla="*/ 2147483647 h 146" name="T85"/>
                <a:gd fmla="*/ 2147483647 w 160" name="T86"/>
                <a:gd fmla="*/ 2147483647 h 146" name="T87"/>
                <a:gd fmla="*/ 2147483647 w 160" name="T88"/>
                <a:gd fmla="*/ 2147483647 h 146" name="T89"/>
                <a:gd fmla="*/ 2147483647 w 160" name="T90"/>
                <a:gd fmla="*/ 2147483647 h 146" name="T91"/>
                <a:gd fmla="*/ 2147483647 w 160" name="T92"/>
                <a:gd fmla="*/ 2147483647 h 146" name="T93"/>
                <a:gd fmla="*/ 2147483647 w 160" name="T94"/>
                <a:gd fmla="*/ 2147483647 h 146" name="T95"/>
                <a:gd fmla="*/ 2147483647 w 160" name="T96"/>
                <a:gd fmla="*/ 2147483647 h 146" name="T97"/>
                <a:gd fmla="*/ 2147483647 w 160" name="T98"/>
                <a:gd fmla="*/ 2147483647 h 146" name="T99"/>
                <a:gd fmla="*/ 2147483647 w 160" name="T100"/>
                <a:gd fmla="*/ 2147483647 h 146" name="T101"/>
                <a:gd fmla="*/ 2147483647 w 160" name="T102"/>
                <a:gd fmla="*/ 2147483647 h 14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160" name="T156"/>
                <a:gd fmla="*/ 0 h 146" name="T157"/>
                <a:gd fmla="*/ 160 w 160" name="T158"/>
                <a:gd fmla="*/ 146 h 146"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146" w="160">
                  <a:moveTo>
                    <a:pt x="136" y="4"/>
                  </a:moveTo>
                  <a:lnTo>
                    <a:pt x="126" y="2"/>
                  </a:lnTo>
                  <a:lnTo>
                    <a:pt x="120" y="0"/>
                  </a:lnTo>
                  <a:lnTo>
                    <a:pt x="114" y="0"/>
                  </a:lnTo>
                  <a:lnTo>
                    <a:pt x="108" y="0"/>
                  </a:lnTo>
                  <a:lnTo>
                    <a:pt x="102" y="4"/>
                  </a:lnTo>
                  <a:lnTo>
                    <a:pt x="96" y="8"/>
                  </a:lnTo>
                  <a:lnTo>
                    <a:pt x="92" y="14"/>
                  </a:lnTo>
                  <a:lnTo>
                    <a:pt x="88" y="26"/>
                  </a:lnTo>
                  <a:lnTo>
                    <a:pt x="84" y="40"/>
                  </a:lnTo>
                  <a:lnTo>
                    <a:pt x="84" y="48"/>
                  </a:lnTo>
                  <a:lnTo>
                    <a:pt x="82" y="52"/>
                  </a:lnTo>
                  <a:lnTo>
                    <a:pt x="78" y="52"/>
                  </a:lnTo>
                  <a:lnTo>
                    <a:pt x="74" y="50"/>
                  </a:lnTo>
                  <a:lnTo>
                    <a:pt x="70" y="48"/>
                  </a:lnTo>
                  <a:lnTo>
                    <a:pt x="66" y="44"/>
                  </a:lnTo>
                  <a:lnTo>
                    <a:pt x="62" y="42"/>
                  </a:lnTo>
                  <a:lnTo>
                    <a:pt x="58" y="42"/>
                  </a:lnTo>
                  <a:lnTo>
                    <a:pt x="56" y="44"/>
                  </a:lnTo>
                  <a:lnTo>
                    <a:pt x="50" y="50"/>
                  </a:lnTo>
                  <a:lnTo>
                    <a:pt x="42" y="52"/>
                  </a:lnTo>
                  <a:lnTo>
                    <a:pt x="40" y="54"/>
                  </a:lnTo>
                  <a:lnTo>
                    <a:pt x="34" y="56"/>
                  </a:lnTo>
                  <a:lnTo>
                    <a:pt x="28" y="54"/>
                  </a:lnTo>
                  <a:lnTo>
                    <a:pt x="22" y="52"/>
                  </a:lnTo>
                  <a:lnTo>
                    <a:pt x="16" y="50"/>
                  </a:lnTo>
                  <a:lnTo>
                    <a:pt x="14" y="48"/>
                  </a:lnTo>
                  <a:lnTo>
                    <a:pt x="14" y="46"/>
                  </a:lnTo>
                  <a:lnTo>
                    <a:pt x="14" y="36"/>
                  </a:lnTo>
                  <a:lnTo>
                    <a:pt x="14" y="34"/>
                  </a:lnTo>
                  <a:lnTo>
                    <a:pt x="8" y="38"/>
                  </a:lnTo>
                  <a:lnTo>
                    <a:pt x="4" y="44"/>
                  </a:lnTo>
                  <a:lnTo>
                    <a:pt x="2" y="52"/>
                  </a:lnTo>
                  <a:lnTo>
                    <a:pt x="0" y="60"/>
                  </a:lnTo>
                  <a:lnTo>
                    <a:pt x="2" y="66"/>
                  </a:lnTo>
                  <a:lnTo>
                    <a:pt x="4" y="72"/>
                  </a:lnTo>
                  <a:lnTo>
                    <a:pt x="4" y="74"/>
                  </a:lnTo>
                  <a:lnTo>
                    <a:pt x="2" y="78"/>
                  </a:lnTo>
                  <a:lnTo>
                    <a:pt x="4" y="82"/>
                  </a:lnTo>
                  <a:lnTo>
                    <a:pt x="8" y="86"/>
                  </a:lnTo>
                  <a:lnTo>
                    <a:pt x="10" y="86"/>
                  </a:lnTo>
                  <a:lnTo>
                    <a:pt x="10" y="92"/>
                  </a:lnTo>
                  <a:lnTo>
                    <a:pt x="16" y="94"/>
                  </a:lnTo>
                  <a:lnTo>
                    <a:pt x="18" y="96"/>
                  </a:lnTo>
                  <a:lnTo>
                    <a:pt x="18" y="98"/>
                  </a:lnTo>
                  <a:lnTo>
                    <a:pt x="18" y="102"/>
                  </a:lnTo>
                  <a:lnTo>
                    <a:pt x="16" y="106"/>
                  </a:lnTo>
                  <a:lnTo>
                    <a:pt x="16" y="108"/>
                  </a:lnTo>
                  <a:lnTo>
                    <a:pt x="18" y="112"/>
                  </a:lnTo>
                  <a:lnTo>
                    <a:pt x="18" y="110"/>
                  </a:lnTo>
                  <a:lnTo>
                    <a:pt x="18" y="116"/>
                  </a:lnTo>
                  <a:lnTo>
                    <a:pt x="20" y="120"/>
                  </a:lnTo>
                  <a:lnTo>
                    <a:pt x="24" y="124"/>
                  </a:lnTo>
                  <a:lnTo>
                    <a:pt x="28" y="126"/>
                  </a:lnTo>
                  <a:lnTo>
                    <a:pt x="34" y="126"/>
                  </a:lnTo>
                  <a:lnTo>
                    <a:pt x="42" y="128"/>
                  </a:lnTo>
                  <a:lnTo>
                    <a:pt x="46" y="130"/>
                  </a:lnTo>
                  <a:lnTo>
                    <a:pt x="44" y="134"/>
                  </a:lnTo>
                  <a:lnTo>
                    <a:pt x="48" y="134"/>
                  </a:lnTo>
                  <a:lnTo>
                    <a:pt x="54" y="134"/>
                  </a:lnTo>
                  <a:lnTo>
                    <a:pt x="56" y="132"/>
                  </a:lnTo>
                  <a:lnTo>
                    <a:pt x="62" y="130"/>
                  </a:lnTo>
                  <a:lnTo>
                    <a:pt x="66" y="130"/>
                  </a:lnTo>
                  <a:lnTo>
                    <a:pt x="72" y="130"/>
                  </a:lnTo>
                  <a:lnTo>
                    <a:pt x="78" y="132"/>
                  </a:lnTo>
                  <a:lnTo>
                    <a:pt x="82" y="134"/>
                  </a:lnTo>
                  <a:lnTo>
                    <a:pt x="88" y="134"/>
                  </a:lnTo>
                  <a:lnTo>
                    <a:pt x="88" y="140"/>
                  </a:lnTo>
                  <a:lnTo>
                    <a:pt x="88" y="144"/>
                  </a:lnTo>
                  <a:lnTo>
                    <a:pt x="88" y="146"/>
                  </a:lnTo>
                  <a:lnTo>
                    <a:pt x="90" y="146"/>
                  </a:lnTo>
                  <a:lnTo>
                    <a:pt x="98" y="144"/>
                  </a:lnTo>
                  <a:lnTo>
                    <a:pt x="106" y="142"/>
                  </a:lnTo>
                  <a:lnTo>
                    <a:pt x="112" y="138"/>
                  </a:lnTo>
                  <a:lnTo>
                    <a:pt x="120" y="138"/>
                  </a:lnTo>
                  <a:lnTo>
                    <a:pt x="120" y="134"/>
                  </a:lnTo>
                  <a:lnTo>
                    <a:pt x="118" y="134"/>
                  </a:lnTo>
                  <a:lnTo>
                    <a:pt x="116" y="130"/>
                  </a:lnTo>
                  <a:lnTo>
                    <a:pt x="116" y="126"/>
                  </a:lnTo>
                  <a:lnTo>
                    <a:pt x="118" y="124"/>
                  </a:lnTo>
                  <a:lnTo>
                    <a:pt x="122" y="120"/>
                  </a:lnTo>
                  <a:lnTo>
                    <a:pt x="122" y="114"/>
                  </a:lnTo>
                  <a:lnTo>
                    <a:pt x="122" y="108"/>
                  </a:lnTo>
                  <a:lnTo>
                    <a:pt x="120" y="106"/>
                  </a:lnTo>
                  <a:lnTo>
                    <a:pt x="122" y="100"/>
                  </a:lnTo>
                  <a:lnTo>
                    <a:pt x="126" y="94"/>
                  </a:lnTo>
                  <a:lnTo>
                    <a:pt x="132" y="92"/>
                  </a:lnTo>
                  <a:lnTo>
                    <a:pt x="136" y="82"/>
                  </a:lnTo>
                  <a:lnTo>
                    <a:pt x="138" y="72"/>
                  </a:lnTo>
                  <a:lnTo>
                    <a:pt x="142" y="60"/>
                  </a:lnTo>
                  <a:lnTo>
                    <a:pt x="144" y="58"/>
                  </a:lnTo>
                  <a:lnTo>
                    <a:pt x="148" y="56"/>
                  </a:lnTo>
                  <a:lnTo>
                    <a:pt x="154" y="56"/>
                  </a:lnTo>
                  <a:lnTo>
                    <a:pt x="160" y="56"/>
                  </a:lnTo>
                  <a:lnTo>
                    <a:pt x="160" y="52"/>
                  </a:lnTo>
                  <a:lnTo>
                    <a:pt x="150" y="46"/>
                  </a:lnTo>
                  <a:lnTo>
                    <a:pt x="146" y="40"/>
                  </a:lnTo>
                  <a:lnTo>
                    <a:pt x="144" y="34"/>
                  </a:lnTo>
                  <a:lnTo>
                    <a:pt x="146" y="32"/>
                  </a:lnTo>
                  <a:lnTo>
                    <a:pt x="148" y="28"/>
                  </a:lnTo>
                  <a:lnTo>
                    <a:pt x="142" y="26"/>
                  </a:lnTo>
                  <a:lnTo>
                    <a:pt x="138" y="22"/>
                  </a:lnTo>
                  <a:lnTo>
                    <a:pt x="138" y="14"/>
                  </a:lnTo>
                  <a:lnTo>
                    <a:pt x="136" y="8"/>
                  </a:lnTo>
                  <a:lnTo>
                    <a:pt x="136" y="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58" name="Freeform 270"/>
            <p:cNvSpPr/>
            <p:nvPr/>
          </p:nvSpPr>
          <p:spPr bwMode="auto">
            <a:xfrm>
              <a:off x="7190806" y="4879590"/>
              <a:ext cx="930560" cy="816377"/>
            </a:xfrm>
            <a:custGeom>
              <a:gdLst>
                <a:gd fmla="*/ 2147483647 w 636" name="T0"/>
                <a:gd fmla="*/ 2147483647 h 516" name="T1"/>
                <a:gd fmla="*/ 2147483647 w 636" name="T2"/>
                <a:gd fmla="*/ 2147483647 h 516" name="T3"/>
                <a:gd fmla="*/ 2147483647 w 636" name="T4"/>
                <a:gd fmla="*/ 2147483647 h 516" name="T5"/>
                <a:gd fmla="*/ 2147483647 w 636" name="T6"/>
                <a:gd fmla="*/ 2147483647 h 516" name="T7"/>
                <a:gd fmla="*/ 2147483647 w 636" name="T8"/>
                <a:gd fmla="*/ 2147483647 h 516" name="T9"/>
                <a:gd fmla="*/ 2147483647 w 636" name="T10"/>
                <a:gd fmla="*/ 2147483647 h 516" name="T11"/>
                <a:gd fmla="*/ 2147483647 w 636" name="T12"/>
                <a:gd fmla="*/ 2147483647 h 516" name="T13"/>
                <a:gd fmla="*/ 2147483647 w 636" name="T14"/>
                <a:gd fmla="*/ 2147483647 h 516" name="T15"/>
                <a:gd fmla="*/ 2147483647 w 636" name="T16"/>
                <a:gd fmla="*/ 2147483647 h 516" name="T17"/>
                <a:gd fmla="*/ 2147483647 w 636" name="T18"/>
                <a:gd fmla="*/ 2147483647 h 516" name="T19"/>
                <a:gd fmla="*/ 2147483647 w 636" name="T20"/>
                <a:gd fmla="*/ 2147483647 h 516" name="T21"/>
                <a:gd fmla="*/ 2147483647 w 636" name="T22"/>
                <a:gd fmla="*/ 2147483647 h 516" name="T23"/>
                <a:gd fmla="*/ 2147483647 w 636" name="T24"/>
                <a:gd fmla="*/ 2147483647 h 516" name="T25"/>
                <a:gd fmla="*/ 2147483647 w 636" name="T26"/>
                <a:gd fmla="*/ 2147483647 h 516" name="T27"/>
                <a:gd fmla="*/ 2147483647 w 636" name="T28"/>
                <a:gd fmla="*/ 2147483647 h 516" name="T29"/>
                <a:gd fmla="*/ 2147483647 w 636" name="T30"/>
                <a:gd fmla="*/ 2147483647 h 516" name="T31"/>
                <a:gd fmla="*/ 2147483647 w 636" name="T32"/>
                <a:gd fmla="*/ 2147483647 h 516" name="T33"/>
                <a:gd fmla="*/ 2147483647 w 636" name="T34"/>
                <a:gd fmla="*/ 2147483647 h 516" name="T35"/>
                <a:gd fmla="*/ 2147483647 w 636" name="T36"/>
                <a:gd fmla="*/ 2147483647 h 516" name="T37"/>
                <a:gd fmla="*/ 2147483647 w 636" name="T38"/>
                <a:gd fmla="*/ 2147483647 h 516" name="T39"/>
                <a:gd fmla="*/ 2147483647 w 636" name="T40"/>
                <a:gd fmla="*/ 2147483647 h 516" name="T41"/>
                <a:gd fmla="*/ 2147483647 w 636" name="T42"/>
                <a:gd fmla="*/ 0 h 516" name="T43"/>
                <a:gd fmla="*/ 2147483647 w 636" name="T44"/>
                <a:gd fmla="*/ 2147483647 h 516" name="T45"/>
                <a:gd fmla="*/ 2147483647 w 636" name="T46"/>
                <a:gd fmla="*/ 2147483647 h 516" name="T47"/>
                <a:gd fmla="*/ 2147483647 w 636" name="T48"/>
                <a:gd fmla="*/ 2147483647 h 516" name="T49"/>
                <a:gd fmla="*/ 2147483647 w 636" name="T50"/>
                <a:gd fmla="*/ 2147483647 h 516" name="T51"/>
                <a:gd fmla="*/ 2147483647 w 636" name="T52"/>
                <a:gd fmla="*/ 2147483647 h 516" name="T53"/>
                <a:gd fmla="*/ 2147483647 w 636" name="T54"/>
                <a:gd fmla="*/ 2147483647 h 516" name="T55"/>
                <a:gd fmla="*/ 2147483647 w 636" name="T56"/>
                <a:gd fmla="*/ 2147483647 h 516" name="T57"/>
                <a:gd fmla="*/ 2147483647 w 636" name="T58"/>
                <a:gd fmla="*/ 2147483647 h 516" name="T59"/>
                <a:gd fmla="*/ 2147483647 w 636" name="T60"/>
                <a:gd fmla="*/ 2147483647 h 516" name="T61"/>
                <a:gd fmla="*/ 2147483647 w 636" name="T62"/>
                <a:gd fmla="*/ 2147483647 h 516" name="T63"/>
                <a:gd fmla="*/ 2147483647 w 636" name="T64"/>
                <a:gd fmla="*/ 2147483647 h 516" name="T65"/>
                <a:gd fmla="*/ 2147483647 w 636" name="T66"/>
                <a:gd fmla="*/ 2147483647 h 516" name="T67"/>
                <a:gd fmla="*/ 2147483647 w 636" name="T68"/>
                <a:gd fmla="*/ 2147483647 h 516" name="T69"/>
                <a:gd fmla="*/ 2147483647 w 636" name="T70"/>
                <a:gd fmla="*/ 2147483647 h 516" name="T71"/>
                <a:gd fmla="*/ 2147483647 w 636" name="T72"/>
                <a:gd fmla="*/ 2147483647 h 516" name="T73"/>
                <a:gd fmla="*/ 2147483647 w 636" name="T74"/>
                <a:gd fmla="*/ 2147483647 h 516" name="T75"/>
                <a:gd fmla="*/ 2147483647 w 636" name="T76"/>
                <a:gd fmla="*/ 2147483647 h 516" name="T77"/>
                <a:gd fmla="*/ 2147483647 w 636" name="T78"/>
                <a:gd fmla="*/ 2147483647 h 516" name="T79"/>
                <a:gd fmla="*/ 2147483647 w 636" name="T80"/>
                <a:gd fmla="*/ 2147483647 h 516" name="T81"/>
                <a:gd fmla="*/ 2147483647 w 636" name="T82"/>
                <a:gd fmla="*/ 2147483647 h 516" name="T83"/>
                <a:gd fmla="*/ 2147483647 w 636" name="T84"/>
                <a:gd fmla="*/ 2147483647 h 516" name="T85"/>
                <a:gd fmla="*/ 2147483647 w 636" name="T86"/>
                <a:gd fmla="*/ 2147483647 h 516" name="T87"/>
                <a:gd fmla="*/ 2147483647 w 636" name="T88"/>
                <a:gd fmla="*/ 2147483647 h 516" name="T89"/>
                <a:gd fmla="*/ 2147483647 w 636" name="T90"/>
                <a:gd fmla="*/ 2147483647 h 516" name="T91"/>
                <a:gd fmla="*/ 2147483647 w 636" name="T92"/>
                <a:gd fmla="*/ 2147483647 h 516" name="T93"/>
                <a:gd fmla="*/ 2147483647 w 636" name="T94"/>
                <a:gd fmla="*/ 2147483647 h 516" name="T95"/>
                <a:gd fmla="*/ 2147483647 w 636" name="T96"/>
                <a:gd fmla="*/ 2147483647 h 516" name="T97"/>
                <a:gd fmla="*/ 2147483647 w 636" name="T98"/>
                <a:gd fmla="*/ 2147483647 h 516" name="T99"/>
                <a:gd fmla="*/ 0 w 636" name="T100"/>
                <a:gd fmla="*/ 2147483647 h 516" name="T101"/>
                <a:gd fmla="*/ 2147483647 w 636" name="T102"/>
                <a:gd fmla="*/ 2147483647 h 516" name="T103"/>
                <a:gd fmla="*/ 2147483647 w 636" name="T104"/>
                <a:gd fmla="*/ 2147483647 h 516" name="T105"/>
                <a:gd fmla="*/ 2147483647 w 636" name="T106"/>
                <a:gd fmla="*/ 2147483647 h 516" name="T107"/>
                <a:gd fmla="*/ 2147483647 w 636" name="T108"/>
                <a:gd fmla="*/ 2147483647 h 516" name="T109"/>
                <a:gd fmla="*/ 2147483647 w 636" name="T110"/>
                <a:gd fmla="*/ 2147483647 h 516" name="T111"/>
                <a:gd fmla="*/ 2147483647 w 636" name="T112"/>
                <a:gd fmla="*/ 2147483647 h 516" name="T113"/>
                <a:gd fmla="*/ 2147483647 w 636" name="T114"/>
                <a:gd fmla="*/ 2147483647 h 516" name="T115"/>
                <a:gd fmla="*/ 2147483647 w 636" name="T116"/>
                <a:gd fmla="*/ 2147483647 h 516" name="T117"/>
                <a:gd fmla="*/ 2147483647 w 636" name="T118"/>
                <a:gd fmla="*/ 2147483647 h 51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636" name="T180"/>
                <a:gd fmla="*/ 0 h 516" name="T181"/>
                <a:gd fmla="*/ 636 w 636" name="T182"/>
                <a:gd fmla="*/ 516 h 516"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516" w="636">
                  <a:moveTo>
                    <a:pt x="180" y="138"/>
                  </a:moveTo>
                  <a:lnTo>
                    <a:pt x="186" y="132"/>
                  </a:lnTo>
                  <a:lnTo>
                    <a:pt x="188" y="130"/>
                  </a:lnTo>
                  <a:lnTo>
                    <a:pt x="188" y="124"/>
                  </a:lnTo>
                  <a:lnTo>
                    <a:pt x="190" y="118"/>
                  </a:lnTo>
                  <a:lnTo>
                    <a:pt x="194" y="112"/>
                  </a:lnTo>
                  <a:lnTo>
                    <a:pt x="198" y="108"/>
                  </a:lnTo>
                  <a:lnTo>
                    <a:pt x="202" y="106"/>
                  </a:lnTo>
                  <a:lnTo>
                    <a:pt x="204" y="112"/>
                  </a:lnTo>
                  <a:lnTo>
                    <a:pt x="206" y="114"/>
                  </a:lnTo>
                  <a:lnTo>
                    <a:pt x="210" y="116"/>
                  </a:lnTo>
                  <a:lnTo>
                    <a:pt x="212" y="114"/>
                  </a:lnTo>
                  <a:lnTo>
                    <a:pt x="212" y="112"/>
                  </a:lnTo>
                  <a:lnTo>
                    <a:pt x="214" y="110"/>
                  </a:lnTo>
                  <a:lnTo>
                    <a:pt x="212" y="106"/>
                  </a:lnTo>
                  <a:lnTo>
                    <a:pt x="212" y="100"/>
                  </a:lnTo>
                  <a:lnTo>
                    <a:pt x="220" y="100"/>
                  </a:lnTo>
                  <a:lnTo>
                    <a:pt x="226" y="100"/>
                  </a:lnTo>
                  <a:lnTo>
                    <a:pt x="226" y="92"/>
                  </a:lnTo>
                  <a:lnTo>
                    <a:pt x="230" y="86"/>
                  </a:lnTo>
                  <a:lnTo>
                    <a:pt x="232" y="82"/>
                  </a:lnTo>
                  <a:lnTo>
                    <a:pt x="236" y="80"/>
                  </a:lnTo>
                  <a:lnTo>
                    <a:pt x="240" y="78"/>
                  </a:lnTo>
                  <a:lnTo>
                    <a:pt x="242" y="72"/>
                  </a:lnTo>
                  <a:lnTo>
                    <a:pt x="244" y="68"/>
                  </a:lnTo>
                  <a:lnTo>
                    <a:pt x="248" y="64"/>
                  </a:lnTo>
                  <a:lnTo>
                    <a:pt x="262" y="58"/>
                  </a:lnTo>
                  <a:lnTo>
                    <a:pt x="270" y="56"/>
                  </a:lnTo>
                  <a:lnTo>
                    <a:pt x="276" y="54"/>
                  </a:lnTo>
                  <a:lnTo>
                    <a:pt x="284" y="62"/>
                  </a:lnTo>
                  <a:lnTo>
                    <a:pt x="288" y="66"/>
                  </a:lnTo>
                  <a:lnTo>
                    <a:pt x="288" y="72"/>
                  </a:lnTo>
                  <a:lnTo>
                    <a:pt x="288" y="74"/>
                  </a:lnTo>
                  <a:lnTo>
                    <a:pt x="286" y="76"/>
                  </a:lnTo>
                  <a:lnTo>
                    <a:pt x="290" y="74"/>
                  </a:lnTo>
                  <a:lnTo>
                    <a:pt x="294" y="72"/>
                  </a:lnTo>
                  <a:lnTo>
                    <a:pt x="298" y="74"/>
                  </a:lnTo>
                  <a:lnTo>
                    <a:pt x="302" y="74"/>
                  </a:lnTo>
                  <a:lnTo>
                    <a:pt x="306" y="72"/>
                  </a:lnTo>
                  <a:lnTo>
                    <a:pt x="310" y="70"/>
                  </a:lnTo>
                  <a:lnTo>
                    <a:pt x="308" y="62"/>
                  </a:lnTo>
                  <a:lnTo>
                    <a:pt x="310" y="56"/>
                  </a:lnTo>
                  <a:lnTo>
                    <a:pt x="314" y="54"/>
                  </a:lnTo>
                  <a:lnTo>
                    <a:pt x="320" y="50"/>
                  </a:lnTo>
                  <a:lnTo>
                    <a:pt x="326" y="48"/>
                  </a:lnTo>
                  <a:lnTo>
                    <a:pt x="324" y="44"/>
                  </a:lnTo>
                  <a:lnTo>
                    <a:pt x="322" y="42"/>
                  </a:lnTo>
                  <a:lnTo>
                    <a:pt x="324" y="38"/>
                  </a:lnTo>
                  <a:lnTo>
                    <a:pt x="326" y="34"/>
                  </a:lnTo>
                  <a:lnTo>
                    <a:pt x="334" y="28"/>
                  </a:lnTo>
                  <a:lnTo>
                    <a:pt x="344" y="26"/>
                  </a:lnTo>
                  <a:lnTo>
                    <a:pt x="354" y="26"/>
                  </a:lnTo>
                  <a:lnTo>
                    <a:pt x="358" y="24"/>
                  </a:lnTo>
                  <a:lnTo>
                    <a:pt x="360" y="24"/>
                  </a:lnTo>
                  <a:lnTo>
                    <a:pt x="362" y="20"/>
                  </a:lnTo>
                  <a:lnTo>
                    <a:pt x="364" y="16"/>
                  </a:lnTo>
                  <a:lnTo>
                    <a:pt x="364" y="12"/>
                  </a:lnTo>
                  <a:lnTo>
                    <a:pt x="358" y="10"/>
                  </a:lnTo>
                  <a:lnTo>
                    <a:pt x="358" y="8"/>
                  </a:lnTo>
                  <a:lnTo>
                    <a:pt x="358" y="2"/>
                  </a:lnTo>
                  <a:lnTo>
                    <a:pt x="362" y="2"/>
                  </a:lnTo>
                  <a:lnTo>
                    <a:pt x="364" y="4"/>
                  </a:lnTo>
                  <a:lnTo>
                    <a:pt x="368" y="6"/>
                  </a:lnTo>
                  <a:lnTo>
                    <a:pt x="366" y="10"/>
                  </a:lnTo>
                  <a:lnTo>
                    <a:pt x="368" y="10"/>
                  </a:lnTo>
                  <a:lnTo>
                    <a:pt x="372" y="12"/>
                  </a:lnTo>
                  <a:lnTo>
                    <a:pt x="374" y="12"/>
                  </a:lnTo>
                  <a:lnTo>
                    <a:pt x="384" y="14"/>
                  </a:lnTo>
                  <a:lnTo>
                    <a:pt x="390" y="18"/>
                  </a:lnTo>
                  <a:lnTo>
                    <a:pt x="398" y="22"/>
                  </a:lnTo>
                  <a:lnTo>
                    <a:pt x="408" y="22"/>
                  </a:lnTo>
                  <a:lnTo>
                    <a:pt x="414" y="22"/>
                  </a:lnTo>
                  <a:lnTo>
                    <a:pt x="416" y="18"/>
                  </a:lnTo>
                  <a:lnTo>
                    <a:pt x="418" y="24"/>
                  </a:lnTo>
                  <a:lnTo>
                    <a:pt x="422" y="26"/>
                  </a:lnTo>
                  <a:lnTo>
                    <a:pt x="424" y="22"/>
                  </a:lnTo>
                  <a:lnTo>
                    <a:pt x="424" y="20"/>
                  </a:lnTo>
                  <a:lnTo>
                    <a:pt x="428" y="20"/>
                  </a:lnTo>
                  <a:lnTo>
                    <a:pt x="432" y="22"/>
                  </a:lnTo>
                  <a:lnTo>
                    <a:pt x="434" y="26"/>
                  </a:lnTo>
                  <a:lnTo>
                    <a:pt x="432" y="30"/>
                  </a:lnTo>
                  <a:lnTo>
                    <a:pt x="428" y="36"/>
                  </a:lnTo>
                  <a:lnTo>
                    <a:pt x="422" y="40"/>
                  </a:lnTo>
                  <a:lnTo>
                    <a:pt x="416" y="42"/>
                  </a:lnTo>
                  <a:lnTo>
                    <a:pt x="416" y="48"/>
                  </a:lnTo>
                  <a:lnTo>
                    <a:pt x="416" y="50"/>
                  </a:lnTo>
                  <a:lnTo>
                    <a:pt x="418" y="52"/>
                  </a:lnTo>
                  <a:lnTo>
                    <a:pt x="420" y="54"/>
                  </a:lnTo>
                  <a:lnTo>
                    <a:pt x="422" y="54"/>
                  </a:lnTo>
                  <a:lnTo>
                    <a:pt x="424" y="52"/>
                  </a:lnTo>
                  <a:lnTo>
                    <a:pt x="426" y="54"/>
                  </a:lnTo>
                  <a:lnTo>
                    <a:pt x="428" y="54"/>
                  </a:lnTo>
                  <a:lnTo>
                    <a:pt x="426" y="58"/>
                  </a:lnTo>
                  <a:lnTo>
                    <a:pt x="422" y="60"/>
                  </a:lnTo>
                  <a:lnTo>
                    <a:pt x="420" y="60"/>
                  </a:lnTo>
                  <a:lnTo>
                    <a:pt x="418" y="56"/>
                  </a:lnTo>
                  <a:lnTo>
                    <a:pt x="418" y="54"/>
                  </a:lnTo>
                  <a:lnTo>
                    <a:pt x="410" y="60"/>
                  </a:lnTo>
                  <a:lnTo>
                    <a:pt x="406" y="64"/>
                  </a:lnTo>
                  <a:lnTo>
                    <a:pt x="404" y="70"/>
                  </a:lnTo>
                  <a:lnTo>
                    <a:pt x="404" y="76"/>
                  </a:lnTo>
                  <a:lnTo>
                    <a:pt x="408" y="80"/>
                  </a:lnTo>
                  <a:lnTo>
                    <a:pt x="410" y="84"/>
                  </a:lnTo>
                  <a:lnTo>
                    <a:pt x="414" y="86"/>
                  </a:lnTo>
                  <a:lnTo>
                    <a:pt x="424" y="90"/>
                  </a:lnTo>
                  <a:lnTo>
                    <a:pt x="430" y="92"/>
                  </a:lnTo>
                  <a:lnTo>
                    <a:pt x="434" y="96"/>
                  </a:lnTo>
                  <a:lnTo>
                    <a:pt x="442" y="104"/>
                  </a:lnTo>
                  <a:lnTo>
                    <a:pt x="456" y="108"/>
                  </a:lnTo>
                  <a:lnTo>
                    <a:pt x="458" y="110"/>
                  </a:lnTo>
                  <a:lnTo>
                    <a:pt x="462" y="116"/>
                  </a:lnTo>
                  <a:lnTo>
                    <a:pt x="464" y="120"/>
                  </a:lnTo>
                  <a:lnTo>
                    <a:pt x="466" y="122"/>
                  </a:lnTo>
                  <a:lnTo>
                    <a:pt x="468" y="122"/>
                  </a:lnTo>
                  <a:lnTo>
                    <a:pt x="472" y="122"/>
                  </a:lnTo>
                  <a:lnTo>
                    <a:pt x="476" y="120"/>
                  </a:lnTo>
                  <a:lnTo>
                    <a:pt x="480" y="116"/>
                  </a:lnTo>
                  <a:lnTo>
                    <a:pt x="484" y="110"/>
                  </a:lnTo>
                  <a:lnTo>
                    <a:pt x="486" y="104"/>
                  </a:lnTo>
                  <a:lnTo>
                    <a:pt x="490" y="92"/>
                  </a:lnTo>
                  <a:lnTo>
                    <a:pt x="494" y="84"/>
                  </a:lnTo>
                  <a:lnTo>
                    <a:pt x="498" y="76"/>
                  </a:lnTo>
                  <a:lnTo>
                    <a:pt x="500" y="64"/>
                  </a:lnTo>
                  <a:lnTo>
                    <a:pt x="502" y="52"/>
                  </a:lnTo>
                  <a:lnTo>
                    <a:pt x="504" y="42"/>
                  </a:lnTo>
                  <a:lnTo>
                    <a:pt x="510" y="32"/>
                  </a:lnTo>
                  <a:lnTo>
                    <a:pt x="514" y="24"/>
                  </a:lnTo>
                  <a:lnTo>
                    <a:pt x="520" y="6"/>
                  </a:lnTo>
                  <a:lnTo>
                    <a:pt x="522" y="0"/>
                  </a:lnTo>
                  <a:lnTo>
                    <a:pt x="524" y="0"/>
                  </a:lnTo>
                  <a:lnTo>
                    <a:pt x="528" y="0"/>
                  </a:lnTo>
                  <a:lnTo>
                    <a:pt x="532" y="0"/>
                  </a:lnTo>
                  <a:lnTo>
                    <a:pt x="534" y="4"/>
                  </a:lnTo>
                  <a:lnTo>
                    <a:pt x="532" y="12"/>
                  </a:lnTo>
                  <a:lnTo>
                    <a:pt x="532" y="20"/>
                  </a:lnTo>
                  <a:lnTo>
                    <a:pt x="532" y="26"/>
                  </a:lnTo>
                  <a:lnTo>
                    <a:pt x="536" y="44"/>
                  </a:lnTo>
                  <a:lnTo>
                    <a:pt x="538" y="56"/>
                  </a:lnTo>
                  <a:lnTo>
                    <a:pt x="540" y="60"/>
                  </a:lnTo>
                  <a:lnTo>
                    <a:pt x="542" y="62"/>
                  </a:lnTo>
                  <a:lnTo>
                    <a:pt x="546" y="62"/>
                  </a:lnTo>
                  <a:lnTo>
                    <a:pt x="548" y="60"/>
                  </a:lnTo>
                  <a:lnTo>
                    <a:pt x="552" y="68"/>
                  </a:lnTo>
                  <a:lnTo>
                    <a:pt x="558" y="76"/>
                  </a:lnTo>
                  <a:lnTo>
                    <a:pt x="554" y="82"/>
                  </a:lnTo>
                  <a:lnTo>
                    <a:pt x="556" y="90"/>
                  </a:lnTo>
                  <a:lnTo>
                    <a:pt x="554" y="100"/>
                  </a:lnTo>
                  <a:lnTo>
                    <a:pt x="556" y="106"/>
                  </a:lnTo>
                  <a:lnTo>
                    <a:pt x="558" y="110"/>
                  </a:lnTo>
                  <a:lnTo>
                    <a:pt x="560" y="118"/>
                  </a:lnTo>
                  <a:lnTo>
                    <a:pt x="560" y="124"/>
                  </a:lnTo>
                  <a:lnTo>
                    <a:pt x="562" y="132"/>
                  </a:lnTo>
                  <a:lnTo>
                    <a:pt x="564" y="136"/>
                  </a:lnTo>
                  <a:lnTo>
                    <a:pt x="564" y="144"/>
                  </a:lnTo>
                  <a:lnTo>
                    <a:pt x="564" y="148"/>
                  </a:lnTo>
                  <a:lnTo>
                    <a:pt x="568" y="152"/>
                  </a:lnTo>
                  <a:lnTo>
                    <a:pt x="576" y="158"/>
                  </a:lnTo>
                  <a:lnTo>
                    <a:pt x="584" y="162"/>
                  </a:lnTo>
                  <a:lnTo>
                    <a:pt x="592" y="168"/>
                  </a:lnTo>
                  <a:lnTo>
                    <a:pt x="594" y="174"/>
                  </a:lnTo>
                  <a:lnTo>
                    <a:pt x="594" y="178"/>
                  </a:lnTo>
                  <a:lnTo>
                    <a:pt x="596" y="182"/>
                  </a:lnTo>
                  <a:lnTo>
                    <a:pt x="598" y="186"/>
                  </a:lnTo>
                  <a:lnTo>
                    <a:pt x="598" y="200"/>
                  </a:lnTo>
                  <a:lnTo>
                    <a:pt x="598" y="206"/>
                  </a:lnTo>
                  <a:lnTo>
                    <a:pt x="600" y="208"/>
                  </a:lnTo>
                  <a:lnTo>
                    <a:pt x="602" y="208"/>
                  </a:lnTo>
                  <a:lnTo>
                    <a:pt x="604" y="208"/>
                  </a:lnTo>
                  <a:lnTo>
                    <a:pt x="604" y="206"/>
                  </a:lnTo>
                  <a:lnTo>
                    <a:pt x="612" y="216"/>
                  </a:lnTo>
                  <a:lnTo>
                    <a:pt x="614" y="220"/>
                  </a:lnTo>
                  <a:lnTo>
                    <a:pt x="614" y="228"/>
                  </a:lnTo>
                  <a:lnTo>
                    <a:pt x="616" y="232"/>
                  </a:lnTo>
                  <a:lnTo>
                    <a:pt x="618" y="234"/>
                  </a:lnTo>
                  <a:lnTo>
                    <a:pt x="620" y="236"/>
                  </a:lnTo>
                  <a:lnTo>
                    <a:pt x="622" y="238"/>
                  </a:lnTo>
                  <a:lnTo>
                    <a:pt x="632" y="250"/>
                  </a:lnTo>
                  <a:lnTo>
                    <a:pt x="634" y="258"/>
                  </a:lnTo>
                  <a:lnTo>
                    <a:pt x="636" y="264"/>
                  </a:lnTo>
                  <a:lnTo>
                    <a:pt x="634" y="270"/>
                  </a:lnTo>
                  <a:lnTo>
                    <a:pt x="632" y="276"/>
                  </a:lnTo>
                  <a:lnTo>
                    <a:pt x="630" y="280"/>
                  </a:lnTo>
                  <a:lnTo>
                    <a:pt x="630" y="288"/>
                  </a:lnTo>
                  <a:lnTo>
                    <a:pt x="630" y="300"/>
                  </a:lnTo>
                  <a:lnTo>
                    <a:pt x="630" y="312"/>
                  </a:lnTo>
                  <a:lnTo>
                    <a:pt x="626" y="322"/>
                  </a:lnTo>
                  <a:lnTo>
                    <a:pt x="624" y="328"/>
                  </a:lnTo>
                  <a:lnTo>
                    <a:pt x="620" y="336"/>
                  </a:lnTo>
                  <a:lnTo>
                    <a:pt x="608" y="352"/>
                  </a:lnTo>
                  <a:lnTo>
                    <a:pt x="600" y="370"/>
                  </a:lnTo>
                  <a:lnTo>
                    <a:pt x="598" y="376"/>
                  </a:lnTo>
                  <a:lnTo>
                    <a:pt x="594" y="378"/>
                  </a:lnTo>
                  <a:lnTo>
                    <a:pt x="590" y="382"/>
                  </a:lnTo>
                  <a:lnTo>
                    <a:pt x="586" y="384"/>
                  </a:lnTo>
                  <a:lnTo>
                    <a:pt x="582" y="390"/>
                  </a:lnTo>
                  <a:lnTo>
                    <a:pt x="578" y="394"/>
                  </a:lnTo>
                  <a:lnTo>
                    <a:pt x="566" y="402"/>
                  </a:lnTo>
                  <a:lnTo>
                    <a:pt x="558" y="408"/>
                  </a:lnTo>
                  <a:lnTo>
                    <a:pt x="552" y="416"/>
                  </a:lnTo>
                  <a:lnTo>
                    <a:pt x="548" y="424"/>
                  </a:lnTo>
                  <a:lnTo>
                    <a:pt x="542" y="432"/>
                  </a:lnTo>
                  <a:lnTo>
                    <a:pt x="522" y="454"/>
                  </a:lnTo>
                  <a:lnTo>
                    <a:pt x="510" y="466"/>
                  </a:lnTo>
                  <a:lnTo>
                    <a:pt x="500" y="480"/>
                  </a:lnTo>
                  <a:lnTo>
                    <a:pt x="498" y="482"/>
                  </a:lnTo>
                  <a:lnTo>
                    <a:pt x="496" y="486"/>
                  </a:lnTo>
                  <a:lnTo>
                    <a:pt x="496" y="488"/>
                  </a:lnTo>
                  <a:lnTo>
                    <a:pt x="494" y="490"/>
                  </a:lnTo>
                  <a:lnTo>
                    <a:pt x="484" y="490"/>
                  </a:lnTo>
                  <a:lnTo>
                    <a:pt x="476" y="490"/>
                  </a:lnTo>
                  <a:lnTo>
                    <a:pt x="468" y="492"/>
                  </a:lnTo>
                  <a:lnTo>
                    <a:pt x="462" y="492"/>
                  </a:lnTo>
                  <a:lnTo>
                    <a:pt x="454" y="496"/>
                  </a:lnTo>
                  <a:lnTo>
                    <a:pt x="448" y="500"/>
                  </a:lnTo>
                  <a:lnTo>
                    <a:pt x="442" y="504"/>
                  </a:lnTo>
                  <a:lnTo>
                    <a:pt x="438" y="506"/>
                  </a:lnTo>
                  <a:lnTo>
                    <a:pt x="434" y="508"/>
                  </a:lnTo>
                  <a:lnTo>
                    <a:pt x="432" y="512"/>
                  </a:lnTo>
                  <a:lnTo>
                    <a:pt x="428" y="514"/>
                  </a:lnTo>
                  <a:lnTo>
                    <a:pt x="426" y="516"/>
                  </a:lnTo>
                  <a:lnTo>
                    <a:pt x="420" y="506"/>
                  </a:lnTo>
                  <a:lnTo>
                    <a:pt x="416" y="494"/>
                  </a:lnTo>
                  <a:lnTo>
                    <a:pt x="412" y="494"/>
                  </a:lnTo>
                  <a:lnTo>
                    <a:pt x="410" y="496"/>
                  </a:lnTo>
                  <a:lnTo>
                    <a:pt x="408" y="500"/>
                  </a:lnTo>
                  <a:lnTo>
                    <a:pt x="386" y="514"/>
                  </a:lnTo>
                  <a:lnTo>
                    <a:pt x="380" y="510"/>
                  </a:lnTo>
                  <a:lnTo>
                    <a:pt x="378" y="504"/>
                  </a:lnTo>
                  <a:lnTo>
                    <a:pt x="370" y="504"/>
                  </a:lnTo>
                  <a:lnTo>
                    <a:pt x="364" y="504"/>
                  </a:lnTo>
                  <a:lnTo>
                    <a:pt x="358" y="500"/>
                  </a:lnTo>
                  <a:lnTo>
                    <a:pt x="354" y="494"/>
                  </a:lnTo>
                  <a:lnTo>
                    <a:pt x="348" y="488"/>
                  </a:lnTo>
                  <a:lnTo>
                    <a:pt x="346" y="482"/>
                  </a:lnTo>
                  <a:lnTo>
                    <a:pt x="346" y="478"/>
                  </a:lnTo>
                  <a:lnTo>
                    <a:pt x="350" y="474"/>
                  </a:lnTo>
                  <a:lnTo>
                    <a:pt x="352" y="470"/>
                  </a:lnTo>
                  <a:lnTo>
                    <a:pt x="354" y="464"/>
                  </a:lnTo>
                  <a:lnTo>
                    <a:pt x="352" y="458"/>
                  </a:lnTo>
                  <a:lnTo>
                    <a:pt x="348" y="454"/>
                  </a:lnTo>
                  <a:lnTo>
                    <a:pt x="344" y="452"/>
                  </a:lnTo>
                  <a:lnTo>
                    <a:pt x="340" y="448"/>
                  </a:lnTo>
                  <a:lnTo>
                    <a:pt x="346" y="440"/>
                  </a:lnTo>
                  <a:lnTo>
                    <a:pt x="346" y="436"/>
                  </a:lnTo>
                  <a:lnTo>
                    <a:pt x="348" y="432"/>
                  </a:lnTo>
                  <a:lnTo>
                    <a:pt x="346" y="428"/>
                  </a:lnTo>
                  <a:lnTo>
                    <a:pt x="342" y="428"/>
                  </a:lnTo>
                  <a:lnTo>
                    <a:pt x="340" y="430"/>
                  </a:lnTo>
                  <a:lnTo>
                    <a:pt x="336" y="436"/>
                  </a:lnTo>
                  <a:lnTo>
                    <a:pt x="332" y="442"/>
                  </a:lnTo>
                  <a:lnTo>
                    <a:pt x="330" y="444"/>
                  </a:lnTo>
                  <a:lnTo>
                    <a:pt x="326" y="444"/>
                  </a:lnTo>
                  <a:lnTo>
                    <a:pt x="324" y="444"/>
                  </a:lnTo>
                  <a:lnTo>
                    <a:pt x="322" y="442"/>
                  </a:lnTo>
                  <a:lnTo>
                    <a:pt x="324" y="438"/>
                  </a:lnTo>
                  <a:lnTo>
                    <a:pt x="328" y="438"/>
                  </a:lnTo>
                  <a:lnTo>
                    <a:pt x="332" y="436"/>
                  </a:lnTo>
                  <a:lnTo>
                    <a:pt x="346" y="420"/>
                  </a:lnTo>
                  <a:lnTo>
                    <a:pt x="352" y="412"/>
                  </a:lnTo>
                  <a:lnTo>
                    <a:pt x="356" y="404"/>
                  </a:lnTo>
                  <a:lnTo>
                    <a:pt x="350" y="404"/>
                  </a:lnTo>
                  <a:lnTo>
                    <a:pt x="342" y="404"/>
                  </a:lnTo>
                  <a:lnTo>
                    <a:pt x="340" y="410"/>
                  </a:lnTo>
                  <a:lnTo>
                    <a:pt x="338" y="416"/>
                  </a:lnTo>
                  <a:lnTo>
                    <a:pt x="332" y="416"/>
                  </a:lnTo>
                  <a:lnTo>
                    <a:pt x="326" y="418"/>
                  </a:lnTo>
                  <a:lnTo>
                    <a:pt x="318" y="424"/>
                  </a:lnTo>
                  <a:lnTo>
                    <a:pt x="312" y="432"/>
                  </a:lnTo>
                  <a:lnTo>
                    <a:pt x="310" y="438"/>
                  </a:lnTo>
                  <a:lnTo>
                    <a:pt x="304" y="438"/>
                  </a:lnTo>
                  <a:lnTo>
                    <a:pt x="304" y="436"/>
                  </a:lnTo>
                  <a:lnTo>
                    <a:pt x="304" y="434"/>
                  </a:lnTo>
                  <a:lnTo>
                    <a:pt x="304" y="426"/>
                  </a:lnTo>
                  <a:lnTo>
                    <a:pt x="306" y="418"/>
                  </a:lnTo>
                  <a:lnTo>
                    <a:pt x="304" y="410"/>
                  </a:lnTo>
                  <a:lnTo>
                    <a:pt x="304" y="406"/>
                  </a:lnTo>
                  <a:lnTo>
                    <a:pt x="302" y="400"/>
                  </a:lnTo>
                  <a:lnTo>
                    <a:pt x="300" y="392"/>
                  </a:lnTo>
                  <a:lnTo>
                    <a:pt x="286" y="388"/>
                  </a:lnTo>
                  <a:lnTo>
                    <a:pt x="276" y="384"/>
                  </a:lnTo>
                  <a:lnTo>
                    <a:pt x="270" y="382"/>
                  </a:lnTo>
                  <a:lnTo>
                    <a:pt x="268" y="380"/>
                  </a:lnTo>
                  <a:lnTo>
                    <a:pt x="264" y="378"/>
                  </a:lnTo>
                  <a:lnTo>
                    <a:pt x="232" y="378"/>
                  </a:lnTo>
                  <a:lnTo>
                    <a:pt x="208" y="392"/>
                  </a:lnTo>
                  <a:lnTo>
                    <a:pt x="176" y="392"/>
                  </a:lnTo>
                  <a:lnTo>
                    <a:pt x="164" y="398"/>
                  </a:lnTo>
                  <a:lnTo>
                    <a:pt x="150" y="406"/>
                  </a:lnTo>
                  <a:lnTo>
                    <a:pt x="134" y="416"/>
                  </a:lnTo>
                  <a:lnTo>
                    <a:pt x="122" y="420"/>
                  </a:lnTo>
                  <a:lnTo>
                    <a:pt x="108" y="422"/>
                  </a:lnTo>
                  <a:lnTo>
                    <a:pt x="92" y="422"/>
                  </a:lnTo>
                  <a:lnTo>
                    <a:pt x="84" y="424"/>
                  </a:lnTo>
                  <a:lnTo>
                    <a:pt x="74" y="426"/>
                  </a:lnTo>
                  <a:lnTo>
                    <a:pt x="58" y="432"/>
                  </a:lnTo>
                  <a:lnTo>
                    <a:pt x="42" y="438"/>
                  </a:lnTo>
                  <a:lnTo>
                    <a:pt x="32" y="440"/>
                  </a:lnTo>
                  <a:lnTo>
                    <a:pt x="24" y="440"/>
                  </a:lnTo>
                  <a:lnTo>
                    <a:pt x="18" y="440"/>
                  </a:lnTo>
                  <a:lnTo>
                    <a:pt x="14" y="436"/>
                  </a:lnTo>
                  <a:lnTo>
                    <a:pt x="6" y="430"/>
                  </a:lnTo>
                  <a:lnTo>
                    <a:pt x="4" y="428"/>
                  </a:lnTo>
                  <a:lnTo>
                    <a:pt x="2" y="428"/>
                  </a:lnTo>
                  <a:lnTo>
                    <a:pt x="0" y="426"/>
                  </a:lnTo>
                  <a:lnTo>
                    <a:pt x="0" y="422"/>
                  </a:lnTo>
                  <a:lnTo>
                    <a:pt x="0" y="420"/>
                  </a:lnTo>
                  <a:lnTo>
                    <a:pt x="2" y="416"/>
                  </a:lnTo>
                  <a:lnTo>
                    <a:pt x="4" y="414"/>
                  </a:lnTo>
                  <a:lnTo>
                    <a:pt x="10" y="412"/>
                  </a:lnTo>
                  <a:lnTo>
                    <a:pt x="16" y="408"/>
                  </a:lnTo>
                  <a:lnTo>
                    <a:pt x="24" y="394"/>
                  </a:lnTo>
                  <a:lnTo>
                    <a:pt x="30" y="380"/>
                  </a:lnTo>
                  <a:lnTo>
                    <a:pt x="28" y="376"/>
                  </a:lnTo>
                  <a:lnTo>
                    <a:pt x="26" y="372"/>
                  </a:lnTo>
                  <a:lnTo>
                    <a:pt x="26" y="362"/>
                  </a:lnTo>
                  <a:lnTo>
                    <a:pt x="26" y="328"/>
                  </a:lnTo>
                  <a:lnTo>
                    <a:pt x="26" y="316"/>
                  </a:lnTo>
                  <a:lnTo>
                    <a:pt x="26" y="304"/>
                  </a:lnTo>
                  <a:lnTo>
                    <a:pt x="24" y="296"/>
                  </a:lnTo>
                  <a:lnTo>
                    <a:pt x="20" y="288"/>
                  </a:lnTo>
                  <a:lnTo>
                    <a:pt x="16" y="280"/>
                  </a:lnTo>
                  <a:lnTo>
                    <a:pt x="16" y="276"/>
                  </a:lnTo>
                  <a:lnTo>
                    <a:pt x="20" y="280"/>
                  </a:lnTo>
                  <a:lnTo>
                    <a:pt x="20" y="284"/>
                  </a:lnTo>
                  <a:lnTo>
                    <a:pt x="26" y="284"/>
                  </a:lnTo>
                  <a:lnTo>
                    <a:pt x="24" y="278"/>
                  </a:lnTo>
                  <a:lnTo>
                    <a:pt x="24" y="272"/>
                  </a:lnTo>
                  <a:lnTo>
                    <a:pt x="28" y="276"/>
                  </a:lnTo>
                  <a:lnTo>
                    <a:pt x="28" y="280"/>
                  </a:lnTo>
                  <a:lnTo>
                    <a:pt x="30" y="278"/>
                  </a:lnTo>
                  <a:lnTo>
                    <a:pt x="30" y="276"/>
                  </a:lnTo>
                  <a:lnTo>
                    <a:pt x="32" y="272"/>
                  </a:lnTo>
                  <a:lnTo>
                    <a:pt x="28" y="256"/>
                  </a:lnTo>
                  <a:lnTo>
                    <a:pt x="36" y="236"/>
                  </a:lnTo>
                  <a:lnTo>
                    <a:pt x="38" y="226"/>
                  </a:lnTo>
                  <a:lnTo>
                    <a:pt x="40" y="214"/>
                  </a:lnTo>
                  <a:lnTo>
                    <a:pt x="40" y="208"/>
                  </a:lnTo>
                  <a:lnTo>
                    <a:pt x="44" y="202"/>
                  </a:lnTo>
                  <a:lnTo>
                    <a:pt x="46" y="206"/>
                  </a:lnTo>
                  <a:lnTo>
                    <a:pt x="48" y="208"/>
                  </a:lnTo>
                  <a:lnTo>
                    <a:pt x="48" y="210"/>
                  </a:lnTo>
                  <a:lnTo>
                    <a:pt x="52" y="208"/>
                  </a:lnTo>
                  <a:lnTo>
                    <a:pt x="54" y="206"/>
                  </a:lnTo>
                  <a:lnTo>
                    <a:pt x="56" y="202"/>
                  </a:lnTo>
                  <a:lnTo>
                    <a:pt x="58" y="198"/>
                  </a:lnTo>
                  <a:lnTo>
                    <a:pt x="62" y="196"/>
                  </a:lnTo>
                  <a:lnTo>
                    <a:pt x="70" y="194"/>
                  </a:lnTo>
                  <a:lnTo>
                    <a:pt x="76" y="190"/>
                  </a:lnTo>
                  <a:lnTo>
                    <a:pt x="78" y="188"/>
                  </a:lnTo>
                  <a:lnTo>
                    <a:pt x="82" y="186"/>
                  </a:lnTo>
                  <a:lnTo>
                    <a:pt x="86" y="182"/>
                  </a:lnTo>
                  <a:lnTo>
                    <a:pt x="94" y="178"/>
                  </a:lnTo>
                  <a:lnTo>
                    <a:pt x="102" y="176"/>
                  </a:lnTo>
                  <a:lnTo>
                    <a:pt x="110" y="174"/>
                  </a:lnTo>
                  <a:lnTo>
                    <a:pt x="118" y="172"/>
                  </a:lnTo>
                  <a:lnTo>
                    <a:pt x="128" y="168"/>
                  </a:lnTo>
                  <a:lnTo>
                    <a:pt x="138" y="166"/>
                  </a:lnTo>
                  <a:lnTo>
                    <a:pt x="146" y="166"/>
                  </a:lnTo>
                  <a:lnTo>
                    <a:pt x="156" y="164"/>
                  </a:lnTo>
                  <a:lnTo>
                    <a:pt x="162" y="162"/>
                  </a:lnTo>
                  <a:lnTo>
                    <a:pt x="168" y="152"/>
                  </a:lnTo>
                  <a:lnTo>
                    <a:pt x="180" y="13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59" name="Freeform 272"/>
            <p:cNvSpPr/>
            <p:nvPr/>
          </p:nvSpPr>
          <p:spPr bwMode="auto">
            <a:xfrm>
              <a:off x="7515983" y="4807908"/>
              <a:ext cx="94555" cy="58407"/>
            </a:xfrm>
            <a:custGeom>
              <a:gdLst>
                <a:gd fmla="*/ 2147483647 w 64" name="T0"/>
                <a:gd fmla="*/ 0 h 38" name="T1"/>
                <a:gd fmla="*/ 2147483647 w 64" name="T2"/>
                <a:gd fmla="*/ 2147483647 h 38" name="T3"/>
                <a:gd fmla="*/ 2147483647 w 64" name="T4"/>
                <a:gd fmla="*/ 2147483647 h 38" name="T5"/>
                <a:gd fmla="*/ 2147483647 w 64" name="T6"/>
                <a:gd fmla="*/ 2147483647 h 38" name="T7"/>
                <a:gd fmla="*/ 2147483647 w 64" name="T8"/>
                <a:gd fmla="*/ 2147483647 h 38" name="T9"/>
                <a:gd fmla="*/ 2147483647 w 64" name="T10"/>
                <a:gd fmla="*/ 2147483647 h 38" name="T11"/>
                <a:gd fmla="*/ 2147483647 w 64" name="T12"/>
                <a:gd fmla="*/ 2147483647 h 38" name="T13"/>
                <a:gd fmla="*/ 2147483647 w 64" name="T14"/>
                <a:gd fmla="*/ 2147483647 h 38" name="T15"/>
                <a:gd fmla="*/ 2147483647 w 64" name="T16"/>
                <a:gd fmla="*/ 2147483647 h 38" name="T17"/>
                <a:gd fmla="*/ 0 w 64" name="T18"/>
                <a:gd fmla="*/ 2147483647 h 38" name="T19"/>
                <a:gd fmla="*/ 0 w 64" name="T20"/>
                <a:gd fmla="*/ 2147483647 h 38" name="T21"/>
                <a:gd fmla="*/ 0 w 64" name="T22"/>
                <a:gd fmla="*/ 2147483647 h 38" name="T23"/>
                <a:gd fmla="*/ 2147483647 w 64" name="T24"/>
                <a:gd fmla="*/ 2147483647 h 38" name="T25"/>
                <a:gd fmla="*/ 2147483647 w 64" name="T26"/>
                <a:gd fmla="*/ 2147483647 h 38" name="T27"/>
                <a:gd fmla="*/ 2147483647 w 64" name="T28"/>
                <a:gd fmla="*/ 2147483647 h 38" name="T29"/>
                <a:gd fmla="*/ 2147483647 w 64" name="T30"/>
                <a:gd fmla="*/ 2147483647 h 38" name="T31"/>
                <a:gd fmla="*/ 2147483647 w 64" name="T32"/>
                <a:gd fmla="*/ 2147483647 h 38" name="T33"/>
                <a:gd fmla="*/ 2147483647 w 64" name="T34"/>
                <a:gd fmla="*/ 2147483647 h 38" name="T35"/>
                <a:gd fmla="*/ 2147483647 w 64" name="T36"/>
                <a:gd fmla="*/ 2147483647 h 38" name="T37"/>
                <a:gd fmla="*/ 2147483647 w 64" name="T38"/>
                <a:gd fmla="*/ 2147483647 h 38" name="T39"/>
                <a:gd fmla="*/ 2147483647 w 64" name="T40"/>
                <a:gd fmla="*/ 0 h 38" name="T41"/>
                <a:gd fmla="*/ 2147483647 w 64" name="T42"/>
                <a:gd fmla="*/ 0 h 38" name="T43"/>
                <a:gd fmla="*/ 2147483647 w 64" name="T44"/>
                <a:gd fmla="*/ 2147483647 h 38" name="T45"/>
                <a:gd fmla="*/ 2147483647 w 64" name="T46"/>
                <a:gd fmla="*/ 0 h 38"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64" name="T72"/>
                <a:gd fmla="*/ 0 h 38" name="T73"/>
                <a:gd fmla="*/ 64 w 64" name="T74"/>
                <a:gd fmla="*/ 38 h 38"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38" w="64">
                  <a:moveTo>
                    <a:pt x="64" y="0"/>
                  </a:moveTo>
                  <a:lnTo>
                    <a:pt x="52" y="10"/>
                  </a:lnTo>
                  <a:lnTo>
                    <a:pt x="36" y="16"/>
                  </a:lnTo>
                  <a:lnTo>
                    <a:pt x="32" y="18"/>
                  </a:lnTo>
                  <a:lnTo>
                    <a:pt x="28" y="20"/>
                  </a:lnTo>
                  <a:lnTo>
                    <a:pt x="22" y="28"/>
                  </a:lnTo>
                  <a:lnTo>
                    <a:pt x="14" y="36"/>
                  </a:lnTo>
                  <a:lnTo>
                    <a:pt x="8" y="38"/>
                  </a:lnTo>
                  <a:lnTo>
                    <a:pt x="2" y="38"/>
                  </a:lnTo>
                  <a:lnTo>
                    <a:pt x="0" y="38"/>
                  </a:lnTo>
                  <a:lnTo>
                    <a:pt x="0" y="34"/>
                  </a:lnTo>
                  <a:lnTo>
                    <a:pt x="0" y="30"/>
                  </a:lnTo>
                  <a:lnTo>
                    <a:pt x="2" y="26"/>
                  </a:lnTo>
                  <a:lnTo>
                    <a:pt x="10" y="20"/>
                  </a:lnTo>
                  <a:lnTo>
                    <a:pt x="26" y="14"/>
                  </a:lnTo>
                  <a:lnTo>
                    <a:pt x="28" y="12"/>
                  </a:lnTo>
                  <a:lnTo>
                    <a:pt x="30" y="8"/>
                  </a:lnTo>
                  <a:lnTo>
                    <a:pt x="32" y="6"/>
                  </a:lnTo>
                  <a:lnTo>
                    <a:pt x="36" y="4"/>
                  </a:lnTo>
                  <a:lnTo>
                    <a:pt x="46" y="2"/>
                  </a:lnTo>
                  <a:lnTo>
                    <a:pt x="54" y="0"/>
                  </a:lnTo>
                  <a:lnTo>
                    <a:pt x="64" y="0"/>
                  </a:lnTo>
                  <a:lnTo>
                    <a:pt x="64" y="2"/>
                  </a:lnTo>
                  <a:lnTo>
                    <a:pt x="64"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60" name="Freeform 273"/>
            <p:cNvSpPr/>
            <p:nvPr/>
          </p:nvSpPr>
          <p:spPr bwMode="auto">
            <a:xfrm>
              <a:off x="7437572" y="4799943"/>
              <a:ext cx="72646" cy="15929"/>
            </a:xfrm>
            <a:custGeom>
              <a:gdLst>
                <a:gd fmla="*/ 2147483647 w 50" name="T0"/>
                <a:gd fmla="*/ 2147483647 h 10" name="T1"/>
                <a:gd fmla="*/ 2147483647 w 50" name="T2"/>
                <a:gd fmla="*/ 2147483647 h 10" name="T3"/>
                <a:gd fmla="*/ 2147483647 w 50" name="T4"/>
                <a:gd fmla="*/ 2147483647 h 10" name="T5"/>
                <a:gd fmla="*/ 2147483647 w 50" name="T6"/>
                <a:gd fmla="*/ 2147483647 h 10" name="T7"/>
                <a:gd fmla="*/ 2147483647 w 50" name="T8"/>
                <a:gd fmla="*/ 2147483647 h 10" name="T9"/>
                <a:gd fmla="*/ 2147483647 w 50" name="T10"/>
                <a:gd fmla="*/ 2147483647 h 10" name="T11"/>
                <a:gd fmla="*/ 2147483647 w 50" name="T12"/>
                <a:gd fmla="*/ 2147483647 h 10" name="T13"/>
                <a:gd fmla="*/ 0 w 50" name="T14"/>
                <a:gd fmla="*/ 2147483647 h 10" name="T15"/>
                <a:gd fmla="*/ 2147483647 w 50" name="T16"/>
                <a:gd fmla="*/ 2147483647 h 10" name="T17"/>
                <a:gd fmla="*/ 2147483647 w 50" name="T18"/>
                <a:gd fmla="*/ 0 h 10" name="T19"/>
                <a:gd fmla="*/ 2147483647 w 50" name="T20"/>
                <a:gd fmla="*/ 2147483647 h 10" name="T21"/>
                <a:gd fmla="*/ 2147483647 w 50" name="T22"/>
                <a:gd fmla="*/ 2147483647 h 10" name="T23"/>
                <a:gd fmla="*/ 2147483647 w 50" name="T24"/>
                <a:gd fmla="*/ 2147483647 h 10" name="T25"/>
                <a:gd fmla="*/ 2147483647 w 50" name="T26"/>
                <a:gd fmla="*/ 2147483647 h 10" name="T27"/>
                <a:gd fmla="*/ 2147483647 w 50" name="T28"/>
                <a:gd fmla="*/ 2147483647 h 10" name="T29"/>
                <a:gd fmla="*/ 2147483647 w 50" name="T30"/>
                <a:gd fmla="*/ 2147483647 h 10" name="T31"/>
                <a:gd fmla="*/ 2147483647 w 50" name="T32"/>
                <a:gd fmla="*/ 2147483647 h 10" name="T33"/>
                <a:gd fmla="*/ 2147483647 w 50" name="T34"/>
                <a:gd fmla="*/ 2147483647 h 10" name="T35"/>
                <a:gd fmla="*/ 2147483647 w 50" name="T36"/>
                <a:gd fmla="*/ 2147483647 h 10" name="T37"/>
                <a:gd fmla="*/ 2147483647 w 50" name="T38"/>
                <a:gd fmla="*/ 2147483647 h 10"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50" name="T60"/>
                <a:gd fmla="*/ 0 h 10" name="T61"/>
                <a:gd fmla="*/ 50 w 50" name="T62"/>
                <a:gd fmla="*/ 10 h 10"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0" w="50">
                  <a:moveTo>
                    <a:pt x="40" y="8"/>
                  </a:moveTo>
                  <a:lnTo>
                    <a:pt x="34" y="10"/>
                  </a:lnTo>
                  <a:lnTo>
                    <a:pt x="28" y="10"/>
                  </a:lnTo>
                  <a:lnTo>
                    <a:pt x="22" y="8"/>
                  </a:lnTo>
                  <a:lnTo>
                    <a:pt x="10" y="10"/>
                  </a:lnTo>
                  <a:lnTo>
                    <a:pt x="4" y="10"/>
                  </a:lnTo>
                  <a:lnTo>
                    <a:pt x="2" y="8"/>
                  </a:lnTo>
                  <a:lnTo>
                    <a:pt x="0" y="4"/>
                  </a:lnTo>
                  <a:lnTo>
                    <a:pt x="6" y="2"/>
                  </a:lnTo>
                  <a:lnTo>
                    <a:pt x="12" y="0"/>
                  </a:lnTo>
                  <a:lnTo>
                    <a:pt x="18" y="2"/>
                  </a:lnTo>
                  <a:lnTo>
                    <a:pt x="24" y="4"/>
                  </a:lnTo>
                  <a:lnTo>
                    <a:pt x="28" y="6"/>
                  </a:lnTo>
                  <a:lnTo>
                    <a:pt x="34" y="8"/>
                  </a:lnTo>
                  <a:lnTo>
                    <a:pt x="42" y="6"/>
                  </a:lnTo>
                  <a:lnTo>
                    <a:pt x="50" y="4"/>
                  </a:lnTo>
                  <a:lnTo>
                    <a:pt x="46" y="8"/>
                  </a:lnTo>
                  <a:lnTo>
                    <a:pt x="44" y="10"/>
                  </a:lnTo>
                  <a:lnTo>
                    <a:pt x="38" y="10"/>
                  </a:lnTo>
                  <a:lnTo>
                    <a:pt x="40"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61" name="Freeform 274"/>
            <p:cNvSpPr/>
            <p:nvPr/>
          </p:nvSpPr>
          <p:spPr bwMode="auto">
            <a:xfrm>
              <a:off x="7105476" y="4737554"/>
              <a:ext cx="235234" cy="78319"/>
            </a:xfrm>
            <a:custGeom>
              <a:gdLst>
                <a:gd fmla="*/ 2147483647 w 162" name="T0"/>
                <a:gd fmla="*/ 2147483647 h 50" name="T1"/>
                <a:gd fmla="*/ 0 w 162" name="T2"/>
                <a:gd fmla="*/ 2147483647 h 50" name="T3"/>
                <a:gd fmla="*/ 2147483647 w 162" name="T4"/>
                <a:gd fmla="*/ 2147483647 h 50" name="T5"/>
                <a:gd fmla="*/ 2147483647 w 162" name="T6"/>
                <a:gd fmla="*/ 2147483647 h 50" name="T7"/>
                <a:gd fmla="*/ 2147483647 w 162" name="T8"/>
                <a:gd fmla="*/ 2147483647 h 50" name="T9"/>
                <a:gd fmla="*/ 2147483647 w 162" name="T10"/>
                <a:gd fmla="*/ 0 h 50" name="T11"/>
                <a:gd fmla="*/ 2147483647 w 162" name="T12"/>
                <a:gd fmla="*/ 2147483647 h 50" name="T13"/>
                <a:gd fmla="*/ 2147483647 w 162" name="T14"/>
                <a:gd fmla="*/ 2147483647 h 50" name="T15"/>
                <a:gd fmla="*/ 2147483647 w 162" name="T16"/>
                <a:gd fmla="*/ 2147483647 h 50" name="T17"/>
                <a:gd fmla="*/ 2147483647 w 162" name="T18"/>
                <a:gd fmla="*/ 2147483647 h 50" name="T19"/>
                <a:gd fmla="*/ 2147483647 w 162" name="T20"/>
                <a:gd fmla="*/ 2147483647 h 50" name="T21"/>
                <a:gd fmla="*/ 2147483647 w 162" name="T22"/>
                <a:gd fmla="*/ 2147483647 h 50" name="T23"/>
                <a:gd fmla="*/ 2147483647 w 162" name="T24"/>
                <a:gd fmla="*/ 2147483647 h 50" name="T25"/>
                <a:gd fmla="*/ 2147483647 w 162" name="T26"/>
                <a:gd fmla="*/ 2147483647 h 50" name="T27"/>
                <a:gd fmla="*/ 2147483647 w 162" name="T28"/>
                <a:gd fmla="*/ 2147483647 h 50" name="T29"/>
                <a:gd fmla="*/ 2147483647 w 162" name="T30"/>
                <a:gd fmla="*/ 2147483647 h 50" name="T31"/>
                <a:gd fmla="*/ 2147483647 w 162" name="T32"/>
                <a:gd fmla="*/ 2147483647 h 50" name="T33"/>
                <a:gd fmla="*/ 2147483647 w 162" name="T34"/>
                <a:gd fmla="*/ 2147483647 h 50" name="T35"/>
                <a:gd fmla="*/ 2147483647 w 162" name="T36"/>
                <a:gd fmla="*/ 2147483647 h 50" name="T37"/>
                <a:gd fmla="*/ 2147483647 w 162" name="T38"/>
                <a:gd fmla="*/ 2147483647 h 50" name="T39"/>
                <a:gd fmla="*/ 2147483647 w 162" name="T40"/>
                <a:gd fmla="*/ 2147483647 h 50" name="T41"/>
                <a:gd fmla="*/ 2147483647 w 162" name="T42"/>
                <a:gd fmla="*/ 2147483647 h 50" name="T43"/>
                <a:gd fmla="*/ 2147483647 w 162" name="T44"/>
                <a:gd fmla="*/ 2147483647 h 50" name="T45"/>
                <a:gd fmla="*/ 2147483647 w 162" name="T46"/>
                <a:gd fmla="*/ 2147483647 h 50" name="T47"/>
                <a:gd fmla="*/ 2147483647 w 162" name="T48"/>
                <a:gd fmla="*/ 2147483647 h 50" name="T49"/>
                <a:gd fmla="*/ 2147483647 w 162" name="T50"/>
                <a:gd fmla="*/ 2147483647 h 50" name="T51"/>
                <a:gd fmla="*/ 2147483647 w 162" name="T52"/>
                <a:gd fmla="*/ 2147483647 h 50" name="T53"/>
                <a:gd fmla="*/ 2147483647 w 162" name="T54"/>
                <a:gd fmla="*/ 2147483647 h 50" name="T55"/>
                <a:gd fmla="*/ 2147483647 w 162" name="T56"/>
                <a:gd fmla="*/ 2147483647 h 50" name="T57"/>
                <a:gd fmla="*/ 2147483647 w 162" name="T58"/>
                <a:gd fmla="*/ 2147483647 h 50" name="T59"/>
                <a:gd fmla="*/ 2147483647 w 162" name="T60"/>
                <a:gd fmla="*/ 2147483647 h 50" name="T61"/>
                <a:gd fmla="*/ 2147483647 w 162" name="T62"/>
                <a:gd fmla="*/ 2147483647 h 50" name="T63"/>
                <a:gd fmla="*/ 2147483647 w 162" name="T64"/>
                <a:gd fmla="*/ 2147483647 h 50" name="T65"/>
                <a:gd fmla="*/ 2147483647 w 162" name="T66"/>
                <a:gd fmla="*/ 2147483647 h 50"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162" name="T102"/>
                <a:gd fmla="*/ 0 h 50" name="T103"/>
                <a:gd fmla="*/ 162 w 162" name="T104"/>
                <a:gd fmla="*/ 50 h 50"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50" w="162">
                  <a:moveTo>
                    <a:pt x="16" y="16"/>
                  </a:moveTo>
                  <a:lnTo>
                    <a:pt x="8" y="16"/>
                  </a:lnTo>
                  <a:lnTo>
                    <a:pt x="4" y="14"/>
                  </a:lnTo>
                  <a:lnTo>
                    <a:pt x="0" y="12"/>
                  </a:lnTo>
                  <a:lnTo>
                    <a:pt x="4" y="10"/>
                  </a:lnTo>
                  <a:lnTo>
                    <a:pt x="8" y="10"/>
                  </a:lnTo>
                  <a:lnTo>
                    <a:pt x="10" y="8"/>
                  </a:lnTo>
                  <a:lnTo>
                    <a:pt x="10" y="6"/>
                  </a:lnTo>
                  <a:lnTo>
                    <a:pt x="10" y="4"/>
                  </a:lnTo>
                  <a:lnTo>
                    <a:pt x="10" y="2"/>
                  </a:lnTo>
                  <a:lnTo>
                    <a:pt x="12" y="0"/>
                  </a:lnTo>
                  <a:lnTo>
                    <a:pt x="16" y="0"/>
                  </a:lnTo>
                  <a:lnTo>
                    <a:pt x="22" y="2"/>
                  </a:lnTo>
                  <a:lnTo>
                    <a:pt x="36" y="2"/>
                  </a:lnTo>
                  <a:lnTo>
                    <a:pt x="48" y="4"/>
                  </a:lnTo>
                  <a:lnTo>
                    <a:pt x="50" y="6"/>
                  </a:lnTo>
                  <a:lnTo>
                    <a:pt x="52" y="8"/>
                  </a:lnTo>
                  <a:lnTo>
                    <a:pt x="54" y="12"/>
                  </a:lnTo>
                  <a:lnTo>
                    <a:pt x="56" y="14"/>
                  </a:lnTo>
                  <a:lnTo>
                    <a:pt x="62" y="16"/>
                  </a:lnTo>
                  <a:lnTo>
                    <a:pt x="70" y="16"/>
                  </a:lnTo>
                  <a:lnTo>
                    <a:pt x="78" y="14"/>
                  </a:lnTo>
                  <a:lnTo>
                    <a:pt x="84" y="12"/>
                  </a:lnTo>
                  <a:lnTo>
                    <a:pt x="88" y="10"/>
                  </a:lnTo>
                  <a:lnTo>
                    <a:pt x="90" y="8"/>
                  </a:lnTo>
                  <a:lnTo>
                    <a:pt x="92" y="10"/>
                  </a:lnTo>
                  <a:lnTo>
                    <a:pt x="94" y="10"/>
                  </a:lnTo>
                  <a:lnTo>
                    <a:pt x="100" y="12"/>
                  </a:lnTo>
                  <a:lnTo>
                    <a:pt x="102" y="16"/>
                  </a:lnTo>
                  <a:lnTo>
                    <a:pt x="106" y="16"/>
                  </a:lnTo>
                  <a:lnTo>
                    <a:pt x="114" y="18"/>
                  </a:lnTo>
                  <a:lnTo>
                    <a:pt x="118" y="20"/>
                  </a:lnTo>
                  <a:lnTo>
                    <a:pt x="118" y="22"/>
                  </a:lnTo>
                  <a:lnTo>
                    <a:pt x="118" y="30"/>
                  </a:lnTo>
                  <a:lnTo>
                    <a:pt x="124" y="32"/>
                  </a:lnTo>
                  <a:lnTo>
                    <a:pt x="132" y="32"/>
                  </a:lnTo>
                  <a:lnTo>
                    <a:pt x="146" y="34"/>
                  </a:lnTo>
                  <a:lnTo>
                    <a:pt x="150" y="36"/>
                  </a:lnTo>
                  <a:lnTo>
                    <a:pt x="162" y="40"/>
                  </a:lnTo>
                  <a:lnTo>
                    <a:pt x="162" y="42"/>
                  </a:lnTo>
                  <a:lnTo>
                    <a:pt x="160" y="46"/>
                  </a:lnTo>
                  <a:lnTo>
                    <a:pt x="156" y="48"/>
                  </a:lnTo>
                  <a:lnTo>
                    <a:pt x="152" y="48"/>
                  </a:lnTo>
                  <a:lnTo>
                    <a:pt x="150" y="46"/>
                  </a:lnTo>
                  <a:lnTo>
                    <a:pt x="146" y="40"/>
                  </a:lnTo>
                  <a:lnTo>
                    <a:pt x="144" y="46"/>
                  </a:lnTo>
                  <a:lnTo>
                    <a:pt x="144" y="48"/>
                  </a:lnTo>
                  <a:lnTo>
                    <a:pt x="142" y="50"/>
                  </a:lnTo>
                  <a:lnTo>
                    <a:pt x="136" y="48"/>
                  </a:lnTo>
                  <a:lnTo>
                    <a:pt x="130" y="46"/>
                  </a:lnTo>
                  <a:lnTo>
                    <a:pt x="126" y="44"/>
                  </a:lnTo>
                  <a:lnTo>
                    <a:pt x="118" y="42"/>
                  </a:lnTo>
                  <a:lnTo>
                    <a:pt x="92" y="42"/>
                  </a:lnTo>
                  <a:lnTo>
                    <a:pt x="90" y="40"/>
                  </a:lnTo>
                  <a:lnTo>
                    <a:pt x="84" y="40"/>
                  </a:lnTo>
                  <a:lnTo>
                    <a:pt x="82" y="38"/>
                  </a:lnTo>
                  <a:lnTo>
                    <a:pt x="80" y="36"/>
                  </a:lnTo>
                  <a:lnTo>
                    <a:pt x="74" y="34"/>
                  </a:lnTo>
                  <a:lnTo>
                    <a:pt x="64" y="32"/>
                  </a:lnTo>
                  <a:lnTo>
                    <a:pt x="56" y="32"/>
                  </a:lnTo>
                  <a:lnTo>
                    <a:pt x="48" y="32"/>
                  </a:lnTo>
                  <a:lnTo>
                    <a:pt x="40" y="32"/>
                  </a:lnTo>
                  <a:lnTo>
                    <a:pt x="36" y="32"/>
                  </a:lnTo>
                  <a:lnTo>
                    <a:pt x="36" y="30"/>
                  </a:lnTo>
                  <a:lnTo>
                    <a:pt x="32" y="26"/>
                  </a:lnTo>
                  <a:lnTo>
                    <a:pt x="24" y="26"/>
                  </a:lnTo>
                  <a:lnTo>
                    <a:pt x="20" y="26"/>
                  </a:lnTo>
                  <a:lnTo>
                    <a:pt x="18" y="22"/>
                  </a:lnTo>
                  <a:lnTo>
                    <a:pt x="16" y="1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62" name="Freeform 275"/>
            <p:cNvSpPr/>
            <p:nvPr/>
          </p:nvSpPr>
          <p:spPr bwMode="auto">
            <a:xfrm>
              <a:off x="7105476" y="4610119"/>
              <a:ext cx="33440" cy="41151"/>
            </a:xfrm>
            <a:custGeom>
              <a:gdLst>
                <a:gd fmla="*/ 0 w 24" name="T0"/>
                <a:gd fmla="*/ 2147483647 h 26" name="T1"/>
                <a:gd fmla="*/ 2147483647 w 24" name="T2"/>
                <a:gd fmla="*/ 2147483647 h 26" name="T3"/>
                <a:gd fmla="*/ 2147483647 w 24" name="T4"/>
                <a:gd fmla="*/ 2147483647 h 26" name="T5"/>
                <a:gd fmla="*/ 2147483647 w 24" name="T6"/>
                <a:gd fmla="*/ 0 h 26" name="T7"/>
                <a:gd fmla="*/ 2147483647 w 24" name="T8"/>
                <a:gd fmla="*/ 0 h 26" name="T9"/>
                <a:gd fmla="*/ 2147483647 w 24" name="T10"/>
                <a:gd fmla="*/ 2147483647 h 26" name="T11"/>
                <a:gd fmla="*/ 2147483647 w 24" name="T12"/>
                <a:gd fmla="*/ 2147483647 h 26" name="T13"/>
                <a:gd fmla="*/ 2147483647 w 24" name="T14"/>
                <a:gd fmla="*/ 2147483647 h 26" name="T15"/>
                <a:gd fmla="*/ 2147483647 w 24" name="T16"/>
                <a:gd fmla="*/ 2147483647 h 26" name="T17"/>
                <a:gd fmla="*/ 2147483647 w 24" name="T18"/>
                <a:gd fmla="*/ 2147483647 h 26" name="T19"/>
                <a:gd fmla="*/ 2147483647 w 24" name="T20"/>
                <a:gd fmla="*/ 2147483647 h 26" name="T21"/>
                <a:gd fmla="*/ 2147483647 w 24" name="T22"/>
                <a:gd fmla="*/ 2147483647 h 26" name="T23"/>
                <a:gd fmla="*/ 2147483647 w 24" name="T24"/>
                <a:gd fmla="*/ 2147483647 h 26" name="T25"/>
                <a:gd fmla="*/ 2147483647 w 24" name="T26"/>
                <a:gd fmla="*/ 2147483647 h 26" name="T27"/>
                <a:gd fmla="*/ 2147483647 w 24" name="T28"/>
                <a:gd fmla="*/ 2147483647 h 26" name="T29"/>
                <a:gd fmla="*/ 2147483647 w 24" name="T30"/>
                <a:gd fmla="*/ 2147483647 h 26" name="T31"/>
                <a:gd fmla="*/ 2147483647 w 24" name="T32"/>
                <a:gd fmla="*/ 2147483647 h 26" name="T33"/>
                <a:gd fmla="*/ 2147483647 w 24" name="T34"/>
                <a:gd fmla="*/ 2147483647 h 26" name="T35"/>
                <a:gd fmla="*/ 0 w 24" name="T36"/>
                <a:gd fmla="*/ 2147483647 h 2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24" name="T57"/>
                <a:gd fmla="*/ 0 h 26" name="T58"/>
                <a:gd fmla="*/ 24 w 24" name="T59"/>
                <a:gd fmla="*/ 26 h 26"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26" w="24">
                  <a:moveTo>
                    <a:pt x="0" y="6"/>
                  </a:moveTo>
                  <a:lnTo>
                    <a:pt x="4" y="4"/>
                  </a:lnTo>
                  <a:lnTo>
                    <a:pt x="6" y="2"/>
                  </a:lnTo>
                  <a:lnTo>
                    <a:pt x="10" y="0"/>
                  </a:lnTo>
                  <a:lnTo>
                    <a:pt x="12" y="0"/>
                  </a:lnTo>
                  <a:lnTo>
                    <a:pt x="14" y="2"/>
                  </a:lnTo>
                  <a:lnTo>
                    <a:pt x="14" y="6"/>
                  </a:lnTo>
                  <a:lnTo>
                    <a:pt x="18" y="12"/>
                  </a:lnTo>
                  <a:lnTo>
                    <a:pt x="24" y="18"/>
                  </a:lnTo>
                  <a:lnTo>
                    <a:pt x="24" y="24"/>
                  </a:lnTo>
                  <a:lnTo>
                    <a:pt x="22" y="26"/>
                  </a:lnTo>
                  <a:lnTo>
                    <a:pt x="14" y="22"/>
                  </a:lnTo>
                  <a:lnTo>
                    <a:pt x="12" y="18"/>
                  </a:lnTo>
                  <a:lnTo>
                    <a:pt x="10" y="16"/>
                  </a:lnTo>
                  <a:lnTo>
                    <a:pt x="12" y="12"/>
                  </a:lnTo>
                  <a:lnTo>
                    <a:pt x="12" y="10"/>
                  </a:lnTo>
                  <a:lnTo>
                    <a:pt x="6" y="8"/>
                  </a:lnTo>
                  <a:lnTo>
                    <a:pt x="2" y="6"/>
                  </a:lnTo>
                  <a:lnTo>
                    <a:pt x="0" y="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63" name="Freeform 276"/>
            <p:cNvSpPr/>
            <p:nvPr/>
          </p:nvSpPr>
          <p:spPr bwMode="auto">
            <a:xfrm>
              <a:off x="7159672" y="4639322"/>
              <a:ext cx="17296" cy="15929"/>
            </a:xfrm>
            <a:custGeom>
              <a:gdLst>
                <a:gd fmla="*/ 2147483647 w 12" name="T0"/>
                <a:gd fmla="*/ 2147483647 h 10" name="T1"/>
                <a:gd fmla="*/ 2147483647 w 12" name="T2"/>
                <a:gd fmla="*/ 2147483647 h 10" name="T3"/>
                <a:gd fmla="*/ 2147483647 w 12" name="T4"/>
                <a:gd fmla="*/ 2147483647 h 10" name="T5"/>
                <a:gd fmla="*/ 2147483647 w 12" name="T6"/>
                <a:gd fmla="*/ 2147483647 h 10" name="T7"/>
                <a:gd fmla="*/ 2147483647 w 12" name="T8"/>
                <a:gd fmla="*/ 2147483647 h 10" name="T9"/>
                <a:gd fmla="*/ 0 w 12" name="T10"/>
                <a:gd fmla="*/ 2147483647 h 10" name="T11"/>
                <a:gd fmla="*/ 2147483647 w 12" name="T12"/>
                <a:gd fmla="*/ 2147483647 h 10" name="T13"/>
                <a:gd fmla="*/ 2147483647 w 12" name="T14"/>
                <a:gd fmla="*/ 0 h 10" name="T15"/>
                <a:gd fmla="*/ 2147483647 w 12" name="T16"/>
                <a:gd fmla="*/ 2147483647 h 1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2" name="T27"/>
                <a:gd fmla="*/ 0 h 10" name="T28"/>
                <a:gd fmla="*/ 12 w 12" name="T29"/>
                <a:gd fmla="*/ 10 h 1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0" w="12">
                  <a:moveTo>
                    <a:pt x="12" y="2"/>
                  </a:moveTo>
                  <a:lnTo>
                    <a:pt x="10" y="6"/>
                  </a:lnTo>
                  <a:lnTo>
                    <a:pt x="10" y="10"/>
                  </a:lnTo>
                  <a:lnTo>
                    <a:pt x="4" y="10"/>
                  </a:lnTo>
                  <a:lnTo>
                    <a:pt x="2" y="8"/>
                  </a:lnTo>
                  <a:lnTo>
                    <a:pt x="0" y="4"/>
                  </a:lnTo>
                  <a:lnTo>
                    <a:pt x="2" y="2"/>
                  </a:lnTo>
                  <a:lnTo>
                    <a:pt x="4" y="0"/>
                  </a:lnTo>
                  <a:lnTo>
                    <a:pt x="12" y="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64" name="Freeform 277"/>
            <p:cNvSpPr/>
            <p:nvPr/>
          </p:nvSpPr>
          <p:spPr bwMode="auto">
            <a:xfrm>
              <a:off x="6948653" y="4592862"/>
              <a:ext cx="13837" cy="17257"/>
            </a:xfrm>
            <a:custGeom>
              <a:gdLst>
                <a:gd fmla="*/ 2147483647 w 10" name="T0"/>
                <a:gd fmla="*/ 0 h 12" name="T1"/>
                <a:gd fmla="*/ 2147483647 w 10" name="T2"/>
                <a:gd fmla="*/ 2147483647 h 12" name="T3"/>
                <a:gd fmla="*/ 2147483647 w 10" name="T4"/>
                <a:gd fmla="*/ 2147483647 h 12" name="T5"/>
                <a:gd fmla="*/ 2147483647 w 10" name="T6"/>
                <a:gd fmla="*/ 2147483647 h 12" name="T7"/>
                <a:gd fmla="*/ 2147483647 w 10" name="T8"/>
                <a:gd fmla="*/ 2147483647 h 12" name="T9"/>
                <a:gd fmla="*/ 2147483647 w 10" name="T10"/>
                <a:gd fmla="*/ 2147483647 h 12" name="T11"/>
                <a:gd fmla="*/ 2147483647 w 10" name="T12"/>
                <a:gd fmla="*/ 2147483647 h 12" name="T13"/>
                <a:gd fmla="*/ 0 w 10" name="T14"/>
                <a:gd fmla="*/ 2147483647 h 12" name="T15"/>
                <a:gd fmla="*/ 2147483647 w 10" name="T16"/>
                <a:gd fmla="*/ 0 h 12" name="T17"/>
                <a:gd fmla="*/ 2147483647 w 10" name="T18"/>
                <a:gd fmla="*/ 0 h 12" name="T19"/>
                <a:gd fmla="*/ 2147483647 w 10" name="T20"/>
                <a:gd fmla="*/ 0 h 1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0" name="T33"/>
                <a:gd fmla="*/ 0 h 12" name="T34"/>
                <a:gd fmla="*/ 10 w 10" name="T35"/>
                <a:gd fmla="*/ 12 h 12"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2" w="10">
                  <a:moveTo>
                    <a:pt x="6" y="0"/>
                  </a:moveTo>
                  <a:lnTo>
                    <a:pt x="6" y="6"/>
                  </a:lnTo>
                  <a:lnTo>
                    <a:pt x="10" y="8"/>
                  </a:lnTo>
                  <a:lnTo>
                    <a:pt x="10" y="12"/>
                  </a:lnTo>
                  <a:lnTo>
                    <a:pt x="6" y="12"/>
                  </a:lnTo>
                  <a:lnTo>
                    <a:pt x="4" y="10"/>
                  </a:lnTo>
                  <a:lnTo>
                    <a:pt x="2" y="8"/>
                  </a:lnTo>
                  <a:lnTo>
                    <a:pt x="0" y="4"/>
                  </a:lnTo>
                  <a:lnTo>
                    <a:pt x="2" y="0"/>
                  </a:lnTo>
                  <a:lnTo>
                    <a:pt x="4" y="0"/>
                  </a:lnTo>
                  <a:lnTo>
                    <a:pt x="6"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65" name="Freeform 278"/>
            <p:cNvSpPr/>
            <p:nvPr/>
          </p:nvSpPr>
          <p:spPr bwMode="auto">
            <a:xfrm>
              <a:off x="6917519" y="4522508"/>
              <a:ext cx="17296" cy="22567"/>
            </a:xfrm>
            <a:custGeom>
              <a:gdLst>
                <a:gd fmla="*/ 2147483647 w 12" name="T0"/>
                <a:gd fmla="*/ 2147483647 h 14" name="T1"/>
                <a:gd fmla="*/ 2147483647 w 12" name="T2"/>
                <a:gd fmla="*/ 2147483647 h 14" name="T3"/>
                <a:gd fmla="*/ 2147483647 w 12" name="T4"/>
                <a:gd fmla="*/ 2147483647 h 14" name="T5"/>
                <a:gd fmla="*/ 2147483647 w 12" name="T6"/>
                <a:gd fmla="*/ 2147483647 h 14" name="T7"/>
                <a:gd fmla="*/ 0 w 12" name="T8"/>
                <a:gd fmla="*/ 2147483647 h 14" name="T9"/>
                <a:gd fmla="*/ 0 w 12" name="T10"/>
                <a:gd fmla="*/ 2147483647 h 14" name="T11"/>
                <a:gd fmla="*/ 0 w 12" name="T12"/>
                <a:gd fmla="*/ 0 h 14" name="T13"/>
                <a:gd fmla="*/ 2147483647 w 12" name="T14"/>
                <a:gd fmla="*/ 2147483647 h 14" name="T15"/>
                <a:gd fmla="*/ 2147483647 w 12" name="T16"/>
                <a:gd fmla="*/ 2147483647 h 14" name="T17"/>
                <a:gd fmla="*/ 2147483647 w 12" name="T18"/>
                <a:gd fmla="*/ 2147483647 h 1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2" name="T30"/>
                <a:gd fmla="*/ 0 h 14" name="T31"/>
                <a:gd fmla="*/ 12 w 12" name="T32"/>
                <a:gd fmla="*/ 14 h 1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4" w="12">
                  <a:moveTo>
                    <a:pt x="12" y="8"/>
                  </a:moveTo>
                  <a:lnTo>
                    <a:pt x="10" y="12"/>
                  </a:lnTo>
                  <a:lnTo>
                    <a:pt x="8" y="14"/>
                  </a:lnTo>
                  <a:lnTo>
                    <a:pt x="4" y="12"/>
                  </a:lnTo>
                  <a:lnTo>
                    <a:pt x="0" y="8"/>
                  </a:lnTo>
                  <a:lnTo>
                    <a:pt x="0" y="6"/>
                  </a:lnTo>
                  <a:lnTo>
                    <a:pt x="0" y="0"/>
                  </a:lnTo>
                  <a:lnTo>
                    <a:pt x="6" y="4"/>
                  </a:lnTo>
                  <a:lnTo>
                    <a:pt x="10" y="6"/>
                  </a:lnTo>
                  <a:lnTo>
                    <a:pt x="12"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66" name="Freeform 279"/>
            <p:cNvSpPr/>
            <p:nvPr/>
          </p:nvSpPr>
          <p:spPr bwMode="auto">
            <a:xfrm>
              <a:off x="7673959" y="4888882"/>
              <a:ext cx="29981" cy="15929"/>
            </a:xfrm>
            <a:custGeom>
              <a:gdLst>
                <a:gd fmla="*/ 0 w 20" name="T0"/>
                <a:gd fmla="*/ 0 h 10" name="T1"/>
                <a:gd fmla="*/ 0 w 20" name="T2"/>
                <a:gd fmla="*/ 2147483647 h 10" name="T3"/>
                <a:gd fmla="*/ 2147483647 w 20" name="T4"/>
                <a:gd fmla="*/ 2147483647 h 10" name="T5"/>
                <a:gd fmla="*/ 2147483647 w 20" name="T6"/>
                <a:gd fmla="*/ 2147483647 h 10" name="T7"/>
                <a:gd fmla="*/ 2147483647 w 20" name="T8"/>
                <a:gd fmla="*/ 2147483647 h 10" name="T9"/>
                <a:gd fmla="*/ 2147483647 w 20" name="T10"/>
                <a:gd fmla="*/ 2147483647 h 10" name="T11"/>
                <a:gd fmla="*/ 2147483647 w 20" name="T12"/>
                <a:gd fmla="*/ 2147483647 h 10" name="T13"/>
                <a:gd fmla="*/ 2147483647 w 20" name="T14"/>
                <a:gd fmla="*/ 0 h 10" name="T15"/>
                <a:gd fmla="*/ 2147483647 w 20" name="T16"/>
                <a:gd fmla="*/ 0 h 10" name="T17"/>
                <a:gd fmla="*/ 0 w 20" name="T18"/>
                <a:gd fmla="*/ 0 h 1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0" name="T30"/>
                <a:gd fmla="*/ 0 h 10" name="T31"/>
                <a:gd fmla="*/ 20 w 20" name="T32"/>
                <a:gd fmla="*/ 10 h 1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0" w="20">
                  <a:moveTo>
                    <a:pt x="0" y="0"/>
                  </a:moveTo>
                  <a:lnTo>
                    <a:pt x="0" y="8"/>
                  </a:lnTo>
                  <a:lnTo>
                    <a:pt x="4" y="10"/>
                  </a:lnTo>
                  <a:lnTo>
                    <a:pt x="10" y="10"/>
                  </a:lnTo>
                  <a:lnTo>
                    <a:pt x="14" y="10"/>
                  </a:lnTo>
                  <a:lnTo>
                    <a:pt x="16" y="6"/>
                  </a:lnTo>
                  <a:lnTo>
                    <a:pt x="20" y="2"/>
                  </a:lnTo>
                  <a:lnTo>
                    <a:pt x="16" y="0"/>
                  </a:lnTo>
                  <a:lnTo>
                    <a:pt x="10" y="0"/>
                  </a:lnTo>
                  <a:lnTo>
                    <a:pt x="0"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67" name="Freeform 280"/>
            <p:cNvSpPr/>
            <p:nvPr/>
          </p:nvSpPr>
          <p:spPr bwMode="auto">
            <a:xfrm>
              <a:off x="7730461" y="5734463"/>
              <a:ext cx="95708" cy="92921"/>
            </a:xfrm>
            <a:custGeom>
              <a:gdLst>
                <a:gd fmla="*/ 2147483647 w 66" name="T0"/>
                <a:gd fmla="*/ 2147483647 h 58" name="T1"/>
                <a:gd fmla="*/ 2147483647 w 66" name="T2"/>
                <a:gd fmla="*/ 2147483647 h 58" name="T3"/>
                <a:gd fmla="*/ 2147483647 w 66" name="T4"/>
                <a:gd fmla="*/ 2147483647 h 58" name="T5"/>
                <a:gd fmla="*/ 2147483647 w 66" name="T6"/>
                <a:gd fmla="*/ 2147483647 h 58" name="T7"/>
                <a:gd fmla="*/ 2147483647 w 66" name="T8"/>
                <a:gd fmla="*/ 2147483647 h 58" name="T9"/>
                <a:gd fmla="*/ 2147483647 w 66" name="T10"/>
                <a:gd fmla="*/ 2147483647 h 58" name="T11"/>
                <a:gd fmla="*/ 2147483647 w 66" name="T12"/>
                <a:gd fmla="*/ 2147483647 h 58" name="T13"/>
                <a:gd fmla="*/ 2147483647 w 66" name="T14"/>
                <a:gd fmla="*/ 2147483647 h 58" name="T15"/>
                <a:gd fmla="*/ 2147483647 w 66" name="T16"/>
                <a:gd fmla="*/ 2147483647 h 58" name="T17"/>
                <a:gd fmla="*/ 2147483647 w 66" name="T18"/>
                <a:gd fmla="*/ 2147483647 h 58" name="T19"/>
                <a:gd fmla="*/ 2147483647 w 66" name="T20"/>
                <a:gd fmla="*/ 2147483647 h 58" name="T21"/>
                <a:gd fmla="*/ 2147483647 w 66" name="T22"/>
                <a:gd fmla="*/ 2147483647 h 58" name="T23"/>
                <a:gd fmla="*/ 2147483647 w 66" name="T24"/>
                <a:gd fmla="*/ 2147483647 h 58" name="T25"/>
                <a:gd fmla="*/ 2147483647 w 66" name="T26"/>
                <a:gd fmla="*/ 2147483647 h 58" name="T27"/>
                <a:gd fmla="*/ 2147483647 w 66" name="T28"/>
                <a:gd fmla="*/ 2147483647 h 58" name="T29"/>
                <a:gd fmla="*/ 2147483647 w 66" name="T30"/>
                <a:gd fmla="*/ 2147483647 h 58" name="T31"/>
                <a:gd fmla="*/ 2147483647 w 66" name="T32"/>
                <a:gd fmla="*/ 2147483647 h 58" name="T33"/>
                <a:gd fmla="*/ 2147483647 w 66" name="T34"/>
                <a:gd fmla="*/ 2147483647 h 58" name="T35"/>
                <a:gd fmla="*/ 2147483647 w 66" name="T36"/>
                <a:gd fmla="*/ 2147483647 h 58" name="T37"/>
                <a:gd fmla="*/ 2147483647 w 66" name="T38"/>
                <a:gd fmla="*/ 2147483647 h 58" name="T39"/>
                <a:gd fmla="*/ 2147483647 w 66" name="T40"/>
                <a:gd fmla="*/ 2147483647 h 58" name="T41"/>
                <a:gd fmla="*/ 2147483647 w 66" name="T42"/>
                <a:gd fmla="*/ 2147483647 h 58" name="T43"/>
                <a:gd fmla="*/ 2147483647 w 66" name="T44"/>
                <a:gd fmla="*/ 2147483647 h 58" name="T45"/>
                <a:gd fmla="*/ 2147483647 w 66" name="T46"/>
                <a:gd fmla="*/ 2147483647 h 58" name="T47"/>
                <a:gd fmla="*/ 2147483647 w 66" name="T48"/>
                <a:gd fmla="*/ 2147483647 h 58" name="T49"/>
                <a:gd fmla="*/ 0 w 66" name="T50"/>
                <a:gd fmla="*/ 2147483647 h 58" name="T51"/>
                <a:gd fmla="*/ 0 w 66" name="T52"/>
                <a:gd fmla="*/ 2147483647 h 58" name="T53"/>
                <a:gd fmla="*/ 0 w 66" name="T54"/>
                <a:gd fmla="*/ 2147483647 h 58" name="T55"/>
                <a:gd fmla="*/ 0 w 66" name="T56"/>
                <a:gd fmla="*/ 2147483647 h 58" name="T57"/>
                <a:gd fmla="*/ 2147483647 w 66" name="T58"/>
                <a:gd fmla="*/ 2147483647 h 58" name="T59"/>
                <a:gd fmla="*/ 2147483647 w 66" name="T60"/>
                <a:gd fmla="*/ 2147483647 h 58" name="T61"/>
                <a:gd fmla="*/ 2147483647 w 66" name="T62"/>
                <a:gd fmla="*/ 2147483647 h 58" name="T63"/>
                <a:gd fmla="*/ 2147483647 w 66" name="T64"/>
                <a:gd fmla="*/ 2147483647 h 58" name="T65"/>
                <a:gd fmla="*/ 2147483647 w 66" name="T66"/>
                <a:gd fmla="*/ 2147483647 h 58" name="T67"/>
                <a:gd fmla="*/ 2147483647 w 66" name="T68"/>
                <a:gd fmla="*/ 2147483647 h 58" name="T69"/>
                <a:gd fmla="*/ 2147483647 w 66" name="T70"/>
                <a:gd fmla="*/ 2147483647 h 58" name="T71"/>
                <a:gd fmla="*/ 2147483647 w 66" name="T72"/>
                <a:gd fmla="*/ 0 h 58" name="T73"/>
                <a:gd fmla="*/ 2147483647 w 66" name="T74"/>
                <a:gd fmla="*/ 2147483647 h 58" name="T75"/>
                <a:gd fmla="*/ 2147483647 w 66" name="T76"/>
                <a:gd fmla="*/ 2147483647 h 58"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66" name="T117"/>
                <a:gd fmla="*/ 0 h 58" name="T118"/>
                <a:gd fmla="*/ 66 w 66" name="T119"/>
                <a:gd fmla="*/ 58 h 58"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57" w="66">
                  <a:moveTo>
                    <a:pt x="18" y="2"/>
                  </a:moveTo>
                  <a:lnTo>
                    <a:pt x="24" y="8"/>
                  </a:lnTo>
                  <a:lnTo>
                    <a:pt x="28" y="10"/>
                  </a:lnTo>
                  <a:lnTo>
                    <a:pt x="32" y="12"/>
                  </a:lnTo>
                  <a:lnTo>
                    <a:pt x="40" y="12"/>
                  </a:lnTo>
                  <a:lnTo>
                    <a:pt x="46" y="10"/>
                  </a:lnTo>
                  <a:lnTo>
                    <a:pt x="58" y="6"/>
                  </a:lnTo>
                  <a:lnTo>
                    <a:pt x="66" y="6"/>
                  </a:lnTo>
                  <a:lnTo>
                    <a:pt x="66" y="8"/>
                  </a:lnTo>
                  <a:lnTo>
                    <a:pt x="64" y="12"/>
                  </a:lnTo>
                  <a:lnTo>
                    <a:pt x="60" y="16"/>
                  </a:lnTo>
                  <a:lnTo>
                    <a:pt x="56" y="24"/>
                  </a:lnTo>
                  <a:lnTo>
                    <a:pt x="54" y="32"/>
                  </a:lnTo>
                  <a:lnTo>
                    <a:pt x="50" y="34"/>
                  </a:lnTo>
                  <a:lnTo>
                    <a:pt x="46" y="36"/>
                  </a:lnTo>
                  <a:lnTo>
                    <a:pt x="42" y="42"/>
                  </a:lnTo>
                  <a:lnTo>
                    <a:pt x="38" y="48"/>
                  </a:lnTo>
                  <a:lnTo>
                    <a:pt x="34" y="50"/>
                  </a:lnTo>
                  <a:lnTo>
                    <a:pt x="32" y="52"/>
                  </a:lnTo>
                  <a:lnTo>
                    <a:pt x="30" y="50"/>
                  </a:lnTo>
                  <a:lnTo>
                    <a:pt x="28" y="46"/>
                  </a:lnTo>
                  <a:lnTo>
                    <a:pt x="18" y="54"/>
                  </a:lnTo>
                  <a:lnTo>
                    <a:pt x="16" y="56"/>
                  </a:lnTo>
                  <a:lnTo>
                    <a:pt x="10" y="58"/>
                  </a:lnTo>
                  <a:lnTo>
                    <a:pt x="4" y="56"/>
                  </a:lnTo>
                  <a:lnTo>
                    <a:pt x="0" y="52"/>
                  </a:lnTo>
                  <a:lnTo>
                    <a:pt x="0" y="48"/>
                  </a:lnTo>
                  <a:lnTo>
                    <a:pt x="0" y="42"/>
                  </a:lnTo>
                  <a:lnTo>
                    <a:pt x="0" y="38"/>
                  </a:lnTo>
                  <a:lnTo>
                    <a:pt x="2" y="36"/>
                  </a:lnTo>
                  <a:lnTo>
                    <a:pt x="6" y="32"/>
                  </a:lnTo>
                  <a:lnTo>
                    <a:pt x="8" y="32"/>
                  </a:lnTo>
                  <a:lnTo>
                    <a:pt x="8" y="28"/>
                  </a:lnTo>
                  <a:lnTo>
                    <a:pt x="6" y="20"/>
                  </a:lnTo>
                  <a:lnTo>
                    <a:pt x="8" y="16"/>
                  </a:lnTo>
                  <a:lnTo>
                    <a:pt x="12" y="8"/>
                  </a:lnTo>
                  <a:lnTo>
                    <a:pt x="18" y="0"/>
                  </a:lnTo>
                  <a:lnTo>
                    <a:pt x="18" y="4"/>
                  </a:lnTo>
                  <a:lnTo>
                    <a:pt x="18" y="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68" name="Freeform 281"/>
            <p:cNvSpPr/>
            <p:nvPr/>
          </p:nvSpPr>
          <p:spPr bwMode="auto">
            <a:xfrm>
              <a:off x="8116753" y="5739773"/>
              <a:ext cx="267521" cy="179205"/>
            </a:xfrm>
            <a:custGeom>
              <a:gdLst>
                <a:gd fmla="*/ 2147483647 w 184" name="T0"/>
                <a:gd fmla="*/ 2147483647 h 114" name="T1"/>
                <a:gd fmla="*/ 2147483647 w 184" name="T2"/>
                <a:gd fmla="*/ 2147483647 h 114" name="T3"/>
                <a:gd fmla="*/ 2147483647 w 184" name="T4"/>
                <a:gd fmla="*/ 2147483647 h 114" name="T5"/>
                <a:gd fmla="*/ 2147483647 w 184" name="T6"/>
                <a:gd fmla="*/ 2147483647 h 114" name="T7"/>
                <a:gd fmla="*/ 2147483647 w 184" name="T8"/>
                <a:gd fmla="*/ 2147483647 h 114" name="T9"/>
                <a:gd fmla="*/ 2147483647 w 184" name="T10"/>
                <a:gd fmla="*/ 2147483647 h 114" name="T11"/>
                <a:gd fmla="*/ 2147483647 w 184" name="T12"/>
                <a:gd fmla="*/ 2147483647 h 114" name="T13"/>
                <a:gd fmla="*/ 2147483647 w 184" name="T14"/>
                <a:gd fmla="*/ 0 h 114" name="T15"/>
                <a:gd fmla="*/ 2147483647 w 184" name="T16"/>
                <a:gd fmla="*/ 2147483647 h 114" name="T17"/>
                <a:gd fmla="*/ 2147483647 w 184" name="T18"/>
                <a:gd fmla="*/ 2147483647 h 114" name="T19"/>
                <a:gd fmla="*/ 2147483647 w 184" name="T20"/>
                <a:gd fmla="*/ 2147483647 h 114" name="T21"/>
                <a:gd fmla="*/ 2147483647 w 184" name="T22"/>
                <a:gd fmla="*/ 2147483647 h 114" name="T23"/>
                <a:gd fmla="*/ 2147483647 w 184" name="T24"/>
                <a:gd fmla="*/ 2147483647 h 114" name="T25"/>
                <a:gd fmla="*/ 2147483647 w 184" name="T26"/>
                <a:gd fmla="*/ 2147483647 h 114" name="T27"/>
                <a:gd fmla="*/ 2147483647 w 184" name="T28"/>
                <a:gd fmla="*/ 2147483647 h 114" name="T29"/>
                <a:gd fmla="*/ 2147483647 w 184" name="T30"/>
                <a:gd fmla="*/ 2147483647 h 114" name="T31"/>
                <a:gd fmla="*/ 2147483647 w 184" name="T32"/>
                <a:gd fmla="*/ 2147483647 h 114" name="T33"/>
                <a:gd fmla="*/ 2147483647 w 184" name="T34"/>
                <a:gd fmla="*/ 2147483647 h 114" name="T35"/>
                <a:gd fmla="*/ 2147483647 w 184" name="T36"/>
                <a:gd fmla="*/ 2147483647 h 114" name="T37"/>
                <a:gd fmla="*/ 2147483647 w 184" name="T38"/>
                <a:gd fmla="*/ 2147483647 h 114" name="T39"/>
                <a:gd fmla="*/ 2147483647 w 184" name="T40"/>
                <a:gd fmla="*/ 2147483647 h 114" name="T41"/>
                <a:gd fmla="*/ 2147483647 w 184" name="T42"/>
                <a:gd fmla="*/ 2147483647 h 114" name="T43"/>
                <a:gd fmla="*/ 2147483647 w 184" name="T44"/>
                <a:gd fmla="*/ 2147483647 h 114" name="T45"/>
                <a:gd fmla="*/ 2147483647 w 184" name="T46"/>
                <a:gd fmla="*/ 2147483647 h 114" name="T47"/>
                <a:gd fmla="*/ 2147483647 w 184" name="T48"/>
                <a:gd fmla="*/ 2147483647 h 114" name="T49"/>
                <a:gd fmla="*/ 2147483647 w 184" name="T50"/>
                <a:gd fmla="*/ 2147483647 h 114" name="T51"/>
                <a:gd fmla="*/ 2147483647 w 184" name="T52"/>
                <a:gd fmla="*/ 2147483647 h 114" name="T53"/>
                <a:gd fmla="*/ 2147483647 w 184" name="T54"/>
                <a:gd fmla="*/ 2147483647 h 114" name="T55"/>
                <a:gd fmla="*/ 2147483647 w 184" name="T56"/>
                <a:gd fmla="*/ 2147483647 h 114" name="T57"/>
                <a:gd fmla="*/ 2147483647 w 184" name="T58"/>
                <a:gd fmla="*/ 2147483647 h 114" name="T59"/>
                <a:gd fmla="*/ 2147483647 w 184" name="T60"/>
                <a:gd fmla="*/ 2147483647 h 114" name="T61"/>
                <a:gd fmla="*/ 2147483647 w 184" name="T62"/>
                <a:gd fmla="*/ 2147483647 h 114" name="T63"/>
                <a:gd fmla="*/ 2147483647 w 184" name="T64"/>
                <a:gd fmla="*/ 2147483647 h 114" name="T65"/>
                <a:gd fmla="*/ 2147483647 w 184" name="T66"/>
                <a:gd fmla="*/ 2147483647 h 114" name="T67"/>
                <a:gd fmla="*/ 2147483647 w 184" name="T68"/>
                <a:gd fmla="*/ 2147483647 h 114" name="T69"/>
                <a:gd fmla="*/ 2147483647 w 184" name="T70"/>
                <a:gd fmla="*/ 2147483647 h 114" name="T71"/>
                <a:gd fmla="*/ 2147483647 w 184" name="T72"/>
                <a:gd fmla="*/ 2147483647 h 114" name="T73"/>
                <a:gd fmla="*/ 2147483647 w 184" name="T74"/>
                <a:gd fmla="*/ 2147483647 h 114" name="T75"/>
                <a:gd fmla="*/ 2147483647 w 184" name="T76"/>
                <a:gd fmla="*/ 2147483647 h 114" name="T77"/>
                <a:gd fmla="*/ 2147483647 w 184" name="T78"/>
                <a:gd fmla="*/ 2147483647 h 114" name="T79"/>
                <a:gd fmla="*/ 2147483647 w 184" name="T80"/>
                <a:gd fmla="*/ 2147483647 h 114" name="T81"/>
                <a:gd fmla="*/ 2147483647 w 184" name="T82"/>
                <a:gd fmla="*/ 2147483647 h 114" name="T83"/>
                <a:gd fmla="*/ 0 w 184" name="T84"/>
                <a:gd fmla="*/ 2147483647 h 114" name="T85"/>
                <a:gd fmla="*/ 0 w 184" name="T86"/>
                <a:gd fmla="*/ 2147483647 h 114" name="T87"/>
                <a:gd fmla="*/ 2147483647 w 184" name="T88"/>
                <a:gd fmla="*/ 2147483647 h 114" name="T89"/>
                <a:gd fmla="*/ 2147483647 w 184" name="T90"/>
                <a:gd fmla="*/ 2147483647 h 114" name="T91"/>
                <a:gd fmla="*/ 2147483647 w 184" name="T92"/>
                <a:gd fmla="*/ 2147483647 h 114" name="T93"/>
                <a:gd fmla="*/ 2147483647 w 184" name="T94"/>
                <a:gd fmla="*/ 2147483647 h 114" name="T95"/>
                <a:gd fmla="*/ 2147483647 w 184" name="T96"/>
                <a:gd fmla="*/ 2147483647 h 114" name="T97"/>
                <a:gd fmla="*/ 2147483647 w 184" name="T98"/>
                <a:gd fmla="*/ 2147483647 h 114" name="T99"/>
                <a:gd fmla="*/ 2147483647 w 184" name="T100"/>
                <a:gd fmla="*/ 2147483647 h 114" name="T101"/>
                <a:gd fmla="*/ 2147483647 w 184" name="T102"/>
                <a:gd fmla="*/ 2147483647 h 114" name="T103"/>
                <a:gd fmla="*/ 2147483647 w 184" name="T104"/>
                <a:gd fmla="*/ 2147483647 h 114" name="T105"/>
                <a:gd fmla="*/ 2147483647 w 184" name="T106"/>
                <a:gd fmla="*/ 2147483647 h 114"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184" name="T162"/>
                <a:gd fmla="*/ 0 h 114" name="T163"/>
                <a:gd fmla="*/ 184 w 184" name="T164"/>
                <a:gd fmla="*/ 114 h 114"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114" w="184">
                  <a:moveTo>
                    <a:pt x="110" y="42"/>
                  </a:moveTo>
                  <a:lnTo>
                    <a:pt x="120" y="32"/>
                  </a:lnTo>
                  <a:lnTo>
                    <a:pt x="132" y="24"/>
                  </a:lnTo>
                  <a:lnTo>
                    <a:pt x="138" y="22"/>
                  </a:lnTo>
                  <a:lnTo>
                    <a:pt x="144" y="18"/>
                  </a:lnTo>
                  <a:lnTo>
                    <a:pt x="154" y="6"/>
                  </a:lnTo>
                  <a:lnTo>
                    <a:pt x="162" y="2"/>
                  </a:lnTo>
                  <a:lnTo>
                    <a:pt x="166" y="0"/>
                  </a:lnTo>
                  <a:lnTo>
                    <a:pt x="172" y="2"/>
                  </a:lnTo>
                  <a:lnTo>
                    <a:pt x="168" y="6"/>
                  </a:lnTo>
                  <a:lnTo>
                    <a:pt x="166" y="14"/>
                  </a:lnTo>
                  <a:lnTo>
                    <a:pt x="172" y="12"/>
                  </a:lnTo>
                  <a:lnTo>
                    <a:pt x="176" y="10"/>
                  </a:lnTo>
                  <a:lnTo>
                    <a:pt x="184" y="6"/>
                  </a:lnTo>
                  <a:lnTo>
                    <a:pt x="184" y="16"/>
                  </a:lnTo>
                  <a:lnTo>
                    <a:pt x="178" y="18"/>
                  </a:lnTo>
                  <a:lnTo>
                    <a:pt x="176" y="22"/>
                  </a:lnTo>
                  <a:lnTo>
                    <a:pt x="172" y="28"/>
                  </a:lnTo>
                  <a:lnTo>
                    <a:pt x="168" y="32"/>
                  </a:lnTo>
                  <a:lnTo>
                    <a:pt x="164" y="34"/>
                  </a:lnTo>
                  <a:lnTo>
                    <a:pt x="158" y="36"/>
                  </a:lnTo>
                  <a:lnTo>
                    <a:pt x="140" y="46"/>
                  </a:lnTo>
                  <a:lnTo>
                    <a:pt x="132" y="52"/>
                  </a:lnTo>
                  <a:lnTo>
                    <a:pt x="130" y="54"/>
                  </a:lnTo>
                  <a:lnTo>
                    <a:pt x="128" y="56"/>
                  </a:lnTo>
                  <a:lnTo>
                    <a:pt x="128" y="60"/>
                  </a:lnTo>
                  <a:lnTo>
                    <a:pt x="122" y="64"/>
                  </a:lnTo>
                  <a:lnTo>
                    <a:pt x="114" y="64"/>
                  </a:lnTo>
                  <a:lnTo>
                    <a:pt x="102" y="66"/>
                  </a:lnTo>
                  <a:lnTo>
                    <a:pt x="94" y="70"/>
                  </a:lnTo>
                  <a:lnTo>
                    <a:pt x="86" y="78"/>
                  </a:lnTo>
                  <a:lnTo>
                    <a:pt x="74" y="90"/>
                  </a:lnTo>
                  <a:lnTo>
                    <a:pt x="70" y="94"/>
                  </a:lnTo>
                  <a:lnTo>
                    <a:pt x="66" y="98"/>
                  </a:lnTo>
                  <a:lnTo>
                    <a:pt x="54" y="100"/>
                  </a:lnTo>
                  <a:lnTo>
                    <a:pt x="50" y="104"/>
                  </a:lnTo>
                  <a:lnTo>
                    <a:pt x="42" y="110"/>
                  </a:lnTo>
                  <a:lnTo>
                    <a:pt x="36" y="112"/>
                  </a:lnTo>
                  <a:lnTo>
                    <a:pt x="28" y="114"/>
                  </a:lnTo>
                  <a:lnTo>
                    <a:pt x="20" y="112"/>
                  </a:lnTo>
                  <a:lnTo>
                    <a:pt x="10" y="108"/>
                  </a:lnTo>
                  <a:lnTo>
                    <a:pt x="2" y="102"/>
                  </a:lnTo>
                  <a:lnTo>
                    <a:pt x="0" y="100"/>
                  </a:lnTo>
                  <a:lnTo>
                    <a:pt x="0" y="96"/>
                  </a:lnTo>
                  <a:lnTo>
                    <a:pt x="8" y="90"/>
                  </a:lnTo>
                  <a:lnTo>
                    <a:pt x="20" y="84"/>
                  </a:lnTo>
                  <a:lnTo>
                    <a:pt x="30" y="78"/>
                  </a:lnTo>
                  <a:lnTo>
                    <a:pt x="40" y="72"/>
                  </a:lnTo>
                  <a:lnTo>
                    <a:pt x="62" y="60"/>
                  </a:lnTo>
                  <a:lnTo>
                    <a:pt x="68" y="58"/>
                  </a:lnTo>
                  <a:lnTo>
                    <a:pt x="72" y="58"/>
                  </a:lnTo>
                  <a:lnTo>
                    <a:pt x="82" y="58"/>
                  </a:lnTo>
                  <a:lnTo>
                    <a:pt x="96" y="52"/>
                  </a:lnTo>
                  <a:lnTo>
                    <a:pt x="110" y="4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69" name="Freeform 282"/>
            <p:cNvSpPr/>
            <p:nvPr/>
          </p:nvSpPr>
          <p:spPr bwMode="auto">
            <a:xfrm>
              <a:off x="8391193" y="5565877"/>
              <a:ext cx="153364" cy="208409"/>
            </a:xfrm>
            <a:custGeom>
              <a:gdLst>
                <a:gd fmla="*/ 2147483647 w 106" name="T0"/>
                <a:gd fmla="*/ 2147483647 h 132" name="T1"/>
                <a:gd fmla="*/ 0 w 106" name="T2"/>
                <a:gd fmla="*/ 2147483647 h 132" name="T3"/>
                <a:gd fmla="*/ 2147483647 w 106" name="T4"/>
                <a:gd fmla="*/ 2147483647 h 132" name="T5"/>
                <a:gd fmla="*/ 2147483647 w 106" name="T6"/>
                <a:gd fmla="*/ 2147483647 h 132" name="T7"/>
                <a:gd fmla="*/ 2147483647 w 106" name="T8"/>
                <a:gd fmla="*/ 2147483647 h 132" name="T9"/>
                <a:gd fmla="*/ 2147483647 w 106" name="T10"/>
                <a:gd fmla="*/ 2147483647 h 132" name="T11"/>
                <a:gd fmla="*/ 2147483647 w 106" name="T12"/>
                <a:gd fmla="*/ 2147483647 h 132" name="T13"/>
                <a:gd fmla="*/ 2147483647 w 106" name="T14"/>
                <a:gd fmla="*/ 2147483647 h 132" name="T15"/>
                <a:gd fmla="*/ 2147483647 w 106" name="T16"/>
                <a:gd fmla="*/ 2147483647 h 132" name="T17"/>
                <a:gd fmla="*/ 2147483647 w 106" name="T18"/>
                <a:gd fmla="*/ 2147483647 h 132" name="T19"/>
                <a:gd fmla="*/ 2147483647 w 106" name="T20"/>
                <a:gd fmla="*/ 2147483647 h 132" name="T21"/>
                <a:gd fmla="*/ 2147483647 w 106" name="T22"/>
                <a:gd fmla="*/ 2147483647 h 132" name="T23"/>
                <a:gd fmla="*/ 2147483647 w 106" name="T24"/>
                <a:gd fmla="*/ 2147483647 h 132" name="T25"/>
                <a:gd fmla="*/ 2147483647 w 106" name="T26"/>
                <a:gd fmla="*/ 2147483647 h 132" name="T27"/>
                <a:gd fmla="*/ 2147483647 w 106" name="T28"/>
                <a:gd fmla="*/ 2147483647 h 132" name="T29"/>
                <a:gd fmla="*/ 2147483647 w 106" name="T30"/>
                <a:gd fmla="*/ 2147483647 h 132" name="T31"/>
                <a:gd fmla="*/ 2147483647 w 106" name="T32"/>
                <a:gd fmla="*/ 2147483647 h 132" name="T33"/>
                <a:gd fmla="*/ 2147483647 w 106" name="T34"/>
                <a:gd fmla="*/ 0 h 132" name="T35"/>
                <a:gd fmla="*/ 2147483647 w 106" name="T36"/>
                <a:gd fmla="*/ 2147483647 h 132" name="T37"/>
                <a:gd fmla="*/ 2147483647 w 106" name="T38"/>
                <a:gd fmla="*/ 2147483647 h 132" name="T39"/>
                <a:gd fmla="*/ 2147483647 w 106" name="T40"/>
                <a:gd fmla="*/ 2147483647 h 132" name="T41"/>
                <a:gd fmla="*/ 2147483647 w 106" name="T42"/>
                <a:gd fmla="*/ 2147483647 h 132" name="T43"/>
                <a:gd fmla="*/ 2147483647 w 106" name="T44"/>
                <a:gd fmla="*/ 2147483647 h 132" name="T45"/>
                <a:gd fmla="*/ 2147483647 w 106" name="T46"/>
                <a:gd fmla="*/ 2147483647 h 132" name="T47"/>
                <a:gd fmla="*/ 2147483647 w 106" name="T48"/>
                <a:gd fmla="*/ 2147483647 h 132" name="T49"/>
                <a:gd fmla="*/ 2147483647 w 106" name="T50"/>
                <a:gd fmla="*/ 2147483647 h 132" name="T51"/>
                <a:gd fmla="*/ 2147483647 w 106" name="T52"/>
                <a:gd fmla="*/ 2147483647 h 132" name="T53"/>
                <a:gd fmla="*/ 2147483647 w 106" name="T54"/>
                <a:gd fmla="*/ 2147483647 h 132" name="T55"/>
                <a:gd fmla="*/ 2147483647 w 106" name="T56"/>
                <a:gd fmla="*/ 2147483647 h 132" name="T57"/>
                <a:gd fmla="*/ 2147483647 w 106" name="T58"/>
                <a:gd fmla="*/ 2147483647 h 132" name="T59"/>
                <a:gd fmla="*/ 2147483647 w 106" name="T60"/>
                <a:gd fmla="*/ 2147483647 h 132" name="T61"/>
                <a:gd fmla="*/ 2147483647 w 106" name="T62"/>
                <a:gd fmla="*/ 2147483647 h 132" name="T63"/>
                <a:gd fmla="*/ 2147483647 w 106" name="T64"/>
                <a:gd fmla="*/ 2147483647 h 132" name="T65"/>
                <a:gd fmla="*/ 2147483647 w 106" name="T66"/>
                <a:gd fmla="*/ 2147483647 h 132" name="T67"/>
                <a:gd fmla="*/ 2147483647 w 106" name="T68"/>
                <a:gd fmla="*/ 2147483647 h 132" name="T69"/>
                <a:gd fmla="*/ 2147483647 w 106" name="T70"/>
                <a:gd fmla="*/ 2147483647 h 132" name="T71"/>
                <a:gd fmla="*/ 2147483647 w 106" name="T72"/>
                <a:gd fmla="*/ 2147483647 h 132" name="T73"/>
                <a:gd fmla="*/ 2147483647 w 106" name="T74"/>
                <a:gd fmla="*/ 2147483647 h 132" name="T75"/>
                <a:gd fmla="*/ 2147483647 w 106" name="T76"/>
                <a:gd fmla="*/ 2147483647 h 132" name="T77"/>
                <a:gd fmla="*/ 2147483647 w 106" name="T78"/>
                <a:gd fmla="*/ 2147483647 h 132" name="T79"/>
                <a:gd fmla="*/ 2147483647 w 106" name="T80"/>
                <a:gd fmla="*/ 2147483647 h 132"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106" name="T123"/>
                <a:gd fmla="*/ 0 h 132" name="T124"/>
                <a:gd fmla="*/ 106 w 106" name="T125"/>
                <a:gd fmla="*/ 132 h 132"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132" w="105">
                  <a:moveTo>
                    <a:pt x="6" y="132"/>
                  </a:moveTo>
                  <a:lnTo>
                    <a:pt x="2" y="130"/>
                  </a:lnTo>
                  <a:lnTo>
                    <a:pt x="0" y="126"/>
                  </a:lnTo>
                  <a:lnTo>
                    <a:pt x="0" y="122"/>
                  </a:lnTo>
                  <a:lnTo>
                    <a:pt x="2" y="120"/>
                  </a:lnTo>
                  <a:lnTo>
                    <a:pt x="6" y="120"/>
                  </a:lnTo>
                  <a:lnTo>
                    <a:pt x="12" y="116"/>
                  </a:lnTo>
                  <a:lnTo>
                    <a:pt x="18" y="114"/>
                  </a:lnTo>
                  <a:lnTo>
                    <a:pt x="22" y="110"/>
                  </a:lnTo>
                  <a:lnTo>
                    <a:pt x="24" y="104"/>
                  </a:lnTo>
                  <a:lnTo>
                    <a:pt x="16" y="98"/>
                  </a:lnTo>
                  <a:lnTo>
                    <a:pt x="12" y="94"/>
                  </a:lnTo>
                  <a:lnTo>
                    <a:pt x="12" y="90"/>
                  </a:lnTo>
                  <a:lnTo>
                    <a:pt x="14" y="86"/>
                  </a:lnTo>
                  <a:lnTo>
                    <a:pt x="16" y="84"/>
                  </a:lnTo>
                  <a:lnTo>
                    <a:pt x="18" y="84"/>
                  </a:lnTo>
                  <a:lnTo>
                    <a:pt x="20" y="84"/>
                  </a:lnTo>
                  <a:lnTo>
                    <a:pt x="26" y="84"/>
                  </a:lnTo>
                  <a:lnTo>
                    <a:pt x="30" y="82"/>
                  </a:lnTo>
                  <a:lnTo>
                    <a:pt x="34" y="78"/>
                  </a:lnTo>
                  <a:lnTo>
                    <a:pt x="40" y="70"/>
                  </a:lnTo>
                  <a:lnTo>
                    <a:pt x="44" y="68"/>
                  </a:lnTo>
                  <a:lnTo>
                    <a:pt x="48" y="62"/>
                  </a:lnTo>
                  <a:lnTo>
                    <a:pt x="52" y="54"/>
                  </a:lnTo>
                  <a:lnTo>
                    <a:pt x="54" y="44"/>
                  </a:lnTo>
                  <a:lnTo>
                    <a:pt x="58" y="34"/>
                  </a:lnTo>
                  <a:lnTo>
                    <a:pt x="54" y="32"/>
                  </a:lnTo>
                  <a:lnTo>
                    <a:pt x="52" y="30"/>
                  </a:lnTo>
                  <a:lnTo>
                    <a:pt x="52" y="24"/>
                  </a:lnTo>
                  <a:lnTo>
                    <a:pt x="52" y="22"/>
                  </a:lnTo>
                  <a:lnTo>
                    <a:pt x="54" y="20"/>
                  </a:lnTo>
                  <a:lnTo>
                    <a:pt x="52" y="16"/>
                  </a:lnTo>
                  <a:lnTo>
                    <a:pt x="52" y="14"/>
                  </a:lnTo>
                  <a:lnTo>
                    <a:pt x="54" y="4"/>
                  </a:lnTo>
                  <a:lnTo>
                    <a:pt x="56" y="2"/>
                  </a:lnTo>
                  <a:lnTo>
                    <a:pt x="58" y="0"/>
                  </a:lnTo>
                  <a:lnTo>
                    <a:pt x="60" y="4"/>
                  </a:lnTo>
                  <a:lnTo>
                    <a:pt x="64" y="8"/>
                  </a:lnTo>
                  <a:lnTo>
                    <a:pt x="68" y="14"/>
                  </a:lnTo>
                  <a:lnTo>
                    <a:pt x="70" y="20"/>
                  </a:lnTo>
                  <a:lnTo>
                    <a:pt x="70" y="24"/>
                  </a:lnTo>
                  <a:lnTo>
                    <a:pt x="68" y="26"/>
                  </a:lnTo>
                  <a:lnTo>
                    <a:pt x="64" y="28"/>
                  </a:lnTo>
                  <a:lnTo>
                    <a:pt x="62" y="30"/>
                  </a:lnTo>
                  <a:lnTo>
                    <a:pt x="62" y="34"/>
                  </a:lnTo>
                  <a:lnTo>
                    <a:pt x="60" y="38"/>
                  </a:lnTo>
                  <a:lnTo>
                    <a:pt x="58" y="44"/>
                  </a:lnTo>
                  <a:lnTo>
                    <a:pt x="60" y="46"/>
                  </a:lnTo>
                  <a:lnTo>
                    <a:pt x="62" y="48"/>
                  </a:lnTo>
                  <a:lnTo>
                    <a:pt x="66" y="46"/>
                  </a:lnTo>
                  <a:lnTo>
                    <a:pt x="68" y="44"/>
                  </a:lnTo>
                  <a:lnTo>
                    <a:pt x="74" y="38"/>
                  </a:lnTo>
                  <a:lnTo>
                    <a:pt x="74" y="40"/>
                  </a:lnTo>
                  <a:lnTo>
                    <a:pt x="74" y="44"/>
                  </a:lnTo>
                  <a:lnTo>
                    <a:pt x="72" y="48"/>
                  </a:lnTo>
                  <a:lnTo>
                    <a:pt x="70" y="52"/>
                  </a:lnTo>
                  <a:lnTo>
                    <a:pt x="70" y="56"/>
                  </a:lnTo>
                  <a:lnTo>
                    <a:pt x="72" y="60"/>
                  </a:lnTo>
                  <a:lnTo>
                    <a:pt x="76" y="62"/>
                  </a:lnTo>
                  <a:lnTo>
                    <a:pt x="78" y="64"/>
                  </a:lnTo>
                  <a:lnTo>
                    <a:pt x="84" y="62"/>
                  </a:lnTo>
                  <a:lnTo>
                    <a:pt x="88" y="60"/>
                  </a:lnTo>
                  <a:lnTo>
                    <a:pt x="92" y="58"/>
                  </a:lnTo>
                  <a:lnTo>
                    <a:pt x="96" y="56"/>
                  </a:lnTo>
                  <a:lnTo>
                    <a:pt x="102" y="58"/>
                  </a:lnTo>
                  <a:lnTo>
                    <a:pt x="104" y="60"/>
                  </a:lnTo>
                  <a:lnTo>
                    <a:pt x="106" y="62"/>
                  </a:lnTo>
                  <a:lnTo>
                    <a:pt x="104" y="64"/>
                  </a:lnTo>
                  <a:lnTo>
                    <a:pt x="102" y="68"/>
                  </a:lnTo>
                  <a:lnTo>
                    <a:pt x="96" y="70"/>
                  </a:lnTo>
                  <a:lnTo>
                    <a:pt x="80" y="86"/>
                  </a:lnTo>
                  <a:lnTo>
                    <a:pt x="76" y="88"/>
                  </a:lnTo>
                  <a:lnTo>
                    <a:pt x="72" y="86"/>
                  </a:lnTo>
                  <a:lnTo>
                    <a:pt x="68" y="86"/>
                  </a:lnTo>
                  <a:lnTo>
                    <a:pt x="64" y="86"/>
                  </a:lnTo>
                  <a:lnTo>
                    <a:pt x="58" y="92"/>
                  </a:lnTo>
                  <a:lnTo>
                    <a:pt x="54" y="98"/>
                  </a:lnTo>
                  <a:lnTo>
                    <a:pt x="44" y="108"/>
                  </a:lnTo>
                  <a:lnTo>
                    <a:pt x="30" y="118"/>
                  </a:lnTo>
                  <a:lnTo>
                    <a:pt x="18" y="128"/>
                  </a:lnTo>
                  <a:lnTo>
                    <a:pt x="12" y="130"/>
                  </a:lnTo>
                  <a:lnTo>
                    <a:pt x="6" y="13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70" name="Freeform 283"/>
            <p:cNvSpPr/>
            <p:nvPr/>
          </p:nvSpPr>
          <p:spPr bwMode="auto">
            <a:xfrm>
              <a:off x="8418868" y="5151716"/>
              <a:ext cx="56503" cy="70354"/>
            </a:xfrm>
            <a:custGeom>
              <a:gdLst>
                <a:gd fmla="*/ 2147483647 w 38" name="T0"/>
                <a:gd fmla="*/ 2147483647 h 44" name="T1"/>
                <a:gd fmla="*/ 2147483647 w 38" name="T2"/>
                <a:gd fmla="*/ 2147483647 h 44" name="T3"/>
                <a:gd fmla="*/ 2147483647 w 38" name="T4"/>
                <a:gd fmla="*/ 2147483647 h 44" name="T5"/>
                <a:gd fmla="*/ 2147483647 w 38" name="T6"/>
                <a:gd fmla="*/ 2147483647 h 44" name="T7"/>
                <a:gd fmla="*/ 2147483647 w 38" name="T8"/>
                <a:gd fmla="*/ 2147483647 h 44" name="T9"/>
                <a:gd fmla="*/ 2147483647 w 38" name="T10"/>
                <a:gd fmla="*/ 2147483647 h 44" name="T11"/>
                <a:gd fmla="*/ 0 w 38" name="T12"/>
                <a:gd fmla="*/ 2147483647 h 44" name="T13"/>
                <a:gd fmla="*/ 0 w 38" name="T14"/>
                <a:gd fmla="*/ 0 h 44" name="T15"/>
                <a:gd fmla="*/ 2147483647 w 38" name="T16"/>
                <a:gd fmla="*/ 2147483647 h 44" name="T17"/>
                <a:gd fmla="*/ 2147483647 w 38" name="T18"/>
                <a:gd fmla="*/ 2147483647 h 44" name="T19"/>
                <a:gd fmla="*/ 2147483647 w 38" name="T20"/>
                <a:gd fmla="*/ 2147483647 h 44" name="T21"/>
                <a:gd fmla="*/ 2147483647 w 38" name="T22"/>
                <a:gd fmla="*/ 2147483647 h 44" name="T23"/>
                <a:gd fmla="*/ 2147483647 w 38" name="T24"/>
                <a:gd fmla="*/ 2147483647 h 44" name="T25"/>
                <a:gd fmla="*/ 2147483647 w 38" name="T26"/>
                <a:gd fmla="*/ 2147483647 h 44" name="T27"/>
                <a:gd fmla="*/ 2147483647 w 38" name="T28"/>
                <a:gd fmla="*/ 2147483647 h 44" name="T29"/>
                <a:gd fmla="*/ 2147483647 w 38" name="T30"/>
                <a:gd fmla="*/ 2147483647 h 44" name="T31"/>
                <a:gd fmla="*/ 2147483647 w 38" name="T32"/>
                <a:gd fmla="*/ 2147483647 h 44"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38" name="T51"/>
                <a:gd fmla="*/ 0 h 44" name="T52"/>
                <a:gd fmla="*/ 38 w 38" name="T53"/>
                <a:gd fmla="*/ 44 h 44"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44" w="38">
                  <a:moveTo>
                    <a:pt x="38" y="42"/>
                  </a:moveTo>
                  <a:lnTo>
                    <a:pt x="36" y="44"/>
                  </a:lnTo>
                  <a:lnTo>
                    <a:pt x="32" y="42"/>
                  </a:lnTo>
                  <a:lnTo>
                    <a:pt x="26" y="40"/>
                  </a:lnTo>
                  <a:lnTo>
                    <a:pt x="14" y="32"/>
                  </a:lnTo>
                  <a:lnTo>
                    <a:pt x="6" y="20"/>
                  </a:lnTo>
                  <a:lnTo>
                    <a:pt x="0" y="12"/>
                  </a:lnTo>
                  <a:lnTo>
                    <a:pt x="0" y="0"/>
                  </a:lnTo>
                  <a:lnTo>
                    <a:pt x="8" y="4"/>
                  </a:lnTo>
                  <a:lnTo>
                    <a:pt x="12" y="10"/>
                  </a:lnTo>
                  <a:lnTo>
                    <a:pt x="16" y="16"/>
                  </a:lnTo>
                  <a:lnTo>
                    <a:pt x="20" y="22"/>
                  </a:lnTo>
                  <a:lnTo>
                    <a:pt x="24" y="24"/>
                  </a:lnTo>
                  <a:lnTo>
                    <a:pt x="28" y="26"/>
                  </a:lnTo>
                  <a:lnTo>
                    <a:pt x="32" y="28"/>
                  </a:lnTo>
                  <a:lnTo>
                    <a:pt x="34" y="32"/>
                  </a:lnTo>
                  <a:lnTo>
                    <a:pt x="38" y="4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71" name="Freeform 284"/>
            <p:cNvSpPr/>
            <p:nvPr/>
          </p:nvSpPr>
          <p:spPr bwMode="auto">
            <a:xfrm>
              <a:off x="8116753" y="4691093"/>
              <a:ext cx="92249" cy="59734"/>
            </a:xfrm>
            <a:custGeom>
              <a:gdLst>
                <a:gd fmla="*/ 2147483647 w 64" name="T0"/>
                <a:gd fmla="*/ 2147483647 h 38" name="T1"/>
                <a:gd fmla="*/ 2147483647 w 64" name="T2"/>
                <a:gd fmla="*/ 2147483647 h 38" name="T3"/>
                <a:gd fmla="*/ 2147483647 w 64" name="T4"/>
                <a:gd fmla="*/ 2147483647 h 38" name="T5"/>
                <a:gd fmla="*/ 2147483647 w 64" name="T6"/>
                <a:gd fmla="*/ 2147483647 h 38" name="T7"/>
                <a:gd fmla="*/ 2147483647 w 64" name="T8"/>
                <a:gd fmla="*/ 2147483647 h 38" name="T9"/>
                <a:gd fmla="*/ 2147483647 w 64" name="T10"/>
                <a:gd fmla="*/ 2147483647 h 38" name="T11"/>
                <a:gd fmla="*/ 0 w 64" name="T12"/>
                <a:gd fmla="*/ 2147483647 h 38" name="T13"/>
                <a:gd fmla="*/ 0 w 64" name="T14"/>
                <a:gd fmla="*/ 2147483647 h 38" name="T15"/>
                <a:gd fmla="*/ 0 w 64" name="T16"/>
                <a:gd fmla="*/ 2147483647 h 38" name="T17"/>
                <a:gd fmla="*/ 2147483647 w 64" name="T18"/>
                <a:gd fmla="*/ 2147483647 h 38" name="T19"/>
                <a:gd fmla="*/ 2147483647 w 64" name="T20"/>
                <a:gd fmla="*/ 2147483647 h 38" name="T21"/>
                <a:gd fmla="*/ 2147483647 w 64" name="T22"/>
                <a:gd fmla="*/ 2147483647 h 38" name="T23"/>
                <a:gd fmla="*/ 2147483647 w 64" name="T24"/>
                <a:gd fmla="*/ 2147483647 h 38" name="T25"/>
                <a:gd fmla="*/ 2147483647 w 64" name="T26"/>
                <a:gd fmla="*/ 2147483647 h 38" name="T27"/>
                <a:gd fmla="*/ 2147483647 w 64" name="T28"/>
                <a:gd fmla="*/ 2147483647 h 38" name="T29"/>
                <a:gd fmla="*/ 2147483647 w 64" name="T30"/>
                <a:gd fmla="*/ 2147483647 h 38" name="T31"/>
                <a:gd fmla="*/ 2147483647 w 64" name="T32"/>
                <a:gd fmla="*/ 2147483647 h 38" name="T33"/>
                <a:gd fmla="*/ 2147483647 w 64" name="T34"/>
                <a:gd fmla="*/ 2147483647 h 38" name="T35"/>
                <a:gd fmla="*/ 2147483647 w 64" name="T36"/>
                <a:gd fmla="*/ 0 h 38" name="T37"/>
                <a:gd fmla="*/ 2147483647 w 64" name="T38"/>
                <a:gd fmla="*/ 0 h 38" name="T39"/>
                <a:gd fmla="*/ 2147483647 w 64" name="T40"/>
                <a:gd fmla="*/ 2147483647 h 38" name="T41"/>
                <a:gd fmla="*/ 2147483647 w 64" name="T42"/>
                <a:gd fmla="*/ 2147483647 h 38" name="T43"/>
                <a:gd fmla="*/ 2147483647 w 64" name="T44"/>
                <a:gd fmla="*/ 2147483647 h 38" name="T45"/>
                <a:gd fmla="*/ 2147483647 w 64" name="T46"/>
                <a:gd fmla="*/ 2147483647 h 38" name="T47"/>
                <a:gd fmla="*/ 2147483647 w 64" name="T48"/>
                <a:gd fmla="*/ 2147483647 h 38" name="T49"/>
                <a:gd fmla="*/ 2147483647 w 64" name="T50"/>
                <a:gd fmla="*/ 2147483647 h 38" name="T51"/>
                <a:gd fmla="*/ 2147483647 w 64" name="T52"/>
                <a:gd fmla="*/ 2147483647 h 38" name="T53"/>
                <a:gd fmla="*/ 2147483647 w 64" name="T54"/>
                <a:gd fmla="*/ 2147483647 h 38" name="T55"/>
                <a:gd fmla="*/ 2147483647 w 64" name="T56"/>
                <a:gd fmla="*/ 2147483647 h 38" name="T57"/>
                <a:gd fmla="*/ 2147483647 w 64" name="T58"/>
                <a:gd fmla="*/ 2147483647 h 38" name="T59"/>
                <a:gd fmla="*/ 2147483647 w 64" name="T60"/>
                <a:gd fmla="*/ 2147483647 h 38" name="T61"/>
                <a:gd fmla="*/ 2147483647 w 64" name="T62"/>
                <a:gd fmla="*/ 2147483647 h 38" name="T63"/>
                <a:gd fmla="*/ 2147483647 w 64" name="T64"/>
                <a:gd fmla="*/ 2147483647 h 38"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64" name="T99"/>
                <a:gd fmla="*/ 0 h 38" name="T100"/>
                <a:gd fmla="*/ 64 w 64" name="T101"/>
                <a:gd fmla="*/ 38 h 38"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38" w="64">
                  <a:moveTo>
                    <a:pt x="36" y="38"/>
                  </a:moveTo>
                  <a:lnTo>
                    <a:pt x="34" y="38"/>
                  </a:lnTo>
                  <a:lnTo>
                    <a:pt x="30" y="38"/>
                  </a:lnTo>
                  <a:lnTo>
                    <a:pt x="22" y="38"/>
                  </a:lnTo>
                  <a:lnTo>
                    <a:pt x="10" y="36"/>
                  </a:lnTo>
                  <a:lnTo>
                    <a:pt x="2" y="32"/>
                  </a:lnTo>
                  <a:lnTo>
                    <a:pt x="0" y="28"/>
                  </a:lnTo>
                  <a:lnTo>
                    <a:pt x="0" y="26"/>
                  </a:lnTo>
                  <a:lnTo>
                    <a:pt x="0" y="24"/>
                  </a:lnTo>
                  <a:lnTo>
                    <a:pt x="2" y="22"/>
                  </a:lnTo>
                  <a:lnTo>
                    <a:pt x="24" y="22"/>
                  </a:lnTo>
                  <a:lnTo>
                    <a:pt x="28" y="24"/>
                  </a:lnTo>
                  <a:lnTo>
                    <a:pt x="30" y="24"/>
                  </a:lnTo>
                  <a:lnTo>
                    <a:pt x="38" y="22"/>
                  </a:lnTo>
                  <a:lnTo>
                    <a:pt x="42" y="18"/>
                  </a:lnTo>
                  <a:lnTo>
                    <a:pt x="46" y="14"/>
                  </a:lnTo>
                  <a:lnTo>
                    <a:pt x="52" y="10"/>
                  </a:lnTo>
                  <a:lnTo>
                    <a:pt x="52" y="4"/>
                  </a:lnTo>
                  <a:lnTo>
                    <a:pt x="52" y="0"/>
                  </a:lnTo>
                  <a:lnTo>
                    <a:pt x="54" y="0"/>
                  </a:lnTo>
                  <a:lnTo>
                    <a:pt x="56" y="2"/>
                  </a:lnTo>
                  <a:lnTo>
                    <a:pt x="60" y="4"/>
                  </a:lnTo>
                  <a:lnTo>
                    <a:pt x="62" y="8"/>
                  </a:lnTo>
                  <a:lnTo>
                    <a:pt x="64" y="10"/>
                  </a:lnTo>
                  <a:lnTo>
                    <a:pt x="62" y="12"/>
                  </a:lnTo>
                  <a:lnTo>
                    <a:pt x="60" y="16"/>
                  </a:lnTo>
                  <a:lnTo>
                    <a:pt x="58" y="18"/>
                  </a:lnTo>
                  <a:lnTo>
                    <a:pt x="58" y="20"/>
                  </a:lnTo>
                  <a:lnTo>
                    <a:pt x="54" y="26"/>
                  </a:lnTo>
                  <a:lnTo>
                    <a:pt x="46" y="32"/>
                  </a:lnTo>
                  <a:lnTo>
                    <a:pt x="40" y="36"/>
                  </a:lnTo>
                  <a:lnTo>
                    <a:pt x="34" y="38"/>
                  </a:lnTo>
                  <a:lnTo>
                    <a:pt x="36" y="3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72" name="Freeform 285"/>
            <p:cNvSpPr/>
            <p:nvPr/>
          </p:nvSpPr>
          <p:spPr bwMode="auto">
            <a:xfrm>
              <a:off x="7778892" y="4725607"/>
              <a:ext cx="17296" cy="25221"/>
            </a:xfrm>
            <a:custGeom>
              <a:gdLst>
                <a:gd fmla="*/ 2147483647 w 12" name="T0"/>
                <a:gd fmla="*/ 2147483647 h 16" name="T1"/>
                <a:gd fmla="*/ 2147483647 w 12" name="T2"/>
                <a:gd fmla="*/ 2147483647 h 16" name="T3"/>
                <a:gd fmla="*/ 2147483647 w 12" name="T4"/>
                <a:gd fmla="*/ 2147483647 h 16" name="T5"/>
                <a:gd fmla="*/ 2147483647 w 12" name="T6"/>
                <a:gd fmla="*/ 2147483647 h 16" name="T7"/>
                <a:gd fmla="*/ 2147483647 w 12" name="T8"/>
                <a:gd fmla="*/ 2147483647 h 16" name="T9"/>
                <a:gd fmla="*/ 0 w 12" name="T10"/>
                <a:gd fmla="*/ 2147483647 h 16" name="T11"/>
                <a:gd fmla="*/ 2147483647 w 12" name="T12"/>
                <a:gd fmla="*/ 2147483647 h 16" name="T13"/>
                <a:gd fmla="*/ 2147483647 w 12" name="T14"/>
                <a:gd fmla="*/ 0 h 16" name="T15"/>
                <a:gd fmla="*/ 2147483647 w 12" name="T16"/>
                <a:gd fmla="*/ 2147483647 h 16" name="T17"/>
                <a:gd fmla="*/ 2147483647 w 12" name="T18"/>
                <a:gd fmla="*/ 2147483647 h 16" name="T19"/>
                <a:gd fmla="*/ 2147483647 w 12" name="T20"/>
                <a:gd fmla="*/ 2147483647 h 1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2" name="T33"/>
                <a:gd fmla="*/ 0 h 16" name="T34"/>
                <a:gd fmla="*/ 12 w 12" name="T35"/>
                <a:gd fmla="*/ 16 h 16"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6" w="12">
                  <a:moveTo>
                    <a:pt x="12" y="10"/>
                  </a:moveTo>
                  <a:lnTo>
                    <a:pt x="12" y="14"/>
                  </a:lnTo>
                  <a:lnTo>
                    <a:pt x="12" y="16"/>
                  </a:lnTo>
                  <a:lnTo>
                    <a:pt x="6" y="16"/>
                  </a:lnTo>
                  <a:lnTo>
                    <a:pt x="2" y="14"/>
                  </a:lnTo>
                  <a:lnTo>
                    <a:pt x="0" y="10"/>
                  </a:lnTo>
                  <a:lnTo>
                    <a:pt x="2" y="4"/>
                  </a:lnTo>
                  <a:lnTo>
                    <a:pt x="8" y="0"/>
                  </a:lnTo>
                  <a:lnTo>
                    <a:pt x="10" y="6"/>
                  </a:lnTo>
                  <a:lnTo>
                    <a:pt x="10" y="8"/>
                  </a:lnTo>
                  <a:lnTo>
                    <a:pt x="12" y="1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73" name="Freeform 286"/>
            <p:cNvSpPr/>
            <p:nvPr/>
          </p:nvSpPr>
          <p:spPr bwMode="auto">
            <a:xfrm>
              <a:off x="7703940" y="4773395"/>
              <a:ext cx="17296" cy="29203"/>
            </a:xfrm>
            <a:custGeom>
              <a:gdLst>
                <a:gd fmla="*/ 2147483647 w 12" name="T0"/>
                <a:gd fmla="*/ 2147483647 h 20" name="T1"/>
                <a:gd fmla="*/ 2147483647 w 12" name="T2"/>
                <a:gd fmla="*/ 2147483647 h 20" name="T3"/>
                <a:gd fmla="*/ 2147483647 w 12" name="T4"/>
                <a:gd fmla="*/ 0 h 20" name="T5"/>
                <a:gd fmla="*/ 2147483647 w 12" name="T6"/>
                <a:gd fmla="*/ 2147483647 h 20" name="T7"/>
                <a:gd fmla="*/ 2147483647 w 12" name="T8"/>
                <a:gd fmla="*/ 2147483647 h 20" name="T9"/>
                <a:gd fmla="*/ 2147483647 w 12" name="T10"/>
                <a:gd fmla="*/ 2147483647 h 20" name="T11"/>
                <a:gd fmla="*/ 2147483647 w 12" name="T12"/>
                <a:gd fmla="*/ 2147483647 h 20" name="T13"/>
                <a:gd fmla="*/ 0 w 12" name="T14"/>
                <a:gd fmla="*/ 2147483647 h 20" name="T15"/>
                <a:gd fmla="*/ 0 w 12" name="T16"/>
                <a:gd fmla="*/ 2147483647 h 20" name="T17"/>
                <a:gd fmla="*/ 2147483647 w 12" name="T18"/>
                <a:gd fmla="*/ 2147483647 h 20" name="T19"/>
                <a:gd fmla="*/ 2147483647 w 12" name="T20"/>
                <a:gd fmla="*/ 2147483647 h 20" name="T21"/>
                <a:gd fmla="*/ 2147483647 w 12" name="T22"/>
                <a:gd fmla="*/ 2147483647 h 20"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2" name="T36"/>
                <a:gd fmla="*/ 0 h 20" name="T37"/>
                <a:gd fmla="*/ 12 w 12" name="T38"/>
                <a:gd fmla="*/ 20 h 20"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20" w="12">
                  <a:moveTo>
                    <a:pt x="6" y="2"/>
                  </a:moveTo>
                  <a:lnTo>
                    <a:pt x="8" y="2"/>
                  </a:lnTo>
                  <a:lnTo>
                    <a:pt x="8" y="0"/>
                  </a:lnTo>
                  <a:lnTo>
                    <a:pt x="10" y="2"/>
                  </a:lnTo>
                  <a:lnTo>
                    <a:pt x="12" y="4"/>
                  </a:lnTo>
                  <a:lnTo>
                    <a:pt x="10" y="6"/>
                  </a:lnTo>
                  <a:lnTo>
                    <a:pt x="8" y="12"/>
                  </a:lnTo>
                  <a:lnTo>
                    <a:pt x="0" y="20"/>
                  </a:lnTo>
                  <a:lnTo>
                    <a:pt x="0" y="10"/>
                  </a:lnTo>
                  <a:lnTo>
                    <a:pt x="2" y="6"/>
                  </a:lnTo>
                  <a:lnTo>
                    <a:pt x="4" y="4"/>
                  </a:lnTo>
                  <a:lnTo>
                    <a:pt x="6" y="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74" name="Freeform 287"/>
            <p:cNvSpPr/>
            <p:nvPr/>
          </p:nvSpPr>
          <p:spPr bwMode="auto">
            <a:xfrm>
              <a:off x="7635907" y="4645960"/>
              <a:ext cx="73799" cy="34513"/>
            </a:xfrm>
            <a:custGeom>
              <a:gdLst>
                <a:gd fmla="*/ 2147483647 w 50" name="T0"/>
                <a:gd fmla="*/ 2147483647 h 22" name="T1"/>
                <a:gd fmla="*/ 2147483647 w 50" name="T2"/>
                <a:gd fmla="*/ 2147483647 h 22" name="T3"/>
                <a:gd fmla="*/ 2147483647 w 50" name="T4"/>
                <a:gd fmla="*/ 2147483647 h 22" name="T5"/>
                <a:gd fmla="*/ 2147483647 w 50" name="T6"/>
                <a:gd fmla="*/ 2147483647 h 22" name="T7"/>
                <a:gd fmla="*/ 2147483647 w 50" name="T8"/>
                <a:gd fmla="*/ 2147483647 h 22" name="T9"/>
                <a:gd fmla="*/ 2147483647 w 50" name="T10"/>
                <a:gd fmla="*/ 2147483647 h 22" name="T11"/>
                <a:gd fmla="*/ 2147483647 w 50" name="T12"/>
                <a:gd fmla="*/ 2147483647 h 22" name="T13"/>
                <a:gd fmla="*/ 2147483647 w 50" name="T14"/>
                <a:gd fmla="*/ 2147483647 h 22" name="T15"/>
                <a:gd fmla="*/ 2147483647 w 50" name="T16"/>
                <a:gd fmla="*/ 2147483647 h 22" name="T17"/>
                <a:gd fmla="*/ 0 w 50" name="T18"/>
                <a:gd fmla="*/ 2147483647 h 22" name="T19"/>
                <a:gd fmla="*/ 2147483647 w 50" name="T20"/>
                <a:gd fmla="*/ 2147483647 h 22" name="T21"/>
                <a:gd fmla="*/ 2147483647 w 50" name="T22"/>
                <a:gd fmla="*/ 2147483647 h 22" name="T23"/>
                <a:gd fmla="*/ 2147483647 w 50" name="T24"/>
                <a:gd fmla="*/ 2147483647 h 22" name="T25"/>
                <a:gd fmla="*/ 2147483647 w 50" name="T26"/>
                <a:gd fmla="*/ 2147483647 h 22" name="T27"/>
                <a:gd fmla="*/ 2147483647 w 50" name="T28"/>
                <a:gd fmla="*/ 0 h 22" name="T29"/>
                <a:gd fmla="*/ 2147483647 w 50" name="T30"/>
                <a:gd fmla="*/ 2147483647 h 22" name="T31"/>
                <a:gd fmla="*/ 2147483647 w 50" name="T32"/>
                <a:gd fmla="*/ 2147483647 h 22" name="T33"/>
                <a:gd fmla="*/ 2147483647 w 50" name="T34"/>
                <a:gd fmla="*/ 0 h 22" name="T35"/>
                <a:gd fmla="*/ 2147483647 w 50" name="T36"/>
                <a:gd fmla="*/ 2147483647 h 22" name="T37"/>
                <a:gd fmla="*/ 2147483647 w 50" name="T38"/>
                <a:gd fmla="*/ 2147483647 h 22" name="T39"/>
                <a:gd fmla="*/ 2147483647 w 50" name="T40"/>
                <a:gd fmla="*/ 2147483647 h 22" name="T41"/>
                <a:gd fmla="*/ 2147483647 w 50" name="T42"/>
                <a:gd fmla="*/ 2147483647 h 22" name="T43"/>
                <a:gd fmla="*/ 2147483647 w 50" name="T44"/>
                <a:gd fmla="*/ 2147483647 h 22" name="T45"/>
                <a:gd fmla="*/ 2147483647 w 50" name="T46"/>
                <a:gd fmla="*/ 2147483647 h 22" name="T47"/>
                <a:gd fmla="*/ 2147483647 w 50" name="T48"/>
                <a:gd fmla="*/ 2147483647 h 22"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50" name="T75"/>
                <a:gd fmla="*/ 0 h 22" name="T76"/>
                <a:gd fmla="*/ 50 w 50" name="T77"/>
                <a:gd fmla="*/ 22 h 22"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22" w="50">
                  <a:moveTo>
                    <a:pt x="42" y="22"/>
                  </a:moveTo>
                  <a:lnTo>
                    <a:pt x="40" y="20"/>
                  </a:lnTo>
                  <a:lnTo>
                    <a:pt x="38" y="16"/>
                  </a:lnTo>
                  <a:lnTo>
                    <a:pt x="34" y="14"/>
                  </a:lnTo>
                  <a:lnTo>
                    <a:pt x="30" y="14"/>
                  </a:lnTo>
                  <a:lnTo>
                    <a:pt x="24" y="12"/>
                  </a:lnTo>
                  <a:lnTo>
                    <a:pt x="16" y="12"/>
                  </a:lnTo>
                  <a:lnTo>
                    <a:pt x="10" y="12"/>
                  </a:lnTo>
                  <a:lnTo>
                    <a:pt x="2" y="12"/>
                  </a:lnTo>
                  <a:lnTo>
                    <a:pt x="0" y="10"/>
                  </a:lnTo>
                  <a:lnTo>
                    <a:pt x="8" y="4"/>
                  </a:lnTo>
                  <a:lnTo>
                    <a:pt x="14" y="4"/>
                  </a:lnTo>
                  <a:lnTo>
                    <a:pt x="18" y="2"/>
                  </a:lnTo>
                  <a:lnTo>
                    <a:pt x="24" y="2"/>
                  </a:lnTo>
                  <a:lnTo>
                    <a:pt x="28" y="0"/>
                  </a:lnTo>
                  <a:lnTo>
                    <a:pt x="28" y="2"/>
                  </a:lnTo>
                  <a:lnTo>
                    <a:pt x="30" y="2"/>
                  </a:lnTo>
                  <a:lnTo>
                    <a:pt x="34" y="0"/>
                  </a:lnTo>
                  <a:lnTo>
                    <a:pt x="38" y="2"/>
                  </a:lnTo>
                  <a:lnTo>
                    <a:pt x="44" y="6"/>
                  </a:lnTo>
                  <a:lnTo>
                    <a:pt x="48" y="10"/>
                  </a:lnTo>
                  <a:lnTo>
                    <a:pt x="50" y="16"/>
                  </a:lnTo>
                  <a:lnTo>
                    <a:pt x="48" y="18"/>
                  </a:lnTo>
                  <a:lnTo>
                    <a:pt x="46" y="20"/>
                  </a:lnTo>
                  <a:lnTo>
                    <a:pt x="42" y="2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75" name="Freeform 288"/>
            <p:cNvSpPr/>
            <p:nvPr/>
          </p:nvSpPr>
          <p:spPr bwMode="auto">
            <a:xfrm>
              <a:off x="7633600" y="4510561"/>
              <a:ext cx="28828" cy="66372"/>
            </a:xfrm>
            <a:custGeom>
              <a:gdLst>
                <a:gd fmla="*/ 2147483647 w 20" name="T0"/>
                <a:gd fmla="*/ 2147483647 h 42" name="T1"/>
                <a:gd fmla="*/ 2147483647 w 20" name="T2"/>
                <a:gd fmla="*/ 2147483647 h 42" name="T3"/>
                <a:gd fmla="*/ 2147483647 w 20" name="T4"/>
                <a:gd fmla="*/ 2147483647 h 42" name="T5"/>
                <a:gd fmla="*/ 0 w 20" name="T6"/>
                <a:gd fmla="*/ 2147483647 h 42" name="T7"/>
                <a:gd fmla="*/ 2147483647 w 20" name="T8"/>
                <a:gd fmla="*/ 2147483647 h 42" name="T9"/>
                <a:gd fmla="*/ 0 w 20" name="T10"/>
                <a:gd fmla="*/ 0 h 42" name="T11"/>
                <a:gd fmla="*/ 2147483647 w 20" name="T12"/>
                <a:gd fmla="*/ 0 h 42" name="T13"/>
                <a:gd fmla="*/ 2147483647 w 20" name="T14"/>
                <a:gd fmla="*/ 2147483647 h 42" name="T15"/>
                <a:gd fmla="*/ 2147483647 w 20" name="T16"/>
                <a:gd fmla="*/ 2147483647 h 42" name="T17"/>
                <a:gd fmla="*/ 2147483647 w 20" name="T18"/>
                <a:gd fmla="*/ 2147483647 h 42" name="T19"/>
                <a:gd fmla="*/ 2147483647 w 20" name="T20"/>
                <a:gd fmla="*/ 2147483647 h 42" name="T21"/>
                <a:gd fmla="*/ 2147483647 w 20" name="T22"/>
                <a:gd fmla="*/ 2147483647 h 42" name="T23"/>
                <a:gd fmla="*/ 2147483647 w 20" name="T24"/>
                <a:gd fmla="*/ 2147483647 h 42" name="T25"/>
                <a:gd fmla="*/ 2147483647 w 20" name="T26"/>
                <a:gd fmla="*/ 2147483647 h 42" name="T27"/>
                <a:gd fmla="*/ 2147483647 w 20" name="T28"/>
                <a:gd fmla="*/ 2147483647 h 42" name="T29"/>
                <a:gd fmla="*/ 2147483647 w 20" name="T30"/>
                <a:gd fmla="*/ 2147483647 h 42" name="T31"/>
                <a:gd fmla="*/ 2147483647 w 20" name="T32"/>
                <a:gd fmla="*/ 2147483647 h 42" name="T33"/>
                <a:gd fmla="*/ 2147483647 w 20" name="T34"/>
                <a:gd fmla="*/ 2147483647 h 42" name="T35"/>
                <a:gd fmla="*/ 2147483647 w 20" name="T36"/>
                <a:gd fmla="*/ 2147483647 h 42" name="T37"/>
                <a:gd fmla="*/ 2147483647 w 20" name="T38"/>
                <a:gd fmla="*/ 2147483647 h 42" name="T39"/>
                <a:gd fmla="*/ 2147483647 w 20" name="T40"/>
                <a:gd fmla="*/ 2147483647 h 42" name="T41"/>
                <a:gd fmla="*/ 2147483647 w 20" name="T42"/>
                <a:gd fmla="*/ 2147483647 h 42" name="T43"/>
                <a:gd fmla="*/ 2147483647 w 20" name="T44"/>
                <a:gd fmla="*/ 2147483647 h 42" name="T45"/>
                <a:gd fmla="*/ 2147483647 w 20" name="T46"/>
                <a:gd fmla="*/ 2147483647 h 42" name="T47"/>
                <a:gd fmla="*/ 2147483647 w 20" name="T48"/>
                <a:gd fmla="*/ 2147483647 h 42" name="T49"/>
                <a:gd fmla="*/ 2147483647 w 20" name="T50"/>
                <a:gd fmla="*/ 2147483647 h 42" name="T51"/>
                <a:gd fmla="*/ 2147483647 w 20" name="T52"/>
                <a:gd fmla="*/ 2147483647 h 42" name="T53"/>
                <a:gd fmla="*/ 2147483647 w 20" name="T54"/>
                <a:gd fmla="*/ 2147483647 h 42" name="T55"/>
                <a:gd fmla="*/ 2147483647 w 20" name="T56"/>
                <a:gd fmla="*/ 2147483647 h 42" name="T57"/>
                <a:gd fmla="*/ 2147483647 w 20" name="T58"/>
                <a:gd fmla="*/ 2147483647 h 42"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20" name="T90"/>
                <a:gd fmla="*/ 0 h 42" name="T91"/>
                <a:gd fmla="*/ 20 w 20" name="T92"/>
                <a:gd fmla="*/ 42 h 42"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42" w="20">
                  <a:moveTo>
                    <a:pt x="2" y="22"/>
                  </a:moveTo>
                  <a:lnTo>
                    <a:pt x="2" y="18"/>
                  </a:lnTo>
                  <a:lnTo>
                    <a:pt x="2" y="14"/>
                  </a:lnTo>
                  <a:lnTo>
                    <a:pt x="0" y="10"/>
                  </a:lnTo>
                  <a:lnTo>
                    <a:pt x="2" y="4"/>
                  </a:lnTo>
                  <a:lnTo>
                    <a:pt x="0" y="0"/>
                  </a:lnTo>
                  <a:lnTo>
                    <a:pt x="4" y="0"/>
                  </a:lnTo>
                  <a:lnTo>
                    <a:pt x="6" y="8"/>
                  </a:lnTo>
                  <a:lnTo>
                    <a:pt x="4" y="16"/>
                  </a:lnTo>
                  <a:lnTo>
                    <a:pt x="8" y="16"/>
                  </a:lnTo>
                  <a:lnTo>
                    <a:pt x="8" y="8"/>
                  </a:lnTo>
                  <a:lnTo>
                    <a:pt x="16" y="8"/>
                  </a:lnTo>
                  <a:lnTo>
                    <a:pt x="16" y="12"/>
                  </a:lnTo>
                  <a:lnTo>
                    <a:pt x="16" y="14"/>
                  </a:lnTo>
                  <a:lnTo>
                    <a:pt x="14" y="16"/>
                  </a:lnTo>
                  <a:lnTo>
                    <a:pt x="12" y="18"/>
                  </a:lnTo>
                  <a:lnTo>
                    <a:pt x="12" y="22"/>
                  </a:lnTo>
                  <a:lnTo>
                    <a:pt x="20" y="32"/>
                  </a:lnTo>
                  <a:lnTo>
                    <a:pt x="16" y="32"/>
                  </a:lnTo>
                  <a:lnTo>
                    <a:pt x="14" y="30"/>
                  </a:lnTo>
                  <a:lnTo>
                    <a:pt x="12" y="28"/>
                  </a:lnTo>
                  <a:lnTo>
                    <a:pt x="8" y="28"/>
                  </a:lnTo>
                  <a:lnTo>
                    <a:pt x="6" y="28"/>
                  </a:lnTo>
                  <a:lnTo>
                    <a:pt x="4" y="30"/>
                  </a:lnTo>
                  <a:lnTo>
                    <a:pt x="4" y="34"/>
                  </a:lnTo>
                  <a:lnTo>
                    <a:pt x="4" y="38"/>
                  </a:lnTo>
                  <a:lnTo>
                    <a:pt x="6" y="42"/>
                  </a:lnTo>
                  <a:lnTo>
                    <a:pt x="2" y="40"/>
                  </a:lnTo>
                  <a:lnTo>
                    <a:pt x="2" y="34"/>
                  </a:lnTo>
                  <a:lnTo>
                    <a:pt x="2" y="2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76" name="Freeform 289"/>
            <p:cNvSpPr/>
            <p:nvPr/>
          </p:nvSpPr>
          <p:spPr bwMode="auto">
            <a:xfrm>
              <a:off x="7596701" y="4655252"/>
              <a:ext cx="24215" cy="25221"/>
            </a:xfrm>
            <a:custGeom>
              <a:gdLst>
                <a:gd fmla="*/ 2147483647 w 18" name="T0"/>
                <a:gd fmla="*/ 2147483647 h 16" name="T1"/>
                <a:gd fmla="*/ 2147483647 w 18" name="T2"/>
                <a:gd fmla="*/ 2147483647 h 16" name="T3"/>
                <a:gd fmla="*/ 2147483647 w 18" name="T4"/>
                <a:gd fmla="*/ 2147483647 h 16" name="T5"/>
                <a:gd fmla="*/ 2147483647 w 18" name="T6"/>
                <a:gd fmla="*/ 2147483647 h 16" name="T7"/>
                <a:gd fmla="*/ 2147483647 w 18" name="T8"/>
                <a:gd fmla="*/ 2147483647 h 16" name="T9"/>
                <a:gd fmla="*/ 2147483647 w 18" name="T10"/>
                <a:gd fmla="*/ 2147483647 h 16" name="T11"/>
                <a:gd fmla="*/ 2147483647 w 18" name="T12"/>
                <a:gd fmla="*/ 2147483647 h 16" name="T13"/>
                <a:gd fmla="*/ 0 w 18" name="T14"/>
                <a:gd fmla="*/ 2147483647 h 16" name="T15"/>
                <a:gd fmla="*/ 0 w 18" name="T16"/>
                <a:gd fmla="*/ 2147483647 h 16" name="T17"/>
                <a:gd fmla="*/ 2147483647 w 18" name="T18"/>
                <a:gd fmla="*/ 0 h 16" name="T19"/>
                <a:gd fmla="*/ 2147483647 w 18" name="T20"/>
                <a:gd fmla="*/ 2147483647 h 16" name="T21"/>
                <a:gd fmla="*/ 2147483647 w 18" name="T22"/>
                <a:gd fmla="*/ 2147483647 h 1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8" name="T36"/>
                <a:gd fmla="*/ 0 h 16" name="T37"/>
                <a:gd fmla="*/ 18 w 18" name="T38"/>
                <a:gd fmla="*/ 16 h 16"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6" w="18">
                  <a:moveTo>
                    <a:pt x="16" y="4"/>
                  </a:moveTo>
                  <a:lnTo>
                    <a:pt x="18" y="6"/>
                  </a:lnTo>
                  <a:lnTo>
                    <a:pt x="18" y="10"/>
                  </a:lnTo>
                  <a:lnTo>
                    <a:pt x="18" y="12"/>
                  </a:lnTo>
                  <a:lnTo>
                    <a:pt x="16" y="14"/>
                  </a:lnTo>
                  <a:lnTo>
                    <a:pt x="10" y="16"/>
                  </a:lnTo>
                  <a:lnTo>
                    <a:pt x="2" y="12"/>
                  </a:lnTo>
                  <a:lnTo>
                    <a:pt x="0" y="8"/>
                  </a:lnTo>
                  <a:lnTo>
                    <a:pt x="0" y="4"/>
                  </a:lnTo>
                  <a:lnTo>
                    <a:pt x="10" y="0"/>
                  </a:lnTo>
                  <a:lnTo>
                    <a:pt x="18" y="4"/>
                  </a:lnTo>
                  <a:lnTo>
                    <a:pt x="16" y="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77" name="Freeform 290"/>
            <p:cNvSpPr/>
            <p:nvPr/>
          </p:nvSpPr>
          <p:spPr bwMode="auto">
            <a:xfrm>
              <a:off x="7349935" y="4798616"/>
              <a:ext cx="73799" cy="25221"/>
            </a:xfrm>
            <a:custGeom>
              <a:gdLst>
                <a:gd fmla="*/ 2147483647 w 50" name="T0"/>
                <a:gd fmla="*/ 2147483647 h 16" name="T1"/>
                <a:gd fmla="*/ 2147483647 w 50" name="T2"/>
                <a:gd fmla="*/ 2147483647 h 16" name="T3"/>
                <a:gd fmla="*/ 2147483647 w 50" name="T4"/>
                <a:gd fmla="*/ 2147483647 h 16" name="T5"/>
                <a:gd fmla="*/ 2147483647 w 50" name="T6"/>
                <a:gd fmla="*/ 2147483647 h 16" name="T7"/>
                <a:gd fmla="*/ 2147483647 w 50" name="T8"/>
                <a:gd fmla="*/ 2147483647 h 16" name="T9"/>
                <a:gd fmla="*/ 2147483647 w 50" name="T10"/>
                <a:gd fmla="*/ 2147483647 h 16" name="T11"/>
                <a:gd fmla="*/ 2147483647 w 50" name="T12"/>
                <a:gd fmla="*/ 2147483647 h 16" name="T13"/>
                <a:gd fmla="*/ 2147483647 w 50" name="T14"/>
                <a:gd fmla="*/ 2147483647 h 16" name="T15"/>
                <a:gd fmla="*/ 2147483647 w 50" name="T16"/>
                <a:gd fmla="*/ 2147483647 h 16" name="T17"/>
                <a:gd fmla="*/ 2147483647 w 50" name="T18"/>
                <a:gd fmla="*/ 2147483647 h 16" name="T19"/>
                <a:gd fmla="*/ 2147483647 w 50" name="T20"/>
                <a:gd fmla="*/ 2147483647 h 16" name="T21"/>
                <a:gd fmla="*/ 2147483647 w 50" name="T22"/>
                <a:gd fmla="*/ 2147483647 h 16" name="T23"/>
                <a:gd fmla="*/ 2147483647 w 50" name="T24"/>
                <a:gd fmla="*/ 2147483647 h 16" name="T25"/>
                <a:gd fmla="*/ 0 w 50" name="T26"/>
                <a:gd fmla="*/ 2147483647 h 16" name="T27"/>
                <a:gd fmla="*/ 2147483647 w 50" name="T28"/>
                <a:gd fmla="*/ 2147483647 h 16" name="T29"/>
                <a:gd fmla="*/ 2147483647 w 50" name="T30"/>
                <a:gd fmla="*/ 2147483647 h 16" name="T31"/>
                <a:gd fmla="*/ 2147483647 w 50" name="T32"/>
                <a:gd fmla="*/ 2147483647 h 16" name="T33"/>
                <a:gd fmla="*/ 2147483647 w 50" name="T34"/>
                <a:gd fmla="*/ 2147483647 h 16" name="T35"/>
                <a:gd fmla="*/ 2147483647 w 50" name="T36"/>
                <a:gd fmla="*/ 2147483647 h 16" name="T37"/>
                <a:gd fmla="*/ 2147483647 w 50" name="T38"/>
                <a:gd fmla="*/ 2147483647 h 16" name="T39"/>
                <a:gd fmla="*/ 2147483647 w 50" name="T40"/>
                <a:gd fmla="*/ 2147483647 h 16" name="T41"/>
                <a:gd fmla="*/ 2147483647 w 50" name="T42"/>
                <a:gd fmla="*/ 2147483647 h 16" name="T43"/>
                <a:gd fmla="*/ 2147483647 w 50" name="T44"/>
                <a:gd fmla="*/ 2147483647 h 16" name="T45"/>
                <a:gd fmla="*/ 2147483647 w 50" name="T46"/>
                <a:gd fmla="*/ 2147483647 h 16" name="T47"/>
                <a:gd fmla="*/ 2147483647 w 50" name="T48"/>
                <a:gd fmla="*/ 0 h 16" name="T49"/>
                <a:gd fmla="*/ 2147483647 w 50" name="T50"/>
                <a:gd fmla="*/ 2147483647 h 16" name="T51"/>
                <a:gd fmla="*/ 2147483647 w 50" name="T52"/>
                <a:gd fmla="*/ 2147483647 h 16" name="T53"/>
                <a:gd fmla="*/ 2147483647 w 50" name="T54"/>
                <a:gd fmla="*/ 2147483647 h 1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50" name="T84"/>
                <a:gd fmla="*/ 0 h 16" name="T85"/>
                <a:gd fmla="*/ 50 w 50" name="T86"/>
                <a:gd fmla="*/ 16 h 16"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16" w="50">
                  <a:moveTo>
                    <a:pt x="50" y="12"/>
                  </a:moveTo>
                  <a:lnTo>
                    <a:pt x="48" y="12"/>
                  </a:lnTo>
                  <a:lnTo>
                    <a:pt x="42" y="12"/>
                  </a:lnTo>
                  <a:lnTo>
                    <a:pt x="38" y="10"/>
                  </a:lnTo>
                  <a:lnTo>
                    <a:pt x="34" y="14"/>
                  </a:lnTo>
                  <a:lnTo>
                    <a:pt x="30" y="16"/>
                  </a:lnTo>
                  <a:lnTo>
                    <a:pt x="20" y="16"/>
                  </a:lnTo>
                  <a:lnTo>
                    <a:pt x="16" y="16"/>
                  </a:lnTo>
                  <a:lnTo>
                    <a:pt x="14" y="14"/>
                  </a:lnTo>
                  <a:lnTo>
                    <a:pt x="12" y="10"/>
                  </a:lnTo>
                  <a:lnTo>
                    <a:pt x="8" y="12"/>
                  </a:lnTo>
                  <a:lnTo>
                    <a:pt x="6" y="14"/>
                  </a:lnTo>
                  <a:lnTo>
                    <a:pt x="2" y="12"/>
                  </a:lnTo>
                  <a:lnTo>
                    <a:pt x="0" y="10"/>
                  </a:lnTo>
                  <a:lnTo>
                    <a:pt x="2" y="6"/>
                  </a:lnTo>
                  <a:lnTo>
                    <a:pt x="6" y="4"/>
                  </a:lnTo>
                  <a:lnTo>
                    <a:pt x="10" y="2"/>
                  </a:lnTo>
                  <a:lnTo>
                    <a:pt x="14" y="2"/>
                  </a:lnTo>
                  <a:lnTo>
                    <a:pt x="14" y="6"/>
                  </a:lnTo>
                  <a:lnTo>
                    <a:pt x="32" y="10"/>
                  </a:lnTo>
                  <a:lnTo>
                    <a:pt x="38" y="10"/>
                  </a:lnTo>
                  <a:lnTo>
                    <a:pt x="34" y="6"/>
                  </a:lnTo>
                  <a:lnTo>
                    <a:pt x="32" y="4"/>
                  </a:lnTo>
                  <a:lnTo>
                    <a:pt x="34" y="2"/>
                  </a:lnTo>
                  <a:lnTo>
                    <a:pt x="38" y="0"/>
                  </a:lnTo>
                  <a:lnTo>
                    <a:pt x="42" y="4"/>
                  </a:lnTo>
                  <a:lnTo>
                    <a:pt x="50" y="8"/>
                  </a:lnTo>
                  <a:lnTo>
                    <a:pt x="50" y="1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78" name="Freeform 291"/>
            <p:cNvSpPr/>
            <p:nvPr/>
          </p:nvSpPr>
          <p:spPr bwMode="auto">
            <a:xfrm>
              <a:off x="7494074" y="4279585"/>
              <a:ext cx="110698" cy="122125"/>
            </a:xfrm>
            <a:custGeom>
              <a:gdLst>
                <a:gd fmla="*/ 2147483647 w 76" name="T0"/>
                <a:gd fmla="*/ 2147483647 h 78" name="T1"/>
                <a:gd fmla="*/ 2147483647 w 76" name="T2"/>
                <a:gd fmla="*/ 2147483647 h 78" name="T3"/>
                <a:gd fmla="*/ 2147483647 w 76" name="T4"/>
                <a:gd fmla="*/ 2147483647 h 78" name="T5"/>
                <a:gd fmla="*/ 2147483647 w 76" name="T6"/>
                <a:gd fmla="*/ 2147483647 h 78" name="T7"/>
                <a:gd fmla="*/ 2147483647 w 76" name="T8"/>
                <a:gd fmla="*/ 2147483647 h 78" name="T9"/>
                <a:gd fmla="*/ 2147483647 w 76" name="T10"/>
                <a:gd fmla="*/ 2147483647 h 78" name="T11"/>
                <a:gd fmla="*/ 2147483647 w 76" name="T12"/>
                <a:gd fmla="*/ 2147483647 h 78" name="T13"/>
                <a:gd fmla="*/ 2147483647 w 76" name="T14"/>
                <a:gd fmla="*/ 2147483647 h 78" name="T15"/>
                <a:gd fmla="*/ 2147483647 w 76" name="T16"/>
                <a:gd fmla="*/ 2147483647 h 78" name="T17"/>
                <a:gd fmla="*/ 2147483647 w 76" name="T18"/>
                <a:gd fmla="*/ 2147483647 h 78" name="T19"/>
                <a:gd fmla="*/ 2147483647 w 76" name="T20"/>
                <a:gd fmla="*/ 2147483647 h 78" name="T21"/>
                <a:gd fmla="*/ 2147483647 w 76" name="T22"/>
                <a:gd fmla="*/ 2147483647 h 78" name="T23"/>
                <a:gd fmla="*/ 2147483647 w 76" name="T24"/>
                <a:gd fmla="*/ 2147483647 h 78" name="T25"/>
                <a:gd fmla="*/ 2147483647 w 76" name="T26"/>
                <a:gd fmla="*/ 2147483647 h 78" name="T27"/>
                <a:gd fmla="*/ 2147483647 w 76" name="T28"/>
                <a:gd fmla="*/ 2147483647 h 78" name="T29"/>
                <a:gd fmla="*/ 2147483647 w 76" name="T30"/>
                <a:gd fmla="*/ 2147483647 h 78" name="T31"/>
                <a:gd fmla="*/ 0 w 76" name="T32"/>
                <a:gd fmla="*/ 2147483647 h 78" name="T33"/>
                <a:gd fmla="*/ 2147483647 w 76" name="T34"/>
                <a:gd fmla="*/ 2147483647 h 78" name="T35"/>
                <a:gd fmla="*/ 0 w 76" name="T36"/>
                <a:gd fmla="*/ 2147483647 h 78" name="T37"/>
                <a:gd fmla="*/ 2147483647 w 76" name="T38"/>
                <a:gd fmla="*/ 2147483647 h 78" name="T39"/>
                <a:gd fmla="*/ 2147483647 w 76" name="T40"/>
                <a:gd fmla="*/ 2147483647 h 78" name="T41"/>
                <a:gd fmla="*/ 2147483647 w 76" name="T42"/>
                <a:gd fmla="*/ 2147483647 h 78" name="T43"/>
                <a:gd fmla="*/ 2147483647 w 76" name="T44"/>
                <a:gd fmla="*/ 2147483647 h 78" name="T45"/>
                <a:gd fmla="*/ 2147483647 w 76" name="T46"/>
                <a:gd fmla="*/ 2147483647 h 78" name="T47"/>
                <a:gd fmla="*/ 2147483647 w 76" name="T48"/>
                <a:gd fmla="*/ 2147483647 h 78" name="T49"/>
                <a:gd fmla="*/ 2147483647 w 76" name="T50"/>
                <a:gd fmla="*/ 2147483647 h 78" name="T51"/>
                <a:gd fmla="*/ 2147483647 w 76" name="T52"/>
                <a:gd fmla="*/ 2147483647 h 78" name="T53"/>
                <a:gd fmla="*/ 2147483647 w 76" name="T54"/>
                <a:gd fmla="*/ 2147483647 h 78" name="T55"/>
                <a:gd fmla="*/ 2147483647 w 76" name="T56"/>
                <a:gd fmla="*/ 0 h 78" name="T57"/>
                <a:gd fmla="*/ 2147483647 w 76" name="T58"/>
                <a:gd fmla="*/ 2147483647 h 78" name="T59"/>
                <a:gd fmla="*/ 2147483647 w 76" name="T60"/>
                <a:gd fmla="*/ 2147483647 h 78" name="T61"/>
                <a:gd fmla="*/ 2147483647 w 76" name="T62"/>
                <a:gd fmla="*/ 2147483647 h 78" name="T63"/>
                <a:gd fmla="*/ 2147483647 w 76" name="T64"/>
                <a:gd fmla="*/ 2147483647 h 78" name="T65"/>
                <a:gd fmla="*/ 2147483647 w 76" name="T66"/>
                <a:gd fmla="*/ 2147483647 h 78" name="T67"/>
                <a:gd fmla="*/ 2147483647 w 76" name="T68"/>
                <a:gd fmla="*/ 2147483647 h 78"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76" name="T105"/>
                <a:gd fmla="*/ 0 h 78" name="T106"/>
                <a:gd fmla="*/ 76 w 76" name="T107"/>
                <a:gd fmla="*/ 78 h 78"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78" w="76">
                  <a:moveTo>
                    <a:pt x="64" y="56"/>
                  </a:moveTo>
                  <a:lnTo>
                    <a:pt x="60" y="52"/>
                  </a:lnTo>
                  <a:lnTo>
                    <a:pt x="56" y="54"/>
                  </a:lnTo>
                  <a:lnTo>
                    <a:pt x="54" y="58"/>
                  </a:lnTo>
                  <a:lnTo>
                    <a:pt x="56" y="62"/>
                  </a:lnTo>
                  <a:lnTo>
                    <a:pt x="58" y="64"/>
                  </a:lnTo>
                  <a:lnTo>
                    <a:pt x="60" y="68"/>
                  </a:lnTo>
                  <a:lnTo>
                    <a:pt x="62" y="72"/>
                  </a:lnTo>
                  <a:lnTo>
                    <a:pt x="60" y="78"/>
                  </a:lnTo>
                  <a:lnTo>
                    <a:pt x="58" y="78"/>
                  </a:lnTo>
                  <a:lnTo>
                    <a:pt x="54" y="78"/>
                  </a:lnTo>
                  <a:lnTo>
                    <a:pt x="52" y="78"/>
                  </a:lnTo>
                  <a:lnTo>
                    <a:pt x="52" y="74"/>
                  </a:lnTo>
                  <a:lnTo>
                    <a:pt x="48" y="76"/>
                  </a:lnTo>
                  <a:lnTo>
                    <a:pt x="46" y="76"/>
                  </a:lnTo>
                  <a:lnTo>
                    <a:pt x="42" y="74"/>
                  </a:lnTo>
                  <a:lnTo>
                    <a:pt x="36" y="70"/>
                  </a:lnTo>
                  <a:lnTo>
                    <a:pt x="34" y="62"/>
                  </a:lnTo>
                  <a:lnTo>
                    <a:pt x="32" y="54"/>
                  </a:lnTo>
                  <a:lnTo>
                    <a:pt x="34" y="52"/>
                  </a:lnTo>
                  <a:lnTo>
                    <a:pt x="36" y="50"/>
                  </a:lnTo>
                  <a:lnTo>
                    <a:pt x="32" y="44"/>
                  </a:lnTo>
                  <a:lnTo>
                    <a:pt x="24" y="44"/>
                  </a:lnTo>
                  <a:lnTo>
                    <a:pt x="24" y="48"/>
                  </a:lnTo>
                  <a:lnTo>
                    <a:pt x="20" y="48"/>
                  </a:lnTo>
                  <a:lnTo>
                    <a:pt x="18" y="46"/>
                  </a:lnTo>
                  <a:lnTo>
                    <a:pt x="16" y="48"/>
                  </a:lnTo>
                  <a:lnTo>
                    <a:pt x="12" y="44"/>
                  </a:lnTo>
                  <a:lnTo>
                    <a:pt x="10" y="50"/>
                  </a:lnTo>
                  <a:lnTo>
                    <a:pt x="8" y="56"/>
                  </a:lnTo>
                  <a:lnTo>
                    <a:pt x="6" y="64"/>
                  </a:lnTo>
                  <a:lnTo>
                    <a:pt x="4" y="66"/>
                  </a:lnTo>
                  <a:lnTo>
                    <a:pt x="2" y="68"/>
                  </a:lnTo>
                  <a:lnTo>
                    <a:pt x="0" y="66"/>
                  </a:lnTo>
                  <a:lnTo>
                    <a:pt x="0" y="62"/>
                  </a:lnTo>
                  <a:lnTo>
                    <a:pt x="2" y="54"/>
                  </a:lnTo>
                  <a:lnTo>
                    <a:pt x="0" y="50"/>
                  </a:lnTo>
                  <a:lnTo>
                    <a:pt x="0" y="42"/>
                  </a:lnTo>
                  <a:lnTo>
                    <a:pt x="2" y="34"/>
                  </a:lnTo>
                  <a:lnTo>
                    <a:pt x="6" y="34"/>
                  </a:lnTo>
                  <a:lnTo>
                    <a:pt x="10" y="32"/>
                  </a:lnTo>
                  <a:lnTo>
                    <a:pt x="14" y="28"/>
                  </a:lnTo>
                  <a:lnTo>
                    <a:pt x="16" y="24"/>
                  </a:lnTo>
                  <a:lnTo>
                    <a:pt x="18" y="24"/>
                  </a:lnTo>
                  <a:lnTo>
                    <a:pt x="20" y="22"/>
                  </a:lnTo>
                  <a:lnTo>
                    <a:pt x="26" y="24"/>
                  </a:lnTo>
                  <a:lnTo>
                    <a:pt x="28" y="26"/>
                  </a:lnTo>
                  <a:lnTo>
                    <a:pt x="30" y="28"/>
                  </a:lnTo>
                  <a:lnTo>
                    <a:pt x="32" y="30"/>
                  </a:lnTo>
                  <a:lnTo>
                    <a:pt x="36" y="30"/>
                  </a:lnTo>
                  <a:lnTo>
                    <a:pt x="36" y="26"/>
                  </a:lnTo>
                  <a:lnTo>
                    <a:pt x="40" y="24"/>
                  </a:lnTo>
                  <a:lnTo>
                    <a:pt x="42" y="20"/>
                  </a:lnTo>
                  <a:lnTo>
                    <a:pt x="44" y="18"/>
                  </a:lnTo>
                  <a:lnTo>
                    <a:pt x="48" y="16"/>
                  </a:lnTo>
                  <a:lnTo>
                    <a:pt x="52" y="14"/>
                  </a:lnTo>
                  <a:lnTo>
                    <a:pt x="52" y="6"/>
                  </a:lnTo>
                  <a:lnTo>
                    <a:pt x="54" y="0"/>
                  </a:lnTo>
                  <a:lnTo>
                    <a:pt x="58" y="2"/>
                  </a:lnTo>
                  <a:lnTo>
                    <a:pt x="62" y="6"/>
                  </a:lnTo>
                  <a:lnTo>
                    <a:pt x="68" y="14"/>
                  </a:lnTo>
                  <a:lnTo>
                    <a:pt x="70" y="26"/>
                  </a:lnTo>
                  <a:lnTo>
                    <a:pt x="76" y="50"/>
                  </a:lnTo>
                  <a:lnTo>
                    <a:pt x="74" y="52"/>
                  </a:lnTo>
                  <a:lnTo>
                    <a:pt x="72" y="56"/>
                  </a:lnTo>
                  <a:lnTo>
                    <a:pt x="70" y="62"/>
                  </a:lnTo>
                  <a:lnTo>
                    <a:pt x="70" y="68"/>
                  </a:lnTo>
                  <a:lnTo>
                    <a:pt x="68" y="66"/>
                  </a:lnTo>
                  <a:lnTo>
                    <a:pt x="66" y="60"/>
                  </a:lnTo>
                  <a:lnTo>
                    <a:pt x="62" y="52"/>
                  </a:lnTo>
                  <a:lnTo>
                    <a:pt x="64" y="5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79" name="Freeform 292"/>
            <p:cNvSpPr/>
            <p:nvPr/>
          </p:nvSpPr>
          <p:spPr bwMode="auto">
            <a:xfrm>
              <a:off x="7379916" y="4251709"/>
              <a:ext cx="57656" cy="66372"/>
            </a:xfrm>
            <a:custGeom>
              <a:gdLst>
                <a:gd fmla="*/ 2147483647 w 38" name="T0"/>
                <a:gd fmla="*/ 2147483647 h 42" name="T1"/>
                <a:gd fmla="*/ 0 w 38" name="T2"/>
                <a:gd fmla="*/ 2147483647 h 42" name="T3"/>
                <a:gd fmla="*/ 2147483647 w 38" name="T4"/>
                <a:gd fmla="*/ 2147483647 h 42" name="T5"/>
                <a:gd fmla="*/ 2147483647 w 38" name="T6"/>
                <a:gd fmla="*/ 2147483647 h 42" name="T7"/>
                <a:gd fmla="*/ 2147483647 w 38" name="T8"/>
                <a:gd fmla="*/ 2147483647 h 42" name="T9"/>
                <a:gd fmla="*/ 2147483647 w 38" name="T10"/>
                <a:gd fmla="*/ 2147483647 h 42" name="T11"/>
                <a:gd fmla="*/ 2147483647 w 38" name="T12"/>
                <a:gd fmla="*/ 2147483647 h 42" name="T13"/>
                <a:gd fmla="*/ 2147483647 w 38" name="T14"/>
                <a:gd fmla="*/ 2147483647 h 42" name="T15"/>
                <a:gd fmla="*/ 2147483647 w 38" name="T16"/>
                <a:gd fmla="*/ 0 h 42" name="T17"/>
                <a:gd fmla="*/ 2147483647 w 38" name="T18"/>
                <a:gd fmla="*/ 2147483647 h 42" name="T19"/>
                <a:gd fmla="*/ 2147483647 w 38" name="T20"/>
                <a:gd fmla="*/ 2147483647 h 42" name="T21"/>
                <a:gd fmla="*/ 2147483647 w 38" name="T22"/>
                <a:gd fmla="*/ 2147483647 h 42" name="T23"/>
                <a:gd fmla="*/ 2147483647 w 38" name="T24"/>
                <a:gd fmla="*/ 2147483647 h 42" name="T25"/>
                <a:gd fmla="*/ 2147483647 w 38" name="T26"/>
                <a:gd fmla="*/ 2147483647 h 42" name="T27"/>
                <a:gd fmla="*/ 2147483647 w 38" name="T28"/>
                <a:gd fmla="*/ 2147483647 h 42" name="T29"/>
                <a:gd fmla="*/ 2147483647 w 38" name="T30"/>
                <a:gd fmla="*/ 2147483647 h 42" name="T31"/>
                <a:gd fmla="*/ 2147483647 w 38" name="T32"/>
                <a:gd fmla="*/ 2147483647 h 42" name="T33"/>
                <a:gd fmla="*/ 2147483647 w 38" name="T34"/>
                <a:gd fmla="*/ 2147483647 h 42" name="T35"/>
                <a:gd fmla="*/ 2147483647 w 38" name="T36"/>
                <a:gd fmla="*/ 2147483647 h 42" name="T37"/>
                <a:gd fmla="*/ 2147483647 w 38" name="T38"/>
                <a:gd fmla="*/ 2147483647 h 42" name="T39"/>
                <a:gd fmla="*/ 2147483647 w 38" name="T40"/>
                <a:gd fmla="*/ 2147483647 h 42"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38" name="T63"/>
                <a:gd fmla="*/ 0 h 42" name="T64"/>
                <a:gd fmla="*/ 38 w 38" name="T65"/>
                <a:gd fmla="*/ 42 h 42"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42" w="38">
                  <a:moveTo>
                    <a:pt x="4" y="42"/>
                  </a:moveTo>
                  <a:lnTo>
                    <a:pt x="0" y="42"/>
                  </a:lnTo>
                  <a:lnTo>
                    <a:pt x="2" y="38"/>
                  </a:lnTo>
                  <a:lnTo>
                    <a:pt x="6" y="34"/>
                  </a:lnTo>
                  <a:lnTo>
                    <a:pt x="14" y="24"/>
                  </a:lnTo>
                  <a:lnTo>
                    <a:pt x="24" y="16"/>
                  </a:lnTo>
                  <a:lnTo>
                    <a:pt x="30" y="8"/>
                  </a:lnTo>
                  <a:lnTo>
                    <a:pt x="32" y="4"/>
                  </a:lnTo>
                  <a:lnTo>
                    <a:pt x="34" y="0"/>
                  </a:lnTo>
                  <a:lnTo>
                    <a:pt x="34" y="4"/>
                  </a:lnTo>
                  <a:lnTo>
                    <a:pt x="36" y="6"/>
                  </a:lnTo>
                  <a:lnTo>
                    <a:pt x="38" y="10"/>
                  </a:lnTo>
                  <a:lnTo>
                    <a:pt x="36" y="12"/>
                  </a:lnTo>
                  <a:lnTo>
                    <a:pt x="32" y="14"/>
                  </a:lnTo>
                  <a:lnTo>
                    <a:pt x="32" y="16"/>
                  </a:lnTo>
                  <a:lnTo>
                    <a:pt x="30" y="18"/>
                  </a:lnTo>
                  <a:lnTo>
                    <a:pt x="22" y="18"/>
                  </a:lnTo>
                  <a:lnTo>
                    <a:pt x="20" y="28"/>
                  </a:lnTo>
                  <a:lnTo>
                    <a:pt x="14" y="36"/>
                  </a:lnTo>
                  <a:lnTo>
                    <a:pt x="10" y="40"/>
                  </a:lnTo>
                  <a:lnTo>
                    <a:pt x="4" y="4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80" name="Freeform 293"/>
            <p:cNvSpPr/>
            <p:nvPr/>
          </p:nvSpPr>
          <p:spPr bwMode="auto">
            <a:xfrm>
              <a:off x="7423734" y="4031354"/>
              <a:ext cx="107239" cy="171240"/>
            </a:xfrm>
            <a:custGeom>
              <a:gdLst>
                <a:gd fmla="*/ 2147483647 w 74" name="T0"/>
                <a:gd fmla="*/ 2147483647 h 110" name="T1"/>
                <a:gd fmla="*/ 2147483647 w 74" name="T2"/>
                <a:gd fmla="*/ 2147483647 h 110" name="T3"/>
                <a:gd fmla="*/ 2147483647 w 74" name="T4"/>
                <a:gd fmla="*/ 2147483647 h 110" name="T5"/>
                <a:gd fmla="*/ 2147483647 w 74" name="T6"/>
                <a:gd fmla="*/ 0 h 110" name="T7"/>
                <a:gd fmla="*/ 2147483647 w 74" name="T8"/>
                <a:gd fmla="*/ 2147483647 h 110" name="T9"/>
                <a:gd fmla="*/ 2147483647 w 74" name="T10"/>
                <a:gd fmla="*/ 2147483647 h 110" name="T11"/>
                <a:gd fmla="*/ 2147483647 w 74" name="T12"/>
                <a:gd fmla="*/ 2147483647 h 110" name="T13"/>
                <a:gd fmla="*/ 2147483647 w 74" name="T14"/>
                <a:gd fmla="*/ 2147483647 h 110" name="T15"/>
                <a:gd fmla="*/ 2147483647 w 74" name="T16"/>
                <a:gd fmla="*/ 2147483647 h 110" name="T17"/>
                <a:gd fmla="*/ 2147483647 w 74" name="T18"/>
                <a:gd fmla="*/ 2147483647 h 110" name="T19"/>
                <a:gd fmla="*/ 2147483647 w 74" name="T20"/>
                <a:gd fmla="*/ 2147483647 h 110" name="T21"/>
                <a:gd fmla="*/ 2147483647 w 74" name="T22"/>
                <a:gd fmla="*/ 2147483647 h 110" name="T23"/>
                <a:gd fmla="*/ 2147483647 w 74" name="T24"/>
                <a:gd fmla="*/ 2147483647 h 110" name="T25"/>
                <a:gd fmla="*/ 2147483647 w 74" name="T26"/>
                <a:gd fmla="*/ 2147483647 h 110" name="T27"/>
                <a:gd fmla="*/ 2147483647 w 74" name="T28"/>
                <a:gd fmla="*/ 2147483647 h 110" name="T29"/>
                <a:gd fmla="*/ 2147483647 w 74" name="T30"/>
                <a:gd fmla="*/ 2147483647 h 110" name="T31"/>
                <a:gd fmla="*/ 2147483647 w 74" name="T32"/>
                <a:gd fmla="*/ 2147483647 h 110" name="T33"/>
                <a:gd fmla="*/ 2147483647 w 74" name="T34"/>
                <a:gd fmla="*/ 2147483647 h 110" name="T35"/>
                <a:gd fmla="*/ 2147483647 w 74" name="T36"/>
                <a:gd fmla="*/ 2147483647 h 110" name="T37"/>
                <a:gd fmla="*/ 2147483647 w 74" name="T38"/>
                <a:gd fmla="*/ 2147483647 h 110" name="T39"/>
                <a:gd fmla="*/ 2147483647 w 74" name="T40"/>
                <a:gd fmla="*/ 2147483647 h 110" name="T41"/>
                <a:gd fmla="*/ 2147483647 w 74" name="T42"/>
                <a:gd fmla="*/ 2147483647 h 110" name="T43"/>
                <a:gd fmla="*/ 2147483647 w 74" name="T44"/>
                <a:gd fmla="*/ 2147483647 h 110" name="T45"/>
                <a:gd fmla="*/ 2147483647 w 74" name="T46"/>
                <a:gd fmla="*/ 2147483647 h 110" name="T47"/>
                <a:gd fmla="*/ 2147483647 w 74" name="T48"/>
                <a:gd fmla="*/ 2147483647 h 110" name="T49"/>
                <a:gd fmla="*/ 2147483647 w 74" name="T50"/>
                <a:gd fmla="*/ 2147483647 h 110" name="T51"/>
                <a:gd fmla="*/ 2147483647 w 74" name="T52"/>
                <a:gd fmla="*/ 2147483647 h 110" name="T53"/>
                <a:gd fmla="*/ 2147483647 w 74" name="T54"/>
                <a:gd fmla="*/ 2147483647 h 110" name="T55"/>
                <a:gd fmla="*/ 2147483647 w 74" name="T56"/>
                <a:gd fmla="*/ 2147483647 h 110" name="T57"/>
                <a:gd fmla="*/ 2147483647 w 74" name="T58"/>
                <a:gd fmla="*/ 2147483647 h 110" name="T59"/>
                <a:gd fmla="*/ 2147483647 w 74" name="T60"/>
                <a:gd fmla="*/ 2147483647 h 110" name="T61"/>
                <a:gd fmla="*/ 2147483647 w 74" name="T62"/>
                <a:gd fmla="*/ 2147483647 h 110" name="T63"/>
                <a:gd fmla="*/ 2147483647 w 74" name="T64"/>
                <a:gd fmla="*/ 2147483647 h 110" name="T65"/>
                <a:gd fmla="*/ 2147483647 w 74" name="T66"/>
                <a:gd fmla="*/ 2147483647 h 110" name="T67"/>
                <a:gd fmla="*/ 2147483647 w 74" name="T68"/>
                <a:gd fmla="*/ 2147483647 h 110" name="T69"/>
                <a:gd fmla="*/ 2147483647 w 74" name="T70"/>
                <a:gd fmla="*/ 2147483647 h 110" name="T71"/>
                <a:gd fmla="*/ 2147483647 w 74" name="T72"/>
                <a:gd fmla="*/ 2147483647 h 110" name="T73"/>
                <a:gd fmla="*/ 0 w 74" name="T74"/>
                <a:gd fmla="*/ 2147483647 h 110" name="T75"/>
                <a:gd fmla="*/ 2147483647 w 74" name="T76"/>
                <a:gd fmla="*/ 2147483647 h 11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74" name="T117"/>
                <a:gd fmla="*/ 0 h 110" name="T118"/>
                <a:gd fmla="*/ 74 w 74" name="T119"/>
                <a:gd fmla="*/ 110 h 110"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110" w="74">
                  <a:moveTo>
                    <a:pt x="4" y="46"/>
                  </a:moveTo>
                  <a:lnTo>
                    <a:pt x="8" y="38"/>
                  </a:lnTo>
                  <a:lnTo>
                    <a:pt x="8" y="30"/>
                  </a:lnTo>
                  <a:lnTo>
                    <a:pt x="6" y="20"/>
                  </a:lnTo>
                  <a:lnTo>
                    <a:pt x="4" y="12"/>
                  </a:lnTo>
                  <a:lnTo>
                    <a:pt x="6" y="4"/>
                  </a:lnTo>
                  <a:lnTo>
                    <a:pt x="8" y="2"/>
                  </a:lnTo>
                  <a:lnTo>
                    <a:pt x="10" y="0"/>
                  </a:lnTo>
                  <a:lnTo>
                    <a:pt x="12" y="2"/>
                  </a:lnTo>
                  <a:lnTo>
                    <a:pt x="14" y="6"/>
                  </a:lnTo>
                  <a:lnTo>
                    <a:pt x="16" y="10"/>
                  </a:lnTo>
                  <a:lnTo>
                    <a:pt x="20" y="10"/>
                  </a:lnTo>
                  <a:lnTo>
                    <a:pt x="22" y="10"/>
                  </a:lnTo>
                  <a:lnTo>
                    <a:pt x="24" y="8"/>
                  </a:lnTo>
                  <a:lnTo>
                    <a:pt x="28" y="4"/>
                  </a:lnTo>
                  <a:lnTo>
                    <a:pt x="28" y="8"/>
                  </a:lnTo>
                  <a:lnTo>
                    <a:pt x="30" y="12"/>
                  </a:lnTo>
                  <a:lnTo>
                    <a:pt x="32" y="18"/>
                  </a:lnTo>
                  <a:lnTo>
                    <a:pt x="34" y="22"/>
                  </a:lnTo>
                  <a:lnTo>
                    <a:pt x="36" y="30"/>
                  </a:lnTo>
                  <a:lnTo>
                    <a:pt x="36" y="36"/>
                  </a:lnTo>
                  <a:lnTo>
                    <a:pt x="36" y="44"/>
                  </a:lnTo>
                  <a:lnTo>
                    <a:pt x="32" y="48"/>
                  </a:lnTo>
                  <a:lnTo>
                    <a:pt x="28" y="54"/>
                  </a:lnTo>
                  <a:lnTo>
                    <a:pt x="26" y="62"/>
                  </a:lnTo>
                  <a:lnTo>
                    <a:pt x="28" y="70"/>
                  </a:lnTo>
                  <a:lnTo>
                    <a:pt x="32" y="76"/>
                  </a:lnTo>
                  <a:lnTo>
                    <a:pt x="36" y="82"/>
                  </a:lnTo>
                  <a:lnTo>
                    <a:pt x="40" y="86"/>
                  </a:lnTo>
                  <a:lnTo>
                    <a:pt x="40" y="84"/>
                  </a:lnTo>
                  <a:lnTo>
                    <a:pt x="42" y="80"/>
                  </a:lnTo>
                  <a:lnTo>
                    <a:pt x="46" y="80"/>
                  </a:lnTo>
                  <a:lnTo>
                    <a:pt x="50" y="82"/>
                  </a:lnTo>
                  <a:lnTo>
                    <a:pt x="54" y="86"/>
                  </a:lnTo>
                  <a:lnTo>
                    <a:pt x="56" y="90"/>
                  </a:lnTo>
                  <a:lnTo>
                    <a:pt x="60" y="92"/>
                  </a:lnTo>
                  <a:lnTo>
                    <a:pt x="62" y="90"/>
                  </a:lnTo>
                  <a:lnTo>
                    <a:pt x="64" y="88"/>
                  </a:lnTo>
                  <a:lnTo>
                    <a:pt x="66" y="90"/>
                  </a:lnTo>
                  <a:lnTo>
                    <a:pt x="64" y="94"/>
                  </a:lnTo>
                  <a:lnTo>
                    <a:pt x="64" y="96"/>
                  </a:lnTo>
                  <a:lnTo>
                    <a:pt x="64" y="98"/>
                  </a:lnTo>
                  <a:lnTo>
                    <a:pt x="66" y="96"/>
                  </a:lnTo>
                  <a:lnTo>
                    <a:pt x="68" y="100"/>
                  </a:lnTo>
                  <a:lnTo>
                    <a:pt x="74" y="102"/>
                  </a:lnTo>
                  <a:lnTo>
                    <a:pt x="74" y="106"/>
                  </a:lnTo>
                  <a:lnTo>
                    <a:pt x="74" y="110"/>
                  </a:lnTo>
                  <a:lnTo>
                    <a:pt x="72" y="110"/>
                  </a:lnTo>
                  <a:lnTo>
                    <a:pt x="70" y="108"/>
                  </a:lnTo>
                  <a:lnTo>
                    <a:pt x="68" y="106"/>
                  </a:lnTo>
                  <a:lnTo>
                    <a:pt x="64" y="100"/>
                  </a:lnTo>
                  <a:lnTo>
                    <a:pt x="60" y="98"/>
                  </a:lnTo>
                  <a:lnTo>
                    <a:pt x="54" y="94"/>
                  </a:lnTo>
                  <a:lnTo>
                    <a:pt x="50" y="90"/>
                  </a:lnTo>
                  <a:lnTo>
                    <a:pt x="48" y="92"/>
                  </a:lnTo>
                  <a:lnTo>
                    <a:pt x="48" y="96"/>
                  </a:lnTo>
                  <a:lnTo>
                    <a:pt x="50" y="100"/>
                  </a:lnTo>
                  <a:lnTo>
                    <a:pt x="44" y="100"/>
                  </a:lnTo>
                  <a:lnTo>
                    <a:pt x="42" y="94"/>
                  </a:lnTo>
                  <a:lnTo>
                    <a:pt x="38" y="90"/>
                  </a:lnTo>
                  <a:lnTo>
                    <a:pt x="34" y="88"/>
                  </a:lnTo>
                  <a:lnTo>
                    <a:pt x="30" y="90"/>
                  </a:lnTo>
                  <a:lnTo>
                    <a:pt x="26" y="92"/>
                  </a:lnTo>
                  <a:lnTo>
                    <a:pt x="22" y="90"/>
                  </a:lnTo>
                  <a:lnTo>
                    <a:pt x="20" y="88"/>
                  </a:lnTo>
                  <a:lnTo>
                    <a:pt x="16" y="84"/>
                  </a:lnTo>
                  <a:lnTo>
                    <a:pt x="18" y="80"/>
                  </a:lnTo>
                  <a:lnTo>
                    <a:pt x="20" y="76"/>
                  </a:lnTo>
                  <a:lnTo>
                    <a:pt x="20" y="72"/>
                  </a:lnTo>
                  <a:lnTo>
                    <a:pt x="16" y="72"/>
                  </a:lnTo>
                  <a:lnTo>
                    <a:pt x="14" y="74"/>
                  </a:lnTo>
                  <a:lnTo>
                    <a:pt x="12" y="74"/>
                  </a:lnTo>
                  <a:lnTo>
                    <a:pt x="6" y="72"/>
                  </a:lnTo>
                  <a:lnTo>
                    <a:pt x="2" y="70"/>
                  </a:lnTo>
                  <a:lnTo>
                    <a:pt x="0" y="66"/>
                  </a:lnTo>
                  <a:lnTo>
                    <a:pt x="0" y="52"/>
                  </a:lnTo>
                  <a:lnTo>
                    <a:pt x="2" y="46"/>
                  </a:lnTo>
                  <a:lnTo>
                    <a:pt x="4" y="4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81" name="Freeform 294"/>
            <p:cNvSpPr/>
            <p:nvPr/>
          </p:nvSpPr>
          <p:spPr bwMode="auto">
            <a:xfrm>
              <a:off x="7536739" y="4206577"/>
              <a:ext cx="34594" cy="65044"/>
            </a:xfrm>
            <a:custGeom>
              <a:gdLst>
                <a:gd fmla="*/ 2147483647 w 24" name="T0"/>
                <a:gd fmla="*/ 2147483647 h 42" name="T1"/>
                <a:gd fmla="*/ 2147483647 w 24" name="T2"/>
                <a:gd fmla="*/ 2147483647 h 42" name="T3"/>
                <a:gd fmla="*/ 2147483647 w 24" name="T4"/>
                <a:gd fmla="*/ 2147483647 h 42" name="T5"/>
                <a:gd fmla="*/ 2147483647 w 24" name="T6"/>
                <a:gd fmla="*/ 2147483647 h 42" name="T7"/>
                <a:gd fmla="*/ 2147483647 w 24" name="T8"/>
                <a:gd fmla="*/ 2147483647 h 42" name="T9"/>
                <a:gd fmla="*/ 2147483647 w 24" name="T10"/>
                <a:gd fmla="*/ 2147483647 h 42" name="T11"/>
                <a:gd fmla="*/ 2147483647 w 24" name="T12"/>
                <a:gd fmla="*/ 2147483647 h 42" name="T13"/>
                <a:gd fmla="*/ 2147483647 w 24" name="T14"/>
                <a:gd fmla="*/ 2147483647 h 42" name="T15"/>
                <a:gd fmla="*/ 2147483647 w 24" name="T16"/>
                <a:gd fmla="*/ 2147483647 h 42" name="T17"/>
                <a:gd fmla="*/ 2147483647 w 24" name="T18"/>
                <a:gd fmla="*/ 2147483647 h 42" name="T19"/>
                <a:gd fmla="*/ 2147483647 w 24" name="T20"/>
                <a:gd fmla="*/ 2147483647 h 42" name="T21"/>
                <a:gd fmla="*/ 2147483647 w 24" name="T22"/>
                <a:gd fmla="*/ 2147483647 h 42" name="T23"/>
                <a:gd fmla="*/ 2147483647 w 24" name="T24"/>
                <a:gd fmla="*/ 2147483647 h 42" name="T25"/>
                <a:gd fmla="*/ 2147483647 w 24" name="T26"/>
                <a:gd fmla="*/ 2147483647 h 42" name="T27"/>
                <a:gd fmla="*/ 2147483647 w 24" name="T28"/>
                <a:gd fmla="*/ 2147483647 h 42" name="T29"/>
                <a:gd fmla="*/ 2147483647 w 24" name="T30"/>
                <a:gd fmla="*/ 2147483647 h 42" name="T31"/>
                <a:gd fmla="*/ 2147483647 w 24" name="T32"/>
                <a:gd fmla="*/ 2147483647 h 42" name="T33"/>
                <a:gd fmla="*/ 2147483647 w 24" name="T34"/>
                <a:gd fmla="*/ 2147483647 h 42" name="T35"/>
                <a:gd fmla="*/ 2147483647 w 24" name="T36"/>
                <a:gd fmla="*/ 2147483647 h 42" name="T37"/>
                <a:gd fmla="*/ 2147483647 w 24" name="T38"/>
                <a:gd fmla="*/ 2147483647 h 42" name="T39"/>
                <a:gd fmla="*/ 2147483647 w 24" name="T40"/>
                <a:gd fmla="*/ 2147483647 h 42" name="T41"/>
                <a:gd fmla="*/ 0 w 24" name="T42"/>
                <a:gd fmla="*/ 2147483647 h 42" name="T43"/>
                <a:gd fmla="*/ 2147483647 w 24" name="T44"/>
                <a:gd fmla="*/ 0 h 42" name="T45"/>
                <a:gd fmla="*/ 2147483647 w 24" name="T46"/>
                <a:gd fmla="*/ 0 h 42" name="T47"/>
                <a:gd fmla="*/ 2147483647 w 24" name="T48"/>
                <a:gd fmla="*/ 2147483647 h 42" name="T49"/>
                <a:gd fmla="*/ 2147483647 w 24" name="T50"/>
                <a:gd fmla="*/ 2147483647 h 42" name="T51"/>
                <a:gd fmla="*/ 2147483647 w 24" name="T52"/>
                <a:gd fmla="*/ 2147483647 h 42" name="T53"/>
                <a:gd fmla="*/ 2147483647 w 24" name="T54"/>
                <a:gd fmla="*/ 2147483647 h 42" name="T55"/>
                <a:gd fmla="*/ 2147483647 w 24" name="T56"/>
                <a:gd fmla="*/ 2147483647 h 42" name="T57"/>
                <a:gd fmla="*/ 2147483647 w 24" name="T58"/>
                <a:gd fmla="*/ 2147483647 h 42"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24" name="T90"/>
                <a:gd fmla="*/ 0 h 42" name="T91"/>
                <a:gd fmla="*/ 24 w 24" name="T92"/>
                <a:gd fmla="*/ 42 h 42"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42" w="24">
                  <a:moveTo>
                    <a:pt x="22" y="28"/>
                  </a:moveTo>
                  <a:lnTo>
                    <a:pt x="14" y="28"/>
                  </a:lnTo>
                  <a:lnTo>
                    <a:pt x="14" y="36"/>
                  </a:lnTo>
                  <a:lnTo>
                    <a:pt x="18" y="40"/>
                  </a:lnTo>
                  <a:lnTo>
                    <a:pt x="18" y="42"/>
                  </a:lnTo>
                  <a:lnTo>
                    <a:pt x="14" y="42"/>
                  </a:lnTo>
                  <a:lnTo>
                    <a:pt x="12" y="42"/>
                  </a:lnTo>
                  <a:lnTo>
                    <a:pt x="10" y="42"/>
                  </a:lnTo>
                  <a:lnTo>
                    <a:pt x="10" y="38"/>
                  </a:lnTo>
                  <a:lnTo>
                    <a:pt x="12" y="36"/>
                  </a:lnTo>
                  <a:lnTo>
                    <a:pt x="12" y="32"/>
                  </a:lnTo>
                  <a:lnTo>
                    <a:pt x="8" y="32"/>
                  </a:lnTo>
                  <a:lnTo>
                    <a:pt x="6" y="30"/>
                  </a:lnTo>
                  <a:lnTo>
                    <a:pt x="2" y="24"/>
                  </a:lnTo>
                  <a:lnTo>
                    <a:pt x="2" y="22"/>
                  </a:lnTo>
                  <a:lnTo>
                    <a:pt x="10" y="22"/>
                  </a:lnTo>
                  <a:lnTo>
                    <a:pt x="12" y="20"/>
                  </a:lnTo>
                  <a:lnTo>
                    <a:pt x="14" y="18"/>
                  </a:lnTo>
                  <a:lnTo>
                    <a:pt x="12" y="14"/>
                  </a:lnTo>
                  <a:lnTo>
                    <a:pt x="6" y="10"/>
                  </a:lnTo>
                  <a:lnTo>
                    <a:pt x="2" y="6"/>
                  </a:lnTo>
                  <a:lnTo>
                    <a:pt x="0" y="2"/>
                  </a:lnTo>
                  <a:lnTo>
                    <a:pt x="4" y="0"/>
                  </a:lnTo>
                  <a:lnTo>
                    <a:pt x="12" y="0"/>
                  </a:lnTo>
                  <a:lnTo>
                    <a:pt x="16" y="2"/>
                  </a:lnTo>
                  <a:lnTo>
                    <a:pt x="16" y="8"/>
                  </a:lnTo>
                  <a:lnTo>
                    <a:pt x="20" y="8"/>
                  </a:lnTo>
                  <a:lnTo>
                    <a:pt x="20" y="16"/>
                  </a:lnTo>
                  <a:lnTo>
                    <a:pt x="24" y="22"/>
                  </a:lnTo>
                  <a:lnTo>
                    <a:pt x="22" y="2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82" name="Freeform 295"/>
            <p:cNvSpPr/>
            <p:nvPr/>
          </p:nvSpPr>
          <p:spPr bwMode="auto">
            <a:xfrm>
              <a:off x="7480236" y="4225161"/>
              <a:ext cx="33440" cy="45133"/>
            </a:xfrm>
            <a:custGeom>
              <a:gdLst>
                <a:gd fmla="*/ 2147483647 w 22" name="T0"/>
                <a:gd fmla="*/ 2147483647 h 28" name="T1"/>
                <a:gd fmla="*/ 2147483647 w 22" name="T2"/>
                <a:gd fmla="*/ 2147483647 h 28" name="T3"/>
                <a:gd fmla="*/ 2147483647 w 22" name="T4"/>
                <a:gd fmla="*/ 2147483647 h 28" name="T5"/>
                <a:gd fmla="*/ 2147483647 w 22" name="T6"/>
                <a:gd fmla="*/ 2147483647 h 28" name="T7"/>
                <a:gd fmla="*/ 2147483647 w 22" name="T8"/>
                <a:gd fmla="*/ 2147483647 h 28" name="T9"/>
                <a:gd fmla="*/ 2147483647 w 22" name="T10"/>
                <a:gd fmla="*/ 2147483647 h 28" name="T11"/>
                <a:gd fmla="*/ 2147483647 w 22" name="T12"/>
                <a:gd fmla="*/ 2147483647 h 28" name="T13"/>
                <a:gd fmla="*/ 2147483647 w 22" name="T14"/>
                <a:gd fmla="*/ 2147483647 h 28" name="T15"/>
                <a:gd fmla="*/ 2147483647 w 22" name="T16"/>
                <a:gd fmla="*/ 2147483647 h 28" name="T17"/>
                <a:gd fmla="*/ 0 w 22" name="T18"/>
                <a:gd fmla="*/ 2147483647 h 28" name="T19"/>
                <a:gd fmla="*/ 2147483647 w 22" name="T20"/>
                <a:gd fmla="*/ 2147483647 h 28" name="T21"/>
                <a:gd fmla="*/ 2147483647 w 22" name="T22"/>
                <a:gd fmla="*/ 0 h 28" name="T23"/>
                <a:gd fmla="*/ 2147483647 w 22" name="T24"/>
                <a:gd fmla="*/ 2147483647 h 28" name="T25"/>
                <a:gd fmla="*/ 2147483647 w 22" name="T26"/>
                <a:gd fmla="*/ 2147483647 h 2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2" name="T42"/>
                <a:gd fmla="*/ 0 h 28" name="T43"/>
                <a:gd fmla="*/ 22 w 22" name="T44"/>
                <a:gd fmla="*/ 28 h 28"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8" w="22">
                  <a:moveTo>
                    <a:pt x="10" y="4"/>
                  </a:moveTo>
                  <a:lnTo>
                    <a:pt x="12" y="4"/>
                  </a:lnTo>
                  <a:lnTo>
                    <a:pt x="14" y="4"/>
                  </a:lnTo>
                  <a:lnTo>
                    <a:pt x="20" y="6"/>
                  </a:lnTo>
                  <a:lnTo>
                    <a:pt x="22" y="10"/>
                  </a:lnTo>
                  <a:lnTo>
                    <a:pt x="20" y="16"/>
                  </a:lnTo>
                  <a:lnTo>
                    <a:pt x="14" y="22"/>
                  </a:lnTo>
                  <a:lnTo>
                    <a:pt x="2" y="28"/>
                  </a:lnTo>
                  <a:lnTo>
                    <a:pt x="2" y="14"/>
                  </a:lnTo>
                  <a:lnTo>
                    <a:pt x="0" y="4"/>
                  </a:lnTo>
                  <a:lnTo>
                    <a:pt x="2" y="2"/>
                  </a:lnTo>
                  <a:lnTo>
                    <a:pt x="4" y="0"/>
                  </a:lnTo>
                  <a:lnTo>
                    <a:pt x="8" y="4"/>
                  </a:lnTo>
                  <a:lnTo>
                    <a:pt x="10" y="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83" name="Freeform 296"/>
            <p:cNvSpPr/>
            <p:nvPr/>
          </p:nvSpPr>
          <p:spPr bwMode="auto">
            <a:xfrm>
              <a:off x="8264352" y="4721624"/>
              <a:ext cx="24215" cy="47788"/>
            </a:xfrm>
            <a:custGeom>
              <a:gdLst>
                <a:gd fmla="*/ 2147483647 w 16" name="T0"/>
                <a:gd fmla="*/ 2147483647 h 30" name="T1"/>
                <a:gd fmla="*/ 2147483647 w 16" name="T2"/>
                <a:gd fmla="*/ 2147483647 h 30" name="T3"/>
                <a:gd fmla="*/ 2147483647 w 16" name="T4"/>
                <a:gd fmla="*/ 2147483647 h 30" name="T5"/>
                <a:gd fmla="*/ 2147483647 w 16" name="T6"/>
                <a:gd fmla="*/ 2147483647 h 30" name="T7"/>
                <a:gd fmla="*/ 2147483647 w 16" name="T8"/>
                <a:gd fmla="*/ 2147483647 h 30" name="T9"/>
                <a:gd fmla="*/ 2147483647 w 16" name="T10"/>
                <a:gd fmla="*/ 2147483647 h 30" name="T11"/>
                <a:gd fmla="*/ 2147483647 w 16" name="T12"/>
                <a:gd fmla="*/ 2147483647 h 30" name="T13"/>
                <a:gd fmla="*/ 2147483647 w 16" name="T14"/>
                <a:gd fmla="*/ 2147483647 h 30" name="T15"/>
                <a:gd fmla="*/ 2147483647 w 16" name="T16"/>
                <a:gd fmla="*/ 2147483647 h 30" name="T17"/>
                <a:gd fmla="*/ 0 w 16" name="T18"/>
                <a:gd fmla="*/ 2147483647 h 30" name="T19"/>
                <a:gd fmla="*/ 0 w 16" name="T20"/>
                <a:gd fmla="*/ 0 h 30" name="T21"/>
                <a:gd fmla="*/ 2147483647 w 16" name="T22"/>
                <a:gd fmla="*/ 2147483647 h 30" name="T23"/>
                <a:gd fmla="*/ 2147483647 w 16" name="T24"/>
                <a:gd fmla="*/ 2147483647 h 30" name="T25"/>
                <a:gd fmla="*/ 2147483647 w 16" name="T26"/>
                <a:gd fmla="*/ 2147483647 h 30" name="T27"/>
                <a:gd fmla="*/ 2147483647 w 16" name="T28"/>
                <a:gd fmla="*/ 2147483647 h 3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6" name="T45"/>
                <a:gd fmla="*/ 0 h 30" name="T46"/>
                <a:gd fmla="*/ 16 w 16" name="T47"/>
                <a:gd fmla="*/ 30 h 3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30" w="16">
                  <a:moveTo>
                    <a:pt x="16" y="18"/>
                  </a:moveTo>
                  <a:lnTo>
                    <a:pt x="16" y="24"/>
                  </a:lnTo>
                  <a:lnTo>
                    <a:pt x="14" y="28"/>
                  </a:lnTo>
                  <a:lnTo>
                    <a:pt x="12" y="30"/>
                  </a:lnTo>
                  <a:lnTo>
                    <a:pt x="10" y="30"/>
                  </a:lnTo>
                  <a:lnTo>
                    <a:pt x="8" y="30"/>
                  </a:lnTo>
                  <a:lnTo>
                    <a:pt x="6" y="26"/>
                  </a:lnTo>
                  <a:lnTo>
                    <a:pt x="4" y="18"/>
                  </a:lnTo>
                  <a:lnTo>
                    <a:pt x="2" y="12"/>
                  </a:lnTo>
                  <a:lnTo>
                    <a:pt x="0" y="6"/>
                  </a:lnTo>
                  <a:lnTo>
                    <a:pt x="0" y="0"/>
                  </a:lnTo>
                  <a:lnTo>
                    <a:pt x="8" y="12"/>
                  </a:lnTo>
                  <a:lnTo>
                    <a:pt x="10" y="18"/>
                  </a:lnTo>
                  <a:lnTo>
                    <a:pt x="14" y="18"/>
                  </a:lnTo>
                  <a:lnTo>
                    <a:pt x="16" y="1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84" name="Freeform 297"/>
            <p:cNvSpPr/>
            <p:nvPr/>
          </p:nvSpPr>
          <p:spPr bwMode="auto">
            <a:xfrm>
              <a:off x="8346222" y="4786669"/>
              <a:ext cx="32287" cy="27876"/>
            </a:xfrm>
            <a:custGeom>
              <a:gdLst>
                <a:gd fmla="*/ 2147483647 w 22" name="T0"/>
                <a:gd fmla="*/ 2147483647 h 16" name="T1"/>
                <a:gd fmla="*/ 2147483647 w 22" name="T2"/>
                <a:gd fmla="*/ 2147483647 h 16" name="T3"/>
                <a:gd fmla="*/ 2147483647 w 22" name="T4"/>
                <a:gd fmla="*/ 2147483647 h 16" name="T5"/>
                <a:gd fmla="*/ 2147483647 w 22" name="T6"/>
                <a:gd fmla="*/ 2147483647 h 16" name="T7"/>
                <a:gd fmla="*/ 2147483647 w 22" name="T8"/>
                <a:gd fmla="*/ 2147483647 h 16" name="T9"/>
                <a:gd fmla="*/ 0 w 22" name="T10"/>
                <a:gd fmla="*/ 2147483647 h 16" name="T11"/>
                <a:gd fmla="*/ 0 w 22" name="T12"/>
                <a:gd fmla="*/ 0 h 16" name="T13"/>
                <a:gd fmla="*/ 2147483647 w 22" name="T14"/>
                <a:gd fmla="*/ 2147483647 h 16" name="T15"/>
                <a:gd fmla="*/ 2147483647 w 22" name="T16"/>
                <a:gd fmla="*/ 2147483647 h 16" name="T17"/>
                <a:gd fmla="*/ 2147483647 w 22" name="T18"/>
                <a:gd fmla="*/ 2147483647 h 16" name="T19"/>
                <a:gd fmla="*/ 2147483647 w 22" name="T20"/>
                <a:gd fmla="*/ 2147483647 h 1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2" name="T33"/>
                <a:gd fmla="*/ 0 h 16" name="T34"/>
                <a:gd fmla="*/ 22 w 22" name="T35"/>
                <a:gd fmla="*/ 16 h 16"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6" w="22">
                  <a:moveTo>
                    <a:pt x="22" y="14"/>
                  </a:moveTo>
                  <a:lnTo>
                    <a:pt x="20" y="16"/>
                  </a:lnTo>
                  <a:lnTo>
                    <a:pt x="18" y="16"/>
                  </a:lnTo>
                  <a:lnTo>
                    <a:pt x="12" y="14"/>
                  </a:lnTo>
                  <a:lnTo>
                    <a:pt x="6" y="10"/>
                  </a:lnTo>
                  <a:lnTo>
                    <a:pt x="0" y="2"/>
                  </a:lnTo>
                  <a:lnTo>
                    <a:pt x="0" y="0"/>
                  </a:lnTo>
                  <a:lnTo>
                    <a:pt x="6" y="2"/>
                  </a:lnTo>
                  <a:lnTo>
                    <a:pt x="12" y="4"/>
                  </a:lnTo>
                  <a:lnTo>
                    <a:pt x="20" y="8"/>
                  </a:lnTo>
                  <a:lnTo>
                    <a:pt x="22" y="1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85" name="Freeform 298"/>
            <p:cNvSpPr/>
            <p:nvPr/>
          </p:nvSpPr>
          <p:spPr bwMode="auto">
            <a:xfrm>
              <a:off x="8396959" y="4810562"/>
              <a:ext cx="19603" cy="38495"/>
            </a:xfrm>
            <a:custGeom>
              <a:gdLst>
                <a:gd fmla="*/ 2147483647 w 14" name="T0"/>
                <a:gd fmla="*/ 0 h 24" name="T1"/>
                <a:gd fmla="*/ 2147483647 w 14" name="T2"/>
                <a:gd fmla="*/ 2147483647 h 24" name="T3"/>
                <a:gd fmla="*/ 2147483647 w 14" name="T4"/>
                <a:gd fmla="*/ 2147483647 h 24" name="T5"/>
                <a:gd fmla="*/ 2147483647 w 14" name="T6"/>
                <a:gd fmla="*/ 2147483647 h 24" name="T7"/>
                <a:gd fmla="*/ 2147483647 w 14" name="T8"/>
                <a:gd fmla="*/ 2147483647 h 24" name="T9"/>
                <a:gd fmla="*/ 2147483647 w 14" name="T10"/>
                <a:gd fmla="*/ 2147483647 h 24" name="T11"/>
                <a:gd fmla="*/ 2147483647 w 14" name="T12"/>
                <a:gd fmla="*/ 2147483647 h 24" name="T13"/>
                <a:gd fmla="*/ 2147483647 w 14" name="T14"/>
                <a:gd fmla="*/ 2147483647 h 24" name="T15"/>
                <a:gd fmla="*/ 0 w 14" name="T16"/>
                <a:gd fmla="*/ 2147483647 h 24" name="T17"/>
                <a:gd fmla="*/ 0 w 14" name="T18"/>
                <a:gd fmla="*/ 2147483647 h 24" name="T19"/>
                <a:gd fmla="*/ 0 w 14" name="T20"/>
                <a:gd fmla="*/ 2147483647 h 24" name="T21"/>
                <a:gd fmla="*/ 2147483647 w 14" name="T22"/>
                <a:gd fmla="*/ 2147483647 h 24" name="T23"/>
                <a:gd fmla="*/ 2147483647 w 14" name="T24"/>
                <a:gd fmla="*/ 0 h 2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4" name="T39"/>
                <a:gd fmla="*/ 0 h 24" name="T40"/>
                <a:gd fmla="*/ 14 w 14" name="T41"/>
                <a:gd fmla="*/ 24 h 24"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24" w="14">
                  <a:moveTo>
                    <a:pt x="2" y="0"/>
                  </a:moveTo>
                  <a:lnTo>
                    <a:pt x="6" y="6"/>
                  </a:lnTo>
                  <a:lnTo>
                    <a:pt x="10" y="12"/>
                  </a:lnTo>
                  <a:lnTo>
                    <a:pt x="12" y="18"/>
                  </a:lnTo>
                  <a:lnTo>
                    <a:pt x="14" y="24"/>
                  </a:lnTo>
                  <a:lnTo>
                    <a:pt x="12" y="24"/>
                  </a:lnTo>
                  <a:lnTo>
                    <a:pt x="8" y="22"/>
                  </a:lnTo>
                  <a:lnTo>
                    <a:pt x="2" y="16"/>
                  </a:lnTo>
                  <a:lnTo>
                    <a:pt x="0" y="12"/>
                  </a:lnTo>
                  <a:lnTo>
                    <a:pt x="0" y="8"/>
                  </a:lnTo>
                  <a:lnTo>
                    <a:pt x="0" y="2"/>
                  </a:lnTo>
                  <a:lnTo>
                    <a:pt x="4" y="2"/>
                  </a:lnTo>
                  <a:lnTo>
                    <a:pt x="2"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86" name="Freeform 299"/>
            <p:cNvSpPr/>
            <p:nvPr/>
          </p:nvSpPr>
          <p:spPr bwMode="auto">
            <a:xfrm>
              <a:off x="8408490" y="4866315"/>
              <a:ext cx="25369" cy="15929"/>
            </a:xfrm>
            <a:custGeom>
              <a:gdLst>
                <a:gd fmla="*/ 2147483647 w 18" name="T0"/>
                <a:gd fmla="*/ 2147483647 h 10" name="T1"/>
                <a:gd fmla="*/ 2147483647 w 18" name="T2"/>
                <a:gd fmla="*/ 2147483647 h 10" name="T3"/>
                <a:gd fmla="*/ 2147483647 w 18" name="T4"/>
                <a:gd fmla="*/ 2147483647 h 10" name="T5"/>
                <a:gd fmla="*/ 0 w 18" name="T6"/>
                <a:gd fmla="*/ 2147483647 h 10" name="T7"/>
                <a:gd fmla="*/ 0 w 18" name="T8"/>
                <a:gd fmla="*/ 0 h 10" name="T9"/>
                <a:gd fmla="*/ 2147483647 w 18" name="T10"/>
                <a:gd fmla="*/ 0 h 10" name="T11"/>
                <a:gd fmla="*/ 2147483647 w 18" name="T12"/>
                <a:gd fmla="*/ 2147483647 h 10" name="T13"/>
                <a:gd fmla="*/ 2147483647 w 18" name="T14"/>
                <a:gd fmla="*/ 2147483647 h 10" name="T15"/>
                <a:gd fmla="*/ 2147483647 w 18" name="T16"/>
                <a:gd fmla="*/ 2147483647 h 1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8" name="T27"/>
                <a:gd fmla="*/ 0 h 10" name="T28"/>
                <a:gd fmla="*/ 18 w 18" name="T29"/>
                <a:gd fmla="*/ 10 h 1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0" w="18">
                  <a:moveTo>
                    <a:pt x="18" y="10"/>
                  </a:moveTo>
                  <a:lnTo>
                    <a:pt x="10" y="10"/>
                  </a:lnTo>
                  <a:lnTo>
                    <a:pt x="4" y="8"/>
                  </a:lnTo>
                  <a:lnTo>
                    <a:pt x="0" y="2"/>
                  </a:lnTo>
                  <a:lnTo>
                    <a:pt x="0" y="0"/>
                  </a:lnTo>
                  <a:lnTo>
                    <a:pt x="6" y="0"/>
                  </a:lnTo>
                  <a:lnTo>
                    <a:pt x="12" y="4"/>
                  </a:lnTo>
                  <a:lnTo>
                    <a:pt x="16" y="6"/>
                  </a:lnTo>
                  <a:lnTo>
                    <a:pt x="18" y="1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87" name="Freeform 300"/>
            <p:cNvSpPr/>
            <p:nvPr/>
          </p:nvSpPr>
          <p:spPr bwMode="auto">
            <a:xfrm>
              <a:off x="8302403" y="4790651"/>
              <a:ext cx="34594" cy="33186"/>
            </a:xfrm>
            <a:custGeom>
              <a:gdLst>
                <a:gd fmla="*/ 2147483647 w 24" name="T0"/>
                <a:gd fmla="*/ 0 h 20" name="T1"/>
                <a:gd fmla="*/ 2147483647 w 24" name="T2"/>
                <a:gd fmla="*/ 2147483647 h 20" name="T3"/>
                <a:gd fmla="*/ 2147483647 w 24" name="T4"/>
                <a:gd fmla="*/ 2147483647 h 20" name="T5"/>
                <a:gd fmla="*/ 2147483647 w 24" name="T6"/>
                <a:gd fmla="*/ 2147483647 h 20" name="T7"/>
                <a:gd fmla="*/ 2147483647 w 24" name="T8"/>
                <a:gd fmla="*/ 2147483647 h 20" name="T9"/>
                <a:gd fmla="*/ 2147483647 w 24" name="T10"/>
                <a:gd fmla="*/ 2147483647 h 20" name="T11"/>
                <a:gd fmla="*/ 2147483647 w 24" name="T12"/>
                <a:gd fmla="*/ 2147483647 h 20" name="T13"/>
                <a:gd fmla="*/ 2147483647 w 24" name="T14"/>
                <a:gd fmla="*/ 2147483647 h 20" name="T15"/>
                <a:gd fmla="*/ 2147483647 w 24" name="T16"/>
                <a:gd fmla="*/ 2147483647 h 20" name="T17"/>
                <a:gd fmla="*/ 2147483647 w 24" name="T18"/>
                <a:gd fmla="*/ 2147483647 h 20" name="T19"/>
                <a:gd fmla="*/ 2147483647 w 24" name="T20"/>
                <a:gd fmla="*/ 2147483647 h 20" name="T21"/>
                <a:gd fmla="*/ 2147483647 w 24" name="T22"/>
                <a:gd fmla="*/ 2147483647 h 20" name="T23"/>
                <a:gd fmla="*/ 2147483647 w 24" name="T24"/>
                <a:gd fmla="*/ 2147483647 h 20" name="T25"/>
                <a:gd fmla="*/ 2147483647 w 24" name="T26"/>
                <a:gd fmla="*/ 2147483647 h 20" name="T27"/>
                <a:gd fmla="*/ 2147483647 w 24" name="T28"/>
                <a:gd fmla="*/ 2147483647 h 20" name="T29"/>
                <a:gd fmla="*/ 2147483647 w 24" name="T30"/>
                <a:gd fmla="*/ 2147483647 h 20" name="T31"/>
                <a:gd fmla="*/ 0 w 24" name="T32"/>
                <a:gd fmla="*/ 2147483647 h 20" name="T33"/>
                <a:gd fmla="*/ 0 w 24" name="T34"/>
                <a:gd fmla="*/ 0 h 20" name="T35"/>
                <a:gd fmla="*/ 2147483647 w 24" name="T36"/>
                <a:gd fmla="*/ 0 h 20"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24" name="T57"/>
                <a:gd fmla="*/ 0 h 20" name="T58"/>
                <a:gd fmla="*/ 24 w 24" name="T59"/>
                <a:gd fmla="*/ 20 h 20"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20" w="24">
                  <a:moveTo>
                    <a:pt x="6" y="0"/>
                  </a:moveTo>
                  <a:lnTo>
                    <a:pt x="6" y="2"/>
                  </a:lnTo>
                  <a:lnTo>
                    <a:pt x="8" y="4"/>
                  </a:lnTo>
                  <a:lnTo>
                    <a:pt x="14" y="8"/>
                  </a:lnTo>
                  <a:lnTo>
                    <a:pt x="20" y="12"/>
                  </a:lnTo>
                  <a:lnTo>
                    <a:pt x="24" y="14"/>
                  </a:lnTo>
                  <a:lnTo>
                    <a:pt x="24" y="16"/>
                  </a:lnTo>
                  <a:lnTo>
                    <a:pt x="22" y="20"/>
                  </a:lnTo>
                  <a:lnTo>
                    <a:pt x="20" y="20"/>
                  </a:lnTo>
                  <a:lnTo>
                    <a:pt x="16" y="18"/>
                  </a:lnTo>
                  <a:lnTo>
                    <a:pt x="14" y="14"/>
                  </a:lnTo>
                  <a:lnTo>
                    <a:pt x="10" y="14"/>
                  </a:lnTo>
                  <a:lnTo>
                    <a:pt x="10" y="12"/>
                  </a:lnTo>
                  <a:lnTo>
                    <a:pt x="8" y="8"/>
                  </a:lnTo>
                  <a:lnTo>
                    <a:pt x="6" y="8"/>
                  </a:lnTo>
                  <a:lnTo>
                    <a:pt x="6" y="4"/>
                  </a:lnTo>
                  <a:lnTo>
                    <a:pt x="0" y="4"/>
                  </a:lnTo>
                  <a:lnTo>
                    <a:pt x="0" y="0"/>
                  </a:lnTo>
                  <a:lnTo>
                    <a:pt x="6"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88" name="Freeform 301"/>
            <p:cNvSpPr/>
            <p:nvPr/>
          </p:nvSpPr>
          <p:spPr bwMode="auto">
            <a:xfrm>
              <a:off x="8515729" y="5032246"/>
              <a:ext cx="18450" cy="17257"/>
            </a:xfrm>
            <a:custGeom>
              <a:gdLst>
                <a:gd fmla="*/ 2147483647 w 12" name="T0"/>
                <a:gd fmla="*/ 2147483647 h 12" name="T1"/>
                <a:gd fmla="*/ 2147483647 w 12" name="T2"/>
                <a:gd fmla="*/ 2147483647 h 12" name="T3"/>
                <a:gd fmla="*/ 2147483647 w 12" name="T4"/>
                <a:gd fmla="*/ 2147483647 h 12" name="T5"/>
                <a:gd fmla="*/ 2147483647 w 12" name="T6"/>
                <a:gd fmla="*/ 2147483647 h 12" name="T7"/>
                <a:gd fmla="*/ 2147483647 w 12" name="T8"/>
                <a:gd fmla="*/ 2147483647 h 12" name="T9"/>
                <a:gd fmla="*/ 0 w 12" name="T10"/>
                <a:gd fmla="*/ 0 h 12" name="T11"/>
                <a:gd fmla="*/ 2147483647 w 12" name="T12"/>
                <a:gd fmla="*/ 0 h 12" name="T13"/>
                <a:gd fmla="*/ 2147483647 w 12" name="T14"/>
                <a:gd fmla="*/ 2147483647 h 12" name="T15"/>
                <a:gd fmla="*/ 2147483647 w 12" name="T16"/>
                <a:gd fmla="*/ 2147483647 h 12" name="T17"/>
                <a:gd fmla="*/ 2147483647 w 12" name="T18"/>
                <a:gd fmla="*/ 2147483647 h 1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2" name="T30"/>
                <a:gd fmla="*/ 0 h 12" name="T31"/>
                <a:gd fmla="*/ 12 w 12" name="T32"/>
                <a:gd fmla="*/ 12 h 1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2" w="12">
                  <a:moveTo>
                    <a:pt x="12" y="8"/>
                  </a:moveTo>
                  <a:lnTo>
                    <a:pt x="10" y="10"/>
                  </a:lnTo>
                  <a:lnTo>
                    <a:pt x="8" y="12"/>
                  </a:lnTo>
                  <a:lnTo>
                    <a:pt x="4" y="12"/>
                  </a:lnTo>
                  <a:lnTo>
                    <a:pt x="2" y="8"/>
                  </a:lnTo>
                  <a:lnTo>
                    <a:pt x="0" y="0"/>
                  </a:lnTo>
                  <a:lnTo>
                    <a:pt x="2" y="0"/>
                  </a:lnTo>
                  <a:lnTo>
                    <a:pt x="6" y="2"/>
                  </a:lnTo>
                  <a:lnTo>
                    <a:pt x="10" y="6"/>
                  </a:lnTo>
                  <a:lnTo>
                    <a:pt x="12"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89" name="Freeform 302"/>
            <p:cNvSpPr/>
            <p:nvPr/>
          </p:nvSpPr>
          <p:spPr bwMode="auto">
            <a:xfrm>
              <a:off x="8741739" y="5073396"/>
              <a:ext cx="35746" cy="23894"/>
            </a:xfrm>
            <a:custGeom>
              <a:gdLst>
                <a:gd fmla="*/ 2147483647 w 24" name="T0"/>
                <a:gd fmla="*/ 2147483647 h 16" name="T1"/>
                <a:gd fmla="*/ 2147483647 w 24" name="T2"/>
                <a:gd fmla="*/ 2147483647 h 16" name="T3"/>
                <a:gd fmla="*/ 2147483647 w 24" name="T4"/>
                <a:gd fmla="*/ 2147483647 h 16" name="T5"/>
                <a:gd fmla="*/ 2147483647 w 24" name="T6"/>
                <a:gd fmla="*/ 2147483647 h 16" name="T7"/>
                <a:gd fmla="*/ 2147483647 w 24" name="T8"/>
                <a:gd fmla="*/ 2147483647 h 16" name="T9"/>
                <a:gd fmla="*/ 2147483647 w 24" name="T10"/>
                <a:gd fmla="*/ 2147483647 h 16" name="T11"/>
                <a:gd fmla="*/ 2147483647 w 24" name="T12"/>
                <a:gd fmla="*/ 2147483647 h 16" name="T13"/>
                <a:gd fmla="*/ 0 w 24" name="T14"/>
                <a:gd fmla="*/ 2147483647 h 16" name="T15"/>
                <a:gd fmla="*/ 2147483647 w 24" name="T16"/>
                <a:gd fmla="*/ 2147483647 h 16" name="T17"/>
                <a:gd fmla="*/ 2147483647 w 24" name="T18"/>
                <a:gd fmla="*/ 2147483647 h 16" name="T19"/>
                <a:gd fmla="*/ 2147483647 w 24" name="T20"/>
                <a:gd fmla="*/ 2147483647 h 16" name="T21"/>
                <a:gd fmla="*/ 2147483647 w 24" name="T22"/>
                <a:gd fmla="*/ 0 h 16" name="T23"/>
                <a:gd fmla="*/ 2147483647 w 24" name="T24"/>
                <a:gd fmla="*/ 0 h 16" name="T25"/>
                <a:gd fmla="*/ 2147483647 w 24" name="T26"/>
                <a:gd fmla="*/ 2147483647 h 16" name="T27"/>
                <a:gd fmla="*/ 2147483647 w 24" name="T28"/>
                <a:gd fmla="*/ 2147483647 h 16" name="T29"/>
                <a:gd fmla="*/ 2147483647 w 24" name="T30"/>
                <a:gd fmla="*/ 2147483647 h 1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24" name="T48"/>
                <a:gd fmla="*/ 0 h 16" name="T49"/>
                <a:gd fmla="*/ 24 w 24" name="T50"/>
                <a:gd fmla="*/ 16 h 16"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16" w="24">
                  <a:moveTo>
                    <a:pt x="24" y="8"/>
                  </a:moveTo>
                  <a:lnTo>
                    <a:pt x="22" y="12"/>
                  </a:lnTo>
                  <a:lnTo>
                    <a:pt x="20" y="14"/>
                  </a:lnTo>
                  <a:lnTo>
                    <a:pt x="16" y="16"/>
                  </a:lnTo>
                  <a:lnTo>
                    <a:pt x="12" y="16"/>
                  </a:lnTo>
                  <a:lnTo>
                    <a:pt x="6" y="14"/>
                  </a:lnTo>
                  <a:lnTo>
                    <a:pt x="2" y="14"/>
                  </a:lnTo>
                  <a:lnTo>
                    <a:pt x="0" y="12"/>
                  </a:lnTo>
                  <a:lnTo>
                    <a:pt x="2" y="8"/>
                  </a:lnTo>
                  <a:lnTo>
                    <a:pt x="4" y="4"/>
                  </a:lnTo>
                  <a:lnTo>
                    <a:pt x="8" y="2"/>
                  </a:lnTo>
                  <a:lnTo>
                    <a:pt x="12" y="0"/>
                  </a:lnTo>
                  <a:lnTo>
                    <a:pt x="16" y="0"/>
                  </a:lnTo>
                  <a:lnTo>
                    <a:pt x="20" y="2"/>
                  </a:lnTo>
                  <a:lnTo>
                    <a:pt x="22" y="4"/>
                  </a:lnTo>
                  <a:lnTo>
                    <a:pt x="24"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90" name="Freeform 303"/>
            <p:cNvSpPr/>
            <p:nvPr/>
          </p:nvSpPr>
          <p:spPr bwMode="auto">
            <a:xfrm>
              <a:off x="8779791" y="5040210"/>
              <a:ext cx="40359" cy="23894"/>
            </a:xfrm>
            <a:custGeom>
              <a:gdLst>
                <a:gd fmla="*/ 2147483647 w 28" name="T0"/>
                <a:gd fmla="*/ 2147483647 h 14" name="T1"/>
                <a:gd fmla="*/ 2147483647 w 28" name="T2"/>
                <a:gd fmla="*/ 2147483647 h 14" name="T3"/>
                <a:gd fmla="*/ 2147483647 w 28" name="T4"/>
                <a:gd fmla="*/ 2147483647 h 14" name="T5"/>
                <a:gd fmla="*/ 2147483647 w 28" name="T6"/>
                <a:gd fmla="*/ 2147483647 h 14" name="T7"/>
                <a:gd fmla="*/ 2147483647 w 28" name="T8"/>
                <a:gd fmla="*/ 2147483647 h 14" name="T9"/>
                <a:gd fmla="*/ 2147483647 w 28" name="T10"/>
                <a:gd fmla="*/ 2147483647 h 14" name="T11"/>
                <a:gd fmla="*/ 0 w 28" name="T12"/>
                <a:gd fmla="*/ 2147483647 h 14" name="T13"/>
                <a:gd fmla="*/ 0 w 28" name="T14"/>
                <a:gd fmla="*/ 2147483647 h 14" name="T15"/>
                <a:gd fmla="*/ 2147483647 w 28" name="T16"/>
                <a:gd fmla="*/ 2147483647 h 14" name="T17"/>
                <a:gd fmla="*/ 2147483647 w 28" name="T18"/>
                <a:gd fmla="*/ 2147483647 h 14" name="T19"/>
                <a:gd fmla="*/ 2147483647 w 28" name="T20"/>
                <a:gd fmla="*/ 0 h 14" name="T21"/>
                <a:gd fmla="*/ 2147483647 w 28" name="T22"/>
                <a:gd fmla="*/ 0 h 14" name="T23"/>
                <a:gd fmla="*/ 2147483647 w 28" name="T24"/>
                <a:gd fmla="*/ 0 h 14" name="T25"/>
                <a:gd fmla="*/ 2147483647 w 28" name="T26"/>
                <a:gd fmla="*/ 2147483647 h 14" name="T27"/>
                <a:gd fmla="*/ 2147483647 w 28" name="T28"/>
                <a:gd fmla="*/ 2147483647 h 1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28" name="T45"/>
                <a:gd fmla="*/ 0 h 14" name="T46"/>
                <a:gd fmla="*/ 28 w 28" name="T47"/>
                <a:gd fmla="*/ 14 h 14"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4" w="28">
                  <a:moveTo>
                    <a:pt x="26" y="4"/>
                  </a:moveTo>
                  <a:lnTo>
                    <a:pt x="22" y="6"/>
                  </a:lnTo>
                  <a:lnTo>
                    <a:pt x="18" y="10"/>
                  </a:lnTo>
                  <a:lnTo>
                    <a:pt x="10" y="12"/>
                  </a:lnTo>
                  <a:lnTo>
                    <a:pt x="6" y="14"/>
                  </a:lnTo>
                  <a:lnTo>
                    <a:pt x="2" y="12"/>
                  </a:lnTo>
                  <a:lnTo>
                    <a:pt x="0" y="10"/>
                  </a:lnTo>
                  <a:lnTo>
                    <a:pt x="0" y="6"/>
                  </a:lnTo>
                  <a:lnTo>
                    <a:pt x="2" y="6"/>
                  </a:lnTo>
                  <a:lnTo>
                    <a:pt x="8" y="2"/>
                  </a:lnTo>
                  <a:lnTo>
                    <a:pt x="14" y="0"/>
                  </a:lnTo>
                  <a:lnTo>
                    <a:pt x="22" y="0"/>
                  </a:lnTo>
                  <a:lnTo>
                    <a:pt x="26" y="0"/>
                  </a:lnTo>
                  <a:lnTo>
                    <a:pt x="28" y="2"/>
                  </a:lnTo>
                  <a:lnTo>
                    <a:pt x="26" y="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91" name="Freeform 304"/>
            <p:cNvSpPr/>
            <p:nvPr/>
          </p:nvSpPr>
          <p:spPr bwMode="auto">
            <a:xfrm>
              <a:off x="7428346" y="4515871"/>
              <a:ext cx="145292" cy="215046"/>
            </a:xfrm>
            <a:custGeom>
              <a:gdLst>
                <a:gd fmla="*/ 2147483647 w 100" name="T0"/>
                <a:gd fmla="*/ 2147483647 h 136" name="T1"/>
                <a:gd fmla="*/ 2147483647 w 100" name="T2"/>
                <a:gd fmla="*/ 2147483647 h 136" name="T3"/>
                <a:gd fmla="*/ 2147483647 w 100" name="T4"/>
                <a:gd fmla="*/ 2147483647 h 136" name="T5"/>
                <a:gd fmla="*/ 2147483647 w 100" name="T6"/>
                <a:gd fmla="*/ 2147483647 h 136" name="T7"/>
                <a:gd fmla="*/ 2147483647 w 100" name="T8"/>
                <a:gd fmla="*/ 2147483647 h 136" name="T9"/>
                <a:gd fmla="*/ 2147483647 w 100" name="T10"/>
                <a:gd fmla="*/ 2147483647 h 136" name="T11"/>
                <a:gd fmla="*/ 2147483647 w 100" name="T12"/>
                <a:gd fmla="*/ 2147483647 h 136" name="T13"/>
                <a:gd fmla="*/ 2147483647 w 100" name="T14"/>
                <a:gd fmla="*/ 2147483647 h 136" name="T15"/>
                <a:gd fmla="*/ 2147483647 w 100" name="T16"/>
                <a:gd fmla="*/ 0 h 136" name="T17"/>
                <a:gd fmla="*/ 2147483647 w 100" name="T18"/>
                <a:gd fmla="*/ 2147483647 h 136" name="T19"/>
                <a:gd fmla="*/ 2147483647 w 100" name="T20"/>
                <a:gd fmla="*/ 2147483647 h 136" name="T21"/>
                <a:gd fmla="*/ 2147483647 w 100" name="T22"/>
                <a:gd fmla="*/ 2147483647 h 136" name="T23"/>
                <a:gd fmla="*/ 2147483647 w 100" name="T24"/>
                <a:gd fmla="*/ 2147483647 h 136" name="T25"/>
                <a:gd fmla="*/ 2147483647 w 100" name="T26"/>
                <a:gd fmla="*/ 2147483647 h 136" name="T27"/>
                <a:gd fmla="*/ 2147483647 w 100" name="T28"/>
                <a:gd fmla="*/ 2147483647 h 136" name="T29"/>
                <a:gd fmla="*/ 2147483647 w 100" name="T30"/>
                <a:gd fmla="*/ 2147483647 h 136" name="T31"/>
                <a:gd fmla="*/ 2147483647 w 100" name="T32"/>
                <a:gd fmla="*/ 2147483647 h 136" name="T33"/>
                <a:gd fmla="*/ 2147483647 w 100" name="T34"/>
                <a:gd fmla="*/ 2147483647 h 136" name="T35"/>
                <a:gd fmla="*/ 2147483647 w 100" name="T36"/>
                <a:gd fmla="*/ 2147483647 h 136" name="T37"/>
                <a:gd fmla="*/ 2147483647 w 100" name="T38"/>
                <a:gd fmla="*/ 2147483647 h 136" name="T39"/>
                <a:gd fmla="*/ 2147483647 w 100" name="T40"/>
                <a:gd fmla="*/ 2147483647 h 136" name="T41"/>
                <a:gd fmla="*/ 2147483647 w 100" name="T42"/>
                <a:gd fmla="*/ 2147483647 h 136" name="T43"/>
                <a:gd fmla="*/ 2147483647 w 100" name="T44"/>
                <a:gd fmla="*/ 2147483647 h 136" name="T45"/>
                <a:gd fmla="*/ 2147483647 w 100" name="T46"/>
                <a:gd fmla="*/ 2147483647 h 136" name="T47"/>
                <a:gd fmla="*/ 2147483647 w 100" name="T48"/>
                <a:gd fmla="*/ 2147483647 h 136" name="T49"/>
                <a:gd fmla="*/ 2147483647 w 100" name="T50"/>
                <a:gd fmla="*/ 2147483647 h 136" name="T51"/>
                <a:gd fmla="*/ 2147483647 w 100" name="T52"/>
                <a:gd fmla="*/ 2147483647 h 136" name="T53"/>
                <a:gd fmla="*/ 2147483647 w 100" name="T54"/>
                <a:gd fmla="*/ 2147483647 h 136" name="T55"/>
                <a:gd fmla="*/ 2147483647 w 100" name="T56"/>
                <a:gd fmla="*/ 2147483647 h 136" name="T57"/>
                <a:gd fmla="*/ 2147483647 w 100" name="T58"/>
                <a:gd fmla="*/ 2147483647 h 136" name="T59"/>
                <a:gd fmla="*/ 2147483647 w 100" name="T60"/>
                <a:gd fmla="*/ 2147483647 h 136" name="T61"/>
                <a:gd fmla="*/ 2147483647 w 100" name="T62"/>
                <a:gd fmla="*/ 2147483647 h 136" name="T63"/>
                <a:gd fmla="*/ 2147483647 w 100" name="T64"/>
                <a:gd fmla="*/ 2147483647 h 136" name="T65"/>
                <a:gd fmla="*/ 2147483647 w 100" name="T66"/>
                <a:gd fmla="*/ 2147483647 h 136" name="T67"/>
                <a:gd fmla="*/ 2147483647 w 100" name="T68"/>
                <a:gd fmla="*/ 2147483647 h 136" name="T69"/>
                <a:gd fmla="*/ 2147483647 w 100" name="T70"/>
                <a:gd fmla="*/ 2147483647 h 136" name="T71"/>
                <a:gd fmla="*/ 2147483647 w 100" name="T72"/>
                <a:gd fmla="*/ 2147483647 h 136" name="T73"/>
                <a:gd fmla="*/ 2147483647 w 100" name="T74"/>
                <a:gd fmla="*/ 2147483647 h 136" name="T75"/>
                <a:gd fmla="*/ 2147483647 w 100" name="T76"/>
                <a:gd fmla="*/ 2147483647 h 136" name="T77"/>
                <a:gd fmla="*/ 2147483647 w 100" name="T78"/>
                <a:gd fmla="*/ 2147483647 h 136" name="T79"/>
                <a:gd fmla="*/ 0 w 100" name="T80"/>
                <a:gd fmla="*/ 2147483647 h 136" name="T81"/>
                <a:gd fmla="*/ 2147483647 w 100" name="T82"/>
                <a:gd fmla="*/ 2147483647 h 136" name="T83"/>
                <a:gd fmla="*/ 2147483647 w 100" name="T84"/>
                <a:gd fmla="*/ 2147483647 h 1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100" name="T129"/>
                <a:gd fmla="*/ 0 h 136" name="T130"/>
                <a:gd fmla="*/ 100 w 100" name="T131"/>
                <a:gd fmla="*/ 136 h 136"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136" w="100">
                  <a:moveTo>
                    <a:pt x="12" y="46"/>
                  </a:moveTo>
                  <a:lnTo>
                    <a:pt x="12" y="28"/>
                  </a:lnTo>
                  <a:lnTo>
                    <a:pt x="16" y="26"/>
                  </a:lnTo>
                  <a:lnTo>
                    <a:pt x="18" y="22"/>
                  </a:lnTo>
                  <a:lnTo>
                    <a:pt x="24" y="14"/>
                  </a:lnTo>
                  <a:lnTo>
                    <a:pt x="28" y="10"/>
                  </a:lnTo>
                  <a:lnTo>
                    <a:pt x="32" y="8"/>
                  </a:lnTo>
                  <a:lnTo>
                    <a:pt x="34" y="6"/>
                  </a:lnTo>
                  <a:lnTo>
                    <a:pt x="36" y="6"/>
                  </a:lnTo>
                  <a:lnTo>
                    <a:pt x="38" y="8"/>
                  </a:lnTo>
                  <a:lnTo>
                    <a:pt x="42" y="10"/>
                  </a:lnTo>
                  <a:lnTo>
                    <a:pt x="60" y="12"/>
                  </a:lnTo>
                  <a:lnTo>
                    <a:pt x="80" y="14"/>
                  </a:lnTo>
                  <a:lnTo>
                    <a:pt x="84" y="12"/>
                  </a:lnTo>
                  <a:lnTo>
                    <a:pt x="88" y="12"/>
                  </a:lnTo>
                  <a:lnTo>
                    <a:pt x="90" y="8"/>
                  </a:lnTo>
                  <a:lnTo>
                    <a:pt x="94" y="2"/>
                  </a:lnTo>
                  <a:lnTo>
                    <a:pt x="100" y="0"/>
                  </a:lnTo>
                  <a:lnTo>
                    <a:pt x="100" y="6"/>
                  </a:lnTo>
                  <a:lnTo>
                    <a:pt x="90" y="16"/>
                  </a:lnTo>
                  <a:lnTo>
                    <a:pt x="86" y="22"/>
                  </a:lnTo>
                  <a:lnTo>
                    <a:pt x="82" y="24"/>
                  </a:lnTo>
                  <a:lnTo>
                    <a:pt x="76" y="24"/>
                  </a:lnTo>
                  <a:lnTo>
                    <a:pt x="70" y="24"/>
                  </a:lnTo>
                  <a:lnTo>
                    <a:pt x="64" y="22"/>
                  </a:lnTo>
                  <a:lnTo>
                    <a:pt x="26" y="22"/>
                  </a:lnTo>
                  <a:lnTo>
                    <a:pt x="22" y="24"/>
                  </a:lnTo>
                  <a:lnTo>
                    <a:pt x="22" y="26"/>
                  </a:lnTo>
                  <a:lnTo>
                    <a:pt x="20" y="34"/>
                  </a:lnTo>
                  <a:lnTo>
                    <a:pt x="22" y="38"/>
                  </a:lnTo>
                  <a:lnTo>
                    <a:pt x="24" y="46"/>
                  </a:lnTo>
                  <a:lnTo>
                    <a:pt x="28" y="52"/>
                  </a:lnTo>
                  <a:lnTo>
                    <a:pt x="32" y="54"/>
                  </a:lnTo>
                  <a:lnTo>
                    <a:pt x="34" y="54"/>
                  </a:lnTo>
                  <a:lnTo>
                    <a:pt x="36" y="52"/>
                  </a:lnTo>
                  <a:lnTo>
                    <a:pt x="40" y="50"/>
                  </a:lnTo>
                  <a:lnTo>
                    <a:pt x="46" y="46"/>
                  </a:lnTo>
                  <a:lnTo>
                    <a:pt x="54" y="44"/>
                  </a:lnTo>
                  <a:lnTo>
                    <a:pt x="62" y="42"/>
                  </a:lnTo>
                  <a:lnTo>
                    <a:pt x="68" y="40"/>
                  </a:lnTo>
                  <a:lnTo>
                    <a:pt x="74" y="40"/>
                  </a:lnTo>
                  <a:lnTo>
                    <a:pt x="72" y="42"/>
                  </a:lnTo>
                  <a:lnTo>
                    <a:pt x="68" y="44"/>
                  </a:lnTo>
                  <a:lnTo>
                    <a:pt x="62" y="48"/>
                  </a:lnTo>
                  <a:lnTo>
                    <a:pt x="56" y="50"/>
                  </a:lnTo>
                  <a:lnTo>
                    <a:pt x="50" y="56"/>
                  </a:lnTo>
                  <a:lnTo>
                    <a:pt x="42" y="66"/>
                  </a:lnTo>
                  <a:lnTo>
                    <a:pt x="44" y="66"/>
                  </a:lnTo>
                  <a:lnTo>
                    <a:pt x="46" y="70"/>
                  </a:lnTo>
                  <a:lnTo>
                    <a:pt x="48" y="76"/>
                  </a:lnTo>
                  <a:lnTo>
                    <a:pt x="54" y="84"/>
                  </a:lnTo>
                  <a:lnTo>
                    <a:pt x="54" y="98"/>
                  </a:lnTo>
                  <a:lnTo>
                    <a:pt x="56" y="102"/>
                  </a:lnTo>
                  <a:lnTo>
                    <a:pt x="60" y="104"/>
                  </a:lnTo>
                  <a:lnTo>
                    <a:pt x="64" y="104"/>
                  </a:lnTo>
                  <a:lnTo>
                    <a:pt x="64" y="106"/>
                  </a:lnTo>
                  <a:lnTo>
                    <a:pt x="60" y="110"/>
                  </a:lnTo>
                  <a:lnTo>
                    <a:pt x="54" y="114"/>
                  </a:lnTo>
                  <a:lnTo>
                    <a:pt x="50" y="118"/>
                  </a:lnTo>
                  <a:lnTo>
                    <a:pt x="44" y="118"/>
                  </a:lnTo>
                  <a:lnTo>
                    <a:pt x="32" y="92"/>
                  </a:lnTo>
                  <a:lnTo>
                    <a:pt x="32" y="88"/>
                  </a:lnTo>
                  <a:lnTo>
                    <a:pt x="34" y="84"/>
                  </a:lnTo>
                  <a:lnTo>
                    <a:pt x="32" y="78"/>
                  </a:lnTo>
                  <a:lnTo>
                    <a:pt x="28" y="80"/>
                  </a:lnTo>
                  <a:lnTo>
                    <a:pt x="24" y="78"/>
                  </a:lnTo>
                  <a:lnTo>
                    <a:pt x="22" y="106"/>
                  </a:lnTo>
                  <a:lnTo>
                    <a:pt x="22" y="120"/>
                  </a:lnTo>
                  <a:lnTo>
                    <a:pt x="20" y="126"/>
                  </a:lnTo>
                  <a:lnTo>
                    <a:pt x="18" y="132"/>
                  </a:lnTo>
                  <a:lnTo>
                    <a:pt x="14" y="134"/>
                  </a:lnTo>
                  <a:lnTo>
                    <a:pt x="8" y="136"/>
                  </a:lnTo>
                  <a:lnTo>
                    <a:pt x="6" y="134"/>
                  </a:lnTo>
                  <a:lnTo>
                    <a:pt x="6" y="130"/>
                  </a:lnTo>
                  <a:lnTo>
                    <a:pt x="6" y="120"/>
                  </a:lnTo>
                  <a:lnTo>
                    <a:pt x="6" y="116"/>
                  </a:lnTo>
                  <a:lnTo>
                    <a:pt x="8" y="110"/>
                  </a:lnTo>
                  <a:lnTo>
                    <a:pt x="10" y="102"/>
                  </a:lnTo>
                  <a:lnTo>
                    <a:pt x="10" y="94"/>
                  </a:lnTo>
                  <a:lnTo>
                    <a:pt x="4" y="94"/>
                  </a:lnTo>
                  <a:lnTo>
                    <a:pt x="0" y="92"/>
                  </a:lnTo>
                  <a:lnTo>
                    <a:pt x="0" y="90"/>
                  </a:lnTo>
                  <a:lnTo>
                    <a:pt x="0" y="78"/>
                  </a:lnTo>
                  <a:lnTo>
                    <a:pt x="4" y="66"/>
                  </a:lnTo>
                  <a:lnTo>
                    <a:pt x="8" y="54"/>
                  </a:lnTo>
                  <a:lnTo>
                    <a:pt x="12" y="44"/>
                  </a:lnTo>
                  <a:lnTo>
                    <a:pt x="12" y="4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92" name="Freeform 305"/>
            <p:cNvSpPr/>
            <p:nvPr/>
          </p:nvSpPr>
          <p:spPr bwMode="auto">
            <a:xfrm>
              <a:off x="7216174" y="4360560"/>
              <a:ext cx="221397" cy="177877"/>
            </a:xfrm>
            <a:custGeom>
              <a:gdLst>
                <a:gd fmla="*/ 2147483647 w 152" name="T0"/>
                <a:gd fmla="*/ 2147483647 h 112" name="T1"/>
                <a:gd fmla="*/ 2147483647 w 152" name="T2"/>
                <a:gd fmla="*/ 2147483647 h 112" name="T3"/>
                <a:gd fmla="*/ 2147483647 w 152" name="T4"/>
                <a:gd fmla="*/ 2147483647 h 112" name="T5"/>
                <a:gd fmla="*/ 2147483647 w 152" name="T6"/>
                <a:gd fmla="*/ 2147483647 h 112" name="T7"/>
                <a:gd fmla="*/ 2147483647 w 152" name="T8"/>
                <a:gd fmla="*/ 2147483647 h 112" name="T9"/>
                <a:gd fmla="*/ 2147483647 w 152" name="T10"/>
                <a:gd fmla="*/ 2147483647 h 112" name="T11"/>
                <a:gd fmla="*/ 2147483647 w 152" name="T12"/>
                <a:gd fmla="*/ 2147483647 h 112" name="T13"/>
                <a:gd fmla="*/ 2147483647 w 152" name="T14"/>
                <a:gd fmla="*/ 2147483647 h 112" name="T15"/>
                <a:gd fmla="*/ 2147483647 w 152" name="T16"/>
                <a:gd fmla="*/ 2147483647 h 112" name="T17"/>
                <a:gd fmla="*/ 2147483647 w 152" name="T18"/>
                <a:gd fmla="*/ 0 h 112" name="T19"/>
                <a:gd fmla="*/ 2147483647 w 152" name="T20"/>
                <a:gd fmla="*/ 2147483647 h 112" name="T21"/>
                <a:gd fmla="*/ 2147483647 w 152" name="T22"/>
                <a:gd fmla="*/ 2147483647 h 112" name="T23"/>
                <a:gd fmla="*/ 2147483647 w 152" name="T24"/>
                <a:gd fmla="*/ 2147483647 h 112" name="T25"/>
                <a:gd fmla="*/ 2147483647 w 152" name="T26"/>
                <a:gd fmla="*/ 2147483647 h 112" name="T27"/>
                <a:gd fmla="*/ 2147483647 w 152" name="T28"/>
                <a:gd fmla="*/ 2147483647 h 112" name="T29"/>
                <a:gd fmla="*/ 2147483647 w 152" name="T30"/>
                <a:gd fmla="*/ 2147483647 h 112" name="T31"/>
                <a:gd fmla="*/ 2147483647 w 152" name="T32"/>
                <a:gd fmla="*/ 2147483647 h 112" name="T33"/>
                <a:gd fmla="*/ 2147483647 w 152" name="T34"/>
                <a:gd fmla="*/ 2147483647 h 112" name="T35"/>
                <a:gd fmla="*/ 2147483647 w 152" name="T36"/>
                <a:gd fmla="*/ 2147483647 h 112" name="T37"/>
                <a:gd fmla="*/ 2147483647 w 152" name="T38"/>
                <a:gd fmla="*/ 2147483647 h 112" name="T39"/>
                <a:gd fmla="*/ 2147483647 w 152" name="T40"/>
                <a:gd fmla="*/ 2147483647 h 112" name="T41"/>
                <a:gd fmla="*/ 2147483647 w 152" name="T42"/>
                <a:gd fmla="*/ 2147483647 h 112" name="T43"/>
                <a:gd fmla="*/ 2147483647 w 152" name="T44"/>
                <a:gd fmla="*/ 2147483647 h 112" name="T45"/>
                <a:gd fmla="*/ 2147483647 w 152" name="T46"/>
                <a:gd fmla="*/ 2147483647 h 112" name="T47"/>
                <a:gd fmla="*/ 2147483647 w 152" name="T48"/>
                <a:gd fmla="*/ 2147483647 h 112" name="T49"/>
                <a:gd fmla="*/ 2147483647 w 152" name="T50"/>
                <a:gd fmla="*/ 2147483647 h 112" name="T51"/>
                <a:gd fmla="*/ 2147483647 w 152" name="T52"/>
                <a:gd fmla="*/ 2147483647 h 112" name="T53"/>
                <a:gd fmla="*/ 2147483647 w 152" name="T54"/>
                <a:gd fmla="*/ 2147483647 h 112" name="T55"/>
                <a:gd fmla="*/ 2147483647 w 152" name="T56"/>
                <a:gd fmla="*/ 2147483647 h 112" name="T57"/>
                <a:gd fmla="*/ 2147483647 w 152" name="T58"/>
                <a:gd fmla="*/ 2147483647 h 112" name="T59"/>
                <a:gd fmla="*/ 2147483647 w 152" name="T60"/>
                <a:gd fmla="*/ 2147483647 h 112" name="T61"/>
                <a:gd fmla="*/ 2147483647 w 152" name="T62"/>
                <a:gd fmla="*/ 2147483647 h 112" name="T63"/>
                <a:gd fmla="*/ 0 w 152" name="T64"/>
                <a:gd fmla="*/ 2147483647 h 112" name="T65"/>
                <a:gd fmla="*/ 0 w 152" name="T66"/>
                <a:gd fmla="*/ 2147483647 h 112" name="T67"/>
                <a:gd fmla="*/ 0 w 152" name="T68"/>
                <a:gd fmla="*/ 2147483647 h 112" name="T69"/>
                <a:gd fmla="*/ 2147483647 w 152" name="T70"/>
                <a:gd fmla="*/ 2147483647 h 112" name="T71"/>
                <a:gd fmla="*/ 2147483647 w 152" name="T72"/>
                <a:gd fmla="*/ 2147483647 h 112" name="T73"/>
                <a:gd fmla="*/ 2147483647 w 152" name="T74"/>
                <a:gd fmla="*/ 2147483647 h 112" name="T75"/>
                <a:gd fmla="*/ 2147483647 w 152" name="T76"/>
                <a:gd fmla="*/ 2147483647 h 112" name="T77"/>
                <a:gd fmla="*/ 2147483647 w 152" name="T78"/>
                <a:gd fmla="*/ 2147483647 h 112" name="T79"/>
                <a:gd fmla="*/ 2147483647 w 152" name="T80"/>
                <a:gd fmla="*/ 2147483647 h 112"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152" name="T123"/>
                <a:gd fmla="*/ 0 h 112" name="T124"/>
                <a:gd fmla="*/ 152 w 152" name="T125"/>
                <a:gd fmla="*/ 112 h 112"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112" w="152">
                  <a:moveTo>
                    <a:pt x="58" y="58"/>
                  </a:moveTo>
                  <a:lnTo>
                    <a:pt x="68" y="62"/>
                  </a:lnTo>
                  <a:lnTo>
                    <a:pt x="70" y="60"/>
                  </a:lnTo>
                  <a:lnTo>
                    <a:pt x="68" y="58"/>
                  </a:lnTo>
                  <a:lnTo>
                    <a:pt x="68" y="54"/>
                  </a:lnTo>
                  <a:lnTo>
                    <a:pt x="70" y="56"/>
                  </a:lnTo>
                  <a:lnTo>
                    <a:pt x="74" y="58"/>
                  </a:lnTo>
                  <a:lnTo>
                    <a:pt x="74" y="54"/>
                  </a:lnTo>
                  <a:lnTo>
                    <a:pt x="70" y="52"/>
                  </a:lnTo>
                  <a:lnTo>
                    <a:pt x="70" y="48"/>
                  </a:lnTo>
                  <a:lnTo>
                    <a:pt x="68" y="48"/>
                  </a:lnTo>
                  <a:lnTo>
                    <a:pt x="76" y="42"/>
                  </a:lnTo>
                  <a:lnTo>
                    <a:pt x="80" y="40"/>
                  </a:lnTo>
                  <a:lnTo>
                    <a:pt x="86" y="40"/>
                  </a:lnTo>
                  <a:lnTo>
                    <a:pt x="88" y="36"/>
                  </a:lnTo>
                  <a:lnTo>
                    <a:pt x="92" y="26"/>
                  </a:lnTo>
                  <a:lnTo>
                    <a:pt x="98" y="16"/>
                  </a:lnTo>
                  <a:lnTo>
                    <a:pt x="106" y="4"/>
                  </a:lnTo>
                  <a:lnTo>
                    <a:pt x="110" y="0"/>
                  </a:lnTo>
                  <a:lnTo>
                    <a:pt x="114" y="0"/>
                  </a:lnTo>
                  <a:lnTo>
                    <a:pt x="118" y="2"/>
                  </a:lnTo>
                  <a:lnTo>
                    <a:pt x="122" y="8"/>
                  </a:lnTo>
                  <a:lnTo>
                    <a:pt x="124" y="14"/>
                  </a:lnTo>
                  <a:lnTo>
                    <a:pt x="124" y="20"/>
                  </a:lnTo>
                  <a:lnTo>
                    <a:pt x="132" y="22"/>
                  </a:lnTo>
                  <a:lnTo>
                    <a:pt x="138" y="26"/>
                  </a:lnTo>
                  <a:lnTo>
                    <a:pt x="144" y="26"/>
                  </a:lnTo>
                  <a:lnTo>
                    <a:pt x="152" y="28"/>
                  </a:lnTo>
                  <a:lnTo>
                    <a:pt x="152" y="32"/>
                  </a:lnTo>
                  <a:lnTo>
                    <a:pt x="150" y="34"/>
                  </a:lnTo>
                  <a:lnTo>
                    <a:pt x="148" y="36"/>
                  </a:lnTo>
                  <a:lnTo>
                    <a:pt x="140" y="36"/>
                  </a:lnTo>
                  <a:lnTo>
                    <a:pt x="134" y="36"/>
                  </a:lnTo>
                  <a:lnTo>
                    <a:pt x="132" y="38"/>
                  </a:lnTo>
                  <a:lnTo>
                    <a:pt x="130" y="40"/>
                  </a:lnTo>
                  <a:lnTo>
                    <a:pt x="138" y="44"/>
                  </a:lnTo>
                  <a:lnTo>
                    <a:pt x="138" y="46"/>
                  </a:lnTo>
                  <a:lnTo>
                    <a:pt x="132" y="48"/>
                  </a:lnTo>
                  <a:lnTo>
                    <a:pt x="124" y="54"/>
                  </a:lnTo>
                  <a:lnTo>
                    <a:pt x="122" y="60"/>
                  </a:lnTo>
                  <a:lnTo>
                    <a:pt x="112" y="58"/>
                  </a:lnTo>
                  <a:lnTo>
                    <a:pt x="106" y="56"/>
                  </a:lnTo>
                  <a:lnTo>
                    <a:pt x="100" y="56"/>
                  </a:lnTo>
                  <a:lnTo>
                    <a:pt x="94" y="56"/>
                  </a:lnTo>
                  <a:lnTo>
                    <a:pt x="88" y="60"/>
                  </a:lnTo>
                  <a:lnTo>
                    <a:pt x="82" y="64"/>
                  </a:lnTo>
                  <a:lnTo>
                    <a:pt x="78" y="70"/>
                  </a:lnTo>
                  <a:lnTo>
                    <a:pt x="74" y="82"/>
                  </a:lnTo>
                  <a:lnTo>
                    <a:pt x="70" y="96"/>
                  </a:lnTo>
                  <a:lnTo>
                    <a:pt x="70" y="104"/>
                  </a:lnTo>
                  <a:lnTo>
                    <a:pt x="68" y="108"/>
                  </a:lnTo>
                  <a:lnTo>
                    <a:pt x="64" y="108"/>
                  </a:lnTo>
                  <a:lnTo>
                    <a:pt x="60" y="106"/>
                  </a:lnTo>
                  <a:lnTo>
                    <a:pt x="56" y="104"/>
                  </a:lnTo>
                  <a:lnTo>
                    <a:pt x="52" y="100"/>
                  </a:lnTo>
                  <a:lnTo>
                    <a:pt x="48" y="98"/>
                  </a:lnTo>
                  <a:lnTo>
                    <a:pt x="44" y="98"/>
                  </a:lnTo>
                  <a:lnTo>
                    <a:pt x="42" y="100"/>
                  </a:lnTo>
                  <a:lnTo>
                    <a:pt x="36" y="106"/>
                  </a:lnTo>
                  <a:lnTo>
                    <a:pt x="28" y="108"/>
                  </a:lnTo>
                  <a:lnTo>
                    <a:pt x="26" y="110"/>
                  </a:lnTo>
                  <a:lnTo>
                    <a:pt x="20" y="112"/>
                  </a:lnTo>
                  <a:lnTo>
                    <a:pt x="14" y="110"/>
                  </a:lnTo>
                  <a:lnTo>
                    <a:pt x="8" y="108"/>
                  </a:lnTo>
                  <a:lnTo>
                    <a:pt x="2" y="106"/>
                  </a:lnTo>
                  <a:lnTo>
                    <a:pt x="0" y="104"/>
                  </a:lnTo>
                  <a:lnTo>
                    <a:pt x="0" y="102"/>
                  </a:lnTo>
                  <a:lnTo>
                    <a:pt x="0" y="92"/>
                  </a:lnTo>
                  <a:lnTo>
                    <a:pt x="0" y="90"/>
                  </a:lnTo>
                  <a:lnTo>
                    <a:pt x="0" y="94"/>
                  </a:lnTo>
                  <a:lnTo>
                    <a:pt x="2" y="96"/>
                  </a:lnTo>
                  <a:lnTo>
                    <a:pt x="8" y="100"/>
                  </a:lnTo>
                  <a:lnTo>
                    <a:pt x="20" y="100"/>
                  </a:lnTo>
                  <a:lnTo>
                    <a:pt x="20" y="90"/>
                  </a:lnTo>
                  <a:lnTo>
                    <a:pt x="26" y="82"/>
                  </a:lnTo>
                  <a:lnTo>
                    <a:pt x="30" y="78"/>
                  </a:lnTo>
                  <a:lnTo>
                    <a:pt x="34" y="76"/>
                  </a:lnTo>
                  <a:lnTo>
                    <a:pt x="46" y="72"/>
                  </a:lnTo>
                  <a:lnTo>
                    <a:pt x="50" y="70"/>
                  </a:lnTo>
                  <a:lnTo>
                    <a:pt x="54" y="66"/>
                  </a:lnTo>
                  <a:lnTo>
                    <a:pt x="60" y="56"/>
                  </a:lnTo>
                  <a:lnTo>
                    <a:pt x="58" y="5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93" name="Freeform 306"/>
            <p:cNvSpPr/>
            <p:nvPr/>
          </p:nvSpPr>
          <p:spPr bwMode="auto">
            <a:xfrm>
              <a:off x="7300352" y="4437551"/>
              <a:ext cx="23062" cy="23894"/>
            </a:xfrm>
            <a:custGeom>
              <a:gdLst>
                <a:gd fmla="*/ 2147483647 w 16" name="T0"/>
                <a:gd fmla="*/ 0 h 14" name="T1"/>
                <a:gd fmla="*/ 2147483647 w 16" name="T2"/>
                <a:gd fmla="*/ 2147483647 h 14" name="T3"/>
                <a:gd fmla="*/ 2147483647 w 16" name="T4"/>
                <a:gd fmla="*/ 2147483647 h 14" name="T5"/>
                <a:gd fmla="*/ 2147483647 w 16" name="T6"/>
                <a:gd fmla="*/ 2147483647 h 14" name="T7"/>
                <a:gd fmla="*/ 2147483647 w 16" name="T8"/>
                <a:gd fmla="*/ 2147483647 h 14" name="T9"/>
                <a:gd fmla="*/ 2147483647 w 16" name="T10"/>
                <a:gd fmla="*/ 2147483647 h 14" name="T11"/>
                <a:gd fmla="*/ 2147483647 w 16" name="T12"/>
                <a:gd fmla="*/ 2147483647 h 14" name="T13"/>
                <a:gd fmla="*/ 2147483647 w 16" name="T14"/>
                <a:gd fmla="*/ 2147483647 h 14" name="T15"/>
                <a:gd fmla="*/ 2147483647 w 16" name="T16"/>
                <a:gd fmla="*/ 2147483647 h 14" name="T17"/>
                <a:gd fmla="*/ 0 w 16" name="T18"/>
                <a:gd fmla="*/ 2147483647 h 14" name="T19"/>
                <a:gd fmla="*/ 2147483647 w 16" name="T20"/>
                <a:gd fmla="*/ 0 h 14" name="T21"/>
                <a:gd fmla="*/ 2147483647 w 16" name="T22"/>
                <a:gd fmla="*/ 0 h 1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6" name="T36"/>
                <a:gd fmla="*/ 0 h 14" name="T37"/>
                <a:gd fmla="*/ 16 w 16" name="T38"/>
                <a:gd fmla="*/ 14 h 14"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4" w="16">
                  <a:moveTo>
                    <a:pt x="12" y="0"/>
                  </a:moveTo>
                  <a:lnTo>
                    <a:pt x="12" y="4"/>
                  </a:lnTo>
                  <a:lnTo>
                    <a:pt x="16" y="6"/>
                  </a:lnTo>
                  <a:lnTo>
                    <a:pt x="16" y="10"/>
                  </a:lnTo>
                  <a:lnTo>
                    <a:pt x="12" y="8"/>
                  </a:lnTo>
                  <a:lnTo>
                    <a:pt x="10" y="6"/>
                  </a:lnTo>
                  <a:lnTo>
                    <a:pt x="10" y="10"/>
                  </a:lnTo>
                  <a:lnTo>
                    <a:pt x="12" y="12"/>
                  </a:lnTo>
                  <a:lnTo>
                    <a:pt x="10" y="14"/>
                  </a:lnTo>
                  <a:lnTo>
                    <a:pt x="0" y="10"/>
                  </a:lnTo>
                  <a:lnTo>
                    <a:pt x="10" y="0"/>
                  </a:lnTo>
                  <a:lnTo>
                    <a:pt x="12"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94" name="Freeform 307"/>
            <p:cNvSpPr/>
            <p:nvPr/>
          </p:nvSpPr>
          <p:spPr bwMode="auto">
            <a:xfrm>
              <a:off x="7707399" y="4576933"/>
              <a:ext cx="232928" cy="260179"/>
            </a:xfrm>
            <a:custGeom>
              <a:gdLst>
                <a:gd fmla="*/ 2147483647 w 160" name="T0"/>
                <a:gd fmla="*/ 2147483647 h 164" name="T1"/>
                <a:gd fmla="*/ 2147483647 w 160" name="T2"/>
                <a:gd fmla="*/ 2147483647 h 164" name="T3"/>
                <a:gd fmla="*/ 2147483647 w 160" name="T4"/>
                <a:gd fmla="*/ 2147483647 h 164" name="T5"/>
                <a:gd fmla="*/ 2147483647 w 160" name="T6"/>
                <a:gd fmla="*/ 2147483647 h 164" name="T7"/>
                <a:gd fmla="*/ 2147483647 w 160" name="T8"/>
                <a:gd fmla="*/ 2147483647 h 164" name="T9"/>
                <a:gd fmla="*/ 2147483647 w 160" name="T10"/>
                <a:gd fmla="*/ 2147483647 h 164" name="T11"/>
                <a:gd fmla="*/ 2147483647 w 160" name="T12"/>
                <a:gd fmla="*/ 2147483647 h 164" name="T13"/>
                <a:gd fmla="*/ 2147483647 w 160" name="T14"/>
                <a:gd fmla="*/ 2147483647 h 164" name="T15"/>
                <a:gd fmla="*/ 2147483647 w 160" name="T16"/>
                <a:gd fmla="*/ 2147483647 h 164" name="T17"/>
                <a:gd fmla="*/ 2147483647 w 160" name="T18"/>
                <a:gd fmla="*/ 2147483647 h 164" name="T19"/>
                <a:gd fmla="*/ 2147483647 w 160" name="T20"/>
                <a:gd fmla="*/ 2147483647 h 164" name="T21"/>
                <a:gd fmla="*/ 2147483647 w 160" name="T22"/>
                <a:gd fmla="*/ 2147483647 h 164" name="T23"/>
                <a:gd fmla="*/ 2147483647 w 160" name="T24"/>
                <a:gd fmla="*/ 2147483647 h 164" name="T25"/>
                <a:gd fmla="*/ 2147483647 w 160" name="T26"/>
                <a:gd fmla="*/ 2147483647 h 164" name="T27"/>
                <a:gd fmla="*/ 2147483647 w 160" name="T28"/>
                <a:gd fmla="*/ 2147483647 h 164" name="T29"/>
                <a:gd fmla="*/ 2147483647 w 160" name="T30"/>
                <a:gd fmla="*/ 2147483647 h 164" name="T31"/>
                <a:gd fmla="*/ 2147483647 w 160" name="T32"/>
                <a:gd fmla="*/ 2147483647 h 164" name="T33"/>
                <a:gd fmla="*/ 2147483647 w 160" name="T34"/>
                <a:gd fmla="*/ 2147483647 h 164" name="T35"/>
                <a:gd fmla="*/ 2147483647 w 160" name="T36"/>
                <a:gd fmla="*/ 2147483647 h 164" name="T37"/>
                <a:gd fmla="*/ 2147483647 w 160" name="T38"/>
                <a:gd fmla="*/ 2147483647 h 164" name="T39"/>
                <a:gd fmla="*/ 2147483647 w 160" name="T40"/>
                <a:gd fmla="*/ 2147483647 h 164" name="T41"/>
                <a:gd fmla="*/ 2147483647 w 160" name="T42"/>
                <a:gd fmla="*/ 2147483647 h 164" name="T43"/>
                <a:gd fmla="*/ 2147483647 w 160" name="T44"/>
                <a:gd fmla="*/ 2147483647 h 164" name="T45"/>
                <a:gd fmla="*/ 2147483647 w 160" name="T46"/>
                <a:gd fmla="*/ 2147483647 h 164" name="T47"/>
                <a:gd fmla="*/ 2147483647 w 160" name="T48"/>
                <a:gd fmla="*/ 2147483647 h 164" name="T49"/>
                <a:gd fmla="*/ 2147483647 w 160" name="T50"/>
                <a:gd fmla="*/ 2147483647 h 164" name="T51"/>
                <a:gd fmla="*/ 2147483647 w 160" name="T52"/>
                <a:gd fmla="*/ 2147483647 h 164" name="T53"/>
                <a:gd fmla="*/ 2147483647 w 160" name="T54"/>
                <a:gd fmla="*/ 2147483647 h 164" name="T55"/>
                <a:gd fmla="*/ 2147483647 w 160" name="T56"/>
                <a:gd fmla="*/ 2147483647 h 164" name="T57"/>
                <a:gd fmla="*/ 2147483647 w 160" name="T58"/>
                <a:gd fmla="*/ 2147483647 h 164" name="T59"/>
                <a:gd fmla="*/ 2147483647 w 160" name="T60"/>
                <a:gd fmla="*/ 2147483647 h 164" name="T61"/>
                <a:gd fmla="*/ 2147483647 w 160" name="T62"/>
                <a:gd fmla="*/ 2147483647 h 164" name="T63"/>
                <a:gd fmla="*/ 0 w 160" name="T64"/>
                <a:gd fmla="*/ 2147483647 h 164" name="T65"/>
                <a:gd fmla="*/ 2147483647 w 160" name="T66"/>
                <a:gd fmla="*/ 2147483647 h 164" name="T67"/>
                <a:gd fmla="*/ 2147483647 w 160" name="T68"/>
                <a:gd fmla="*/ 0 h 164" name="T69"/>
                <a:gd fmla="*/ 2147483647 w 160" name="T70"/>
                <a:gd fmla="*/ 2147483647 h 164" name="T71"/>
                <a:gd fmla="*/ 2147483647 w 160" name="T72"/>
                <a:gd fmla="*/ 2147483647 h 164" name="T73"/>
                <a:gd fmla="*/ 2147483647 w 160" name="T74"/>
                <a:gd fmla="*/ 2147483647 h 164" name="T75"/>
                <a:gd fmla="*/ 2147483647 w 160" name="T76"/>
                <a:gd fmla="*/ 2147483647 h 164" name="T77"/>
                <a:gd fmla="*/ 2147483647 w 160" name="T78"/>
                <a:gd fmla="*/ 2147483647 h 164" name="T79"/>
                <a:gd fmla="*/ 2147483647 w 160" name="T80"/>
                <a:gd fmla="*/ 2147483647 h 164" name="T81"/>
                <a:gd fmla="*/ 2147483647 w 160" name="T82"/>
                <a:gd fmla="*/ 2147483647 h 164" name="T83"/>
                <a:gd fmla="*/ 2147483647 w 160" name="T84"/>
                <a:gd fmla="*/ 2147483647 h 164" name="T85"/>
                <a:gd fmla="*/ 2147483647 w 160" name="T86"/>
                <a:gd fmla="*/ 2147483647 h 164" name="T87"/>
                <a:gd fmla="*/ 2147483647 w 160" name="T88"/>
                <a:gd fmla="*/ 2147483647 h 164" name="T89"/>
                <a:gd fmla="*/ 2147483647 w 160" name="T90"/>
                <a:gd fmla="*/ 2147483647 h 164" name="T91"/>
                <a:gd fmla="*/ 2147483647 w 160" name="T92"/>
                <a:gd fmla="*/ 2147483647 h 164" name="T93"/>
                <a:gd fmla="*/ 2147483647 w 160" name="T94"/>
                <a:gd fmla="*/ 2147483647 h 164" name="T95"/>
                <a:gd fmla="*/ 2147483647 w 160" name="T96"/>
                <a:gd fmla="*/ 2147483647 h 164" name="T97"/>
                <a:gd fmla="*/ 2147483647 w 160" name="T98"/>
                <a:gd fmla="*/ 2147483647 h 16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60" name="T150"/>
                <a:gd fmla="*/ 0 h 164" name="T151"/>
                <a:gd fmla="*/ 160 w 160" name="T152"/>
                <a:gd fmla="*/ 164 h 164"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164" w="160">
                  <a:moveTo>
                    <a:pt x="160" y="38"/>
                  </a:moveTo>
                  <a:lnTo>
                    <a:pt x="160" y="114"/>
                  </a:lnTo>
                  <a:lnTo>
                    <a:pt x="156" y="118"/>
                  </a:lnTo>
                  <a:lnTo>
                    <a:pt x="156" y="122"/>
                  </a:lnTo>
                  <a:lnTo>
                    <a:pt x="160" y="126"/>
                  </a:lnTo>
                  <a:lnTo>
                    <a:pt x="160" y="164"/>
                  </a:lnTo>
                  <a:lnTo>
                    <a:pt x="154" y="164"/>
                  </a:lnTo>
                  <a:lnTo>
                    <a:pt x="148" y="158"/>
                  </a:lnTo>
                  <a:lnTo>
                    <a:pt x="144" y="152"/>
                  </a:lnTo>
                  <a:lnTo>
                    <a:pt x="144" y="144"/>
                  </a:lnTo>
                  <a:lnTo>
                    <a:pt x="126" y="144"/>
                  </a:lnTo>
                  <a:lnTo>
                    <a:pt x="120" y="148"/>
                  </a:lnTo>
                  <a:lnTo>
                    <a:pt x="112" y="148"/>
                  </a:lnTo>
                  <a:lnTo>
                    <a:pt x="104" y="148"/>
                  </a:lnTo>
                  <a:lnTo>
                    <a:pt x="102" y="146"/>
                  </a:lnTo>
                  <a:lnTo>
                    <a:pt x="102" y="144"/>
                  </a:lnTo>
                  <a:lnTo>
                    <a:pt x="104" y="138"/>
                  </a:lnTo>
                  <a:lnTo>
                    <a:pt x="110" y="134"/>
                  </a:lnTo>
                  <a:lnTo>
                    <a:pt x="116" y="128"/>
                  </a:lnTo>
                  <a:lnTo>
                    <a:pt x="120" y="126"/>
                  </a:lnTo>
                  <a:lnTo>
                    <a:pt x="118" y="118"/>
                  </a:lnTo>
                  <a:lnTo>
                    <a:pt x="118" y="112"/>
                  </a:lnTo>
                  <a:lnTo>
                    <a:pt x="116" y="106"/>
                  </a:lnTo>
                  <a:lnTo>
                    <a:pt x="116" y="100"/>
                  </a:lnTo>
                  <a:lnTo>
                    <a:pt x="112" y="94"/>
                  </a:lnTo>
                  <a:lnTo>
                    <a:pt x="104" y="90"/>
                  </a:lnTo>
                  <a:lnTo>
                    <a:pt x="90" y="84"/>
                  </a:lnTo>
                  <a:lnTo>
                    <a:pt x="74" y="80"/>
                  </a:lnTo>
                  <a:lnTo>
                    <a:pt x="68" y="74"/>
                  </a:lnTo>
                  <a:lnTo>
                    <a:pt x="62" y="70"/>
                  </a:lnTo>
                  <a:lnTo>
                    <a:pt x="58" y="68"/>
                  </a:lnTo>
                  <a:lnTo>
                    <a:pt x="54" y="66"/>
                  </a:lnTo>
                  <a:lnTo>
                    <a:pt x="44" y="66"/>
                  </a:lnTo>
                  <a:lnTo>
                    <a:pt x="46" y="60"/>
                  </a:lnTo>
                  <a:lnTo>
                    <a:pt x="48" y="58"/>
                  </a:lnTo>
                  <a:lnTo>
                    <a:pt x="42" y="66"/>
                  </a:lnTo>
                  <a:lnTo>
                    <a:pt x="38" y="70"/>
                  </a:lnTo>
                  <a:lnTo>
                    <a:pt x="34" y="72"/>
                  </a:lnTo>
                  <a:lnTo>
                    <a:pt x="32" y="72"/>
                  </a:lnTo>
                  <a:lnTo>
                    <a:pt x="32" y="66"/>
                  </a:lnTo>
                  <a:lnTo>
                    <a:pt x="32" y="64"/>
                  </a:lnTo>
                  <a:lnTo>
                    <a:pt x="26" y="54"/>
                  </a:lnTo>
                  <a:lnTo>
                    <a:pt x="24" y="50"/>
                  </a:lnTo>
                  <a:lnTo>
                    <a:pt x="20" y="48"/>
                  </a:lnTo>
                  <a:lnTo>
                    <a:pt x="20" y="44"/>
                  </a:lnTo>
                  <a:lnTo>
                    <a:pt x="20" y="42"/>
                  </a:lnTo>
                  <a:lnTo>
                    <a:pt x="24" y="42"/>
                  </a:lnTo>
                  <a:lnTo>
                    <a:pt x="28" y="42"/>
                  </a:lnTo>
                  <a:lnTo>
                    <a:pt x="32" y="44"/>
                  </a:lnTo>
                  <a:lnTo>
                    <a:pt x="34" y="42"/>
                  </a:lnTo>
                  <a:lnTo>
                    <a:pt x="38" y="38"/>
                  </a:lnTo>
                  <a:lnTo>
                    <a:pt x="46" y="40"/>
                  </a:lnTo>
                  <a:lnTo>
                    <a:pt x="50" y="38"/>
                  </a:lnTo>
                  <a:lnTo>
                    <a:pt x="54" y="36"/>
                  </a:lnTo>
                  <a:lnTo>
                    <a:pt x="50" y="36"/>
                  </a:lnTo>
                  <a:lnTo>
                    <a:pt x="40" y="36"/>
                  </a:lnTo>
                  <a:lnTo>
                    <a:pt x="32" y="38"/>
                  </a:lnTo>
                  <a:lnTo>
                    <a:pt x="26" y="38"/>
                  </a:lnTo>
                  <a:lnTo>
                    <a:pt x="22" y="36"/>
                  </a:lnTo>
                  <a:lnTo>
                    <a:pt x="18" y="32"/>
                  </a:lnTo>
                  <a:lnTo>
                    <a:pt x="18" y="28"/>
                  </a:lnTo>
                  <a:lnTo>
                    <a:pt x="16" y="28"/>
                  </a:lnTo>
                  <a:lnTo>
                    <a:pt x="14" y="26"/>
                  </a:lnTo>
                  <a:lnTo>
                    <a:pt x="6" y="22"/>
                  </a:lnTo>
                  <a:lnTo>
                    <a:pt x="0" y="16"/>
                  </a:lnTo>
                  <a:lnTo>
                    <a:pt x="0" y="12"/>
                  </a:lnTo>
                  <a:lnTo>
                    <a:pt x="6" y="8"/>
                  </a:lnTo>
                  <a:lnTo>
                    <a:pt x="14" y="4"/>
                  </a:lnTo>
                  <a:lnTo>
                    <a:pt x="22" y="0"/>
                  </a:lnTo>
                  <a:lnTo>
                    <a:pt x="30" y="0"/>
                  </a:lnTo>
                  <a:lnTo>
                    <a:pt x="34" y="0"/>
                  </a:lnTo>
                  <a:lnTo>
                    <a:pt x="36" y="2"/>
                  </a:lnTo>
                  <a:lnTo>
                    <a:pt x="44" y="4"/>
                  </a:lnTo>
                  <a:lnTo>
                    <a:pt x="50" y="4"/>
                  </a:lnTo>
                  <a:lnTo>
                    <a:pt x="54" y="10"/>
                  </a:lnTo>
                  <a:lnTo>
                    <a:pt x="56" y="16"/>
                  </a:lnTo>
                  <a:lnTo>
                    <a:pt x="56" y="32"/>
                  </a:lnTo>
                  <a:lnTo>
                    <a:pt x="58" y="38"/>
                  </a:lnTo>
                  <a:lnTo>
                    <a:pt x="60" y="40"/>
                  </a:lnTo>
                  <a:lnTo>
                    <a:pt x="62" y="40"/>
                  </a:lnTo>
                  <a:lnTo>
                    <a:pt x="64" y="48"/>
                  </a:lnTo>
                  <a:lnTo>
                    <a:pt x="66" y="54"/>
                  </a:lnTo>
                  <a:lnTo>
                    <a:pt x="70" y="54"/>
                  </a:lnTo>
                  <a:lnTo>
                    <a:pt x="72" y="54"/>
                  </a:lnTo>
                  <a:lnTo>
                    <a:pt x="76" y="52"/>
                  </a:lnTo>
                  <a:lnTo>
                    <a:pt x="78" y="48"/>
                  </a:lnTo>
                  <a:lnTo>
                    <a:pt x="84" y="42"/>
                  </a:lnTo>
                  <a:lnTo>
                    <a:pt x="88" y="38"/>
                  </a:lnTo>
                  <a:lnTo>
                    <a:pt x="94" y="34"/>
                  </a:lnTo>
                  <a:lnTo>
                    <a:pt x="100" y="28"/>
                  </a:lnTo>
                  <a:lnTo>
                    <a:pt x="106" y="22"/>
                  </a:lnTo>
                  <a:lnTo>
                    <a:pt x="108" y="20"/>
                  </a:lnTo>
                  <a:lnTo>
                    <a:pt x="112" y="18"/>
                  </a:lnTo>
                  <a:lnTo>
                    <a:pt x="116" y="20"/>
                  </a:lnTo>
                  <a:lnTo>
                    <a:pt x="120" y="22"/>
                  </a:lnTo>
                  <a:lnTo>
                    <a:pt x="128" y="26"/>
                  </a:lnTo>
                  <a:lnTo>
                    <a:pt x="136" y="30"/>
                  </a:lnTo>
                  <a:lnTo>
                    <a:pt x="142" y="34"/>
                  </a:lnTo>
                  <a:lnTo>
                    <a:pt x="150" y="36"/>
                  </a:lnTo>
                  <a:lnTo>
                    <a:pt x="160" y="3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95" name="Freeform 308"/>
            <p:cNvSpPr/>
            <p:nvPr/>
          </p:nvSpPr>
          <p:spPr bwMode="auto">
            <a:xfrm>
              <a:off x="7420275" y="4837111"/>
              <a:ext cx="34594" cy="19911"/>
            </a:xfrm>
            <a:custGeom>
              <a:gdLst>
                <a:gd fmla="*/ 2147483647 w 24" name="T0"/>
                <a:gd fmla="*/ 2147483647 h 14" name="T1"/>
                <a:gd fmla="*/ 2147483647 w 24" name="T2"/>
                <a:gd fmla="*/ 2147483647 h 14" name="T3"/>
                <a:gd fmla="*/ 0 w 24" name="T4"/>
                <a:gd fmla="*/ 2147483647 h 14" name="T5"/>
                <a:gd fmla="*/ 2147483647 w 24" name="T6"/>
                <a:gd fmla="*/ 0 h 14" name="T7"/>
                <a:gd fmla="*/ 2147483647 w 24" name="T8"/>
                <a:gd fmla="*/ 0 h 14" name="T9"/>
                <a:gd fmla="*/ 2147483647 w 24" name="T10"/>
                <a:gd fmla="*/ 0 h 14" name="T11"/>
                <a:gd fmla="*/ 2147483647 w 24" name="T12"/>
                <a:gd fmla="*/ 0 h 14" name="T13"/>
                <a:gd fmla="*/ 2147483647 w 24" name="T14"/>
                <a:gd fmla="*/ 2147483647 h 14" name="T15"/>
                <a:gd fmla="*/ 2147483647 w 24" name="T16"/>
                <a:gd fmla="*/ 2147483647 h 14" name="T17"/>
                <a:gd fmla="*/ 2147483647 w 24" name="T18"/>
                <a:gd fmla="*/ 2147483647 h 14" name="T19"/>
                <a:gd fmla="*/ 2147483647 w 24" name="T20"/>
                <a:gd fmla="*/ 2147483647 h 14" name="T21"/>
                <a:gd fmla="*/ 2147483647 w 24" name="T22"/>
                <a:gd fmla="*/ 2147483647 h 14" name="T23"/>
                <a:gd fmla="*/ 2147483647 w 24" name="T24"/>
                <a:gd fmla="*/ 2147483647 h 14" name="T25"/>
                <a:gd fmla="*/ 2147483647 w 24" name="T26"/>
                <a:gd fmla="*/ 2147483647 h 14"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4" name="T42"/>
                <a:gd fmla="*/ 0 h 14" name="T43"/>
                <a:gd fmla="*/ 24 w 24" name="T44"/>
                <a:gd fmla="*/ 14 h 14"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4" w="24">
                  <a:moveTo>
                    <a:pt x="16" y="12"/>
                  </a:moveTo>
                  <a:lnTo>
                    <a:pt x="8" y="8"/>
                  </a:lnTo>
                  <a:lnTo>
                    <a:pt x="0" y="2"/>
                  </a:lnTo>
                  <a:lnTo>
                    <a:pt x="4" y="0"/>
                  </a:lnTo>
                  <a:lnTo>
                    <a:pt x="10" y="0"/>
                  </a:lnTo>
                  <a:lnTo>
                    <a:pt x="12" y="0"/>
                  </a:lnTo>
                  <a:lnTo>
                    <a:pt x="16" y="0"/>
                  </a:lnTo>
                  <a:lnTo>
                    <a:pt x="18" y="4"/>
                  </a:lnTo>
                  <a:lnTo>
                    <a:pt x="22" y="4"/>
                  </a:lnTo>
                  <a:lnTo>
                    <a:pt x="24" y="10"/>
                  </a:lnTo>
                  <a:lnTo>
                    <a:pt x="22" y="12"/>
                  </a:lnTo>
                  <a:lnTo>
                    <a:pt x="20" y="14"/>
                  </a:lnTo>
                  <a:lnTo>
                    <a:pt x="18" y="14"/>
                  </a:lnTo>
                  <a:lnTo>
                    <a:pt x="16" y="1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96" name="Freeform 309"/>
            <p:cNvSpPr/>
            <p:nvPr/>
          </p:nvSpPr>
          <p:spPr bwMode="auto">
            <a:xfrm>
              <a:off x="7645131" y="5597736"/>
              <a:ext cx="31134" cy="11947"/>
            </a:xfrm>
            <a:custGeom>
              <a:gdLst>
                <a:gd fmla="*/ 2147483647 w 22" name="T0"/>
                <a:gd fmla="*/ 2147483647 h 8" name="T1"/>
                <a:gd fmla="*/ 2147483647 w 22" name="T2"/>
                <a:gd fmla="*/ 2147483647 h 8" name="T3"/>
                <a:gd fmla="*/ 2147483647 w 22" name="T4"/>
                <a:gd fmla="*/ 2147483647 h 8" name="T5"/>
                <a:gd fmla="*/ 0 w 22" name="T6"/>
                <a:gd fmla="*/ 2147483647 h 8" name="T7"/>
                <a:gd fmla="*/ 2147483647 w 22" name="T8"/>
                <a:gd fmla="*/ 2147483647 h 8" name="T9"/>
                <a:gd fmla="*/ 2147483647 w 22" name="T10"/>
                <a:gd fmla="*/ 2147483647 h 8" name="T11"/>
                <a:gd fmla="*/ 2147483647 w 22" name="T12"/>
                <a:gd fmla="*/ 2147483647 h 8" name="T13"/>
                <a:gd fmla="*/ 2147483647 w 22" name="T14"/>
                <a:gd fmla="*/ 2147483647 h 8" name="T15"/>
                <a:gd fmla="*/ 2147483647 w 22" name="T16"/>
                <a:gd fmla="*/ 2147483647 h 8" name="T17"/>
                <a:gd fmla="*/ 2147483647 w 22" name="T18"/>
                <a:gd fmla="*/ 0 h 8" name="T19"/>
                <a:gd fmla="*/ 2147483647 w 22" name="T20"/>
                <a:gd fmla="*/ 0 h 8" name="T21"/>
                <a:gd fmla="*/ 2147483647 w 22" name="T22"/>
                <a:gd fmla="*/ 2147483647 h 8"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2" name="T36"/>
                <a:gd fmla="*/ 0 h 8" name="T37"/>
                <a:gd fmla="*/ 22 w 22" name="T38"/>
                <a:gd fmla="*/ 8 h 8"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8" w="22">
                  <a:moveTo>
                    <a:pt x="8" y="2"/>
                  </a:moveTo>
                  <a:lnTo>
                    <a:pt x="4" y="2"/>
                  </a:lnTo>
                  <a:lnTo>
                    <a:pt x="2" y="4"/>
                  </a:lnTo>
                  <a:lnTo>
                    <a:pt x="0" y="6"/>
                  </a:lnTo>
                  <a:lnTo>
                    <a:pt x="4" y="8"/>
                  </a:lnTo>
                  <a:lnTo>
                    <a:pt x="8" y="8"/>
                  </a:lnTo>
                  <a:lnTo>
                    <a:pt x="12" y="8"/>
                  </a:lnTo>
                  <a:lnTo>
                    <a:pt x="16" y="6"/>
                  </a:lnTo>
                  <a:lnTo>
                    <a:pt x="22" y="2"/>
                  </a:lnTo>
                  <a:lnTo>
                    <a:pt x="20" y="0"/>
                  </a:lnTo>
                  <a:lnTo>
                    <a:pt x="16" y="0"/>
                  </a:lnTo>
                  <a:lnTo>
                    <a:pt x="8" y="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97" name="Freeform 310"/>
            <p:cNvSpPr/>
            <p:nvPr/>
          </p:nvSpPr>
          <p:spPr bwMode="auto">
            <a:xfrm>
              <a:off x="8187093" y="4648614"/>
              <a:ext cx="42665" cy="58407"/>
            </a:xfrm>
            <a:custGeom>
              <a:gdLst>
                <a:gd fmla="*/ 2147483647 w 30" name="T0"/>
                <a:gd fmla="*/ 2147483647 h 36" name="T1"/>
                <a:gd fmla="*/ 2147483647 w 30" name="T2"/>
                <a:gd fmla="*/ 2147483647 h 36" name="T3"/>
                <a:gd fmla="*/ 2147483647 w 30" name="T4"/>
                <a:gd fmla="*/ 2147483647 h 36" name="T5"/>
                <a:gd fmla="*/ 2147483647 w 30" name="T6"/>
                <a:gd fmla="*/ 2147483647 h 36" name="T7"/>
                <a:gd fmla="*/ 2147483647 w 30" name="T8"/>
                <a:gd fmla="*/ 2147483647 h 36" name="T9"/>
                <a:gd fmla="*/ 2147483647 w 30" name="T10"/>
                <a:gd fmla="*/ 2147483647 h 36" name="T11"/>
                <a:gd fmla="*/ 2147483647 w 30" name="T12"/>
                <a:gd fmla="*/ 2147483647 h 36" name="T13"/>
                <a:gd fmla="*/ 2147483647 w 30" name="T14"/>
                <a:gd fmla="*/ 2147483647 h 36" name="T15"/>
                <a:gd fmla="*/ 0 w 30" name="T16"/>
                <a:gd fmla="*/ 2147483647 h 36" name="T17"/>
                <a:gd fmla="*/ 0 w 30" name="T18"/>
                <a:gd fmla="*/ 0 h 36" name="T19"/>
                <a:gd fmla="*/ 2147483647 w 30" name="T20"/>
                <a:gd fmla="*/ 2147483647 h 36" name="T21"/>
                <a:gd fmla="*/ 2147483647 w 30" name="T22"/>
                <a:gd fmla="*/ 2147483647 h 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30" name="T36"/>
                <a:gd fmla="*/ 0 h 36" name="T37"/>
                <a:gd fmla="*/ 30 w 30" name="T38"/>
                <a:gd fmla="*/ 36 h 36"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36" w="30">
                  <a:moveTo>
                    <a:pt x="30" y="26"/>
                  </a:moveTo>
                  <a:lnTo>
                    <a:pt x="30" y="36"/>
                  </a:lnTo>
                  <a:lnTo>
                    <a:pt x="26" y="36"/>
                  </a:lnTo>
                  <a:lnTo>
                    <a:pt x="22" y="32"/>
                  </a:lnTo>
                  <a:lnTo>
                    <a:pt x="20" y="26"/>
                  </a:lnTo>
                  <a:lnTo>
                    <a:pt x="18" y="18"/>
                  </a:lnTo>
                  <a:lnTo>
                    <a:pt x="14" y="14"/>
                  </a:lnTo>
                  <a:lnTo>
                    <a:pt x="6" y="8"/>
                  </a:lnTo>
                  <a:lnTo>
                    <a:pt x="0" y="6"/>
                  </a:lnTo>
                  <a:lnTo>
                    <a:pt x="0" y="0"/>
                  </a:lnTo>
                  <a:lnTo>
                    <a:pt x="14" y="12"/>
                  </a:lnTo>
                  <a:lnTo>
                    <a:pt x="30" y="2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98" name="Freeform 311"/>
            <p:cNvSpPr/>
            <p:nvPr/>
          </p:nvSpPr>
          <p:spPr bwMode="auto">
            <a:xfrm>
              <a:off x="7816945" y="4582242"/>
              <a:ext cx="18450" cy="19911"/>
            </a:xfrm>
            <a:custGeom>
              <a:gdLst>
                <a:gd fmla="*/ 2147483647 w 12" name="T0"/>
                <a:gd fmla="*/ 2147483647 h 12" name="T1"/>
                <a:gd fmla="*/ 2147483647 w 12" name="T2"/>
                <a:gd fmla="*/ 2147483647 h 12" name="T3"/>
                <a:gd fmla="*/ 2147483647 w 12" name="T4"/>
                <a:gd fmla="*/ 2147483647 h 12" name="T5"/>
                <a:gd fmla="*/ 2147483647 w 12" name="T6"/>
                <a:gd fmla="*/ 2147483647 h 12" name="T7"/>
                <a:gd fmla="*/ 0 w 12" name="T8"/>
                <a:gd fmla="*/ 2147483647 h 12" name="T9"/>
                <a:gd fmla="*/ 0 w 12" name="T10"/>
                <a:gd fmla="*/ 0 h 12" name="T11"/>
                <a:gd fmla="*/ 2147483647 w 12" name="T12"/>
                <a:gd fmla="*/ 2147483647 h 12" name="T13"/>
                <a:gd fmla="*/ 2147483647 w 12" name="T14"/>
                <a:gd fmla="*/ 2147483647 h 12" name="T15"/>
                <a:gd fmla="*/ 2147483647 w 12" name="T16"/>
                <a:gd fmla="*/ 2147483647 h 1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2" name="T27"/>
                <a:gd fmla="*/ 0 h 12" name="T28"/>
                <a:gd fmla="*/ 12 w 12" name="T29"/>
                <a:gd fmla="*/ 12 h 12"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 w="12">
                  <a:moveTo>
                    <a:pt x="12" y="12"/>
                  </a:moveTo>
                  <a:lnTo>
                    <a:pt x="10" y="12"/>
                  </a:lnTo>
                  <a:lnTo>
                    <a:pt x="6" y="12"/>
                  </a:lnTo>
                  <a:lnTo>
                    <a:pt x="4" y="8"/>
                  </a:lnTo>
                  <a:lnTo>
                    <a:pt x="0" y="4"/>
                  </a:lnTo>
                  <a:lnTo>
                    <a:pt x="0" y="0"/>
                  </a:lnTo>
                  <a:lnTo>
                    <a:pt x="4" y="2"/>
                  </a:lnTo>
                  <a:lnTo>
                    <a:pt x="8" y="4"/>
                  </a:lnTo>
                  <a:lnTo>
                    <a:pt x="12" y="1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99" name="Freeform 312"/>
            <p:cNvSpPr/>
            <p:nvPr/>
          </p:nvSpPr>
          <p:spPr bwMode="auto">
            <a:xfrm>
              <a:off x="7820404" y="4618083"/>
              <a:ext cx="20756" cy="5310"/>
            </a:xfrm>
            <a:custGeom>
              <a:gdLst>
                <a:gd fmla="*/ 2147483647 w 14" name="T0"/>
                <a:gd fmla="*/ 0 h 4" name="T1"/>
                <a:gd fmla="*/ 2147483647 w 14" name="T2"/>
                <a:gd fmla="*/ 2147483647 h 4" name="T3"/>
                <a:gd fmla="*/ 0 w 14" name="T4"/>
                <a:gd fmla="*/ 2147483647 h 4" name="T5"/>
                <a:gd fmla="*/ 0 w 14" name="T6"/>
                <a:gd fmla="*/ 0 h 4" name="T7"/>
                <a:gd fmla="*/ 2147483647 w 14" name="T8"/>
                <a:gd fmla="*/ 0 h 4" name="T9"/>
                <a:gd fmla="*/ 0 60000 65536" name="T10"/>
                <a:gd fmla="*/ 0 60000 65536" name="T11"/>
                <a:gd fmla="*/ 0 60000 65536" name="T12"/>
                <a:gd fmla="*/ 0 60000 65536" name="T13"/>
                <a:gd fmla="*/ 0 60000 65536" name="T14"/>
                <a:gd fmla="*/ 0 w 14" name="T15"/>
                <a:gd fmla="*/ 0 h 4" name="T16"/>
                <a:gd fmla="*/ 14 w 14" name="T17"/>
                <a:gd fmla="*/ 4 h 4" name="T18"/>
              </a:gdLst>
              <a:cxnLst>
                <a:cxn ang="T10">
                  <a:pos x="T0" y="T1"/>
                </a:cxn>
                <a:cxn ang="T11">
                  <a:pos x="T2" y="T3"/>
                </a:cxn>
                <a:cxn ang="T12">
                  <a:pos x="T4" y="T5"/>
                </a:cxn>
                <a:cxn ang="T13">
                  <a:pos x="T6" y="T7"/>
                </a:cxn>
                <a:cxn ang="T14">
                  <a:pos x="T8" y="T9"/>
                </a:cxn>
              </a:cxnLst>
              <a:rect b="T18" l="T15" r="T17" t="T16"/>
              <a:pathLst>
                <a:path h="4" w="14">
                  <a:moveTo>
                    <a:pt x="14" y="0"/>
                  </a:moveTo>
                  <a:lnTo>
                    <a:pt x="14" y="4"/>
                  </a:lnTo>
                  <a:lnTo>
                    <a:pt x="0" y="2"/>
                  </a:lnTo>
                  <a:lnTo>
                    <a:pt x="0" y="0"/>
                  </a:lnTo>
                  <a:lnTo>
                    <a:pt x="14"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300" name="Freeform 313"/>
            <p:cNvSpPr/>
            <p:nvPr/>
          </p:nvSpPr>
          <p:spPr bwMode="auto">
            <a:xfrm>
              <a:off x="7773126" y="4750828"/>
              <a:ext cx="14991" cy="18584"/>
            </a:xfrm>
            <a:custGeom>
              <a:gdLst>
                <a:gd fmla="*/ 2147483647 w 10" name="T0"/>
                <a:gd fmla="*/ 2147483647 h 12" name="T1"/>
                <a:gd fmla="*/ 2147483647 w 10" name="T2"/>
                <a:gd fmla="*/ 2147483647 h 12" name="T3"/>
                <a:gd fmla="*/ 2147483647 w 10" name="T4"/>
                <a:gd fmla="*/ 2147483647 h 12" name="T5"/>
                <a:gd fmla="*/ 2147483647 w 10" name="T6"/>
                <a:gd fmla="*/ 2147483647 h 12" name="T7"/>
                <a:gd fmla="*/ 0 w 10" name="T8"/>
                <a:gd fmla="*/ 2147483647 h 12" name="T9"/>
                <a:gd fmla="*/ 0 w 10" name="T10"/>
                <a:gd fmla="*/ 2147483647 h 12" name="T11"/>
                <a:gd fmla="*/ 2147483647 w 10" name="T12"/>
                <a:gd fmla="*/ 0 h 12" name="T13"/>
                <a:gd fmla="*/ 2147483647 w 10" name="T14"/>
                <a:gd fmla="*/ 2147483647 h 12" name="T15"/>
                <a:gd fmla="*/ 0 60000 65536" name="T16"/>
                <a:gd fmla="*/ 0 60000 65536" name="T17"/>
                <a:gd fmla="*/ 0 60000 65536" name="T18"/>
                <a:gd fmla="*/ 0 60000 65536" name="T19"/>
                <a:gd fmla="*/ 0 60000 65536" name="T20"/>
                <a:gd fmla="*/ 0 60000 65536" name="T21"/>
                <a:gd fmla="*/ 0 60000 65536" name="T22"/>
                <a:gd fmla="*/ 0 60000 65536" name="T23"/>
                <a:gd fmla="*/ 0 w 10" name="T24"/>
                <a:gd fmla="*/ 0 h 12" name="T25"/>
                <a:gd fmla="*/ 10 w 10" name="T26"/>
                <a:gd fmla="*/ 12 h 12"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2" w="10">
                  <a:moveTo>
                    <a:pt x="10" y="6"/>
                  </a:moveTo>
                  <a:lnTo>
                    <a:pt x="8" y="10"/>
                  </a:lnTo>
                  <a:lnTo>
                    <a:pt x="4" y="12"/>
                  </a:lnTo>
                  <a:lnTo>
                    <a:pt x="2" y="12"/>
                  </a:lnTo>
                  <a:lnTo>
                    <a:pt x="0" y="10"/>
                  </a:lnTo>
                  <a:lnTo>
                    <a:pt x="0" y="6"/>
                  </a:lnTo>
                  <a:lnTo>
                    <a:pt x="2" y="0"/>
                  </a:lnTo>
                  <a:lnTo>
                    <a:pt x="10" y="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301" name="Freeform 314"/>
            <p:cNvSpPr/>
            <p:nvPr/>
          </p:nvSpPr>
          <p:spPr bwMode="auto">
            <a:xfrm>
              <a:off x="7695868" y="4566314"/>
              <a:ext cx="21909" cy="10620"/>
            </a:xfrm>
            <a:custGeom>
              <a:gdLst>
                <a:gd fmla="*/ 2147483647 w 16" name="T0"/>
                <a:gd fmla="*/ 2147483647 h 6" name="T1"/>
                <a:gd fmla="*/ 2147483647 w 16" name="T2"/>
                <a:gd fmla="*/ 2147483647 h 6" name="T3"/>
                <a:gd fmla="*/ 2147483647 w 16" name="T4"/>
                <a:gd fmla="*/ 2147483647 h 6" name="T5"/>
                <a:gd fmla="*/ 0 w 16" name="T6"/>
                <a:gd fmla="*/ 2147483647 h 6" name="T7"/>
                <a:gd fmla="*/ 2147483647 w 16" name="T8"/>
                <a:gd fmla="*/ 2147483647 h 6" name="T9"/>
                <a:gd fmla="*/ 2147483647 w 16" name="T10"/>
                <a:gd fmla="*/ 0 h 6" name="T11"/>
                <a:gd fmla="*/ 2147483647 w 16" name="T12"/>
                <a:gd fmla="*/ 0 h 6" name="T13"/>
                <a:gd fmla="*/ 2147483647 w 16" name="T14"/>
                <a:gd fmla="*/ 2147483647 h 6" name="T15"/>
                <a:gd fmla="*/ 2147483647 w 16" name="T16"/>
                <a:gd fmla="*/ 2147483647 h 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6" name="T27"/>
                <a:gd fmla="*/ 0 h 6" name="T28"/>
                <a:gd fmla="*/ 16 w 16" name="T29"/>
                <a:gd fmla="*/ 6 h 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 w="16">
                  <a:moveTo>
                    <a:pt x="16" y="6"/>
                  </a:moveTo>
                  <a:lnTo>
                    <a:pt x="8" y="6"/>
                  </a:lnTo>
                  <a:lnTo>
                    <a:pt x="4" y="6"/>
                  </a:lnTo>
                  <a:lnTo>
                    <a:pt x="0" y="6"/>
                  </a:lnTo>
                  <a:lnTo>
                    <a:pt x="4" y="2"/>
                  </a:lnTo>
                  <a:lnTo>
                    <a:pt x="8" y="0"/>
                  </a:lnTo>
                  <a:lnTo>
                    <a:pt x="12" y="0"/>
                  </a:lnTo>
                  <a:lnTo>
                    <a:pt x="14" y="2"/>
                  </a:lnTo>
                  <a:lnTo>
                    <a:pt x="16" y="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302" name="Freeform 315"/>
            <p:cNvSpPr/>
            <p:nvPr/>
          </p:nvSpPr>
          <p:spPr bwMode="auto">
            <a:xfrm>
              <a:off x="7557495" y="4622066"/>
              <a:ext cx="13837" cy="5310"/>
            </a:xfrm>
            <a:custGeom>
              <a:gdLst>
                <a:gd fmla="*/ 2147483647 w 10" name="T0"/>
                <a:gd fmla="*/ 0 h 4" name="T1"/>
                <a:gd fmla="*/ 2147483647 w 10" name="T2"/>
                <a:gd fmla="*/ 2147483647 h 4" name="T3"/>
                <a:gd fmla="*/ 2147483647 w 10" name="T4"/>
                <a:gd fmla="*/ 2147483647 h 4" name="T5"/>
                <a:gd fmla="*/ 2147483647 w 10" name="T6"/>
                <a:gd fmla="*/ 2147483647 h 4" name="T7"/>
                <a:gd fmla="*/ 0 w 10" name="T8"/>
                <a:gd fmla="*/ 0 h 4" name="T9"/>
                <a:gd fmla="*/ 2147483647 w 10" name="T10"/>
                <a:gd fmla="*/ 0 h 4" name="T11"/>
                <a:gd fmla="*/ 2147483647 w 10" name="T12"/>
                <a:gd fmla="*/ 0 h 4" name="T13"/>
                <a:gd fmla="*/ 0 60000 65536" name="T14"/>
                <a:gd fmla="*/ 0 60000 65536" name="T15"/>
                <a:gd fmla="*/ 0 60000 65536" name="T16"/>
                <a:gd fmla="*/ 0 60000 65536" name="T17"/>
                <a:gd fmla="*/ 0 60000 65536" name="T18"/>
                <a:gd fmla="*/ 0 60000 65536" name="T19"/>
                <a:gd fmla="*/ 0 60000 65536" name="T20"/>
                <a:gd fmla="*/ 0 w 10" name="T21"/>
                <a:gd fmla="*/ 0 h 4" name="T22"/>
                <a:gd fmla="*/ 10 w 10" name="T23"/>
                <a:gd fmla="*/ 4 h 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 w="10">
                  <a:moveTo>
                    <a:pt x="10" y="0"/>
                  </a:moveTo>
                  <a:lnTo>
                    <a:pt x="8" y="2"/>
                  </a:lnTo>
                  <a:lnTo>
                    <a:pt x="4" y="4"/>
                  </a:lnTo>
                  <a:lnTo>
                    <a:pt x="2" y="2"/>
                  </a:lnTo>
                  <a:lnTo>
                    <a:pt x="0" y="0"/>
                  </a:lnTo>
                  <a:lnTo>
                    <a:pt x="6" y="0"/>
                  </a:lnTo>
                  <a:lnTo>
                    <a:pt x="10"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303" name="Freeform 316"/>
            <p:cNvSpPr/>
            <p:nvPr/>
          </p:nvSpPr>
          <p:spPr bwMode="auto">
            <a:xfrm>
              <a:off x="7502146" y="4254364"/>
              <a:ext cx="26521" cy="53098"/>
            </a:xfrm>
            <a:custGeom>
              <a:gdLst>
                <a:gd fmla="*/ 2147483647 w 18" name="T0"/>
                <a:gd fmla="*/ 2147483647 h 34" name="T1"/>
                <a:gd fmla="*/ 2147483647 w 18" name="T2"/>
                <a:gd fmla="*/ 2147483647 h 34" name="T3"/>
                <a:gd fmla="*/ 2147483647 w 18" name="T4"/>
                <a:gd fmla="*/ 2147483647 h 34" name="T5"/>
                <a:gd fmla="*/ 2147483647 w 18" name="T6"/>
                <a:gd fmla="*/ 2147483647 h 34" name="T7"/>
                <a:gd fmla="*/ 2147483647 w 18" name="T8"/>
                <a:gd fmla="*/ 2147483647 h 34" name="T9"/>
                <a:gd fmla="*/ 2147483647 w 18" name="T10"/>
                <a:gd fmla="*/ 2147483647 h 34" name="T11"/>
                <a:gd fmla="*/ 2147483647 w 18" name="T12"/>
                <a:gd fmla="*/ 2147483647 h 34" name="T13"/>
                <a:gd fmla="*/ 2147483647 w 18" name="T14"/>
                <a:gd fmla="*/ 2147483647 h 34" name="T15"/>
                <a:gd fmla="*/ 2147483647 w 18" name="T16"/>
                <a:gd fmla="*/ 2147483647 h 34" name="T17"/>
                <a:gd fmla="*/ 2147483647 w 18" name="T18"/>
                <a:gd fmla="*/ 2147483647 h 34" name="T19"/>
                <a:gd fmla="*/ 2147483647 w 18" name="T20"/>
                <a:gd fmla="*/ 2147483647 h 34" name="T21"/>
                <a:gd fmla="*/ 2147483647 w 18" name="T22"/>
                <a:gd fmla="*/ 2147483647 h 34" name="T23"/>
                <a:gd fmla="*/ 0 w 18" name="T24"/>
                <a:gd fmla="*/ 2147483647 h 34" name="T25"/>
                <a:gd fmla="*/ 2147483647 w 18" name="T26"/>
                <a:gd fmla="*/ 2147483647 h 34" name="T27"/>
                <a:gd fmla="*/ 2147483647 w 18" name="T28"/>
                <a:gd fmla="*/ 2147483647 h 34" name="T29"/>
                <a:gd fmla="*/ 2147483647 w 18" name="T30"/>
                <a:gd fmla="*/ 2147483647 h 34" name="T31"/>
                <a:gd fmla="*/ 2147483647 w 18" name="T32"/>
                <a:gd fmla="*/ 2147483647 h 34" name="T33"/>
                <a:gd fmla="*/ 2147483647 w 18" name="T34"/>
                <a:gd fmla="*/ 0 h 34" name="T35"/>
                <a:gd fmla="*/ 2147483647 w 18" name="T36"/>
                <a:gd fmla="*/ 0 h 34" name="T37"/>
                <a:gd fmla="*/ 2147483647 w 18" name="T38"/>
                <a:gd fmla="*/ 2147483647 h 34" name="T39"/>
                <a:gd fmla="*/ 2147483647 w 18" name="T40"/>
                <a:gd fmla="*/ 2147483647 h 34" name="T41"/>
                <a:gd fmla="*/ 2147483647 w 18" name="T42"/>
                <a:gd fmla="*/ 2147483647 h 34"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18" name="T66"/>
                <a:gd fmla="*/ 0 h 34" name="T67"/>
                <a:gd fmla="*/ 18 w 18" name="T68"/>
                <a:gd fmla="*/ 34 h 34"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34" w="18">
                  <a:moveTo>
                    <a:pt x="18" y="6"/>
                  </a:moveTo>
                  <a:lnTo>
                    <a:pt x="16" y="12"/>
                  </a:lnTo>
                  <a:lnTo>
                    <a:pt x="14" y="14"/>
                  </a:lnTo>
                  <a:lnTo>
                    <a:pt x="12" y="18"/>
                  </a:lnTo>
                  <a:lnTo>
                    <a:pt x="12" y="24"/>
                  </a:lnTo>
                  <a:lnTo>
                    <a:pt x="12" y="26"/>
                  </a:lnTo>
                  <a:lnTo>
                    <a:pt x="12" y="28"/>
                  </a:lnTo>
                  <a:lnTo>
                    <a:pt x="14" y="32"/>
                  </a:lnTo>
                  <a:lnTo>
                    <a:pt x="14" y="34"/>
                  </a:lnTo>
                  <a:lnTo>
                    <a:pt x="10" y="34"/>
                  </a:lnTo>
                  <a:lnTo>
                    <a:pt x="6" y="28"/>
                  </a:lnTo>
                  <a:lnTo>
                    <a:pt x="2" y="24"/>
                  </a:lnTo>
                  <a:lnTo>
                    <a:pt x="0" y="18"/>
                  </a:lnTo>
                  <a:lnTo>
                    <a:pt x="2" y="16"/>
                  </a:lnTo>
                  <a:lnTo>
                    <a:pt x="6" y="16"/>
                  </a:lnTo>
                  <a:lnTo>
                    <a:pt x="6" y="8"/>
                  </a:lnTo>
                  <a:lnTo>
                    <a:pt x="8" y="2"/>
                  </a:lnTo>
                  <a:lnTo>
                    <a:pt x="10" y="0"/>
                  </a:lnTo>
                  <a:lnTo>
                    <a:pt x="12" y="0"/>
                  </a:lnTo>
                  <a:lnTo>
                    <a:pt x="16" y="2"/>
                  </a:lnTo>
                  <a:lnTo>
                    <a:pt x="18" y="4"/>
                  </a:lnTo>
                  <a:lnTo>
                    <a:pt x="18" y="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304" name="Freeform 317"/>
            <p:cNvSpPr/>
            <p:nvPr/>
          </p:nvSpPr>
          <p:spPr bwMode="auto">
            <a:xfrm>
              <a:off x="7530973" y="4275603"/>
              <a:ext cx="19603" cy="19911"/>
            </a:xfrm>
            <a:custGeom>
              <a:gdLst>
                <a:gd fmla="*/ 2147483647 w 14" name="T0"/>
                <a:gd fmla="*/ 0 h 12" name="T1"/>
                <a:gd fmla="*/ 2147483647 w 14" name="T2"/>
                <a:gd fmla="*/ 2147483647 h 12" name="T3"/>
                <a:gd fmla="*/ 2147483647 w 14" name="T4"/>
                <a:gd fmla="*/ 2147483647 h 12" name="T5"/>
                <a:gd fmla="*/ 2147483647 w 14" name="T6"/>
                <a:gd fmla="*/ 2147483647 h 12" name="T7"/>
                <a:gd fmla="*/ 2147483647 w 14" name="T8"/>
                <a:gd fmla="*/ 2147483647 h 12" name="T9"/>
                <a:gd fmla="*/ 2147483647 w 14" name="T10"/>
                <a:gd fmla="*/ 2147483647 h 12" name="T11"/>
                <a:gd fmla="*/ 0 w 14" name="T12"/>
                <a:gd fmla="*/ 2147483647 h 12" name="T13"/>
                <a:gd fmla="*/ 2147483647 w 14" name="T14"/>
                <a:gd fmla="*/ 2147483647 h 12" name="T15"/>
                <a:gd fmla="*/ 2147483647 w 14" name="T16"/>
                <a:gd fmla="*/ 0 h 12" name="T17"/>
                <a:gd fmla="*/ 2147483647 w 14" name="T18"/>
                <a:gd fmla="*/ 0 h 12" name="T19"/>
                <a:gd fmla="*/ 2147483647 w 14" name="T20"/>
                <a:gd fmla="*/ 0 h 1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4" name="T33"/>
                <a:gd fmla="*/ 0 h 12" name="T34"/>
                <a:gd fmla="*/ 14 w 14" name="T35"/>
                <a:gd fmla="*/ 12 h 12"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2" w="14">
                  <a:moveTo>
                    <a:pt x="14" y="0"/>
                  </a:moveTo>
                  <a:lnTo>
                    <a:pt x="12" y="4"/>
                  </a:lnTo>
                  <a:lnTo>
                    <a:pt x="10" y="8"/>
                  </a:lnTo>
                  <a:lnTo>
                    <a:pt x="8" y="10"/>
                  </a:lnTo>
                  <a:lnTo>
                    <a:pt x="4" y="12"/>
                  </a:lnTo>
                  <a:lnTo>
                    <a:pt x="2" y="10"/>
                  </a:lnTo>
                  <a:lnTo>
                    <a:pt x="0" y="8"/>
                  </a:lnTo>
                  <a:lnTo>
                    <a:pt x="2" y="4"/>
                  </a:lnTo>
                  <a:lnTo>
                    <a:pt x="6" y="0"/>
                  </a:lnTo>
                  <a:lnTo>
                    <a:pt x="10" y="0"/>
                  </a:lnTo>
                  <a:lnTo>
                    <a:pt x="14"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305" name="Freeform 318"/>
            <p:cNvSpPr/>
            <p:nvPr/>
          </p:nvSpPr>
          <p:spPr bwMode="auto">
            <a:xfrm>
              <a:off x="7513677" y="4206577"/>
              <a:ext cx="17296" cy="25221"/>
            </a:xfrm>
            <a:custGeom>
              <a:gdLst>
                <a:gd fmla="*/ 0 w 12" name="T0"/>
                <a:gd fmla="*/ 2147483647 h 16" name="T1"/>
                <a:gd fmla="*/ 0 w 12" name="T2"/>
                <a:gd fmla="*/ 0 h 16" name="T3"/>
                <a:gd fmla="*/ 2147483647 w 12" name="T4"/>
                <a:gd fmla="*/ 0 h 16" name="T5"/>
                <a:gd fmla="*/ 2147483647 w 12" name="T6"/>
                <a:gd fmla="*/ 2147483647 h 16" name="T7"/>
                <a:gd fmla="*/ 2147483647 w 12" name="T8"/>
                <a:gd fmla="*/ 2147483647 h 16" name="T9"/>
                <a:gd fmla="*/ 2147483647 w 12" name="T10"/>
                <a:gd fmla="*/ 2147483647 h 16" name="T11"/>
                <a:gd fmla="*/ 2147483647 w 12" name="T12"/>
                <a:gd fmla="*/ 2147483647 h 16" name="T13"/>
                <a:gd fmla="*/ 2147483647 w 12" name="T14"/>
                <a:gd fmla="*/ 2147483647 h 16" name="T15"/>
                <a:gd fmla="*/ 2147483647 w 12" name="T16"/>
                <a:gd fmla="*/ 2147483647 h 16" name="T17"/>
                <a:gd fmla="*/ 2147483647 w 12" name="T18"/>
                <a:gd fmla="*/ 2147483647 h 16" name="T19"/>
                <a:gd fmla="*/ 0 w 12" name="T20"/>
                <a:gd fmla="*/ 2147483647 h 1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2" name="T33"/>
                <a:gd fmla="*/ 0 h 16" name="T34"/>
                <a:gd fmla="*/ 12 w 12" name="T35"/>
                <a:gd fmla="*/ 16 h 16"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6" w="12">
                  <a:moveTo>
                    <a:pt x="0" y="8"/>
                  </a:moveTo>
                  <a:lnTo>
                    <a:pt x="0" y="0"/>
                  </a:lnTo>
                  <a:lnTo>
                    <a:pt x="2" y="0"/>
                  </a:lnTo>
                  <a:lnTo>
                    <a:pt x="6" y="4"/>
                  </a:lnTo>
                  <a:lnTo>
                    <a:pt x="8" y="6"/>
                  </a:lnTo>
                  <a:lnTo>
                    <a:pt x="12" y="10"/>
                  </a:lnTo>
                  <a:lnTo>
                    <a:pt x="12" y="14"/>
                  </a:lnTo>
                  <a:lnTo>
                    <a:pt x="12" y="16"/>
                  </a:lnTo>
                  <a:lnTo>
                    <a:pt x="10" y="14"/>
                  </a:lnTo>
                  <a:lnTo>
                    <a:pt x="6" y="8"/>
                  </a:lnTo>
                  <a:lnTo>
                    <a:pt x="0"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306" name="Freeform 319"/>
            <p:cNvSpPr/>
            <p:nvPr/>
          </p:nvSpPr>
          <p:spPr bwMode="auto">
            <a:xfrm>
              <a:off x="7442184" y="4180028"/>
              <a:ext cx="29981" cy="31859"/>
            </a:xfrm>
            <a:custGeom>
              <a:gdLst>
                <a:gd fmla="*/ 2147483647 w 20" name="T0"/>
                <a:gd fmla="*/ 2147483647 h 20" name="T1"/>
                <a:gd fmla="*/ 2147483647 w 20" name="T2"/>
                <a:gd fmla="*/ 2147483647 h 20" name="T3"/>
                <a:gd fmla="*/ 2147483647 w 20" name="T4"/>
                <a:gd fmla="*/ 2147483647 h 20" name="T5"/>
                <a:gd fmla="*/ 0 w 20" name="T6"/>
                <a:gd fmla="*/ 0 h 20" name="T7"/>
                <a:gd fmla="*/ 2147483647 w 20" name="T8"/>
                <a:gd fmla="*/ 0 h 20" name="T9"/>
                <a:gd fmla="*/ 2147483647 w 20" name="T10"/>
                <a:gd fmla="*/ 2147483647 h 20" name="T11"/>
                <a:gd fmla="*/ 2147483647 w 20" name="T12"/>
                <a:gd fmla="*/ 2147483647 h 20" name="T13"/>
                <a:gd fmla="*/ 2147483647 w 20" name="T14"/>
                <a:gd fmla="*/ 2147483647 h 20" name="T15"/>
                <a:gd fmla="*/ 2147483647 w 20" name="T16"/>
                <a:gd fmla="*/ 2147483647 h 20" name="T17"/>
                <a:gd fmla="*/ 2147483647 w 20" name="T18"/>
                <a:gd fmla="*/ 2147483647 h 20" name="T19"/>
                <a:gd fmla="*/ 2147483647 w 20" name="T20"/>
                <a:gd fmla="*/ 2147483647 h 20" name="T21"/>
                <a:gd fmla="*/ 2147483647 w 20" name="T22"/>
                <a:gd fmla="*/ 2147483647 h 20"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0" name="T36"/>
                <a:gd fmla="*/ 0 h 20" name="T37"/>
                <a:gd fmla="*/ 20 w 20" name="T38"/>
                <a:gd fmla="*/ 20 h 20"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20" w="20">
                  <a:moveTo>
                    <a:pt x="16" y="20"/>
                  </a:moveTo>
                  <a:lnTo>
                    <a:pt x="12" y="16"/>
                  </a:lnTo>
                  <a:lnTo>
                    <a:pt x="6" y="10"/>
                  </a:lnTo>
                  <a:lnTo>
                    <a:pt x="0" y="0"/>
                  </a:lnTo>
                  <a:lnTo>
                    <a:pt x="6" y="0"/>
                  </a:lnTo>
                  <a:lnTo>
                    <a:pt x="14" y="4"/>
                  </a:lnTo>
                  <a:lnTo>
                    <a:pt x="18" y="4"/>
                  </a:lnTo>
                  <a:lnTo>
                    <a:pt x="20" y="8"/>
                  </a:lnTo>
                  <a:lnTo>
                    <a:pt x="20" y="12"/>
                  </a:lnTo>
                  <a:lnTo>
                    <a:pt x="20" y="16"/>
                  </a:lnTo>
                  <a:lnTo>
                    <a:pt x="18" y="20"/>
                  </a:lnTo>
                  <a:lnTo>
                    <a:pt x="16" y="2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307" name="Freeform 320"/>
            <p:cNvSpPr/>
            <p:nvPr/>
          </p:nvSpPr>
          <p:spPr bwMode="auto">
            <a:xfrm>
              <a:off x="8302403" y="4760120"/>
              <a:ext cx="20756" cy="25221"/>
            </a:xfrm>
            <a:custGeom>
              <a:gdLst>
                <a:gd fmla="*/ 2147483647 w 14" name="T0"/>
                <a:gd fmla="*/ 2147483647 h 16" name="T1"/>
                <a:gd fmla="*/ 2147483647 w 14" name="T2"/>
                <a:gd fmla="*/ 2147483647 h 16" name="T3"/>
                <a:gd fmla="*/ 2147483647 w 14" name="T4"/>
                <a:gd fmla="*/ 2147483647 h 16" name="T5"/>
                <a:gd fmla="*/ 2147483647 w 14" name="T6"/>
                <a:gd fmla="*/ 2147483647 h 16" name="T7"/>
                <a:gd fmla="*/ 2147483647 w 14" name="T8"/>
                <a:gd fmla="*/ 2147483647 h 16" name="T9"/>
                <a:gd fmla="*/ 0 w 14" name="T10"/>
                <a:gd fmla="*/ 2147483647 h 16" name="T11"/>
                <a:gd fmla="*/ 0 w 14" name="T12"/>
                <a:gd fmla="*/ 0 h 16" name="T13"/>
                <a:gd fmla="*/ 2147483647 w 14" name="T14"/>
                <a:gd fmla="*/ 2147483647 h 16" name="T15"/>
                <a:gd fmla="*/ 2147483647 w 14" name="T16"/>
                <a:gd fmla="*/ 2147483647 h 16" name="T17"/>
                <a:gd fmla="*/ 2147483647 w 14" name="T18"/>
                <a:gd fmla="*/ 2147483647 h 1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4" name="T30"/>
                <a:gd fmla="*/ 0 h 16" name="T31"/>
                <a:gd fmla="*/ 14 w 14" name="T32"/>
                <a:gd fmla="*/ 16 h 16"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6" w="14">
                  <a:moveTo>
                    <a:pt x="14" y="12"/>
                  </a:moveTo>
                  <a:lnTo>
                    <a:pt x="12" y="14"/>
                  </a:lnTo>
                  <a:lnTo>
                    <a:pt x="10" y="16"/>
                  </a:lnTo>
                  <a:lnTo>
                    <a:pt x="8" y="14"/>
                  </a:lnTo>
                  <a:lnTo>
                    <a:pt x="4" y="12"/>
                  </a:lnTo>
                  <a:lnTo>
                    <a:pt x="0" y="4"/>
                  </a:lnTo>
                  <a:lnTo>
                    <a:pt x="0" y="0"/>
                  </a:lnTo>
                  <a:lnTo>
                    <a:pt x="8" y="4"/>
                  </a:lnTo>
                  <a:lnTo>
                    <a:pt x="12" y="8"/>
                  </a:lnTo>
                  <a:lnTo>
                    <a:pt x="14" y="1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308" name="Freeform 321"/>
            <p:cNvSpPr/>
            <p:nvPr/>
          </p:nvSpPr>
          <p:spPr bwMode="auto">
            <a:xfrm>
              <a:off x="8368131" y="4839767"/>
              <a:ext cx="28828" cy="17257"/>
            </a:xfrm>
            <a:custGeom>
              <a:gdLst>
                <a:gd fmla="*/ 2147483647 w 20" name="T0"/>
                <a:gd fmla="*/ 2147483647 h 12" name="T1"/>
                <a:gd fmla="*/ 2147483647 w 20" name="T2"/>
                <a:gd fmla="*/ 2147483647 h 12" name="T3"/>
                <a:gd fmla="*/ 2147483647 w 20" name="T4"/>
                <a:gd fmla="*/ 2147483647 h 12" name="T5"/>
                <a:gd fmla="*/ 2147483647 w 20" name="T6"/>
                <a:gd fmla="*/ 2147483647 h 12" name="T7"/>
                <a:gd fmla="*/ 2147483647 w 20" name="T8"/>
                <a:gd fmla="*/ 2147483647 h 12" name="T9"/>
                <a:gd fmla="*/ 0 w 20" name="T10"/>
                <a:gd fmla="*/ 2147483647 h 12" name="T11"/>
                <a:gd fmla="*/ 0 w 20" name="T12"/>
                <a:gd fmla="*/ 0 h 12" name="T13"/>
                <a:gd fmla="*/ 2147483647 w 20" name="T14"/>
                <a:gd fmla="*/ 0 h 12" name="T15"/>
                <a:gd fmla="*/ 2147483647 w 20" name="T16"/>
                <a:gd fmla="*/ 2147483647 h 12" name="T17"/>
                <a:gd fmla="*/ 2147483647 w 20" name="T18"/>
                <a:gd fmla="*/ 2147483647 h 12" name="T19"/>
                <a:gd fmla="*/ 2147483647 w 20" name="T20"/>
                <a:gd fmla="*/ 2147483647 h 12" name="T21"/>
                <a:gd fmla="*/ 2147483647 w 20" name="T22"/>
                <a:gd fmla="*/ 2147483647 h 1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0" name="T36"/>
                <a:gd fmla="*/ 0 h 12" name="T37"/>
                <a:gd fmla="*/ 20 w 20" name="T38"/>
                <a:gd fmla="*/ 12 h 12"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2" w="20">
                  <a:moveTo>
                    <a:pt x="20" y="8"/>
                  </a:moveTo>
                  <a:lnTo>
                    <a:pt x="20" y="12"/>
                  </a:lnTo>
                  <a:lnTo>
                    <a:pt x="16" y="12"/>
                  </a:lnTo>
                  <a:lnTo>
                    <a:pt x="6" y="10"/>
                  </a:lnTo>
                  <a:lnTo>
                    <a:pt x="2" y="6"/>
                  </a:lnTo>
                  <a:lnTo>
                    <a:pt x="0" y="2"/>
                  </a:lnTo>
                  <a:lnTo>
                    <a:pt x="0" y="0"/>
                  </a:lnTo>
                  <a:lnTo>
                    <a:pt x="2" y="0"/>
                  </a:lnTo>
                  <a:lnTo>
                    <a:pt x="10" y="2"/>
                  </a:lnTo>
                  <a:lnTo>
                    <a:pt x="18" y="4"/>
                  </a:lnTo>
                  <a:lnTo>
                    <a:pt x="20" y="6"/>
                  </a:lnTo>
                  <a:lnTo>
                    <a:pt x="20"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309" name="Freeform 322"/>
            <p:cNvSpPr/>
            <p:nvPr/>
          </p:nvSpPr>
          <p:spPr bwMode="auto">
            <a:xfrm>
              <a:off x="8509964" y="4997732"/>
              <a:ext cx="11531" cy="21239"/>
            </a:xfrm>
            <a:custGeom>
              <a:gdLst>
                <a:gd fmla="*/ 2147483647 w 8" name="T0"/>
                <a:gd fmla="*/ 0 h 14" name="T1"/>
                <a:gd fmla="*/ 2147483647 w 8" name="T2"/>
                <a:gd fmla="*/ 2147483647 h 14" name="T3"/>
                <a:gd fmla="*/ 2147483647 w 8" name="T4"/>
                <a:gd fmla="*/ 2147483647 h 14" name="T5"/>
                <a:gd fmla="*/ 2147483647 w 8" name="T6"/>
                <a:gd fmla="*/ 2147483647 h 14" name="T7"/>
                <a:gd fmla="*/ 2147483647 w 8" name="T8"/>
                <a:gd fmla="*/ 2147483647 h 14" name="T9"/>
                <a:gd fmla="*/ 2147483647 w 8" name="T10"/>
                <a:gd fmla="*/ 2147483647 h 14" name="T11"/>
                <a:gd fmla="*/ 2147483647 w 8" name="T12"/>
                <a:gd fmla="*/ 2147483647 h 14" name="T13"/>
                <a:gd fmla="*/ 2147483647 w 8" name="T14"/>
                <a:gd fmla="*/ 2147483647 h 14" name="T15"/>
                <a:gd fmla="*/ 0 w 8" name="T16"/>
                <a:gd fmla="*/ 2147483647 h 14" name="T17"/>
                <a:gd fmla="*/ 0 w 8" name="T18"/>
                <a:gd fmla="*/ 2147483647 h 14" name="T19"/>
                <a:gd fmla="*/ 0 w 8" name="T20"/>
                <a:gd fmla="*/ 0 h 14" name="T21"/>
                <a:gd fmla="*/ 2147483647 w 8" name="T22"/>
                <a:gd fmla="*/ 0 h 1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8" name="T36"/>
                <a:gd fmla="*/ 0 h 14" name="T37"/>
                <a:gd fmla="*/ 8 w 8" name="T38"/>
                <a:gd fmla="*/ 14 h 14"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4" w="8">
                  <a:moveTo>
                    <a:pt x="4" y="0"/>
                  </a:moveTo>
                  <a:lnTo>
                    <a:pt x="4" y="4"/>
                  </a:lnTo>
                  <a:lnTo>
                    <a:pt x="6" y="6"/>
                  </a:lnTo>
                  <a:lnTo>
                    <a:pt x="8" y="6"/>
                  </a:lnTo>
                  <a:lnTo>
                    <a:pt x="8" y="8"/>
                  </a:lnTo>
                  <a:lnTo>
                    <a:pt x="6" y="12"/>
                  </a:lnTo>
                  <a:lnTo>
                    <a:pt x="4" y="14"/>
                  </a:lnTo>
                  <a:lnTo>
                    <a:pt x="2" y="14"/>
                  </a:lnTo>
                  <a:lnTo>
                    <a:pt x="0" y="10"/>
                  </a:lnTo>
                  <a:lnTo>
                    <a:pt x="0" y="6"/>
                  </a:lnTo>
                  <a:lnTo>
                    <a:pt x="0" y="0"/>
                  </a:lnTo>
                  <a:lnTo>
                    <a:pt x="4"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grpSp>
      <p:grpSp>
        <p:nvGrpSpPr>
          <p:cNvPr id="310" name="组合 309"/>
          <p:cNvGrpSpPr/>
          <p:nvPr/>
        </p:nvGrpSpPr>
        <p:grpSpPr>
          <a:xfrm>
            <a:off x="8514480" y="2469752"/>
            <a:ext cx="3174285" cy="2937115"/>
            <a:chOff x="8594896" y="1660013"/>
            <a:chExt cx="3174285" cy="2937115"/>
          </a:xfrm>
        </p:grpSpPr>
        <p:grpSp>
          <p:nvGrpSpPr>
            <p:cNvPr id="311" name="组合 310"/>
            <p:cNvGrpSpPr/>
            <p:nvPr/>
          </p:nvGrpSpPr>
          <p:grpSpPr>
            <a:xfrm>
              <a:off x="8594896" y="1660013"/>
              <a:ext cx="3174285" cy="461665"/>
              <a:chOff x="6330755" y="1694731"/>
              <a:chExt cx="2305245" cy="335273"/>
            </a:xfrm>
          </p:grpSpPr>
          <p:sp>
            <p:nvSpPr>
              <p:cNvPr id="329" name="矩形 328"/>
              <p:cNvSpPr/>
              <p:nvPr/>
            </p:nvSpPr>
            <p:spPr>
              <a:xfrm>
                <a:off x="6934889" y="1705073"/>
                <a:ext cx="589353" cy="188151"/>
              </a:xfrm>
              <a:prstGeom prst="rect">
                <a:avLst/>
              </a:prstGeom>
            </p:spPr>
            <p:txBody>
              <a:bodyPr anchor="ctr" wrap="none">
                <a:spAutoFit/>
              </a:bodyPr>
              <a:lstStyle/>
              <a:p>
                <a:r>
                  <a:rPr altLang="zh-CN" b="1" lang="en-US" smtClean="0" sz="1100">
                    <a:solidFill>
                      <a:srgbClr val="53BAE9"/>
                    </a:solidFill>
                    <a:latin charset="-122" panose="02010600040101010101" pitchFamily="2" typeface="华文细黑"/>
                    <a:ea charset="-122" panose="02010600040101010101" pitchFamily="2" typeface="华文细黑"/>
                    <a:cs charset="0" panose="020b0604020202020204" pitchFamily="34" typeface="Arial"/>
                  </a:rPr>
                  <a:t>New Yorrk</a:t>
                </a:r>
              </a:p>
            </p:txBody>
          </p:sp>
          <p:sp>
            <p:nvSpPr>
              <p:cNvPr id="330" name="矩形 329"/>
              <p:cNvSpPr/>
              <p:nvPr/>
            </p:nvSpPr>
            <p:spPr>
              <a:xfrm>
                <a:off x="7026906" y="1926523"/>
                <a:ext cx="1609094" cy="45719"/>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40101010101" pitchFamily="2" typeface="华文细黑"/>
                  <a:ea charset="-122" panose="02010600040101010101" pitchFamily="2" typeface="华文细黑"/>
                </a:endParaRPr>
              </a:p>
            </p:txBody>
          </p:sp>
          <p:sp>
            <p:nvSpPr>
              <p:cNvPr id="331" name="矩形 330"/>
              <p:cNvSpPr/>
              <p:nvPr/>
            </p:nvSpPr>
            <p:spPr>
              <a:xfrm>
                <a:off x="6330756" y="1696352"/>
                <a:ext cx="694421" cy="332030"/>
              </a:xfrm>
              <a:prstGeom prst="rect">
                <a:avLst/>
              </a:prstGeom>
            </p:spPr>
            <p:txBody>
              <a:bodyPr anchor="ctr" wrap="square">
                <a:spAutoFit/>
              </a:bodyPr>
              <a:lstStyle/>
              <a:p>
                <a:r>
                  <a:rPr altLang="zh-CN" lang="en-US" sz="2400">
                    <a:solidFill>
                      <a:srgbClr val="53BAE9"/>
                    </a:solidFill>
                    <a:latin charset="-122" panose="02010600040101010101" pitchFamily="2" typeface="华文细黑"/>
                    <a:ea charset="-122" panose="02010600040101010101" pitchFamily="2" typeface="华文细黑"/>
                    <a:cs charset="0" panose="020b0604020202020204" pitchFamily="34" typeface="Arial"/>
                  </a:rPr>
                  <a:t>200</a:t>
                </a:r>
              </a:p>
            </p:txBody>
          </p:sp>
        </p:grpSp>
        <p:grpSp>
          <p:nvGrpSpPr>
            <p:cNvPr id="312" name="组合 311"/>
            <p:cNvGrpSpPr/>
            <p:nvPr/>
          </p:nvGrpSpPr>
          <p:grpSpPr>
            <a:xfrm>
              <a:off x="8842782" y="2289099"/>
              <a:ext cx="2480008" cy="463389"/>
              <a:chOff x="6510776" y="2151589"/>
              <a:chExt cx="1801044" cy="336525"/>
            </a:xfrm>
          </p:grpSpPr>
          <p:grpSp>
            <p:nvGrpSpPr>
              <p:cNvPr id="325" name="组合 324"/>
              <p:cNvGrpSpPr/>
              <p:nvPr/>
            </p:nvGrpSpPr>
            <p:grpSpPr>
              <a:xfrm>
                <a:off x="6934889" y="2151589"/>
                <a:ext cx="1376931" cy="271518"/>
                <a:chOff x="6934889" y="2151589"/>
                <a:chExt cx="1376931" cy="271518"/>
              </a:xfrm>
            </p:grpSpPr>
            <p:sp>
              <p:nvSpPr>
                <p:cNvPr id="327" name="矩形 326"/>
                <p:cNvSpPr/>
                <p:nvPr/>
              </p:nvSpPr>
              <p:spPr>
                <a:xfrm>
                  <a:off x="7031023" y="2377388"/>
                  <a:ext cx="1280797"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40101010101" pitchFamily="2" typeface="华文细黑"/>
                    <a:ea charset="-122" panose="02010600040101010101" pitchFamily="2" typeface="华文细黑"/>
                  </a:endParaRPr>
                </a:p>
              </p:txBody>
            </p:sp>
            <p:sp>
              <p:nvSpPr>
                <p:cNvPr id="328" name="矩形 327"/>
                <p:cNvSpPr/>
                <p:nvPr/>
              </p:nvSpPr>
              <p:spPr>
                <a:xfrm>
                  <a:off x="6934891" y="2152508"/>
                  <a:ext cx="386446" cy="188151"/>
                </a:xfrm>
                <a:prstGeom prst="rect">
                  <a:avLst/>
                </a:prstGeom>
              </p:spPr>
              <p:txBody>
                <a:bodyPr anchor="ctr" wrap="none">
                  <a:spAutoFit/>
                </a:bodyPr>
                <a:lstStyle/>
                <a:p>
                  <a:r>
                    <a:rPr altLang="zh-CN" lang="en-US" smtClean="0" sz="1100">
                      <a:solidFill>
                        <a:schemeClr val="bg1">
                          <a:lumMod val="50000"/>
                        </a:schemeClr>
                      </a:solidFill>
                      <a:latin charset="-122" panose="02010600040101010101" pitchFamily="2" typeface="华文细黑"/>
                      <a:ea charset="-122" panose="02010600040101010101" pitchFamily="2" typeface="华文细黑"/>
                      <a:cs charset="0" panose="020b0604020202020204" pitchFamily="34" typeface="Arial"/>
                    </a:rPr>
                    <a:t>Paris</a:t>
                  </a:r>
                </a:p>
              </p:txBody>
            </p:sp>
          </p:grpSp>
          <p:sp>
            <p:nvSpPr>
              <p:cNvPr id="326" name="矩形 325"/>
              <p:cNvSpPr/>
              <p:nvPr/>
            </p:nvSpPr>
            <p:spPr>
              <a:xfrm>
                <a:off x="6510777" y="2154462"/>
                <a:ext cx="584124" cy="332030"/>
              </a:xfrm>
              <a:prstGeom prst="rect">
                <a:avLst/>
              </a:prstGeom>
            </p:spPr>
            <p:txBody>
              <a:bodyPr anchor="ctr" wrap="square">
                <a:spAutoFit/>
              </a:bodyPr>
              <a:lstStyle/>
              <a:p>
                <a:r>
                  <a:rPr altLang="zh-CN" lang="en-US" smtClean="0" sz="2400">
                    <a:solidFill>
                      <a:srgbClr val="394A57"/>
                    </a:solidFill>
                    <a:latin charset="-122" panose="02010600040101010101" pitchFamily="2" typeface="华文细黑"/>
                    <a:ea charset="-122" panose="02010600040101010101" pitchFamily="2" typeface="华文细黑"/>
                    <a:cs charset="0" panose="020b0604020202020204" pitchFamily="34" typeface="Arial"/>
                  </a:rPr>
                  <a:t>60</a:t>
                </a:r>
              </a:p>
            </p:txBody>
          </p:sp>
        </p:grpSp>
        <p:grpSp>
          <p:nvGrpSpPr>
            <p:cNvPr id="313" name="组合 312"/>
            <p:cNvGrpSpPr/>
            <p:nvPr/>
          </p:nvGrpSpPr>
          <p:grpSpPr>
            <a:xfrm>
              <a:off x="8842781" y="2876529"/>
              <a:ext cx="1891315" cy="461665"/>
              <a:chOff x="6510775" y="2578196"/>
              <a:chExt cx="1373520" cy="335273"/>
            </a:xfrm>
          </p:grpSpPr>
          <p:sp>
            <p:nvSpPr>
              <p:cNvPr id="322" name="矩形 321"/>
              <p:cNvSpPr/>
              <p:nvPr/>
            </p:nvSpPr>
            <p:spPr>
              <a:xfrm>
                <a:off x="7031024" y="2819948"/>
                <a:ext cx="853271"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40101010101" pitchFamily="2" typeface="华文细黑"/>
                  <a:ea charset="-122" panose="02010600040101010101" pitchFamily="2" typeface="华文细黑"/>
                </a:endParaRPr>
              </a:p>
            </p:txBody>
          </p:sp>
          <p:sp>
            <p:nvSpPr>
              <p:cNvPr id="323" name="矩形 322"/>
              <p:cNvSpPr/>
              <p:nvPr/>
            </p:nvSpPr>
            <p:spPr>
              <a:xfrm>
                <a:off x="6934889" y="2592560"/>
                <a:ext cx="437173" cy="188151"/>
              </a:xfrm>
              <a:prstGeom prst="rect">
                <a:avLst/>
              </a:prstGeom>
            </p:spPr>
            <p:txBody>
              <a:bodyPr anchor="ctr" wrap="none">
                <a:spAutoFit/>
              </a:bodyPr>
              <a:lstStyle/>
              <a:p>
                <a:r>
                  <a:rPr altLang="zh-CN" lang="en-US" smtClean="0" sz="1100">
                    <a:solidFill>
                      <a:schemeClr val="bg1">
                        <a:lumMod val="50000"/>
                      </a:schemeClr>
                    </a:solidFill>
                    <a:latin charset="-122" panose="02010600040101010101" pitchFamily="2" typeface="华文细黑"/>
                    <a:ea charset="-122" panose="02010600040101010101" pitchFamily="2" typeface="华文细黑"/>
                    <a:cs charset="0" panose="020b0604020202020204" pitchFamily="34" typeface="Arial"/>
                  </a:rPr>
                  <a:t>London</a:t>
                </a:r>
              </a:p>
            </p:txBody>
          </p:sp>
          <p:sp>
            <p:nvSpPr>
              <p:cNvPr id="324" name="矩形 323"/>
              <p:cNvSpPr/>
              <p:nvPr/>
            </p:nvSpPr>
            <p:spPr>
              <a:xfrm>
                <a:off x="6510775" y="2579817"/>
                <a:ext cx="584125" cy="332030"/>
              </a:xfrm>
              <a:prstGeom prst="rect">
                <a:avLst/>
              </a:prstGeom>
            </p:spPr>
            <p:txBody>
              <a:bodyPr anchor="ctr" wrap="square">
                <a:spAutoFit/>
              </a:bodyPr>
              <a:lstStyle/>
              <a:p>
                <a:r>
                  <a:rPr altLang="zh-CN" lang="en-US" smtClean="0" sz="2400">
                    <a:solidFill>
                      <a:srgbClr val="394A57"/>
                    </a:solidFill>
                    <a:latin charset="-122" panose="02010600040101010101" pitchFamily="2" typeface="华文细黑"/>
                    <a:ea charset="-122" panose="02010600040101010101" pitchFamily="2" typeface="华文细黑"/>
                    <a:cs charset="0" panose="020b0604020202020204" pitchFamily="34" typeface="Arial"/>
                  </a:rPr>
                  <a:t>48</a:t>
                </a:r>
              </a:p>
            </p:txBody>
          </p:sp>
        </p:grpSp>
        <p:grpSp>
          <p:nvGrpSpPr>
            <p:cNvPr id="314" name="组合 313"/>
            <p:cNvGrpSpPr/>
            <p:nvPr/>
          </p:nvGrpSpPr>
          <p:grpSpPr>
            <a:xfrm>
              <a:off x="8892358" y="3433782"/>
              <a:ext cx="2430433" cy="474982"/>
              <a:chOff x="6546779" y="2982886"/>
              <a:chExt cx="1765041" cy="344944"/>
            </a:xfrm>
          </p:grpSpPr>
          <p:sp>
            <p:nvSpPr>
              <p:cNvPr id="319" name="矩形 318"/>
              <p:cNvSpPr/>
              <p:nvPr/>
            </p:nvSpPr>
            <p:spPr>
              <a:xfrm>
                <a:off x="7031024" y="3282111"/>
                <a:ext cx="1280796"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40101010101" pitchFamily="2" typeface="华文细黑"/>
                  <a:ea charset="-122" panose="02010600040101010101" pitchFamily="2" typeface="华文细黑"/>
                </a:endParaRPr>
              </a:p>
            </p:txBody>
          </p:sp>
          <p:sp>
            <p:nvSpPr>
              <p:cNvPr id="320" name="矩形 319"/>
              <p:cNvSpPr/>
              <p:nvPr/>
            </p:nvSpPr>
            <p:spPr>
              <a:xfrm>
                <a:off x="6934888" y="3055707"/>
                <a:ext cx="386446" cy="188150"/>
              </a:xfrm>
              <a:prstGeom prst="rect">
                <a:avLst/>
              </a:prstGeom>
            </p:spPr>
            <p:txBody>
              <a:bodyPr anchor="ctr" wrap="none">
                <a:spAutoFit/>
              </a:bodyPr>
              <a:lstStyle/>
              <a:p>
                <a:r>
                  <a:rPr altLang="zh-CN" lang="en-US" smtClean="0" sz="1100">
                    <a:solidFill>
                      <a:schemeClr val="bg1">
                        <a:lumMod val="50000"/>
                      </a:schemeClr>
                    </a:solidFill>
                    <a:latin charset="-122" panose="02010600040101010101" pitchFamily="2" typeface="华文细黑"/>
                    <a:ea charset="-122" panose="02010600040101010101" pitchFamily="2" typeface="华文细黑"/>
                    <a:cs charset="0" panose="020b0604020202020204" pitchFamily="34" typeface="Arial"/>
                  </a:rPr>
                  <a:t>Paris</a:t>
                </a:r>
              </a:p>
            </p:txBody>
          </p:sp>
          <p:sp>
            <p:nvSpPr>
              <p:cNvPr id="321" name="矩形 320"/>
              <p:cNvSpPr/>
              <p:nvPr/>
            </p:nvSpPr>
            <p:spPr>
              <a:xfrm>
                <a:off x="6546779" y="2984508"/>
                <a:ext cx="548121" cy="332030"/>
              </a:xfrm>
              <a:prstGeom prst="rect">
                <a:avLst/>
              </a:prstGeom>
            </p:spPr>
            <p:txBody>
              <a:bodyPr anchor="ctr" wrap="square">
                <a:spAutoFit/>
              </a:bodyPr>
              <a:lstStyle/>
              <a:p>
                <a:r>
                  <a:rPr altLang="zh-CN" lang="en-US" smtClean="0" sz="2400">
                    <a:solidFill>
                      <a:srgbClr val="394A57"/>
                    </a:solidFill>
                    <a:latin charset="-122" panose="02010600040101010101" pitchFamily="2" typeface="华文细黑"/>
                    <a:ea charset="-122" panose="02010600040101010101" pitchFamily="2" typeface="华文细黑"/>
                    <a:cs charset="0" panose="020b0604020202020204" pitchFamily="34" typeface="Arial"/>
                  </a:rPr>
                  <a:t>57</a:t>
                </a:r>
              </a:p>
            </p:txBody>
          </p:sp>
        </p:grpSp>
        <p:grpSp>
          <p:nvGrpSpPr>
            <p:cNvPr id="315" name="组合 314"/>
            <p:cNvGrpSpPr/>
            <p:nvPr/>
          </p:nvGrpSpPr>
          <p:grpSpPr>
            <a:xfrm>
              <a:off x="8594896" y="4135463"/>
              <a:ext cx="2849931" cy="461665"/>
              <a:chOff x="6330755" y="3492466"/>
              <a:chExt cx="2069691" cy="335273"/>
            </a:xfrm>
          </p:grpSpPr>
          <p:sp>
            <p:nvSpPr>
              <p:cNvPr id="316" name="矩形 315"/>
              <p:cNvSpPr/>
              <p:nvPr/>
            </p:nvSpPr>
            <p:spPr>
              <a:xfrm>
                <a:off x="7031024" y="3748593"/>
                <a:ext cx="1369422"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40101010101" pitchFamily="2" typeface="华文细黑"/>
                  <a:ea charset="-122" panose="02010600040101010101" pitchFamily="2" typeface="华文细黑"/>
                </a:endParaRPr>
              </a:p>
            </p:txBody>
          </p:sp>
          <p:sp>
            <p:nvSpPr>
              <p:cNvPr id="317" name="矩形 316"/>
              <p:cNvSpPr/>
              <p:nvPr/>
            </p:nvSpPr>
            <p:spPr>
              <a:xfrm>
                <a:off x="6934891" y="3524355"/>
                <a:ext cx="437173" cy="188151"/>
              </a:xfrm>
              <a:prstGeom prst="rect">
                <a:avLst/>
              </a:prstGeom>
            </p:spPr>
            <p:txBody>
              <a:bodyPr anchor="ctr" wrap="none">
                <a:spAutoFit/>
              </a:bodyPr>
              <a:lstStyle/>
              <a:p>
                <a:r>
                  <a:rPr altLang="zh-CN" lang="en-US" smtClean="0" sz="1100">
                    <a:solidFill>
                      <a:schemeClr val="bg1">
                        <a:lumMod val="50000"/>
                      </a:schemeClr>
                    </a:solidFill>
                    <a:latin charset="-122" panose="02010600040101010101" pitchFamily="2" typeface="华文细黑"/>
                    <a:ea charset="-122" panose="02010600040101010101" pitchFamily="2" typeface="华文细黑"/>
                    <a:cs charset="0" panose="020b0604020202020204" pitchFamily="34" typeface="Arial"/>
                  </a:rPr>
                  <a:t>London</a:t>
                </a:r>
              </a:p>
            </p:txBody>
          </p:sp>
          <p:sp>
            <p:nvSpPr>
              <p:cNvPr id="318" name="矩形 317"/>
              <p:cNvSpPr/>
              <p:nvPr/>
            </p:nvSpPr>
            <p:spPr>
              <a:xfrm>
                <a:off x="6330755" y="3494088"/>
                <a:ext cx="694421" cy="332030"/>
              </a:xfrm>
              <a:prstGeom prst="rect">
                <a:avLst/>
              </a:prstGeom>
            </p:spPr>
            <p:txBody>
              <a:bodyPr anchor="ctr" wrap="square">
                <a:spAutoFit/>
              </a:bodyPr>
              <a:lstStyle/>
              <a:p>
                <a:r>
                  <a:rPr altLang="zh-CN" lang="en-US" smtClean="0" sz="2400">
                    <a:solidFill>
                      <a:srgbClr val="394A57"/>
                    </a:solidFill>
                    <a:latin charset="-122" panose="02010600040101010101" pitchFamily="2" typeface="华文细黑"/>
                    <a:ea charset="-122" panose="02010600040101010101" pitchFamily="2" typeface="华文细黑"/>
                    <a:cs charset="0" panose="020b0604020202020204" pitchFamily="34" typeface="Arial"/>
                  </a:rPr>
                  <a:t>139</a:t>
                </a:r>
              </a:p>
            </p:txBody>
          </p:sp>
        </p:grpSp>
      </p:grpSp>
      <p:grpSp>
        <p:nvGrpSpPr>
          <p:cNvPr id="332" name="组合 331"/>
          <p:cNvGrpSpPr/>
          <p:nvPr/>
        </p:nvGrpSpPr>
        <p:grpSpPr>
          <a:xfrm>
            <a:off x="5359006" y="2514703"/>
            <a:ext cx="1436613" cy="3271264"/>
            <a:chOff x="3980771" y="2034838"/>
            <a:chExt cx="1043304" cy="2375673"/>
          </a:xfrm>
        </p:grpSpPr>
        <p:sp>
          <p:nvSpPr>
            <p:cNvPr id="333" name="椭圆 332"/>
            <p:cNvSpPr/>
            <p:nvPr/>
          </p:nvSpPr>
          <p:spPr>
            <a:xfrm>
              <a:off x="4407609" y="2034838"/>
              <a:ext cx="189629" cy="1896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34" name="直接连接符 333"/>
            <p:cNvCxnSpPr/>
            <p:nvPr/>
          </p:nvCxnSpPr>
          <p:spPr>
            <a:xfrm flipH="1">
              <a:off x="4502423" y="2224467"/>
              <a:ext cx="0" cy="151429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35" name="组合 334"/>
            <p:cNvGrpSpPr/>
            <p:nvPr/>
          </p:nvGrpSpPr>
          <p:grpSpPr>
            <a:xfrm>
              <a:off x="3980771" y="3859915"/>
              <a:ext cx="1043304" cy="550596"/>
              <a:chOff x="481234" y="3523848"/>
              <a:chExt cx="1043304" cy="550596"/>
            </a:xfrm>
          </p:grpSpPr>
          <p:sp>
            <p:nvSpPr>
              <p:cNvPr id="336" name="矩形 335"/>
              <p:cNvSpPr/>
              <p:nvPr/>
            </p:nvSpPr>
            <p:spPr>
              <a:xfrm>
                <a:off x="622212" y="3524821"/>
                <a:ext cx="762981" cy="199218"/>
              </a:xfrm>
              <a:prstGeom prst="rect">
                <a:avLst/>
              </a:prstGeom>
            </p:spPr>
            <p:txBody>
              <a:bodyPr anchor="ctr" wrap="square">
                <a:spAutoFit/>
              </a:bodyPr>
              <a:lstStyle/>
              <a:p>
                <a:pPr algn="ctr"/>
                <a:r>
                  <a:rPr altLang="zh-CN" b="1" lang="en-US" sz="1200">
                    <a:solidFill>
                      <a:srgbClr val="53BAE9"/>
                    </a:solidFill>
                    <a:latin charset="-122" panose="02010600040101010101" pitchFamily="2" typeface="华文细黑"/>
                    <a:ea charset="-122" panose="02010600040101010101" pitchFamily="2" typeface="华文细黑"/>
                    <a:cs charset="0" panose="020b0604020202020204" pitchFamily="34" typeface="Arial"/>
                  </a:rPr>
                  <a:t>Insert Info</a:t>
                </a:r>
              </a:p>
            </p:txBody>
          </p:sp>
          <p:sp>
            <p:nvSpPr>
              <p:cNvPr id="337" name="矩形 336"/>
              <p:cNvSpPr/>
              <p:nvPr/>
            </p:nvSpPr>
            <p:spPr>
              <a:xfrm>
                <a:off x="505302" y="3714101"/>
                <a:ext cx="995168" cy="358592"/>
              </a:xfrm>
              <a:prstGeom prst="rect">
                <a:avLst/>
              </a:prstGeom>
            </p:spPr>
            <p:txBody>
              <a:bodyPr anchor="ctr" wrap="none">
                <a:spAutoFit/>
              </a:bodyPr>
              <a:lstStyle/>
              <a:p>
                <a:pPr algn="ctr">
                  <a:lnSpc>
                    <a:spcPct val="120000"/>
                  </a:lnSpc>
                </a:pPr>
                <a:r>
                  <a:rPr altLang="zh-CN" lang="en-US" smtClean="0" sz="1100">
                    <a:solidFill>
                      <a:schemeClr val="bg1">
                        <a:lumMod val="50000"/>
                      </a:schemeClr>
                    </a:solidFill>
                    <a:latin charset="-122" panose="02010600040101010101" pitchFamily="2" typeface="华文细黑"/>
                    <a:ea charset="-122" panose="02010600040101010101" pitchFamily="2" typeface="华文细黑"/>
                    <a:cs charset="0" panose="020b0604020202020204" pitchFamily="34" typeface="Arial"/>
                  </a:rPr>
                  <a:t>Lorem iosum Dolor</a:t>
                </a:r>
              </a:p>
              <a:p>
                <a:pPr algn="ctr">
                  <a:lnSpc>
                    <a:spcPct val="120000"/>
                  </a:lnSpc>
                </a:pPr>
                <a:r>
                  <a:rPr altLang="zh-CN" lang="en-US" smtClean="0" sz="1100">
                    <a:solidFill>
                      <a:schemeClr val="bg1">
                        <a:lumMod val="50000"/>
                      </a:schemeClr>
                    </a:solidFill>
                    <a:latin charset="-122" panose="02010600040101010101" pitchFamily="2" typeface="华文细黑"/>
                    <a:ea charset="-122" panose="02010600040101010101" pitchFamily="2" typeface="华文细黑"/>
                    <a:cs charset="0" panose="020b0604020202020204" pitchFamily="34" typeface="Arial"/>
                  </a:rPr>
                  <a:t>Sit amet</a:t>
                </a:r>
              </a:p>
            </p:txBody>
          </p:sp>
        </p:grpSp>
      </p:grpSp>
      <p:grpSp>
        <p:nvGrpSpPr>
          <p:cNvPr id="338" name="组合 337"/>
          <p:cNvGrpSpPr/>
          <p:nvPr/>
        </p:nvGrpSpPr>
        <p:grpSpPr>
          <a:xfrm>
            <a:off x="798391" y="3651151"/>
            <a:ext cx="1436613" cy="1567695"/>
            <a:chOff x="668738" y="2860154"/>
            <a:chExt cx="1043304" cy="1138499"/>
          </a:xfrm>
        </p:grpSpPr>
        <p:sp>
          <p:nvSpPr>
            <p:cNvPr id="339" name="椭圆 338"/>
            <p:cNvSpPr/>
            <p:nvPr/>
          </p:nvSpPr>
          <p:spPr>
            <a:xfrm>
              <a:off x="1095575" y="2860154"/>
              <a:ext cx="189629" cy="1896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40" name="组合 339"/>
            <p:cNvGrpSpPr/>
            <p:nvPr/>
          </p:nvGrpSpPr>
          <p:grpSpPr>
            <a:xfrm>
              <a:off x="668738" y="3448060"/>
              <a:ext cx="1043304" cy="550593"/>
              <a:chOff x="668738" y="3523848"/>
              <a:chExt cx="1043304" cy="550593"/>
            </a:xfrm>
          </p:grpSpPr>
          <p:sp>
            <p:nvSpPr>
              <p:cNvPr id="342" name="矩形 341"/>
              <p:cNvSpPr/>
              <p:nvPr/>
            </p:nvSpPr>
            <p:spPr>
              <a:xfrm>
                <a:off x="808899" y="3524821"/>
                <a:ext cx="762981" cy="199218"/>
              </a:xfrm>
              <a:prstGeom prst="rect">
                <a:avLst/>
              </a:prstGeom>
            </p:spPr>
            <p:txBody>
              <a:bodyPr anchor="ctr" wrap="square">
                <a:spAutoFit/>
              </a:bodyPr>
              <a:lstStyle/>
              <a:p>
                <a:pPr algn="ctr"/>
                <a:r>
                  <a:rPr altLang="zh-CN" b="1" lang="en-US" sz="1200">
                    <a:solidFill>
                      <a:srgbClr val="53BAE9"/>
                    </a:solidFill>
                    <a:latin charset="-122" panose="02010600040101010101" pitchFamily="2" typeface="华文细黑"/>
                    <a:ea charset="-122" panose="02010600040101010101" pitchFamily="2" typeface="华文细黑"/>
                    <a:cs charset="0" panose="020b0604020202020204" pitchFamily="34" typeface="Arial"/>
                  </a:rPr>
                  <a:t>Insert Info</a:t>
                </a:r>
              </a:p>
            </p:txBody>
          </p:sp>
          <p:sp>
            <p:nvSpPr>
              <p:cNvPr id="343" name="矩形 342"/>
              <p:cNvSpPr/>
              <p:nvPr/>
            </p:nvSpPr>
            <p:spPr>
              <a:xfrm>
                <a:off x="692806" y="3714098"/>
                <a:ext cx="995168" cy="358592"/>
              </a:xfrm>
              <a:prstGeom prst="rect">
                <a:avLst/>
              </a:prstGeom>
            </p:spPr>
            <p:txBody>
              <a:bodyPr anchor="ctr" wrap="none">
                <a:spAutoFit/>
              </a:bodyPr>
              <a:lstStyle/>
              <a:p>
                <a:pPr algn="ctr">
                  <a:lnSpc>
                    <a:spcPct val="120000"/>
                  </a:lnSpc>
                </a:pPr>
                <a:r>
                  <a:rPr altLang="zh-CN" lang="en-US" smtClean="0" sz="1100">
                    <a:solidFill>
                      <a:schemeClr val="bg1">
                        <a:lumMod val="50000"/>
                      </a:schemeClr>
                    </a:solidFill>
                    <a:latin charset="-122" panose="02010600040101010101" pitchFamily="2" typeface="华文细黑"/>
                    <a:ea charset="-122" panose="02010600040101010101" pitchFamily="2" typeface="华文细黑"/>
                    <a:cs charset="0" panose="020b0604020202020204" pitchFamily="34" typeface="Arial"/>
                  </a:rPr>
                  <a:t>Lorem iosum Dolor</a:t>
                </a:r>
              </a:p>
              <a:p>
                <a:pPr algn="ctr">
                  <a:lnSpc>
                    <a:spcPct val="120000"/>
                  </a:lnSpc>
                </a:pPr>
                <a:r>
                  <a:rPr altLang="zh-CN" lang="en-US" smtClean="0" sz="1100">
                    <a:solidFill>
                      <a:schemeClr val="bg1">
                        <a:lumMod val="50000"/>
                      </a:schemeClr>
                    </a:solidFill>
                    <a:latin charset="-122" panose="02010600040101010101" pitchFamily="2" typeface="华文细黑"/>
                    <a:ea charset="-122" panose="02010600040101010101" pitchFamily="2" typeface="华文细黑"/>
                    <a:cs charset="0" panose="020b0604020202020204" pitchFamily="34" typeface="Arial"/>
                  </a:rPr>
                  <a:t>Sit amet</a:t>
                </a:r>
              </a:p>
            </p:txBody>
          </p:sp>
        </p:grpSp>
        <p:cxnSp>
          <p:nvCxnSpPr>
            <p:cNvPr id="341" name="直接连接符 340"/>
            <p:cNvCxnSpPr/>
            <p:nvPr/>
          </p:nvCxnSpPr>
          <p:spPr>
            <a:xfrm flipH="1">
              <a:off x="1190390" y="3049841"/>
              <a:ext cx="0" cy="3818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19688688"/>
      </p:ext>
    </p:extLst>
  </p:cSld>
  <p:clrMapOvr>
    <a:masterClrMapping/>
  </p:clrMapOvr>
  <p:transition spd="slow">
    <p:push dir="u"/>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文本框 42"/>
          <p:cNvSpPr txBox="1"/>
          <p:nvPr/>
        </p:nvSpPr>
        <p:spPr>
          <a:xfrm>
            <a:off x="4315461" y="284396"/>
            <a:ext cx="3561080" cy="518160"/>
          </a:xfrm>
          <a:prstGeom prst="rect">
            <a:avLst/>
          </a:prstGeom>
          <a:noFill/>
        </p:spPr>
        <p:txBody>
          <a:bodyPr anchor="ctr" rtlCol="0" wrap="none">
            <a:spAutoFit/>
          </a:bodyPr>
          <a:lstStyle/>
          <a:p>
            <a:pPr algn="ctr"/>
            <a:r>
              <a:rPr altLang="zh-CN" lang="en-US" smtClean="0" sz="2800">
                <a:solidFill>
                  <a:srgbClr val="53BAE9"/>
                </a:solidFill>
                <a:latin charset="-122" panose="02010600040101010101" pitchFamily="2" typeface="华文细黑"/>
                <a:ea charset="-122" panose="02010600040101010101" pitchFamily="2" typeface="华文细黑"/>
              </a:rPr>
              <a:t>ADD YOUR TITLE HERE</a:t>
            </a:r>
          </a:p>
        </p:txBody>
      </p:sp>
      <p:sp>
        <p:nvSpPr>
          <p:cNvPr id="344" name="矩形 343"/>
          <p:cNvSpPr/>
          <p:nvPr/>
        </p:nvSpPr>
        <p:spPr>
          <a:xfrm>
            <a:off x="773792" y="5100246"/>
            <a:ext cx="2129328" cy="1058591"/>
          </a:xfrm>
          <a:prstGeom prst="rect">
            <a:avLst/>
          </a:prstGeom>
          <a:solidFill>
            <a:srgbClr val="ABDE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5" name="矩形 344"/>
          <p:cNvSpPr/>
          <p:nvPr/>
        </p:nvSpPr>
        <p:spPr>
          <a:xfrm>
            <a:off x="2903120" y="4747383"/>
            <a:ext cx="2129328" cy="1411454"/>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6" name="矩形 345"/>
          <p:cNvSpPr/>
          <p:nvPr/>
        </p:nvSpPr>
        <p:spPr>
          <a:xfrm>
            <a:off x="5031337" y="4276897"/>
            <a:ext cx="2129328" cy="1881940"/>
          </a:xfrm>
          <a:prstGeom prst="rect">
            <a:avLst/>
          </a:prstGeom>
          <a:solidFill>
            <a:srgbClr val="ABDE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7" name="矩形 346"/>
          <p:cNvSpPr/>
          <p:nvPr/>
        </p:nvSpPr>
        <p:spPr>
          <a:xfrm>
            <a:off x="7159554" y="3884827"/>
            <a:ext cx="2129328" cy="2274010"/>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8" name="矩形 55"/>
          <p:cNvSpPr/>
          <p:nvPr/>
        </p:nvSpPr>
        <p:spPr>
          <a:xfrm>
            <a:off x="829409" y="4113317"/>
            <a:ext cx="2020315" cy="749808"/>
          </a:xfrm>
          <a:prstGeom prst="rect">
            <a:avLst/>
          </a:prstGeom>
        </p:spPr>
        <p:txBody>
          <a:bodyPr anchor="ctr" wrap="square">
            <a:spAutoFit/>
          </a:bodyPr>
          <a:lstStyle/>
          <a:p>
            <a:pPr>
              <a:lnSpc>
                <a:spcPct val="120000"/>
              </a:lnSpc>
            </a:pPr>
            <a:r>
              <a:rPr altLang="zh-CN" lang="zh-CN" sz="900">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adipisicing elit, sed do eiusmod tempor incididunt ut labore et dolore magna</a:t>
            </a:r>
          </a:p>
        </p:txBody>
      </p:sp>
      <p:sp>
        <p:nvSpPr>
          <p:cNvPr id="349" name="矩形 55"/>
          <p:cNvSpPr/>
          <p:nvPr/>
        </p:nvSpPr>
        <p:spPr>
          <a:xfrm>
            <a:off x="2953810" y="3787816"/>
            <a:ext cx="2020315" cy="749808"/>
          </a:xfrm>
          <a:prstGeom prst="rect">
            <a:avLst/>
          </a:prstGeom>
        </p:spPr>
        <p:txBody>
          <a:bodyPr anchor="ctr" wrap="square">
            <a:spAutoFit/>
          </a:bodyPr>
          <a:lstStyle/>
          <a:p>
            <a:pPr>
              <a:lnSpc>
                <a:spcPct val="120000"/>
              </a:lnSpc>
            </a:pPr>
            <a:r>
              <a:rPr altLang="zh-CN" lang="zh-CN" sz="900">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adipisicing elit, sed do eiusmod tempor incididunt ut labore et dolore magna</a:t>
            </a:r>
          </a:p>
        </p:txBody>
      </p:sp>
      <p:sp>
        <p:nvSpPr>
          <p:cNvPr id="350" name="矩形 55"/>
          <p:cNvSpPr/>
          <p:nvPr/>
        </p:nvSpPr>
        <p:spPr>
          <a:xfrm>
            <a:off x="5084989" y="3300168"/>
            <a:ext cx="2020315" cy="749808"/>
          </a:xfrm>
          <a:prstGeom prst="rect">
            <a:avLst/>
          </a:prstGeom>
        </p:spPr>
        <p:txBody>
          <a:bodyPr anchor="ctr" wrap="square">
            <a:spAutoFit/>
          </a:bodyPr>
          <a:lstStyle/>
          <a:p>
            <a:pPr>
              <a:lnSpc>
                <a:spcPct val="120000"/>
              </a:lnSpc>
            </a:pPr>
            <a:r>
              <a:rPr altLang="zh-CN" lang="zh-CN" sz="900">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adipisicing elit, sed do eiusmod tempor incididunt ut labore et dolore magna</a:t>
            </a:r>
          </a:p>
        </p:txBody>
      </p:sp>
      <p:sp>
        <p:nvSpPr>
          <p:cNvPr id="351" name="矩形 55"/>
          <p:cNvSpPr/>
          <p:nvPr/>
        </p:nvSpPr>
        <p:spPr>
          <a:xfrm>
            <a:off x="7213634" y="2988449"/>
            <a:ext cx="2020315" cy="749808"/>
          </a:xfrm>
          <a:prstGeom prst="rect">
            <a:avLst/>
          </a:prstGeom>
        </p:spPr>
        <p:txBody>
          <a:bodyPr anchor="ctr" wrap="square">
            <a:spAutoFit/>
          </a:bodyPr>
          <a:lstStyle/>
          <a:p>
            <a:pPr>
              <a:lnSpc>
                <a:spcPct val="120000"/>
              </a:lnSpc>
            </a:pPr>
            <a:r>
              <a:rPr altLang="zh-CN" lang="zh-CN" sz="900">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adipisicing elit, sed do eiusmod tempor incididunt ut labore et dolore magna</a:t>
            </a:r>
          </a:p>
        </p:txBody>
      </p:sp>
      <p:sp>
        <p:nvSpPr>
          <p:cNvPr id="352" name="矩形 351"/>
          <p:cNvSpPr/>
          <p:nvPr/>
        </p:nvSpPr>
        <p:spPr>
          <a:xfrm>
            <a:off x="1501668" y="5684257"/>
            <a:ext cx="675799" cy="335280"/>
          </a:xfrm>
          <a:prstGeom prst="rect">
            <a:avLst/>
          </a:prstGeom>
        </p:spPr>
        <p:txBody>
          <a:bodyPr wrap="none">
            <a:spAutoFit/>
          </a:bodyPr>
          <a:lstStyle/>
          <a:p>
            <a:pPr algn="ctr"/>
            <a:r>
              <a:rPr altLang="zh-CN" lang="en-US" smtClean="0" sz="1600">
                <a:latin charset="0" panose="020b0606030502030204" pitchFamily="34" typeface="HelveticaNeueLT Pro 67 MdCn"/>
              </a:rPr>
              <a:t>2011 </a:t>
            </a:r>
          </a:p>
        </p:txBody>
      </p:sp>
      <p:sp>
        <p:nvSpPr>
          <p:cNvPr id="353" name="矩形 352"/>
          <p:cNvSpPr/>
          <p:nvPr/>
        </p:nvSpPr>
        <p:spPr>
          <a:xfrm>
            <a:off x="3618527" y="5684257"/>
            <a:ext cx="690880" cy="335280"/>
          </a:xfrm>
          <a:prstGeom prst="rect">
            <a:avLst/>
          </a:prstGeom>
        </p:spPr>
        <p:txBody>
          <a:bodyPr wrap="none">
            <a:spAutoFit/>
          </a:bodyPr>
          <a:lstStyle/>
          <a:p>
            <a:pPr algn="ctr"/>
            <a:r>
              <a:rPr altLang="zh-CN" lang="en-US" smtClean="0" sz="1600">
                <a:latin charset="0" panose="020b0606030502030204" pitchFamily="34" typeface="HelveticaNeueLT Pro 67 MdCn"/>
              </a:rPr>
              <a:t>2012 </a:t>
            </a:r>
          </a:p>
        </p:txBody>
      </p:sp>
      <p:sp>
        <p:nvSpPr>
          <p:cNvPr id="354" name="矩形 353"/>
          <p:cNvSpPr/>
          <p:nvPr/>
        </p:nvSpPr>
        <p:spPr>
          <a:xfrm>
            <a:off x="5749707" y="5684257"/>
            <a:ext cx="690880" cy="335280"/>
          </a:xfrm>
          <a:prstGeom prst="rect">
            <a:avLst/>
          </a:prstGeom>
        </p:spPr>
        <p:txBody>
          <a:bodyPr wrap="none">
            <a:spAutoFit/>
          </a:bodyPr>
          <a:lstStyle/>
          <a:p>
            <a:pPr algn="ctr"/>
            <a:r>
              <a:rPr altLang="zh-CN" lang="en-US" smtClean="0" sz="1600">
                <a:latin charset="0" panose="020b0606030502030204" pitchFamily="34" typeface="HelveticaNeueLT Pro 67 MdCn"/>
              </a:rPr>
              <a:t>2013 </a:t>
            </a:r>
          </a:p>
        </p:txBody>
      </p:sp>
      <p:sp>
        <p:nvSpPr>
          <p:cNvPr id="355" name="矩形 354"/>
          <p:cNvSpPr/>
          <p:nvPr/>
        </p:nvSpPr>
        <p:spPr>
          <a:xfrm>
            <a:off x="7878351" y="5684257"/>
            <a:ext cx="690880" cy="335280"/>
          </a:xfrm>
          <a:prstGeom prst="rect">
            <a:avLst/>
          </a:prstGeom>
        </p:spPr>
        <p:txBody>
          <a:bodyPr wrap="none">
            <a:spAutoFit/>
          </a:bodyPr>
          <a:lstStyle/>
          <a:p>
            <a:pPr algn="ctr"/>
            <a:r>
              <a:rPr altLang="zh-CN" lang="en-US" smtClean="0" sz="1600">
                <a:latin charset="0" panose="020b0606030502030204" pitchFamily="34" typeface="HelveticaNeueLT Pro 67 MdCn"/>
              </a:rPr>
              <a:t>2014 </a:t>
            </a:r>
          </a:p>
        </p:txBody>
      </p:sp>
      <p:sp>
        <p:nvSpPr>
          <p:cNvPr id="356" name="矩形 355"/>
          <p:cNvSpPr/>
          <p:nvPr/>
        </p:nvSpPr>
        <p:spPr>
          <a:xfrm>
            <a:off x="9287769" y="3409229"/>
            <a:ext cx="2129328" cy="2749608"/>
          </a:xfrm>
          <a:prstGeom prst="rect">
            <a:avLst/>
          </a:prstGeom>
          <a:solidFill>
            <a:srgbClr val="ABDE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7" name="矩形 356"/>
          <p:cNvSpPr/>
          <p:nvPr/>
        </p:nvSpPr>
        <p:spPr>
          <a:xfrm>
            <a:off x="10006993" y="5684257"/>
            <a:ext cx="690880" cy="335280"/>
          </a:xfrm>
          <a:prstGeom prst="rect">
            <a:avLst/>
          </a:prstGeom>
        </p:spPr>
        <p:txBody>
          <a:bodyPr wrap="none">
            <a:spAutoFit/>
          </a:bodyPr>
          <a:lstStyle/>
          <a:p>
            <a:pPr algn="ctr"/>
            <a:r>
              <a:rPr altLang="zh-CN" lang="en-US" smtClean="0" sz="1600">
                <a:latin charset="0" panose="020b0606030502030204" pitchFamily="34" typeface="HelveticaNeueLT Pro 67 MdCn"/>
              </a:rPr>
              <a:t>2015 </a:t>
            </a:r>
          </a:p>
        </p:txBody>
      </p:sp>
      <p:grpSp>
        <p:nvGrpSpPr>
          <p:cNvPr id="358" name="组合 357"/>
          <p:cNvGrpSpPr/>
          <p:nvPr/>
        </p:nvGrpSpPr>
        <p:grpSpPr>
          <a:xfrm>
            <a:off x="9635042" y="1550846"/>
            <a:ext cx="1434782" cy="1532713"/>
            <a:chOff x="6876272" y="1083981"/>
            <a:chExt cx="1537251" cy="1642176"/>
          </a:xfrm>
          <a:solidFill>
            <a:srgbClr val="2A53C4">
              <a:alpha val="70000"/>
            </a:srgbClr>
          </a:solidFill>
        </p:grpSpPr>
        <p:sp>
          <p:nvSpPr>
            <p:cNvPr id="359" name="任意多边形 358"/>
            <p:cNvSpPr/>
            <p:nvPr/>
          </p:nvSpPr>
          <p:spPr>
            <a:xfrm>
              <a:off x="6876272" y="1083981"/>
              <a:ext cx="1537251" cy="1642176"/>
            </a:xfrm>
            <a:custGeom>
              <a:gdLst>
                <a:gd fmla="*/ 0 w 1537251" name="connsiteX0"/>
                <a:gd fmla="*/ 0 h 1642176" name="connsiteY0"/>
                <a:gd fmla="*/ 1537251 w 1537251" name="connsiteX1"/>
                <a:gd fmla="*/ 0 h 1642176" name="connsiteY1"/>
                <a:gd fmla="*/ 1537251 w 1537251" name="connsiteX2"/>
                <a:gd fmla="*/ 1537251 h 1642176" name="connsiteY2"/>
                <a:gd fmla="*/ 829482 w 1537251" name="connsiteX3"/>
                <a:gd fmla="*/ 1537251 h 1642176" name="connsiteY3"/>
                <a:gd fmla="*/ 768625 w 1537251" name="connsiteX4"/>
                <a:gd fmla="*/ 1642176 h 1642176" name="connsiteY4"/>
                <a:gd fmla="*/ 707769 w 1537251" name="connsiteX5"/>
                <a:gd fmla="*/ 1537251 h 1642176" name="connsiteY5"/>
                <a:gd fmla="*/ 0 w 1537251" name="connsiteX6"/>
                <a:gd fmla="*/ 1537251 h 164217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42176" w="1537251">
                  <a:moveTo>
                    <a:pt x="0" y="0"/>
                  </a:moveTo>
                  <a:lnTo>
                    <a:pt x="1537251" y="0"/>
                  </a:lnTo>
                  <a:lnTo>
                    <a:pt x="1537251" y="1537251"/>
                  </a:lnTo>
                  <a:lnTo>
                    <a:pt x="829482" y="1537251"/>
                  </a:lnTo>
                  <a:lnTo>
                    <a:pt x="768625" y="1642176"/>
                  </a:lnTo>
                  <a:lnTo>
                    <a:pt x="707769" y="1537251"/>
                  </a:lnTo>
                  <a:lnTo>
                    <a:pt x="0" y="1537251"/>
                  </a:ln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400"/>
            </a:p>
          </p:txBody>
        </p:sp>
        <p:grpSp>
          <p:nvGrpSpPr>
            <p:cNvPr id="360" name="组合 359"/>
            <p:cNvGrpSpPr/>
            <p:nvPr/>
          </p:nvGrpSpPr>
          <p:grpSpPr>
            <a:xfrm>
              <a:off x="7003872" y="1259048"/>
              <a:ext cx="1282050" cy="1042359"/>
              <a:chOff x="4984441" y="3312181"/>
              <a:chExt cx="1282050" cy="1042359"/>
            </a:xfrm>
            <a:grpFill/>
          </p:grpSpPr>
          <p:sp>
            <p:nvSpPr>
              <p:cNvPr id="361" name="文本框 360"/>
              <p:cNvSpPr txBox="1"/>
              <p:nvPr/>
            </p:nvSpPr>
            <p:spPr>
              <a:xfrm>
                <a:off x="4984440" y="3312181"/>
                <a:ext cx="1282050" cy="685793"/>
              </a:xfrm>
              <a:prstGeom prst="rect">
                <a:avLst/>
              </a:prstGeom>
              <a:noFill/>
            </p:spPr>
            <p:txBody>
              <a:bodyPr rtlCol="0" wrap="square">
                <a:spAutoFit/>
              </a:bodyPr>
              <a:lstStyle/>
              <a:p>
                <a:pPr algn="ctr"/>
                <a:r>
                  <a:rPr altLang="zh-CN" lang="en-US" smtClean="0" sz="3600">
                    <a:solidFill>
                      <a:schemeClr val="bg1"/>
                    </a:solidFill>
                    <a:latin charset="0" panose="020b0606030502030204" pitchFamily="34" typeface="HelveticaNeueLT Pro 67 MdCn"/>
                  </a:rPr>
                  <a:t>34%</a:t>
                </a:r>
              </a:p>
            </p:txBody>
          </p:sp>
          <p:cxnSp>
            <p:nvCxnSpPr>
              <p:cNvPr id="362" name="直接连接符 361"/>
              <p:cNvCxnSpPr/>
              <p:nvPr/>
            </p:nvCxnSpPr>
            <p:spPr>
              <a:xfrm>
                <a:off x="5149911" y="4014126"/>
                <a:ext cx="951111" cy="0"/>
              </a:xfrm>
              <a:prstGeom prst="line">
                <a:avLst/>
              </a:prstGeom>
              <a:grp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3" name="文本框 362"/>
              <p:cNvSpPr txBox="1"/>
              <p:nvPr/>
            </p:nvSpPr>
            <p:spPr>
              <a:xfrm>
                <a:off x="4984440" y="4024781"/>
                <a:ext cx="1282050" cy="326568"/>
              </a:xfrm>
              <a:prstGeom prst="rect">
                <a:avLst/>
              </a:prstGeom>
              <a:noFill/>
            </p:spPr>
            <p:txBody>
              <a:bodyPr rtlCol="0" wrap="square">
                <a:spAutoFit/>
              </a:bodyPr>
              <a:lstStyle/>
              <a:p>
                <a:pPr algn="ctr"/>
                <a:r>
                  <a:rPr altLang="zh-CN" b="1" lang="en-US" sz="1400">
                    <a:solidFill>
                      <a:schemeClr val="bg1"/>
                    </a:solidFill>
                    <a:latin charset="-122" panose="020b0503020204020204" pitchFamily="34" typeface="微软雅黑"/>
                    <a:ea charset="-122" panose="020b0503020204020204" pitchFamily="34" typeface="微软雅黑"/>
                  </a:rPr>
                  <a:t>From 2014 </a:t>
                </a:r>
              </a:p>
            </p:txBody>
          </p:sp>
        </p:grpSp>
      </p:grpSp>
    </p:spTree>
    <p:extLst>
      <p:ext uri="{BB962C8B-B14F-4D97-AF65-F5344CB8AC3E}">
        <p14:creationId val="2764553103"/>
      </p:ext>
    </p:extLst>
  </p:cSld>
  <p:clrMapOvr>
    <a:masterClrMapping/>
  </p:clrMapOvr>
  <p:transition spd="slow">
    <p:push dir="u"/>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53BAE9"/>
        </a:solidFill>
        <a:effectLst/>
      </p:bgPr>
    </p:bg>
    <p:spTree>
      <p:nvGrpSpPr>
        <p:cNvPr id="1" name=""/>
        <p:cNvGrpSpPr/>
        <p:nvPr/>
      </p:nvGrpSpPr>
      <p:grpSpPr>
        <a:xfrm>
          <a:off x="0" y="0"/>
          <a:ext cx="0" cy="0"/>
        </a:xfrm>
      </p:grpSpPr>
      <p:sp>
        <p:nvSpPr>
          <p:cNvPr id="80" name="任意多边形 79"/>
          <p:cNvSpPr/>
          <p:nvPr/>
        </p:nvSpPr>
        <p:spPr>
          <a:xfrm>
            <a:off x="-1" y="4882636"/>
            <a:ext cx="12192001" cy="1975365"/>
          </a:xfrm>
          <a:custGeom>
            <a:gdLst>
              <a:gd fmla="*/ 4353340 w 12192001" name="connsiteX0"/>
              <a:gd fmla="*/ 0 h 1975365" name="connsiteY0"/>
              <a:gd fmla="*/ 5522941 w 12192001" name="connsiteX1"/>
              <a:gd fmla="*/ 551581 h 1975365" name="connsiteY1"/>
              <a:gd fmla="*/ 5532197 w 12192001" name="connsiteX2"/>
              <a:gd fmla="*/ 563959 h 1975365" name="connsiteY2"/>
              <a:gd fmla="*/ 5553053 w 12192001" name="connsiteX3"/>
              <a:gd fmla="*/ 553912 h 1975365" name="connsiteY3"/>
              <a:gd fmla="*/ 6143039 w 12192001" name="connsiteX4"/>
              <a:gd fmla="*/ 434799 h 1975365" name="connsiteY4"/>
              <a:gd fmla="*/ 7214812 w 12192001" name="connsiteX5"/>
              <a:gd fmla="*/ 878743 h 1975365" name="connsiteY5"/>
              <a:gd fmla="*/ 7274619 w 12192001" name="connsiteX6"/>
              <a:gd fmla="*/ 944547 h 1975365" name="connsiteY6"/>
              <a:gd fmla="*/ 7300992 w 12192001" name="connsiteX7"/>
              <a:gd fmla="*/ 901137 h 1975365" name="connsiteY7"/>
              <a:gd fmla="*/ 8776254 w 12192001" name="connsiteX8"/>
              <a:gd fmla="*/ 116746 h 1975365" name="connsiteY8"/>
              <a:gd fmla="*/ 10251516 w 12192001" name="connsiteX9"/>
              <a:gd fmla="*/ 901137 h 1975365" name="connsiteY9"/>
              <a:gd fmla="*/ 10255993 w 12192001" name="connsiteX10"/>
              <a:gd fmla="*/ 908506 h 1975365" name="connsiteY10"/>
              <a:gd fmla="*/ 10332727 w 12192001" name="connsiteX11"/>
              <a:gd fmla="*/ 824077 h 1975365" name="connsiteY11"/>
              <a:gd fmla="*/ 11404501 w 12192001" name="connsiteX12"/>
              <a:gd fmla="*/ 380133 h 1975365" name="connsiteY12"/>
              <a:gd fmla="*/ 12126982 w 12192001" name="connsiteX13"/>
              <a:gd fmla="*/ 563072 h 1975365" name="connsiteY13"/>
              <a:gd fmla="*/ 12192001 w 12192001" name="connsiteX14"/>
              <a:gd fmla="*/ 602572 h 1975365" name="connsiteY14"/>
              <a:gd fmla="*/ 12192001 w 12192001" name="connsiteX15"/>
              <a:gd fmla="*/ 1975365 h 1975365" name="connsiteY15"/>
              <a:gd fmla="*/ 0 w 12192001" name="connsiteX16"/>
              <a:gd fmla="*/ 1975365 h 1975365" name="connsiteY16"/>
              <a:gd fmla="*/ 0 w 12192001" name="connsiteX17"/>
              <a:gd fmla="*/ 204727 h 1975365" name="connsiteY17"/>
              <a:gd fmla="*/ 55205 w 12192001" name="connsiteX18"/>
              <a:gd fmla="*/ 207862 h 1975365" name="connsiteY18"/>
              <a:gd fmla="*/ 1223759 w 12192001" name="connsiteX19"/>
              <a:gd fmla="*/ 843689 h 1975365" name="connsiteY19"/>
              <a:gd fmla="*/ 1311523 w 12192001" name="connsiteX20"/>
              <a:gd fmla="*/ 961054 h 1975365" name="connsiteY20"/>
              <a:gd fmla="*/ 1316220 w 12192001" name="connsiteX21"/>
              <a:gd fmla="*/ 955887 h 1975365" name="connsiteY21"/>
              <a:gd fmla="*/ 2574237 w 12192001" name="connsiteX22"/>
              <a:gd fmla="*/ 434799 h 1975365" name="connsiteY22"/>
              <a:gd fmla="*/ 3103288 w 12192001" name="connsiteX23"/>
              <a:gd fmla="*/ 514784 h 1975365" name="connsiteY23"/>
              <a:gd fmla="*/ 3188753 w 12192001" name="connsiteX24"/>
              <a:gd fmla="*/ 546065 h 1975365" name="connsiteY24"/>
              <a:gd fmla="*/ 3281567 w 12192001" name="connsiteX25"/>
              <a:gd fmla="*/ 443944 h 1975365" name="connsiteY25"/>
              <a:gd fmla="*/ 4353340 w 12192001" name="connsiteX26"/>
              <a:gd fmla="*/ 0 h 197536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975365" w="12192001">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gradFill>
            <a:gsLst>
              <a:gs pos="0">
                <a:srgbClr val="E5EEF3">
                  <a:alpha val="50000"/>
                </a:srgbClr>
              </a:gs>
              <a:gs pos="100000">
                <a:srgbClr val="E1EBF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1"/>
          <p:cNvSpPr/>
          <p:nvPr/>
        </p:nvSpPr>
        <p:spPr>
          <a:xfrm>
            <a:off x="-1" y="5412809"/>
            <a:ext cx="12192000" cy="1445191"/>
          </a:xfrm>
          <a:custGeom>
            <a:gdLst>
              <a:gd fmla="*/ 3397688 w 12192000" name="connsiteX0"/>
              <a:gd fmla="*/ 0 h 1445191" name="connsiteY0"/>
              <a:gd fmla="*/ 4028686 w 12192000" name="connsiteX1"/>
              <a:gd fmla="*/ 335498 h 1445191" name="connsiteY1"/>
              <a:gd fmla="*/ 4064859 w 12192000" name="connsiteX2"/>
              <a:gd fmla="*/ 402142 h 1445191" name="connsiteY2"/>
              <a:gd fmla="*/ 4184991 w 12192000" name="connsiteX3"/>
              <a:gd fmla="*/ 336937 h 1445191" name="connsiteY3"/>
              <a:gd fmla="*/ 4481190 w 12192000" name="connsiteX4"/>
              <a:gd fmla="*/ 277137 h 1445191" name="connsiteY4"/>
              <a:gd fmla="*/ 5112188 w 12192000" name="connsiteX5"/>
              <a:gd fmla="*/ 612635 h 1445191" name="connsiteY5"/>
              <a:gd fmla="*/ 5112268 w 12192000" name="connsiteX6"/>
              <a:gd fmla="*/ 612785 h 1445191" name="connsiteY6"/>
              <a:gd fmla="*/ 5138627 w 12192000" name="connsiteX7"/>
              <a:gd fmla="*/ 564223 h 1445191" name="connsiteY7"/>
              <a:gd fmla="*/ 5943603 w 12192000" name="connsiteX8"/>
              <a:gd fmla="*/ 136221 h 1445191" name="connsiteY8"/>
              <a:gd fmla="*/ 6406326 w 12192000" name="connsiteX9"/>
              <a:gd fmla="*/ 253387 h 1445191" name="connsiteY9"/>
              <a:gd fmla="*/ 6446733 w 12192000" name="connsiteX10"/>
              <a:gd fmla="*/ 277935 h 1445191" name="connsiteY10"/>
              <a:gd fmla="*/ 6492158 w 12192000" name="connsiteX11"/>
              <a:gd fmla="*/ 222879 h 1445191" name="connsiteY11"/>
              <a:gd fmla="*/ 7030236 w 12192000" name="connsiteX12"/>
              <a:gd fmla="*/ 0 h 1445191" name="connsiteY12"/>
              <a:gd fmla="*/ 7568314 w 12192000" name="connsiteX13"/>
              <a:gd fmla="*/ 222879 h 1445191" name="connsiteY13"/>
              <a:gd fmla="*/ 7608074 w 12192000" name="connsiteX14"/>
              <a:gd fmla="*/ 271069 h 1445191" name="connsiteY14"/>
              <a:gd fmla="*/ 7616564 w 12192000" name="connsiteX15"/>
              <a:gd fmla="*/ 265911 h 1445191" name="connsiteY15"/>
              <a:gd fmla="*/ 8079289 w 12192000" name="connsiteX16"/>
              <a:gd fmla="*/ 148745 h 1445191" name="connsiteY16"/>
              <a:gd fmla="*/ 8813332 w 12192000" name="connsiteX17"/>
              <a:gd fmla="*/ 484217 h 1445191" name="connsiteY17"/>
              <a:gd fmla="*/ 8909108 w 12192000" name="connsiteX18"/>
              <a:gd fmla="*/ 615575 h 1445191" name="connsiteY18"/>
              <a:gd fmla="*/ 8910704 w 12192000" name="connsiteX19"/>
              <a:gd fmla="*/ 612634 h 1445191" name="connsiteY19"/>
              <a:gd fmla="*/ 9541702 w 12192000" name="connsiteX20"/>
              <a:gd fmla="*/ 277136 h 1445191" name="connsiteY20"/>
              <a:gd fmla="*/ 9967160 w 12192000" name="connsiteX21"/>
              <a:gd fmla="*/ 407095 h 1445191" name="connsiteY21"/>
              <a:gd fmla="*/ 9976306 w 12192000" name="connsiteX22"/>
              <a:gd fmla="*/ 414641 h 1445191" name="connsiteY22"/>
              <a:gd fmla="*/ 10019263 w 12192000" name="connsiteX23"/>
              <a:gd fmla="*/ 335498 h 1445191" name="connsiteY23"/>
              <a:gd fmla="*/ 10650261 w 12192000" name="connsiteX24"/>
              <a:gd fmla="*/ 0 h 1445191" name="connsiteY24"/>
              <a:gd fmla="*/ 11281259 w 12192000" name="connsiteX25"/>
              <a:gd fmla="*/ 335498 h 1445191" name="connsiteY25"/>
              <a:gd fmla="*/ 11306422 w 12192000" name="connsiteX26"/>
              <a:gd fmla="*/ 381858 h 1445191" name="connsiteY26"/>
              <a:gd fmla="*/ 11321378 w 12192000" name="connsiteX27"/>
              <a:gd fmla="*/ 369518 h 1445191" name="connsiteY27"/>
              <a:gd fmla="*/ 11746836 w 12192000" name="connsiteX28"/>
              <a:gd fmla="*/ 239559 h 1445191" name="connsiteY28"/>
              <a:gd fmla="*/ 12172294 w 12192000" name="connsiteX29"/>
              <a:gd fmla="*/ 369518 h 1445191" name="connsiteY29"/>
              <a:gd fmla="*/ 12192000 w 12192000" name="connsiteX30"/>
              <a:gd fmla="*/ 385777 h 1445191" name="connsiteY30"/>
              <a:gd fmla="*/ 12192000 w 12192000" name="connsiteX31"/>
              <a:gd fmla="*/ 1445191 h 1445191" name="connsiteY31"/>
              <a:gd fmla="*/ 0 w 12192000" name="connsiteX32"/>
              <a:gd fmla="*/ 1445191 h 1445191" name="connsiteY32"/>
              <a:gd fmla="*/ 0 w 12192000" name="connsiteX33"/>
              <a:gd fmla="*/ 52120 h 1445191" name="connsiteY33"/>
              <a:gd fmla="*/ 68550 w 12192000" name="connsiteX34"/>
              <a:gd fmla="*/ 79738 h 1445191" name="connsiteY34"/>
              <a:gd fmla="*/ 247175 w 12192000" name="connsiteX35"/>
              <a:gd fmla="*/ 184935 h 1445191" name="connsiteY35"/>
              <a:gd fmla="*/ 338186 w 12192000" name="connsiteX36"/>
              <a:gd fmla="*/ 253847 h 1445191" name="connsiteY36"/>
              <a:gd fmla="*/ 338943 w 12192000" name="connsiteX37"/>
              <a:gd fmla="*/ 253387 h 1445191" name="connsiteY37"/>
              <a:gd fmla="*/ 801669 w 12192000" name="connsiteX38"/>
              <a:gd fmla="*/ 136221 h 1445191" name="connsiteY38"/>
              <a:gd fmla="*/ 1631894 w 12192000" name="connsiteX39"/>
              <a:gd fmla="*/ 603610 h 1445191" name="connsiteY39"/>
              <a:gd fmla="*/ 1638578 w 12192000" name="connsiteX40"/>
              <a:gd fmla="*/ 617070 h 1445191" name="connsiteY40"/>
              <a:gd fmla="*/ 1711200 w 12192000" name="connsiteX41"/>
              <a:gd fmla="*/ 529051 h 1445191" name="connsiteY41"/>
              <a:gd fmla="*/ 2289136 w 12192000" name="connsiteX42"/>
              <a:gd fmla="*/ 289663 h 1445191" name="connsiteY42"/>
              <a:gd fmla="*/ 2695964 w 12192000" name="connsiteX43"/>
              <a:gd fmla="*/ 397949 h 1445191" name="connsiteY43"/>
              <a:gd fmla="*/ 2722727 w 12192000" name="connsiteX44"/>
              <a:gd fmla="*/ 416495 h 1445191" name="connsiteY44"/>
              <a:gd fmla="*/ 2766691 w 12192000" name="connsiteX45"/>
              <a:gd fmla="*/ 335498 h 1445191" name="connsiteY45"/>
              <a:gd fmla="*/ 3397688 w 12192000" name="connsiteX46"/>
              <a:gd fmla="*/ 0 h 1445191" name="connsiteY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b="b" l="l" r="r" t="t"/>
            <a:pathLst>
              <a:path h="1445191" w="12192000">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gradFill>
            <a:gsLst>
              <a:gs pos="0">
                <a:srgbClr val="E9F4FA"/>
              </a:gs>
              <a:gs pos="100000">
                <a:srgbClr val="D7E3E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任意多边形 35"/>
          <p:cNvSpPr/>
          <p:nvPr/>
        </p:nvSpPr>
        <p:spPr>
          <a:xfrm>
            <a:off x="1" y="5724661"/>
            <a:ext cx="12191999" cy="1133339"/>
          </a:xfrm>
          <a:custGeom>
            <a:gdLst>
              <a:gd fmla="*/ 4324187 w 12191999" name="connsiteX0"/>
              <a:gd fmla="*/ 0 h 1133339" name="connsiteY0"/>
              <a:gd fmla="*/ 4828786 w 12191999" name="connsiteX1"/>
              <a:gd fmla="*/ 268294 h 1133339" name="connsiteY1"/>
              <a:gd fmla="*/ 4852161 w 12191999" name="connsiteX2"/>
              <a:gd fmla="*/ 311359 h 1133339" name="connsiteY2"/>
              <a:gd fmla="*/ 4874652 w 12191999" name="connsiteX3"/>
              <a:gd fmla="*/ 309092 h 1133339" name="connsiteY3"/>
              <a:gd fmla="*/ 5307165 w 12191999" name="connsiteX4"/>
              <a:gd fmla="*/ 539058 h 1133339" name="connsiteY4"/>
              <a:gd fmla="*/ 5334082 w 12191999" name="connsiteX5"/>
              <a:gd fmla="*/ 588645 h 1133339" name="connsiteY5"/>
              <a:gd fmla="*/ 5405825 w 12191999" name="connsiteX6"/>
              <a:gd fmla="*/ 549703 h 1133339" name="connsiteY6"/>
              <a:gd fmla="*/ 5608854 w 12191999" name="connsiteX7"/>
              <a:gd fmla="*/ 508714 h 1133339" name="connsiteY7"/>
              <a:gd fmla="*/ 5653102 w 12191999" name="connsiteX8"/>
              <a:gd fmla="*/ 512618 h 1133339" name="connsiteY8"/>
              <a:gd fmla="*/ 5684350 w 12191999" name="connsiteX9"/>
              <a:gd fmla="*/ 474742 h 1133339" name="connsiteY9"/>
              <a:gd fmla="*/ 6053173 w 12191999" name="connsiteX10"/>
              <a:gd fmla="*/ 321971 h 1133339" name="connsiteY10"/>
              <a:gd fmla="*/ 6256201 w 12191999" name="connsiteX11"/>
              <a:gd fmla="*/ 362960 h 1133339" name="connsiteY11"/>
              <a:gd fmla="*/ 6335091 w 12191999" name="connsiteX12"/>
              <a:gd fmla="*/ 405780 h 1133339" name="connsiteY12"/>
              <a:gd fmla="*/ 6344312 w 12191999" name="connsiteX13"/>
              <a:gd fmla="*/ 398172 h 1133339" name="connsiteY13"/>
              <a:gd fmla="*/ 6635938 w 12191999" name="connsiteX14"/>
              <a:gd fmla="*/ 309092 h 1133339" name="connsiteY14"/>
              <a:gd fmla="*/ 7004761 w 12191999" name="connsiteX15"/>
              <a:gd fmla="*/ 461863 h 1133339" name="connsiteY15"/>
              <a:gd fmla="*/ 7041595 w 12191999" name="connsiteX16"/>
              <a:gd fmla="*/ 506507 h 1133339" name="connsiteY16"/>
              <a:gd fmla="*/ 7048024 w 12191999" name="connsiteX17"/>
              <a:gd fmla="*/ 501203 h 1133339" name="connsiteY17"/>
              <a:gd fmla="*/ 7339652 w 12191999" name="connsiteX18"/>
              <a:gd fmla="*/ 412123 h 1133339" name="connsiteY18"/>
              <a:gd fmla="*/ 7820257 w 12191999" name="connsiteX19"/>
              <a:gd fmla="*/ 730689 h 1133339" name="connsiteY19"/>
              <a:gd fmla="*/ 7823882 w 12191999" name="connsiteX20"/>
              <a:gd fmla="*/ 742369 h 1133339" name="connsiteY20"/>
              <a:gd fmla="*/ 7829379 w 12191999" name="connsiteX21"/>
              <a:gd fmla="*/ 732242 h 1133339" name="connsiteY21"/>
              <a:gd fmla="*/ 8261893 w 12191999" name="connsiteX22"/>
              <a:gd fmla="*/ 502276 h 1133339" name="connsiteY22"/>
              <a:gd fmla="*/ 8441234 w 12191999" name="connsiteX23"/>
              <a:gd fmla="*/ 533926 h 1133339" name="connsiteY23"/>
              <a:gd fmla="*/ 8512634 w 12191999" name="connsiteX24"/>
              <a:gd fmla="*/ 567236 h 1133339" name="connsiteY24"/>
              <a:gd fmla="*/ 8534598 w 12191999" name="connsiteX25"/>
              <a:gd fmla="*/ 526771 h 1133339" name="connsiteY25"/>
              <a:gd fmla="*/ 8840079 w 12191999" name="connsiteX26"/>
              <a:gd fmla="*/ 364348 h 1133339" name="connsiteY26"/>
              <a:gd fmla="*/ 9145560 w 12191999" name="connsiteX27"/>
              <a:gd fmla="*/ 526771 h 1133339" name="connsiteY27"/>
              <a:gd fmla="*/ 9164773 w 12191999" name="connsiteX28"/>
              <a:gd fmla="*/ 562169 h 1133339" name="connsiteY28"/>
              <a:gd fmla="*/ 9187740 w 12191999" name="connsiteX29"/>
              <a:gd fmla="*/ 549703 h 1133339" name="connsiteY29"/>
              <a:gd fmla="*/ 9390768 w 12191999" name="connsiteX30"/>
              <a:gd fmla="*/ 508714 h 1133339" name="connsiteY30"/>
              <a:gd fmla="*/ 9836849 w 12191999" name="connsiteX31"/>
              <a:gd fmla="*/ 759843 h 1133339" name="connsiteY31"/>
              <a:gd fmla="*/ 9846695 w 12191999" name="connsiteX32"/>
              <a:gd fmla="*/ 779672 h 1133339" name="connsiteY32"/>
              <a:gd fmla="*/ 9859902 w 12191999" name="connsiteX33"/>
              <a:gd fmla="*/ 737128 h 1133339" name="connsiteY33"/>
              <a:gd fmla="*/ 10340506 w 12191999" name="connsiteX34"/>
              <a:gd fmla="*/ 418562 h 1133339" name="connsiteY34"/>
              <a:gd fmla="*/ 10543534 w 12191999" name="connsiteX35"/>
              <a:gd fmla="*/ 459551 h 1133339" name="connsiteY35"/>
              <a:gd fmla="*/ 10626367 w 12191999" name="connsiteX36"/>
              <a:gd fmla="*/ 504512 h 1133339" name="connsiteY36"/>
              <a:gd fmla="*/ 10672181 w 12191999" name="connsiteX37"/>
              <a:gd fmla="*/ 448985 h 1133339" name="connsiteY37"/>
              <a:gd fmla="*/ 11041003 w 12191999" name="connsiteX38"/>
              <a:gd fmla="*/ 296214 h 1133339" name="connsiteY38"/>
              <a:gd fmla="*/ 11332631 w 12191999" name="connsiteX39"/>
              <a:gd fmla="*/ 385294 h 1133339" name="connsiteY39"/>
              <a:gd fmla="*/ 11371408 w 12191999" name="connsiteX40"/>
              <a:gd fmla="*/ 417288 h 1133339" name="connsiteY40"/>
              <a:gd fmla="*/ 11406247 w 12191999" name="connsiteX41"/>
              <a:gd fmla="*/ 398377 h 1133339" name="connsiteY41"/>
              <a:gd fmla="*/ 11609275 w 12191999" name="connsiteX42"/>
              <a:gd fmla="*/ 357388 h 1133339" name="connsiteY42"/>
              <a:gd fmla="*/ 12089879 w 12191999" name="connsiteX43"/>
              <a:gd fmla="*/ 675954 h 1133339" name="connsiteY43"/>
              <a:gd fmla="*/ 12109865 w 12191999" name="connsiteX44"/>
              <a:gd fmla="*/ 740336 h 1133339" name="connsiteY44"/>
              <a:gd fmla="*/ 12187741 w 12191999" name="connsiteX45"/>
              <a:gd fmla="*/ 732486 h 1133339" name="connsiteY45"/>
              <a:gd fmla="*/ 12191999 w 12191999" name="connsiteX46"/>
              <a:gd fmla="*/ 732755 h 1133339" name="connsiteY46"/>
              <a:gd fmla="*/ 12191999 w 12191999" name="connsiteX47"/>
              <a:gd fmla="*/ 1133339 h 1133339" name="connsiteY47"/>
              <a:gd fmla="*/ 0 w 12191999" name="connsiteX48"/>
              <a:gd fmla="*/ 1133339 h 1133339" name="connsiteY48"/>
              <a:gd fmla="*/ 0 w 12191999" name="connsiteX49"/>
              <a:gd fmla="*/ 662259 h 1133339" name="connsiteY49"/>
              <a:gd fmla="*/ 35270 w 12191999" name="connsiteX50"/>
              <a:gd fmla="*/ 627821 h 1133339" name="connsiteY50"/>
              <a:gd fmla="*/ 367052 w 12191999" name="connsiteX51"/>
              <a:gd fmla="*/ 508714 h 1133339" name="connsiteY51"/>
              <a:gd fmla="*/ 761454 w 12191999" name="connsiteX52"/>
              <a:gd fmla="*/ 688964 h 1133339" name="connsiteY52"/>
              <a:gd fmla="*/ 765322 w 12191999" name="connsiteX53"/>
              <a:gd fmla="*/ 694269 h 1133339" name="connsiteY53"/>
              <a:gd fmla="*/ 779363 w 12191999" name="connsiteX54"/>
              <a:gd fmla="*/ 668401 h 1133339" name="connsiteY54"/>
              <a:gd fmla="*/ 1249255 w 12191999" name="connsiteX55"/>
              <a:gd fmla="*/ 418562 h 1133339" name="connsiteY55"/>
              <a:gd fmla="*/ 1469828 w 12191999" name="connsiteX56"/>
              <a:gd fmla="*/ 463094 h 1133339" name="connsiteY56"/>
              <a:gd fmla="*/ 1529039 w 12191999" name="connsiteX57"/>
              <a:gd fmla="*/ 495232 h 1133339" name="connsiteY57"/>
              <a:gd fmla="*/ 1556571 w 12191999" name="connsiteX58"/>
              <a:gd fmla="*/ 461863 h 1133339" name="connsiteY58"/>
              <a:gd fmla="*/ 1925393 w 12191999" name="connsiteX59"/>
              <a:gd fmla="*/ 309092 h 1133339" name="connsiteY59"/>
              <a:gd fmla="*/ 2128421 w 12191999" name="connsiteX60"/>
              <a:gd fmla="*/ 350081 h 1133339" name="connsiteY60"/>
              <a:gd fmla="*/ 2211864 w 12191999" name="connsiteX61"/>
              <a:gd fmla="*/ 395372 h 1133339" name="connsiteY61"/>
              <a:gd fmla="*/ 2265051 w 12191999" name="connsiteX62"/>
              <a:gd fmla="*/ 366503 h 1133339" name="connsiteY62"/>
              <a:gd fmla="*/ 2485624 w 12191999" name="connsiteX63"/>
              <a:gd fmla="*/ 321971 h 1133339" name="connsiteY63"/>
              <a:gd fmla="*/ 3007763 w 12191999" name="connsiteX64"/>
              <a:gd fmla="*/ 668067 h 1133339" name="connsiteY64"/>
              <a:gd fmla="*/ 3028976 w 12191999" name="connsiteX65"/>
              <a:gd fmla="*/ 736404 h 1133339" name="connsiteY65"/>
              <a:gd fmla="*/ 3043766 w 12191999" name="connsiteX66"/>
              <a:gd fmla="*/ 731813 h 1133339" name="connsiteY66"/>
              <a:gd fmla="*/ 3148886 w 12191999" name="connsiteX67"/>
              <a:gd fmla="*/ 721216 h 1133339" name="connsiteY67"/>
              <a:gd fmla="*/ 3166919 w 12191999" name="connsiteX68"/>
              <a:gd fmla="*/ 722353 h 1133339" name="connsiteY68"/>
              <a:gd fmla="*/ 3196314 w 12191999" name="connsiteX69"/>
              <a:gd fmla="*/ 627658 h 1133339" name="connsiteY69"/>
              <a:gd fmla="*/ 3676918 w 12191999" name="connsiteX70"/>
              <a:gd fmla="*/ 309092 h 1133339" name="connsiteY70"/>
              <a:gd fmla="*/ 3782038 w 12191999" name="connsiteX71"/>
              <a:gd fmla="*/ 319689 h 1133339" name="connsiteY71"/>
              <a:gd fmla="*/ 3790298 w 12191999" name="connsiteX72"/>
              <a:gd fmla="*/ 322253 h 1133339" name="connsiteY72"/>
              <a:gd fmla="*/ 3819586 w 12191999" name="connsiteX73"/>
              <a:gd fmla="*/ 268294 h 1133339" name="connsiteY73"/>
              <a:gd fmla="*/ 4324187 w 12191999" name="connsiteX74"/>
              <a:gd fmla="*/ 0 h 1133339" name="connsiteY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b="b" l="l" r="r" t="t"/>
            <a:pathLst>
              <a:path h="1133339" w="1219199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837701" y="1850027"/>
            <a:ext cx="10516598" cy="2000229"/>
            <a:chOff x="837701" y="1782714"/>
            <a:chExt cx="10516598" cy="2000229"/>
          </a:xfrm>
        </p:grpSpPr>
        <p:sp>
          <p:nvSpPr>
            <p:cNvPr id="31" name="任意多边形 30"/>
            <p:cNvSpPr/>
            <p:nvPr/>
          </p:nvSpPr>
          <p:spPr>
            <a:xfrm rot="900000">
              <a:off x="5461139" y="1782714"/>
              <a:ext cx="1269722" cy="877899"/>
            </a:xfrm>
            <a:custGeom>
              <a:gdLst>
                <a:gd fmla="*/ 811844 w 815110" name="connsiteX0"/>
                <a:gd fmla="*/ 0 h 753851" name="connsiteY0"/>
                <a:gd fmla="*/ 811221 w 815110" name="connsiteX1"/>
                <a:gd fmla="*/ 3357 h 753851" name="connsiteY1"/>
                <a:gd fmla="*/ 815110 w 815110" name="connsiteX2"/>
                <a:gd fmla="*/ 1718 h 753851" name="connsiteY2"/>
                <a:gd fmla="*/ 810512 w 815110" name="connsiteX3"/>
                <a:gd fmla="*/ 7176 h 753851" name="connsiteY3"/>
                <a:gd fmla="*/ 674407 w 815110" name="connsiteX4"/>
                <a:gd fmla="*/ 740510 h 753851" name="connsiteY4"/>
                <a:gd fmla="*/ 421276 w 815110" name="connsiteX5"/>
                <a:gd fmla="*/ 621270 h 753851" name="connsiteY5"/>
                <a:gd fmla="*/ 293771 w 815110" name="connsiteX6"/>
                <a:gd fmla="*/ 753851 h 753851" name="connsiteY6"/>
                <a:gd fmla="*/ 336279 w 815110" name="connsiteX7"/>
                <a:gd fmla="*/ 581231 h 753851" name="connsiteY7"/>
                <a:gd fmla="*/ 335005 w 815110" name="connsiteX8"/>
                <a:gd fmla="*/ 580631 h 753851" name="connsiteY8"/>
                <a:gd fmla="*/ 337035 w 815110" name="connsiteX9"/>
                <a:gd fmla="*/ 578159 h 753851" name="connsiteY9"/>
                <a:gd fmla="*/ 337278 w 815110" name="connsiteX10"/>
                <a:gd fmla="*/ 577173 h 753851" name="connsiteY10"/>
                <a:gd fmla="*/ 337691 w 815110" name="connsiteX11"/>
                <a:gd fmla="*/ 577360 h 753851" name="connsiteY11"/>
                <a:gd fmla="*/ 628627 w 815110" name="connsiteX12"/>
                <a:gd fmla="*/ 223097 h 753851" name="connsiteY12"/>
                <a:gd fmla="*/ 609342 w 815110" name="connsiteX13"/>
                <a:gd fmla="*/ 245991 h 753851" name="connsiteY13"/>
                <a:gd fmla="*/ 266398 w 815110" name="connsiteX14"/>
                <a:gd fmla="*/ 517542 h 753851" name="connsiteY14"/>
                <a:gd fmla="*/ 0 w 815110" name="connsiteX15"/>
                <a:gd fmla="*/ 345175 h 753851" name="connsiteY15"/>
                <a:gd fmla="*/ 807958 w 815110" name="connsiteX16"/>
                <a:gd fmla="*/ 4731 h 753851"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753851" w="815110">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gradFill flip="none" rotWithShape="1">
              <a:gsLst>
                <a:gs pos="100000">
                  <a:schemeClr val="bg1">
                    <a:alpha val="50000"/>
                  </a:schemeClr>
                </a:gs>
                <a:gs pos="0">
                  <a:schemeClr val="bg1"/>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2" name="组合 31"/>
            <p:cNvGrpSpPr/>
            <p:nvPr/>
          </p:nvGrpSpPr>
          <p:grpSpPr>
            <a:xfrm>
              <a:off x="837701" y="3075057"/>
              <a:ext cx="10516598" cy="707886"/>
              <a:chOff x="837701" y="3075056"/>
              <a:chExt cx="10516598" cy="707886"/>
            </a:xfrm>
          </p:grpSpPr>
          <p:grpSp>
            <p:nvGrpSpPr>
              <p:cNvPr id="9" name="组合 8"/>
              <p:cNvGrpSpPr/>
              <p:nvPr/>
            </p:nvGrpSpPr>
            <p:grpSpPr>
              <a:xfrm>
                <a:off x="837701" y="3295380"/>
                <a:ext cx="10516598" cy="267238"/>
                <a:chOff x="837701" y="3295381"/>
                <a:chExt cx="10516598" cy="267238"/>
              </a:xfrm>
            </p:grpSpPr>
            <p:sp>
              <p:nvSpPr>
                <p:cNvPr id="10" name="椭圆 9"/>
                <p:cNvSpPr/>
                <p:nvPr/>
              </p:nvSpPr>
              <p:spPr>
                <a:xfrm rot="10800000">
                  <a:off x="2551641" y="3295381"/>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rot="10800000">
                  <a:off x="1913518" y="3328786"/>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rot="10800000">
                  <a:off x="1342205" y="3362190"/>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rot="10800000">
                  <a:off x="837701"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9373122" y="3295382"/>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10078054" y="3328787"/>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10716176" y="3362191"/>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11287490"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8" name="文本框 37"/>
              <p:cNvSpPr txBox="1"/>
              <p:nvPr/>
            </p:nvSpPr>
            <p:spPr>
              <a:xfrm>
                <a:off x="3591559" y="3078479"/>
                <a:ext cx="5008880" cy="701040"/>
              </a:xfrm>
              <a:prstGeom prst="rect">
                <a:avLst/>
              </a:prstGeom>
              <a:noFill/>
            </p:spPr>
            <p:txBody>
              <a:bodyPr anchor="ctr" rtlCol="0" wrap="none">
                <a:spAutoFit/>
              </a:bodyPr>
              <a:lstStyle/>
              <a:p>
                <a:pPr algn="ctr"/>
                <a:r>
                  <a:rPr altLang="zh-CN" lang="en-US" smtClean="0" sz="4000">
                    <a:solidFill>
                      <a:schemeClr val="bg1"/>
                    </a:solidFill>
                    <a:latin charset="-122" panose="02010600040101010101" pitchFamily="2" typeface="华文细黑"/>
                    <a:ea charset="-122" panose="02010600040101010101" pitchFamily="2" typeface="华文细黑"/>
                    <a:cs charset="0" panose="020b0502040204020203" pitchFamily="34" typeface="Segoe UI Light"/>
                  </a:rPr>
                  <a:t>THANKS FOR WATCHING</a:t>
                </a:r>
              </a:p>
            </p:txBody>
          </p:sp>
        </p:grpSp>
      </p:grpSp>
    </p:spTree>
    <p:extLst>
      <p:ext uri="{BB962C8B-B14F-4D97-AF65-F5344CB8AC3E}">
        <p14:creationId val="3722585243"/>
      </p:ext>
    </p:extLst>
  </p:cSld>
  <p:clrMapOvr>
    <a:masterClrMapping/>
  </p:clrMapOvr>
  <p:transition spd="slow">
    <p:fade/>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53BAE9"/>
        </a:solidFill>
        <a:effectLst/>
      </p:bgPr>
    </p:bg>
    <p:spTree>
      <p:nvGrpSpPr>
        <p:cNvPr id="1" name=""/>
        <p:cNvGrpSpPr/>
        <p:nvPr/>
      </p:nvGrpSpPr>
      <p:grpSpPr>
        <a:xfrm>
          <a:off x="0" y="0"/>
          <a:ext cx="0" cy="0"/>
        </a:xfrm>
      </p:grpSpPr>
      <p:sp>
        <p:nvSpPr>
          <p:cNvPr id="4" name="椭圆 3"/>
          <p:cNvSpPr/>
          <p:nvPr/>
        </p:nvSpPr>
        <p:spPr>
          <a:xfrm rot="10800000">
            <a:off x="2551641" y="3295381"/>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rot="10800000">
            <a:off x="1913518" y="3328786"/>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rot="10800000">
            <a:off x="1342205" y="3362190"/>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rot="10800000">
            <a:off x="837701"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9373122" y="3295382"/>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10078054" y="3328787"/>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10716176" y="3362191"/>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11287490"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3245823" y="2834640"/>
            <a:ext cx="1097280" cy="1188720"/>
          </a:xfrm>
          <a:prstGeom prst="rect">
            <a:avLst/>
          </a:prstGeom>
          <a:noFill/>
        </p:spPr>
        <p:txBody>
          <a:bodyPr anchor="ctr" rtlCol="0" wrap="none">
            <a:spAutoFit/>
          </a:bodyPr>
          <a:lstStyle/>
          <a:p>
            <a:pPr algn="ctr"/>
            <a:r>
              <a:rPr altLang="zh-CN" lang="en-US" smtClean="0" sz="7200">
                <a:solidFill>
                  <a:schemeClr val="bg1"/>
                </a:solidFill>
                <a:latin charset="-122" panose="02010600040101010101" pitchFamily="2" typeface="华文细黑"/>
                <a:ea charset="-122" panose="02010600040101010101" pitchFamily="2" typeface="华文细黑"/>
              </a:rPr>
              <a:t>01</a:t>
            </a:r>
          </a:p>
        </p:txBody>
      </p:sp>
      <p:grpSp>
        <p:nvGrpSpPr>
          <p:cNvPr id="13" name="组合 12"/>
          <p:cNvGrpSpPr/>
          <p:nvPr/>
        </p:nvGrpSpPr>
        <p:grpSpPr>
          <a:xfrm>
            <a:off x="4560528" y="2811246"/>
            <a:ext cx="4440700" cy="1235508"/>
            <a:chOff x="4494727" y="2895096"/>
            <a:chExt cx="4440700" cy="1235508"/>
          </a:xfrm>
        </p:grpSpPr>
        <p:sp>
          <p:nvSpPr>
            <p:cNvPr id="14" name="文本框 13"/>
            <p:cNvSpPr txBox="1"/>
            <p:nvPr/>
          </p:nvSpPr>
          <p:spPr>
            <a:xfrm>
              <a:off x="4494727" y="2897924"/>
              <a:ext cx="4440700" cy="579120"/>
            </a:xfrm>
            <a:prstGeom prst="rect">
              <a:avLst/>
            </a:prstGeom>
            <a:noFill/>
          </p:spPr>
          <p:txBody>
            <a:bodyPr anchor="ctr" rtlCol="0" wrap="square">
              <a:spAutoFit/>
            </a:bodyPr>
            <a:lstStyle/>
            <a:p>
              <a:r>
                <a:rPr altLang="zh-CN" lang="en-US" sz="3200">
                  <a:solidFill>
                    <a:schemeClr val="bg1"/>
                  </a:solidFill>
                  <a:latin charset="-122" panose="020b0503020204020204" pitchFamily="34" typeface="微软雅黑"/>
                  <a:ea charset="-122" panose="020b0503020204020204" pitchFamily="34" typeface="微软雅黑"/>
                  <a:cs charset="0" panose="020b0604020202020204" pitchFamily="34" typeface="Arial"/>
                </a:rPr>
                <a:t>HEADLINE HERE</a:t>
              </a:r>
            </a:p>
          </p:txBody>
        </p:sp>
        <p:sp>
          <p:nvSpPr>
            <p:cNvPr id="15" name="矩形 14"/>
            <p:cNvSpPr/>
            <p:nvPr/>
          </p:nvSpPr>
          <p:spPr>
            <a:xfrm>
              <a:off x="4494726" y="3607384"/>
              <a:ext cx="4404574" cy="518160"/>
            </a:xfrm>
            <a:prstGeom prst="rect">
              <a:avLst/>
            </a:prstGeom>
          </p:spPr>
          <p:txBody>
            <a:bodyPr wrap="square">
              <a:spAutoFit/>
            </a:bodyPr>
            <a:lstStyle/>
            <a:p>
              <a:r>
                <a:rPr altLang="zh-CN" lang="en-US" sz="1400">
                  <a:solidFill>
                    <a:schemeClr val="bg1"/>
                  </a:solidFill>
                  <a:latin charset="-122" panose="02010600040101010101" pitchFamily="2" typeface="华文细黑"/>
                  <a:ea charset="-122" panose="02010600040101010101" pitchFamily="2" typeface="华文细黑"/>
                  <a:cs charset="0" panose="020b0604020202020204" pitchFamily="34" typeface="Arial"/>
                </a:rPr>
                <a:t>Thought for customer service "is the sacred mission of hi design.</a:t>
              </a:r>
            </a:p>
          </p:txBody>
        </p:sp>
        <p:cxnSp>
          <p:nvCxnSpPr>
            <p:cNvPr id="16" name="直接连接符 15"/>
            <p:cNvCxnSpPr/>
            <p:nvPr/>
          </p:nvCxnSpPr>
          <p:spPr>
            <a:xfrm>
              <a:off x="4494727" y="3504543"/>
              <a:ext cx="44045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a:xfrm>
            <a:off x="-1" y="4882636"/>
            <a:ext cx="12192001" cy="1975365"/>
          </a:xfrm>
          <a:custGeom>
            <a:gdLst>
              <a:gd fmla="*/ 4353340 w 12192001" name="connsiteX0"/>
              <a:gd fmla="*/ 0 h 1975365" name="connsiteY0"/>
              <a:gd fmla="*/ 5522941 w 12192001" name="connsiteX1"/>
              <a:gd fmla="*/ 551581 h 1975365" name="connsiteY1"/>
              <a:gd fmla="*/ 5532197 w 12192001" name="connsiteX2"/>
              <a:gd fmla="*/ 563959 h 1975365" name="connsiteY2"/>
              <a:gd fmla="*/ 5553053 w 12192001" name="connsiteX3"/>
              <a:gd fmla="*/ 553912 h 1975365" name="connsiteY3"/>
              <a:gd fmla="*/ 6143039 w 12192001" name="connsiteX4"/>
              <a:gd fmla="*/ 434799 h 1975365" name="connsiteY4"/>
              <a:gd fmla="*/ 7214812 w 12192001" name="connsiteX5"/>
              <a:gd fmla="*/ 878743 h 1975365" name="connsiteY5"/>
              <a:gd fmla="*/ 7274619 w 12192001" name="connsiteX6"/>
              <a:gd fmla="*/ 944547 h 1975365" name="connsiteY6"/>
              <a:gd fmla="*/ 7300992 w 12192001" name="connsiteX7"/>
              <a:gd fmla="*/ 901137 h 1975365" name="connsiteY7"/>
              <a:gd fmla="*/ 8776254 w 12192001" name="connsiteX8"/>
              <a:gd fmla="*/ 116746 h 1975365" name="connsiteY8"/>
              <a:gd fmla="*/ 10251516 w 12192001" name="connsiteX9"/>
              <a:gd fmla="*/ 901137 h 1975365" name="connsiteY9"/>
              <a:gd fmla="*/ 10255993 w 12192001" name="connsiteX10"/>
              <a:gd fmla="*/ 908506 h 1975365" name="connsiteY10"/>
              <a:gd fmla="*/ 10332727 w 12192001" name="connsiteX11"/>
              <a:gd fmla="*/ 824077 h 1975365" name="connsiteY11"/>
              <a:gd fmla="*/ 11404501 w 12192001" name="connsiteX12"/>
              <a:gd fmla="*/ 380133 h 1975365" name="connsiteY12"/>
              <a:gd fmla="*/ 12126982 w 12192001" name="connsiteX13"/>
              <a:gd fmla="*/ 563072 h 1975365" name="connsiteY13"/>
              <a:gd fmla="*/ 12192001 w 12192001" name="connsiteX14"/>
              <a:gd fmla="*/ 602572 h 1975365" name="connsiteY14"/>
              <a:gd fmla="*/ 12192001 w 12192001" name="connsiteX15"/>
              <a:gd fmla="*/ 1975365 h 1975365" name="connsiteY15"/>
              <a:gd fmla="*/ 0 w 12192001" name="connsiteX16"/>
              <a:gd fmla="*/ 1975365 h 1975365" name="connsiteY16"/>
              <a:gd fmla="*/ 0 w 12192001" name="connsiteX17"/>
              <a:gd fmla="*/ 204727 h 1975365" name="connsiteY17"/>
              <a:gd fmla="*/ 55205 w 12192001" name="connsiteX18"/>
              <a:gd fmla="*/ 207862 h 1975365" name="connsiteY18"/>
              <a:gd fmla="*/ 1223759 w 12192001" name="connsiteX19"/>
              <a:gd fmla="*/ 843689 h 1975365" name="connsiteY19"/>
              <a:gd fmla="*/ 1311523 w 12192001" name="connsiteX20"/>
              <a:gd fmla="*/ 961054 h 1975365" name="connsiteY20"/>
              <a:gd fmla="*/ 1316220 w 12192001" name="connsiteX21"/>
              <a:gd fmla="*/ 955887 h 1975365" name="connsiteY21"/>
              <a:gd fmla="*/ 2574237 w 12192001" name="connsiteX22"/>
              <a:gd fmla="*/ 434799 h 1975365" name="connsiteY22"/>
              <a:gd fmla="*/ 3103288 w 12192001" name="connsiteX23"/>
              <a:gd fmla="*/ 514784 h 1975365" name="connsiteY23"/>
              <a:gd fmla="*/ 3188753 w 12192001" name="connsiteX24"/>
              <a:gd fmla="*/ 546065 h 1975365" name="connsiteY24"/>
              <a:gd fmla="*/ 3281567 w 12192001" name="connsiteX25"/>
              <a:gd fmla="*/ 443944 h 1975365" name="connsiteY25"/>
              <a:gd fmla="*/ 4353340 w 12192001" name="connsiteX26"/>
              <a:gd fmla="*/ 0 h 197536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975365" w="12192001">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任意多边形 17"/>
          <p:cNvSpPr/>
          <p:nvPr/>
        </p:nvSpPr>
        <p:spPr>
          <a:xfrm>
            <a:off x="-1" y="5412809"/>
            <a:ext cx="12192000" cy="1445191"/>
          </a:xfrm>
          <a:custGeom>
            <a:gdLst>
              <a:gd fmla="*/ 3397688 w 12192000" name="connsiteX0"/>
              <a:gd fmla="*/ 0 h 1445191" name="connsiteY0"/>
              <a:gd fmla="*/ 4028686 w 12192000" name="connsiteX1"/>
              <a:gd fmla="*/ 335498 h 1445191" name="connsiteY1"/>
              <a:gd fmla="*/ 4064859 w 12192000" name="connsiteX2"/>
              <a:gd fmla="*/ 402142 h 1445191" name="connsiteY2"/>
              <a:gd fmla="*/ 4184991 w 12192000" name="connsiteX3"/>
              <a:gd fmla="*/ 336937 h 1445191" name="connsiteY3"/>
              <a:gd fmla="*/ 4481190 w 12192000" name="connsiteX4"/>
              <a:gd fmla="*/ 277137 h 1445191" name="connsiteY4"/>
              <a:gd fmla="*/ 5112188 w 12192000" name="connsiteX5"/>
              <a:gd fmla="*/ 612635 h 1445191" name="connsiteY5"/>
              <a:gd fmla="*/ 5112268 w 12192000" name="connsiteX6"/>
              <a:gd fmla="*/ 612785 h 1445191" name="connsiteY6"/>
              <a:gd fmla="*/ 5138627 w 12192000" name="connsiteX7"/>
              <a:gd fmla="*/ 564223 h 1445191" name="connsiteY7"/>
              <a:gd fmla="*/ 5943603 w 12192000" name="connsiteX8"/>
              <a:gd fmla="*/ 136221 h 1445191" name="connsiteY8"/>
              <a:gd fmla="*/ 6406326 w 12192000" name="connsiteX9"/>
              <a:gd fmla="*/ 253387 h 1445191" name="connsiteY9"/>
              <a:gd fmla="*/ 6446733 w 12192000" name="connsiteX10"/>
              <a:gd fmla="*/ 277935 h 1445191" name="connsiteY10"/>
              <a:gd fmla="*/ 6492158 w 12192000" name="connsiteX11"/>
              <a:gd fmla="*/ 222879 h 1445191" name="connsiteY11"/>
              <a:gd fmla="*/ 7030236 w 12192000" name="connsiteX12"/>
              <a:gd fmla="*/ 0 h 1445191" name="connsiteY12"/>
              <a:gd fmla="*/ 7568314 w 12192000" name="connsiteX13"/>
              <a:gd fmla="*/ 222879 h 1445191" name="connsiteY13"/>
              <a:gd fmla="*/ 7608074 w 12192000" name="connsiteX14"/>
              <a:gd fmla="*/ 271069 h 1445191" name="connsiteY14"/>
              <a:gd fmla="*/ 7616564 w 12192000" name="connsiteX15"/>
              <a:gd fmla="*/ 265911 h 1445191" name="connsiteY15"/>
              <a:gd fmla="*/ 8079289 w 12192000" name="connsiteX16"/>
              <a:gd fmla="*/ 148745 h 1445191" name="connsiteY16"/>
              <a:gd fmla="*/ 8813332 w 12192000" name="connsiteX17"/>
              <a:gd fmla="*/ 484217 h 1445191" name="connsiteY17"/>
              <a:gd fmla="*/ 8909108 w 12192000" name="connsiteX18"/>
              <a:gd fmla="*/ 615575 h 1445191" name="connsiteY18"/>
              <a:gd fmla="*/ 8910704 w 12192000" name="connsiteX19"/>
              <a:gd fmla="*/ 612634 h 1445191" name="connsiteY19"/>
              <a:gd fmla="*/ 9541702 w 12192000" name="connsiteX20"/>
              <a:gd fmla="*/ 277136 h 1445191" name="connsiteY20"/>
              <a:gd fmla="*/ 9967160 w 12192000" name="connsiteX21"/>
              <a:gd fmla="*/ 407095 h 1445191" name="connsiteY21"/>
              <a:gd fmla="*/ 9976306 w 12192000" name="connsiteX22"/>
              <a:gd fmla="*/ 414641 h 1445191" name="connsiteY22"/>
              <a:gd fmla="*/ 10019263 w 12192000" name="connsiteX23"/>
              <a:gd fmla="*/ 335498 h 1445191" name="connsiteY23"/>
              <a:gd fmla="*/ 10650261 w 12192000" name="connsiteX24"/>
              <a:gd fmla="*/ 0 h 1445191" name="connsiteY24"/>
              <a:gd fmla="*/ 11281259 w 12192000" name="connsiteX25"/>
              <a:gd fmla="*/ 335498 h 1445191" name="connsiteY25"/>
              <a:gd fmla="*/ 11306422 w 12192000" name="connsiteX26"/>
              <a:gd fmla="*/ 381858 h 1445191" name="connsiteY26"/>
              <a:gd fmla="*/ 11321378 w 12192000" name="connsiteX27"/>
              <a:gd fmla="*/ 369518 h 1445191" name="connsiteY27"/>
              <a:gd fmla="*/ 11746836 w 12192000" name="connsiteX28"/>
              <a:gd fmla="*/ 239559 h 1445191" name="connsiteY28"/>
              <a:gd fmla="*/ 12172294 w 12192000" name="connsiteX29"/>
              <a:gd fmla="*/ 369518 h 1445191" name="connsiteY29"/>
              <a:gd fmla="*/ 12192000 w 12192000" name="connsiteX30"/>
              <a:gd fmla="*/ 385777 h 1445191" name="connsiteY30"/>
              <a:gd fmla="*/ 12192000 w 12192000" name="connsiteX31"/>
              <a:gd fmla="*/ 1445191 h 1445191" name="connsiteY31"/>
              <a:gd fmla="*/ 0 w 12192000" name="connsiteX32"/>
              <a:gd fmla="*/ 1445191 h 1445191" name="connsiteY32"/>
              <a:gd fmla="*/ 0 w 12192000" name="connsiteX33"/>
              <a:gd fmla="*/ 52120 h 1445191" name="connsiteY33"/>
              <a:gd fmla="*/ 68550 w 12192000" name="connsiteX34"/>
              <a:gd fmla="*/ 79738 h 1445191" name="connsiteY34"/>
              <a:gd fmla="*/ 247175 w 12192000" name="connsiteX35"/>
              <a:gd fmla="*/ 184935 h 1445191" name="connsiteY35"/>
              <a:gd fmla="*/ 338186 w 12192000" name="connsiteX36"/>
              <a:gd fmla="*/ 253847 h 1445191" name="connsiteY36"/>
              <a:gd fmla="*/ 338943 w 12192000" name="connsiteX37"/>
              <a:gd fmla="*/ 253387 h 1445191" name="connsiteY37"/>
              <a:gd fmla="*/ 801669 w 12192000" name="connsiteX38"/>
              <a:gd fmla="*/ 136221 h 1445191" name="connsiteY38"/>
              <a:gd fmla="*/ 1631894 w 12192000" name="connsiteX39"/>
              <a:gd fmla="*/ 603610 h 1445191" name="connsiteY39"/>
              <a:gd fmla="*/ 1638578 w 12192000" name="connsiteX40"/>
              <a:gd fmla="*/ 617070 h 1445191" name="connsiteY40"/>
              <a:gd fmla="*/ 1711200 w 12192000" name="connsiteX41"/>
              <a:gd fmla="*/ 529051 h 1445191" name="connsiteY41"/>
              <a:gd fmla="*/ 2289136 w 12192000" name="connsiteX42"/>
              <a:gd fmla="*/ 289663 h 1445191" name="connsiteY42"/>
              <a:gd fmla="*/ 2695964 w 12192000" name="connsiteX43"/>
              <a:gd fmla="*/ 397949 h 1445191" name="connsiteY43"/>
              <a:gd fmla="*/ 2722727 w 12192000" name="connsiteX44"/>
              <a:gd fmla="*/ 416495 h 1445191" name="connsiteY44"/>
              <a:gd fmla="*/ 2766691 w 12192000" name="connsiteX45"/>
              <a:gd fmla="*/ 335498 h 1445191" name="connsiteY45"/>
              <a:gd fmla="*/ 3397688 w 12192000" name="connsiteX46"/>
              <a:gd fmla="*/ 0 h 1445191" name="connsiteY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b="b" l="l" r="r" t="t"/>
            <a:pathLst>
              <a:path h="1445191" w="12192000">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任意多边形 18"/>
          <p:cNvSpPr/>
          <p:nvPr/>
        </p:nvSpPr>
        <p:spPr>
          <a:xfrm>
            <a:off x="1" y="5724661"/>
            <a:ext cx="12191999" cy="1133339"/>
          </a:xfrm>
          <a:custGeom>
            <a:gdLst>
              <a:gd fmla="*/ 4324187 w 12191999" name="connsiteX0"/>
              <a:gd fmla="*/ 0 h 1133339" name="connsiteY0"/>
              <a:gd fmla="*/ 4828786 w 12191999" name="connsiteX1"/>
              <a:gd fmla="*/ 268294 h 1133339" name="connsiteY1"/>
              <a:gd fmla="*/ 4852161 w 12191999" name="connsiteX2"/>
              <a:gd fmla="*/ 311359 h 1133339" name="connsiteY2"/>
              <a:gd fmla="*/ 4874652 w 12191999" name="connsiteX3"/>
              <a:gd fmla="*/ 309092 h 1133339" name="connsiteY3"/>
              <a:gd fmla="*/ 5307165 w 12191999" name="connsiteX4"/>
              <a:gd fmla="*/ 539058 h 1133339" name="connsiteY4"/>
              <a:gd fmla="*/ 5334082 w 12191999" name="connsiteX5"/>
              <a:gd fmla="*/ 588645 h 1133339" name="connsiteY5"/>
              <a:gd fmla="*/ 5405825 w 12191999" name="connsiteX6"/>
              <a:gd fmla="*/ 549703 h 1133339" name="connsiteY6"/>
              <a:gd fmla="*/ 5608854 w 12191999" name="connsiteX7"/>
              <a:gd fmla="*/ 508714 h 1133339" name="connsiteY7"/>
              <a:gd fmla="*/ 5653102 w 12191999" name="connsiteX8"/>
              <a:gd fmla="*/ 512618 h 1133339" name="connsiteY8"/>
              <a:gd fmla="*/ 5684350 w 12191999" name="connsiteX9"/>
              <a:gd fmla="*/ 474742 h 1133339" name="connsiteY9"/>
              <a:gd fmla="*/ 6053173 w 12191999" name="connsiteX10"/>
              <a:gd fmla="*/ 321971 h 1133339" name="connsiteY10"/>
              <a:gd fmla="*/ 6256201 w 12191999" name="connsiteX11"/>
              <a:gd fmla="*/ 362960 h 1133339" name="connsiteY11"/>
              <a:gd fmla="*/ 6335091 w 12191999" name="connsiteX12"/>
              <a:gd fmla="*/ 405780 h 1133339" name="connsiteY12"/>
              <a:gd fmla="*/ 6344312 w 12191999" name="connsiteX13"/>
              <a:gd fmla="*/ 398172 h 1133339" name="connsiteY13"/>
              <a:gd fmla="*/ 6635938 w 12191999" name="connsiteX14"/>
              <a:gd fmla="*/ 309092 h 1133339" name="connsiteY14"/>
              <a:gd fmla="*/ 7004761 w 12191999" name="connsiteX15"/>
              <a:gd fmla="*/ 461863 h 1133339" name="connsiteY15"/>
              <a:gd fmla="*/ 7041595 w 12191999" name="connsiteX16"/>
              <a:gd fmla="*/ 506507 h 1133339" name="connsiteY16"/>
              <a:gd fmla="*/ 7048024 w 12191999" name="connsiteX17"/>
              <a:gd fmla="*/ 501203 h 1133339" name="connsiteY17"/>
              <a:gd fmla="*/ 7339652 w 12191999" name="connsiteX18"/>
              <a:gd fmla="*/ 412123 h 1133339" name="connsiteY18"/>
              <a:gd fmla="*/ 7820257 w 12191999" name="connsiteX19"/>
              <a:gd fmla="*/ 730689 h 1133339" name="connsiteY19"/>
              <a:gd fmla="*/ 7823882 w 12191999" name="connsiteX20"/>
              <a:gd fmla="*/ 742369 h 1133339" name="connsiteY20"/>
              <a:gd fmla="*/ 7829379 w 12191999" name="connsiteX21"/>
              <a:gd fmla="*/ 732242 h 1133339" name="connsiteY21"/>
              <a:gd fmla="*/ 8261893 w 12191999" name="connsiteX22"/>
              <a:gd fmla="*/ 502276 h 1133339" name="connsiteY22"/>
              <a:gd fmla="*/ 8441234 w 12191999" name="connsiteX23"/>
              <a:gd fmla="*/ 533926 h 1133339" name="connsiteY23"/>
              <a:gd fmla="*/ 8512634 w 12191999" name="connsiteX24"/>
              <a:gd fmla="*/ 567236 h 1133339" name="connsiteY24"/>
              <a:gd fmla="*/ 8534598 w 12191999" name="connsiteX25"/>
              <a:gd fmla="*/ 526771 h 1133339" name="connsiteY25"/>
              <a:gd fmla="*/ 8840079 w 12191999" name="connsiteX26"/>
              <a:gd fmla="*/ 364348 h 1133339" name="connsiteY26"/>
              <a:gd fmla="*/ 9145560 w 12191999" name="connsiteX27"/>
              <a:gd fmla="*/ 526771 h 1133339" name="connsiteY27"/>
              <a:gd fmla="*/ 9164773 w 12191999" name="connsiteX28"/>
              <a:gd fmla="*/ 562169 h 1133339" name="connsiteY28"/>
              <a:gd fmla="*/ 9187740 w 12191999" name="connsiteX29"/>
              <a:gd fmla="*/ 549703 h 1133339" name="connsiteY29"/>
              <a:gd fmla="*/ 9390768 w 12191999" name="connsiteX30"/>
              <a:gd fmla="*/ 508714 h 1133339" name="connsiteY30"/>
              <a:gd fmla="*/ 9836849 w 12191999" name="connsiteX31"/>
              <a:gd fmla="*/ 759843 h 1133339" name="connsiteY31"/>
              <a:gd fmla="*/ 9846695 w 12191999" name="connsiteX32"/>
              <a:gd fmla="*/ 779672 h 1133339" name="connsiteY32"/>
              <a:gd fmla="*/ 9859902 w 12191999" name="connsiteX33"/>
              <a:gd fmla="*/ 737128 h 1133339" name="connsiteY33"/>
              <a:gd fmla="*/ 10340506 w 12191999" name="connsiteX34"/>
              <a:gd fmla="*/ 418562 h 1133339" name="connsiteY34"/>
              <a:gd fmla="*/ 10543534 w 12191999" name="connsiteX35"/>
              <a:gd fmla="*/ 459551 h 1133339" name="connsiteY35"/>
              <a:gd fmla="*/ 10626367 w 12191999" name="connsiteX36"/>
              <a:gd fmla="*/ 504512 h 1133339" name="connsiteY36"/>
              <a:gd fmla="*/ 10672181 w 12191999" name="connsiteX37"/>
              <a:gd fmla="*/ 448985 h 1133339" name="connsiteY37"/>
              <a:gd fmla="*/ 11041003 w 12191999" name="connsiteX38"/>
              <a:gd fmla="*/ 296214 h 1133339" name="connsiteY38"/>
              <a:gd fmla="*/ 11332631 w 12191999" name="connsiteX39"/>
              <a:gd fmla="*/ 385294 h 1133339" name="connsiteY39"/>
              <a:gd fmla="*/ 11371408 w 12191999" name="connsiteX40"/>
              <a:gd fmla="*/ 417288 h 1133339" name="connsiteY40"/>
              <a:gd fmla="*/ 11406247 w 12191999" name="connsiteX41"/>
              <a:gd fmla="*/ 398377 h 1133339" name="connsiteY41"/>
              <a:gd fmla="*/ 11609275 w 12191999" name="connsiteX42"/>
              <a:gd fmla="*/ 357388 h 1133339" name="connsiteY42"/>
              <a:gd fmla="*/ 12089879 w 12191999" name="connsiteX43"/>
              <a:gd fmla="*/ 675954 h 1133339" name="connsiteY43"/>
              <a:gd fmla="*/ 12109865 w 12191999" name="connsiteX44"/>
              <a:gd fmla="*/ 740336 h 1133339" name="connsiteY44"/>
              <a:gd fmla="*/ 12187741 w 12191999" name="connsiteX45"/>
              <a:gd fmla="*/ 732486 h 1133339" name="connsiteY45"/>
              <a:gd fmla="*/ 12191999 w 12191999" name="connsiteX46"/>
              <a:gd fmla="*/ 732755 h 1133339" name="connsiteY46"/>
              <a:gd fmla="*/ 12191999 w 12191999" name="connsiteX47"/>
              <a:gd fmla="*/ 1133339 h 1133339" name="connsiteY47"/>
              <a:gd fmla="*/ 0 w 12191999" name="connsiteX48"/>
              <a:gd fmla="*/ 1133339 h 1133339" name="connsiteY48"/>
              <a:gd fmla="*/ 0 w 12191999" name="connsiteX49"/>
              <a:gd fmla="*/ 662259 h 1133339" name="connsiteY49"/>
              <a:gd fmla="*/ 35270 w 12191999" name="connsiteX50"/>
              <a:gd fmla="*/ 627821 h 1133339" name="connsiteY50"/>
              <a:gd fmla="*/ 367052 w 12191999" name="connsiteX51"/>
              <a:gd fmla="*/ 508714 h 1133339" name="connsiteY51"/>
              <a:gd fmla="*/ 761454 w 12191999" name="connsiteX52"/>
              <a:gd fmla="*/ 688964 h 1133339" name="connsiteY52"/>
              <a:gd fmla="*/ 765322 w 12191999" name="connsiteX53"/>
              <a:gd fmla="*/ 694269 h 1133339" name="connsiteY53"/>
              <a:gd fmla="*/ 779363 w 12191999" name="connsiteX54"/>
              <a:gd fmla="*/ 668401 h 1133339" name="connsiteY54"/>
              <a:gd fmla="*/ 1249255 w 12191999" name="connsiteX55"/>
              <a:gd fmla="*/ 418562 h 1133339" name="connsiteY55"/>
              <a:gd fmla="*/ 1469828 w 12191999" name="connsiteX56"/>
              <a:gd fmla="*/ 463094 h 1133339" name="connsiteY56"/>
              <a:gd fmla="*/ 1529039 w 12191999" name="connsiteX57"/>
              <a:gd fmla="*/ 495232 h 1133339" name="connsiteY57"/>
              <a:gd fmla="*/ 1556571 w 12191999" name="connsiteX58"/>
              <a:gd fmla="*/ 461863 h 1133339" name="connsiteY58"/>
              <a:gd fmla="*/ 1925393 w 12191999" name="connsiteX59"/>
              <a:gd fmla="*/ 309092 h 1133339" name="connsiteY59"/>
              <a:gd fmla="*/ 2128421 w 12191999" name="connsiteX60"/>
              <a:gd fmla="*/ 350081 h 1133339" name="connsiteY60"/>
              <a:gd fmla="*/ 2211864 w 12191999" name="connsiteX61"/>
              <a:gd fmla="*/ 395372 h 1133339" name="connsiteY61"/>
              <a:gd fmla="*/ 2265051 w 12191999" name="connsiteX62"/>
              <a:gd fmla="*/ 366503 h 1133339" name="connsiteY62"/>
              <a:gd fmla="*/ 2485624 w 12191999" name="connsiteX63"/>
              <a:gd fmla="*/ 321971 h 1133339" name="connsiteY63"/>
              <a:gd fmla="*/ 3007763 w 12191999" name="connsiteX64"/>
              <a:gd fmla="*/ 668067 h 1133339" name="connsiteY64"/>
              <a:gd fmla="*/ 3028976 w 12191999" name="connsiteX65"/>
              <a:gd fmla="*/ 736404 h 1133339" name="connsiteY65"/>
              <a:gd fmla="*/ 3043766 w 12191999" name="connsiteX66"/>
              <a:gd fmla="*/ 731813 h 1133339" name="connsiteY66"/>
              <a:gd fmla="*/ 3148886 w 12191999" name="connsiteX67"/>
              <a:gd fmla="*/ 721216 h 1133339" name="connsiteY67"/>
              <a:gd fmla="*/ 3166919 w 12191999" name="connsiteX68"/>
              <a:gd fmla="*/ 722353 h 1133339" name="connsiteY68"/>
              <a:gd fmla="*/ 3196314 w 12191999" name="connsiteX69"/>
              <a:gd fmla="*/ 627658 h 1133339" name="connsiteY69"/>
              <a:gd fmla="*/ 3676918 w 12191999" name="connsiteX70"/>
              <a:gd fmla="*/ 309092 h 1133339" name="connsiteY70"/>
              <a:gd fmla="*/ 3782038 w 12191999" name="connsiteX71"/>
              <a:gd fmla="*/ 319689 h 1133339" name="connsiteY71"/>
              <a:gd fmla="*/ 3790298 w 12191999" name="connsiteX72"/>
              <a:gd fmla="*/ 322253 h 1133339" name="connsiteY72"/>
              <a:gd fmla="*/ 3819586 w 12191999" name="connsiteX73"/>
              <a:gd fmla="*/ 268294 h 1133339" name="connsiteY73"/>
              <a:gd fmla="*/ 4324187 w 12191999" name="connsiteX74"/>
              <a:gd fmla="*/ 0 h 1133339" name="connsiteY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b="b" l="l" r="r" t="t"/>
            <a:pathLst>
              <a:path h="1133339" w="1219199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任意多边形 19"/>
          <p:cNvSpPr/>
          <p:nvPr/>
        </p:nvSpPr>
        <p:spPr>
          <a:xfrm rot="900000">
            <a:off x="8239736" y="1178883"/>
            <a:ext cx="636415" cy="440024"/>
          </a:xfrm>
          <a:custGeom>
            <a:gdLst>
              <a:gd fmla="*/ 811844 w 815110" name="connsiteX0"/>
              <a:gd fmla="*/ 0 h 753851" name="connsiteY0"/>
              <a:gd fmla="*/ 811221 w 815110" name="connsiteX1"/>
              <a:gd fmla="*/ 3357 h 753851" name="connsiteY1"/>
              <a:gd fmla="*/ 815110 w 815110" name="connsiteX2"/>
              <a:gd fmla="*/ 1718 h 753851" name="connsiteY2"/>
              <a:gd fmla="*/ 810512 w 815110" name="connsiteX3"/>
              <a:gd fmla="*/ 7176 h 753851" name="connsiteY3"/>
              <a:gd fmla="*/ 674407 w 815110" name="connsiteX4"/>
              <a:gd fmla="*/ 740510 h 753851" name="connsiteY4"/>
              <a:gd fmla="*/ 421276 w 815110" name="connsiteX5"/>
              <a:gd fmla="*/ 621270 h 753851" name="connsiteY5"/>
              <a:gd fmla="*/ 293771 w 815110" name="connsiteX6"/>
              <a:gd fmla="*/ 753851 h 753851" name="connsiteY6"/>
              <a:gd fmla="*/ 336279 w 815110" name="connsiteX7"/>
              <a:gd fmla="*/ 581231 h 753851" name="connsiteY7"/>
              <a:gd fmla="*/ 335005 w 815110" name="connsiteX8"/>
              <a:gd fmla="*/ 580631 h 753851" name="connsiteY8"/>
              <a:gd fmla="*/ 337035 w 815110" name="connsiteX9"/>
              <a:gd fmla="*/ 578159 h 753851" name="connsiteY9"/>
              <a:gd fmla="*/ 337278 w 815110" name="connsiteX10"/>
              <a:gd fmla="*/ 577173 h 753851" name="connsiteY10"/>
              <a:gd fmla="*/ 337691 w 815110" name="connsiteX11"/>
              <a:gd fmla="*/ 577360 h 753851" name="connsiteY11"/>
              <a:gd fmla="*/ 628627 w 815110" name="connsiteX12"/>
              <a:gd fmla="*/ 223097 h 753851" name="connsiteY12"/>
              <a:gd fmla="*/ 609342 w 815110" name="connsiteX13"/>
              <a:gd fmla="*/ 245991 h 753851" name="connsiteY13"/>
              <a:gd fmla="*/ 266398 w 815110" name="connsiteX14"/>
              <a:gd fmla="*/ 517542 h 753851" name="connsiteY14"/>
              <a:gd fmla="*/ 0 w 815110" name="connsiteX15"/>
              <a:gd fmla="*/ 345175 h 753851" name="connsiteY15"/>
              <a:gd fmla="*/ 807958 w 815110" name="connsiteX16"/>
              <a:gd fmla="*/ 4731 h 753851"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753851" w="815110">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032272052"/>
      </p:ext>
    </p:extLst>
  </p:cSld>
  <p:clrMapOvr>
    <a:masterClrMapping/>
  </p:clrMapOvr>
  <p:transition spd="slow">
    <p:push dir="u"/>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rcRect b="2345" l="8647" r="18736" t="2345"/>
          <a:stretch>
            <a:fillRect/>
          </a:stretch>
        </p:blipFill>
        <p:spPr>
          <a:xfrm>
            <a:off x="3474852" y="3854870"/>
            <a:ext cx="2558515" cy="2558515"/>
          </a:xfrm>
          <a:custGeom>
            <a:gdLst>
              <a:gd fmla="*/ 0 w 1888700" name="connsiteX0"/>
              <a:gd fmla="*/ 0 h 1888700" name="connsiteY0"/>
              <a:gd fmla="*/ 1888700 w 1888700" name="connsiteX1"/>
              <a:gd fmla="*/ 0 h 1888700" name="connsiteY1"/>
              <a:gd fmla="*/ 1888700 w 1888700" name="connsiteX2"/>
              <a:gd fmla="*/ 1888700 h 1888700" name="connsiteY2"/>
              <a:gd fmla="*/ 0 w 1888700" name="connsiteX3"/>
              <a:gd fmla="*/ 1888700 h 1888700" name="connsiteY3"/>
            </a:gdLst>
            <a:cxnLst>
              <a:cxn ang="0">
                <a:pos x="connsiteX0" y="connsiteY0"/>
              </a:cxn>
              <a:cxn ang="0">
                <a:pos x="connsiteX1" y="connsiteY1"/>
              </a:cxn>
              <a:cxn ang="0">
                <a:pos x="connsiteX2" y="connsiteY2"/>
              </a:cxn>
              <a:cxn ang="0">
                <a:pos x="connsiteX3" y="connsiteY3"/>
              </a:cxn>
            </a:cxnLst>
            <a:rect b="b" l="l" r="r" t="t"/>
            <a:pathLst>
              <a:path h="1888700" w="1888700">
                <a:moveTo>
                  <a:pt x="0" y="0"/>
                </a:moveTo>
                <a:lnTo>
                  <a:pt x="1888700" y="0"/>
                </a:lnTo>
                <a:lnTo>
                  <a:pt x="1888700" y="1888700"/>
                </a:lnTo>
                <a:lnTo>
                  <a:pt x="0" y="1888700"/>
                </a:lnTo>
                <a:close/>
              </a:path>
            </a:pathLst>
          </a:custGeom>
        </p:spPr>
      </p:pic>
      <p:pic>
        <p:nvPicPr>
          <p:cNvPr id="5" name="图片 4"/>
          <p:cNvPicPr>
            <a:picLocks noChangeAspect="1"/>
          </p:cNvPicPr>
          <p:nvPr/>
        </p:nvPicPr>
        <p:blipFill>
          <a:blip r:embed="rId3">
            <a:extLst>
              <a:ext uri="{28A0092B-C50C-407E-A947-70E740481C1C}">
                <a14:useLocalDpi val="0"/>
              </a:ext>
            </a:extLst>
          </a:blip>
          <a:srcRect b="3383" l="6865" r="20518" t="1307"/>
          <a:stretch>
            <a:fillRect/>
          </a:stretch>
        </p:blipFill>
        <p:spPr>
          <a:xfrm>
            <a:off x="6158634" y="1179900"/>
            <a:ext cx="2558515" cy="2558515"/>
          </a:xfrm>
          <a:custGeom>
            <a:gdLst>
              <a:gd fmla="*/ 0 w 1888700" name="connsiteX0"/>
              <a:gd fmla="*/ 0 h 1888700" name="connsiteY0"/>
              <a:gd fmla="*/ 1888700 w 1888700" name="connsiteX1"/>
              <a:gd fmla="*/ 0 h 1888700" name="connsiteY1"/>
              <a:gd fmla="*/ 1888700 w 1888700" name="connsiteX2"/>
              <a:gd fmla="*/ 1888700 h 1888700" name="connsiteY2"/>
              <a:gd fmla="*/ 0 w 1888700" name="connsiteX3"/>
              <a:gd fmla="*/ 1888700 h 1888700" name="connsiteY3"/>
            </a:gdLst>
            <a:cxnLst>
              <a:cxn ang="0">
                <a:pos x="connsiteX0" y="connsiteY0"/>
              </a:cxn>
              <a:cxn ang="0">
                <a:pos x="connsiteX1" y="connsiteY1"/>
              </a:cxn>
              <a:cxn ang="0">
                <a:pos x="connsiteX2" y="connsiteY2"/>
              </a:cxn>
              <a:cxn ang="0">
                <a:pos x="connsiteX3" y="connsiteY3"/>
              </a:cxn>
            </a:cxnLst>
            <a:rect b="b" l="l" r="r" t="t"/>
            <a:pathLst>
              <a:path h="1888700" w="1888700">
                <a:moveTo>
                  <a:pt x="0" y="0"/>
                </a:moveTo>
                <a:lnTo>
                  <a:pt x="1888700" y="0"/>
                </a:lnTo>
                <a:lnTo>
                  <a:pt x="1888700" y="1888700"/>
                </a:lnTo>
                <a:lnTo>
                  <a:pt x="0" y="1888700"/>
                </a:lnTo>
                <a:close/>
              </a:path>
            </a:pathLst>
          </a:custGeom>
        </p:spPr>
      </p:pic>
      <p:pic>
        <p:nvPicPr>
          <p:cNvPr id="6" name="图片 5"/>
          <p:cNvPicPr>
            <a:picLocks noChangeAspect="1"/>
          </p:cNvPicPr>
          <p:nvPr/>
        </p:nvPicPr>
        <p:blipFill>
          <a:blip r:embed="rId4">
            <a:extLst>
              <a:ext uri="{28A0092B-C50C-407E-A947-70E740481C1C}">
                <a14:useLocalDpi val="0"/>
              </a:ext>
            </a:extLst>
          </a:blip>
          <a:srcRect b="2345" l="24857" r="11502" t="2345"/>
          <a:stretch>
            <a:fillRect/>
          </a:stretch>
        </p:blipFill>
        <p:spPr>
          <a:xfrm>
            <a:off x="8842415" y="3854870"/>
            <a:ext cx="2558515" cy="2558515"/>
          </a:xfrm>
          <a:custGeom>
            <a:gdLst>
              <a:gd fmla="*/ 0 w 1888700" name="connsiteX0"/>
              <a:gd fmla="*/ 0 h 1888700" name="connsiteY0"/>
              <a:gd fmla="*/ 1888700 w 1888700" name="connsiteX1"/>
              <a:gd fmla="*/ 0 h 1888700" name="connsiteY1"/>
              <a:gd fmla="*/ 1888700 w 1888700" name="connsiteX2"/>
              <a:gd fmla="*/ 1888700 h 1888700" name="connsiteY2"/>
              <a:gd fmla="*/ 0 w 1888700" name="connsiteX3"/>
              <a:gd fmla="*/ 1888700 h 1888700" name="connsiteY3"/>
            </a:gdLst>
            <a:cxnLst>
              <a:cxn ang="0">
                <a:pos x="connsiteX0" y="connsiteY0"/>
              </a:cxn>
              <a:cxn ang="0">
                <a:pos x="connsiteX1" y="connsiteY1"/>
              </a:cxn>
              <a:cxn ang="0">
                <a:pos x="connsiteX2" y="connsiteY2"/>
              </a:cxn>
              <a:cxn ang="0">
                <a:pos x="connsiteX3" y="connsiteY3"/>
              </a:cxn>
            </a:cxnLst>
            <a:rect b="b" l="l" r="r" t="t"/>
            <a:pathLst>
              <a:path h="1888700" w="1888700">
                <a:moveTo>
                  <a:pt x="0" y="0"/>
                </a:moveTo>
                <a:lnTo>
                  <a:pt x="1888700" y="0"/>
                </a:lnTo>
                <a:lnTo>
                  <a:pt x="1888700" y="1888700"/>
                </a:lnTo>
                <a:lnTo>
                  <a:pt x="0" y="1888700"/>
                </a:lnTo>
                <a:close/>
              </a:path>
            </a:pathLst>
          </a:custGeom>
        </p:spPr>
      </p:pic>
      <p:pic>
        <p:nvPicPr>
          <p:cNvPr id="7" name="图片 6"/>
          <p:cNvPicPr>
            <a:picLocks noChangeAspect="1"/>
          </p:cNvPicPr>
          <p:nvPr/>
        </p:nvPicPr>
        <p:blipFill>
          <a:blip r:embed="rId5">
            <a:extLst>
              <a:ext uri="{28A0092B-C50C-407E-A947-70E740481C1C}">
                <a14:useLocalDpi val="0"/>
              </a:ext>
            </a:extLst>
          </a:blip>
          <a:srcRect b="2345" l="18230" r="18230" t="2345"/>
          <a:stretch>
            <a:fillRect/>
          </a:stretch>
        </p:blipFill>
        <p:spPr>
          <a:xfrm>
            <a:off x="791070" y="1179900"/>
            <a:ext cx="2558515" cy="2558515"/>
          </a:xfrm>
          <a:custGeom>
            <a:gdLst>
              <a:gd fmla="*/ 0 w 1888700" name="connsiteX0"/>
              <a:gd fmla="*/ 0 h 1888700" name="connsiteY0"/>
              <a:gd fmla="*/ 1888700 w 1888700" name="connsiteX1"/>
              <a:gd fmla="*/ 0 h 1888700" name="connsiteY1"/>
              <a:gd fmla="*/ 1888700 w 1888700" name="connsiteX2"/>
              <a:gd fmla="*/ 1888700 h 1888700" name="connsiteY2"/>
              <a:gd fmla="*/ 0 w 1888700" name="connsiteX3"/>
              <a:gd fmla="*/ 1888700 h 1888700" name="connsiteY3"/>
            </a:gdLst>
            <a:cxnLst>
              <a:cxn ang="0">
                <a:pos x="connsiteX0" y="connsiteY0"/>
              </a:cxn>
              <a:cxn ang="0">
                <a:pos x="connsiteX1" y="connsiteY1"/>
              </a:cxn>
              <a:cxn ang="0">
                <a:pos x="connsiteX2" y="connsiteY2"/>
              </a:cxn>
              <a:cxn ang="0">
                <a:pos x="connsiteX3" y="connsiteY3"/>
              </a:cxn>
            </a:cxnLst>
            <a:rect b="b" l="l" r="r" t="t"/>
            <a:pathLst>
              <a:path h="1888700" w="1888700">
                <a:moveTo>
                  <a:pt x="0" y="0"/>
                </a:moveTo>
                <a:lnTo>
                  <a:pt x="1888700" y="0"/>
                </a:lnTo>
                <a:lnTo>
                  <a:pt x="1888700" y="1888700"/>
                </a:lnTo>
                <a:lnTo>
                  <a:pt x="0" y="1888700"/>
                </a:lnTo>
                <a:close/>
              </a:path>
            </a:pathLst>
          </a:custGeom>
        </p:spPr>
      </p:pic>
      <p:grpSp>
        <p:nvGrpSpPr>
          <p:cNvPr id="8" name="组合 7"/>
          <p:cNvGrpSpPr/>
          <p:nvPr/>
        </p:nvGrpSpPr>
        <p:grpSpPr>
          <a:xfrm>
            <a:off x="791070" y="3854870"/>
            <a:ext cx="2558515" cy="2558515"/>
            <a:chOff x="690413" y="2899241"/>
            <a:chExt cx="1872051" cy="1872051"/>
          </a:xfrm>
        </p:grpSpPr>
        <p:sp>
          <p:nvSpPr>
            <p:cNvPr id="9" name="矩形 8"/>
            <p:cNvSpPr/>
            <p:nvPr/>
          </p:nvSpPr>
          <p:spPr>
            <a:xfrm>
              <a:off x="690413" y="2899241"/>
              <a:ext cx="1872051" cy="1872051"/>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 name="组合 9"/>
            <p:cNvGrpSpPr/>
            <p:nvPr/>
          </p:nvGrpSpPr>
          <p:grpSpPr>
            <a:xfrm>
              <a:off x="985413" y="3294300"/>
              <a:ext cx="1282050" cy="982839"/>
              <a:chOff x="4984441" y="3312181"/>
              <a:chExt cx="1282050" cy="982839"/>
            </a:xfrm>
          </p:grpSpPr>
          <p:sp>
            <p:nvSpPr>
              <p:cNvPr id="11" name="文本框 10"/>
              <p:cNvSpPr txBox="1"/>
              <p:nvPr/>
            </p:nvSpPr>
            <p:spPr>
              <a:xfrm>
                <a:off x="4984441" y="3312181"/>
                <a:ext cx="1282050" cy="557551"/>
              </a:xfrm>
              <a:prstGeom prst="rect">
                <a:avLst/>
              </a:prstGeom>
              <a:noFill/>
            </p:spPr>
            <p:txBody>
              <a:bodyPr rtlCol="0" wrap="square">
                <a:spAutoFit/>
              </a:bodyPr>
              <a:lstStyle/>
              <a:p>
                <a:pPr algn="ctr"/>
                <a:r>
                  <a:rPr altLang="zh-CN" lang="en-US" smtClean="0" sz="4400">
                    <a:solidFill>
                      <a:schemeClr val="bg1"/>
                    </a:solidFill>
                    <a:latin charset="0" panose="020b0606030502030204" pitchFamily="34" typeface="HelveticaNeueLT Pro 67 MdCn"/>
                  </a:rPr>
                  <a:t>34%</a:t>
                </a:r>
              </a:p>
            </p:txBody>
          </p:sp>
          <p:cxnSp>
            <p:nvCxnSpPr>
              <p:cNvPr id="12" name="直接连接符 11"/>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984441" y="4024782"/>
                <a:ext cx="1282050" cy="267625"/>
              </a:xfrm>
              <a:prstGeom prst="rect">
                <a:avLst/>
              </a:prstGeom>
              <a:noFill/>
            </p:spPr>
            <p:txBody>
              <a:bodyPr rtlCol="0" wrap="square">
                <a:spAutoFit/>
              </a:bodyPr>
              <a:lstStyle/>
              <a:p>
                <a:pPr algn="ctr"/>
                <a:r>
                  <a:rPr altLang="zh-CN" b="1" lang="en-US" smtClean="0" sz="1800">
                    <a:solidFill>
                      <a:schemeClr val="bg1"/>
                    </a:solidFill>
                    <a:latin charset="-122" panose="020b0503020204020204" pitchFamily="34" typeface="微软雅黑"/>
                    <a:ea charset="-122" panose="020b0503020204020204" pitchFamily="34" typeface="微软雅黑"/>
                  </a:rPr>
                  <a:t>From 2014 </a:t>
                </a:r>
              </a:p>
            </p:txBody>
          </p:sp>
        </p:grpSp>
      </p:grpSp>
      <p:grpSp>
        <p:nvGrpSpPr>
          <p:cNvPr id="14" name="组合 13"/>
          <p:cNvGrpSpPr/>
          <p:nvPr/>
        </p:nvGrpSpPr>
        <p:grpSpPr>
          <a:xfrm>
            <a:off x="8842415" y="1179900"/>
            <a:ext cx="2558515" cy="2558515"/>
            <a:chOff x="6581536" y="941981"/>
            <a:chExt cx="1872051" cy="1872051"/>
          </a:xfrm>
        </p:grpSpPr>
        <p:sp>
          <p:nvSpPr>
            <p:cNvPr id="15" name="矩形 14"/>
            <p:cNvSpPr/>
            <p:nvPr/>
          </p:nvSpPr>
          <p:spPr>
            <a:xfrm>
              <a:off x="6581536" y="941981"/>
              <a:ext cx="1872051" cy="1872051"/>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 name="组合 15"/>
            <p:cNvGrpSpPr/>
            <p:nvPr/>
          </p:nvGrpSpPr>
          <p:grpSpPr>
            <a:xfrm>
              <a:off x="6876536" y="1337039"/>
              <a:ext cx="1282050" cy="982839"/>
              <a:chOff x="4984441" y="3312181"/>
              <a:chExt cx="1282050" cy="982839"/>
            </a:xfrm>
          </p:grpSpPr>
          <p:sp>
            <p:nvSpPr>
              <p:cNvPr id="17" name="文本框 16"/>
              <p:cNvSpPr txBox="1"/>
              <p:nvPr/>
            </p:nvSpPr>
            <p:spPr>
              <a:xfrm>
                <a:off x="4984441" y="3312181"/>
                <a:ext cx="1282050" cy="557551"/>
              </a:xfrm>
              <a:prstGeom prst="rect">
                <a:avLst/>
              </a:prstGeom>
              <a:noFill/>
            </p:spPr>
            <p:txBody>
              <a:bodyPr rtlCol="0" wrap="square">
                <a:spAutoFit/>
              </a:bodyPr>
              <a:lstStyle/>
              <a:p>
                <a:pPr algn="ctr"/>
                <a:r>
                  <a:rPr altLang="zh-CN" lang="en-US" smtClean="0" sz="4400">
                    <a:solidFill>
                      <a:schemeClr val="bg1"/>
                    </a:solidFill>
                    <a:latin charset="0" panose="020b0606030502030204" pitchFamily="34" typeface="HelveticaNeueLT Pro 67 MdCn"/>
                  </a:rPr>
                  <a:t>59%</a:t>
                </a:r>
              </a:p>
            </p:txBody>
          </p:sp>
          <p:cxnSp>
            <p:nvCxnSpPr>
              <p:cNvPr id="18" name="直接连接符 17"/>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984441" y="4024782"/>
                <a:ext cx="1282050" cy="267625"/>
              </a:xfrm>
              <a:prstGeom prst="rect">
                <a:avLst/>
              </a:prstGeom>
              <a:noFill/>
            </p:spPr>
            <p:txBody>
              <a:bodyPr rtlCol="0" wrap="square">
                <a:spAutoFit/>
              </a:bodyPr>
              <a:lstStyle/>
              <a:p>
                <a:pPr algn="ctr"/>
                <a:r>
                  <a:rPr altLang="zh-CN" b="1" lang="en-US">
                    <a:solidFill>
                      <a:schemeClr val="bg1"/>
                    </a:solidFill>
                    <a:latin charset="-122" panose="020b0503020204020204" pitchFamily="34" typeface="微软雅黑"/>
                    <a:ea charset="-122" panose="020b0503020204020204" pitchFamily="34" typeface="微软雅黑"/>
                  </a:rPr>
                  <a:t>From 2014 </a:t>
                </a:r>
              </a:p>
            </p:txBody>
          </p:sp>
        </p:grpSp>
      </p:grpSp>
      <p:grpSp>
        <p:nvGrpSpPr>
          <p:cNvPr id="20" name="组合 19"/>
          <p:cNvGrpSpPr/>
          <p:nvPr/>
        </p:nvGrpSpPr>
        <p:grpSpPr>
          <a:xfrm>
            <a:off x="3474852" y="1179900"/>
            <a:ext cx="2558515" cy="2558515"/>
            <a:chOff x="2654121" y="941981"/>
            <a:chExt cx="1872051" cy="1872051"/>
          </a:xfrm>
        </p:grpSpPr>
        <p:sp>
          <p:nvSpPr>
            <p:cNvPr id="21" name="矩形 20"/>
            <p:cNvSpPr/>
            <p:nvPr/>
          </p:nvSpPr>
          <p:spPr>
            <a:xfrm>
              <a:off x="2654121" y="941981"/>
              <a:ext cx="1872051" cy="1872051"/>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2" name="组合 21"/>
            <p:cNvGrpSpPr/>
            <p:nvPr/>
          </p:nvGrpSpPr>
          <p:grpSpPr>
            <a:xfrm>
              <a:off x="2700301" y="1244582"/>
              <a:ext cx="1779691" cy="1393400"/>
              <a:chOff x="2700301" y="1332022"/>
              <a:chExt cx="1779691" cy="1393400"/>
            </a:xfrm>
          </p:grpSpPr>
          <p:sp>
            <p:nvSpPr>
              <p:cNvPr id="23" name="Freeform 63"/>
              <p:cNvSpPr>
                <a:spLocks noChangeAspect="1"/>
              </p:cNvSpPr>
              <p:nvPr/>
            </p:nvSpPr>
            <p:spPr bwMode="auto">
              <a:xfrm>
                <a:off x="3235952" y="1332022"/>
                <a:ext cx="708388" cy="687441"/>
              </a:xfrm>
              <a:custGeom>
                <a:gdLst>
                  <a:gd fmla="*/ 244 w 312" name="T0"/>
                  <a:gd fmla="*/ 0 h 303" name="T1"/>
                  <a:gd fmla="*/ 209 w 312" name="T2"/>
                  <a:gd fmla="*/ 12 h 303" name="T3"/>
                  <a:gd fmla="*/ 181 w 312" name="T4"/>
                  <a:gd fmla="*/ 49 h 303" name="T5"/>
                  <a:gd fmla="*/ 198 w 312" name="T6"/>
                  <a:gd fmla="*/ 112 h 303" name="T7"/>
                  <a:gd fmla="*/ 195 w 312" name="T8"/>
                  <a:gd fmla="*/ 112 h 303" name="T9"/>
                  <a:gd fmla="*/ 177 w 312" name="T10"/>
                  <a:gd fmla="*/ 92 h 303" name="T11"/>
                  <a:gd fmla="*/ 92 w 312" name="T12"/>
                  <a:gd fmla="*/ 177 h 303" name="T13"/>
                  <a:gd fmla="*/ 71 w 312" name="T14"/>
                  <a:gd fmla="*/ 174 h 303" name="T15"/>
                  <a:gd fmla="*/ 29 w 312" name="T16"/>
                  <a:gd fmla="*/ 192 h 303" name="T17"/>
                  <a:gd fmla="*/ 7 w 312" name="T18"/>
                  <a:gd fmla="*/ 255 h 303" name="T19"/>
                  <a:gd fmla="*/ 14 w 312" name="T20"/>
                  <a:gd fmla="*/ 266 h 303" name="T21"/>
                  <a:gd fmla="*/ 14 w 312" name="T22"/>
                  <a:gd fmla="*/ 266 h 303" name="T23"/>
                  <a:gd fmla="*/ 53 w 312" name="T24"/>
                  <a:gd fmla="*/ 228 h 303" name="T25"/>
                  <a:gd fmla="*/ 80 w 312" name="T26"/>
                  <a:gd fmla="*/ 255 h 303" name="T27"/>
                  <a:gd fmla="*/ 40 w 312" name="T28"/>
                  <a:gd fmla="*/ 296 h 303" name="T29"/>
                  <a:gd fmla="*/ 70 w 312" name="T30"/>
                  <a:gd fmla="*/ 303 h 303" name="T31"/>
                  <a:gd fmla="*/ 100 w 312" name="T32"/>
                  <a:gd fmla="*/ 295 h 303" name="T33"/>
                  <a:gd fmla="*/ 134 w 312" name="T34"/>
                  <a:gd fmla="*/ 244 h 303" name="T35"/>
                  <a:gd fmla="*/ 116 w 312" name="T36"/>
                  <a:gd fmla="*/ 191 h 303" name="T37"/>
                  <a:gd fmla="*/ 118 w 312" name="T38"/>
                  <a:gd fmla="*/ 190 h 303" name="T39"/>
                  <a:gd fmla="*/ 138 w 312" name="T40"/>
                  <a:gd fmla="*/ 209 h 303" name="T41"/>
                  <a:gd fmla="*/ 222 w 312" name="T42"/>
                  <a:gd fmla="*/ 126 h 303" name="T43"/>
                  <a:gd fmla="*/ 245 w 312" name="T44"/>
                  <a:gd fmla="*/ 129 h 303" name="T45"/>
                  <a:gd fmla="*/ 256 w 312" name="T46"/>
                  <a:gd fmla="*/ 127 h 303" name="T47"/>
                  <a:gd fmla="*/ 298 w 312" name="T48"/>
                  <a:gd fmla="*/ 97 h 303" name="T49"/>
                  <a:gd fmla="*/ 302 w 312" name="T50"/>
                  <a:gd fmla="*/ 34 h 303" name="T51"/>
                  <a:gd fmla="*/ 260 w 312" name="T52"/>
                  <a:gd fmla="*/ 75 h 303" name="T53"/>
                  <a:gd fmla="*/ 234 w 312" name="T54"/>
                  <a:gd fmla="*/ 48 h 303" name="T55"/>
                  <a:gd fmla="*/ 274 w 312" name="T56"/>
                  <a:gd fmla="*/ 7 h 303" name="T57"/>
                  <a:gd fmla="*/ 244 w 312" name="T58"/>
                  <a:gd fmla="*/ 0 h 30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03" w="312">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a:extLst/>
            </p:spPr>
            <p:txBody>
              <a:bodyPr anchor="t" anchorCtr="0" bIns="34290" compatLnSpc="1" lIns="68580" numCol="1" rIns="68580" tIns="34290" vert="horz" wrap="square">
                <a:prstTxWarp prst="textNoShape">
                  <a:avLst/>
                </a:prstTxWarp>
              </a:bodyPr>
              <a:lstStyle/>
              <a:p>
                <a:endParaRPr altLang="en-US" lang="zh-CN" sz="1013"/>
              </a:p>
            </p:txBody>
          </p:sp>
          <p:sp>
            <p:nvSpPr>
              <p:cNvPr id="24" name="矩形 55"/>
              <p:cNvSpPr/>
              <p:nvPr/>
            </p:nvSpPr>
            <p:spPr>
              <a:xfrm>
                <a:off x="2700301" y="2063339"/>
                <a:ext cx="1779691" cy="655680"/>
              </a:xfrm>
              <a:prstGeom prst="rect">
                <a:avLst/>
              </a:prstGeom>
            </p:spPr>
            <p:txBody>
              <a:bodyPr wrap="square">
                <a:spAutoFit/>
              </a:bodyPr>
              <a:lstStyle/>
              <a:p>
                <a:pPr algn="ctr">
                  <a:lnSpc>
                    <a:spcPct val="120000"/>
                  </a:lnSpc>
                </a:pPr>
                <a:r>
                  <a:rPr altLang="zh-CN" lang="zh-CN" sz="1100">
                    <a:solidFill>
                      <a:schemeClr val="bg1"/>
                    </a:solidFill>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adipisicing elit, sed do eiusmod tempor incididunt ut labore et dolore magna</a:t>
                </a:r>
              </a:p>
            </p:txBody>
          </p:sp>
        </p:grpSp>
      </p:grpSp>
      <p:grpSp>
        <p:nvGrpSpPr>
          <p:cNvPr id="25" name="组合 24"/>
          <p:cNvGrpSpPr/>
          <p:nvPr/>
        </p:nvGrpSpPr>
        <p:grpSpPr>
          <a:xfrm>
            <a:off x="6158634" y="3854870"/>
            <a:ext cx="2558515" cy="2558515"/>
            <a:chOff x="4617829" y="2899241"/>
            <a:chExt cx="1872051" cy="1872051"/>
          </a:xfrm>
        </p:grpSpPr>
        <p:sp>
          <p:nvSpPr>
            <p:cNvPr id="26" name="矩形 25"/>
            <p:cNvSpPr/>
            <p:nvPr/>
          </p:nvSpPr>
          <p:spPr>
            <a:xfrm>
              <a:off x="4617829" y="2899241"/>
              <a:ext cx="1872051" cy="1872051"/>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7" name="组合 26"/>
            <p:cNvGrpSpPr/>
            <p:nvPr/>
          </p:nvGrpSpPr>
          <p:grpSpPr>
            <a:xfrm>
              <a:off x="4664009" y="3205386"/>
              <a:ext cx="1779691" cy="1373036"/>
              <a:chOff x="4664008" y="3300636"/>
              <a:chExt cx="1779691" cy="1373036"/>
            </a:xfrm>
          </p:grpSpPr>
          <p:grpSp>
            <p:nvGrpSpPr>
              <p:cNvPr id="28" name="组合 27"/>
              <p:cNvGrpSpPr>
                <a:grpSpLocks noChangeAspect="1"/>
              </p:cNvGrpSpPr>
              <p:nvPr/>
            </p:nvGrpSpPr>
            <p:grpSpPr>
              <a:xfrm>
                <a:off x="5165110" y="3300636"/>
                <a:ext cx="777487" cy="687441"/>
                <a:chOff x="3676115" y="1160462"/>
                <a:chExt cx="5659574" cy="5004107"/>
              </a:xfrm>
              <a:solidFill>
                <a:schemeClr val="bg1"/>
              </a:solidFill>
            </p:grpSpPr>
            <p:sp>
              <p:nvSpPr>
                <p:cNvPr id="30" name="任意多边形 29"/>
                <p:cNvSpPr/>
                <p:nvPr/>
              </p:nvSpPr>
              <p:spPr>
                <a:xfrm>
                  <a:off x="3676115" y="2915504"/>
                  <a:ext cx="4433135" cy="3249065"/>
                </a:xfrm>
                <a:custGeom>
                  <a:gdLst>
                    <a:gd fmla="*/ 1383752 w 4433135" name="connsiteX0"/>
                    <a:gd fmla="*/ 867104 h 3249065" name="connsiteY0"/>
                    <a:gd fmla="*/ 1258108 w 4433135" name="connsiteX1"/>
                    <a:gd fmla="*/ 868142 h 3249065" name="connsiteY1"/>
                    <a:gd fmla="*/ 1210263 w 4433135" name="connsiteX2"/>
                    <a:gd fmla="*/ 944893 h 3249065" name="connsiteY2"/>
                    <a:gd fmla="*/ 1459057 w 4433135" name="connsiteX3"/>
                    <a:gd fmla="*/ 2196531 h 3249065" name="connsiteY3"/>
                    <a:gd fmla="*/ 1733368 w 4433135" name="connsiteX4"/>
                    <a:gd fmla="*/ 2583239 h 3249065" name="connsiteY4"/>
                    <a:gd fmla="*/ 2049146 w 4433135" name="connsiteX5"/>
                    <a:gd fmla="*/ 2583239 h 3249065" name="connsiteY5"/>
                    <a:gd fmla="*/ 2103371 w 4433135" name="connsiteX6"/>
                    <a:gd fmla="*/ 2456304 h 3249065" name="connsiteY6"/>
                    <a:gd fmla="*/ 1832248 w 4433135" name="connsiteX7"/>
                    <a:gd fmla="*/ 1054116 h 3249065" name="connsiteY7"/>
                    <a:gd fmla="*/ 1720610 w 4433135" name="connsiteX8"/>
                    <a:gd fmla="*/ 868142 h 3249065" name="connsiteY8"/>
                    <a:gd fmla="*/ 1511289 w 4433135" name="connsiteX9"/>
                    <a:gd fmla="*/ 867589 h 3249065" name="connsiteY9"/>
                    <a:gd fmla="*/ 1383752 w 4433135" name="connsiteX10"/>
                    <a:gd fmla="*/ 867104 h 3249065" name="connsiteY10"/>
                    <a:gd fmla="*/ 146071 w 4433135" name="connsiteX11"/>
                    <a:gd fmla="*/ 0 h 3249065" name="connsiteY11"/>
                    <a:gd fmla="*/ 882914 w 4433135" name="connsiteX12"/>
                    <a:gd fmla="*/ 0 h 3249065" name="connsiteY12"/>
                    <a:gd fmla="*/ 880954 w 4433135" name="connsiteX13"/>
                    <a:gd fmla="*/ 74488 h 3249065" name="connsiteY13"/>
                    <a:gd fmla="*/ 1122741 w 4433135" name="connsiteX14"/>
                    <a:gd fmla="*/ 461420 h 3249065" name="connsiteY14"/>
                    <a:gd fmla="*/ 1786399 w 4433135" name="connsiteX15"/>
                    <a:gd fmla="*/ 283593 h 3249065" name="connsiteY15"/>
                    <a:gd fmla="*/ 1950131 w 4433135" name="connsiteX16"/>
                    <a:gd fmla="*/ 0 h 3249065" name="connsiteY16"/>
                    <a:gd fmla="*/ 2992123 w 4433135" name="connsiteX17"/>
                    <a:gd fmla="*/ 0 h 3249065" name="connsiteY17"/>
                    <a:gd fmla="*/ 2975391 w 4433135" name="connsiteX18"/>
                    <a:gd fmla="*/ 34734 h 3249065" name="connsiteY18"/>
                    <a:gd fmla="*/ 2853142 w 4433135" name="connsiteX19"/>
                    <a:gd fmla="*/ 640253 h 3249065" name="connsiteY19"/>
                    <a:gd fmla="*/ 2861174 w 4433135" name="connsiteX20"/>
                    <a:gd fmla="*/ 799307 h 3249065" name="connsiteY20"/>
                    <a:gd fmla="*/ 2870542 w 4433135" name="connsiteX21"/>
                    <a:gd fmla="*/ 860687 h 3249065" name="connsiteY21"/>
                    <a:gd fmla="*/ 2849298 w 4433135" name="connsiteX22"/>
                    <a:gd fmla="*/ 859746 h 3249065" name="connsiteY22"/>
                    <a:gd fmla="*/ 2617108 w 4433135" name="connsiteX23"/>
                    <a:gd fmla="*/ 855875 h 3249065" name="connsiteY23"/>
                    <a:gd fmla="*/ 2511161 w 4433135" name="connsiteX24"/>
                    <a:gd fmla="*/ 856055 h 3249065" name="connsiteY24"/>
                    <a:gd fmla="*/ 2397787 w 4433135" name="connsiteX25"/>
                    <a:gd fmla="*/ 858300 h 3249065" name="connsiteY25"/>
                    <a:gd fmla="*/ 2267900 w 4433135" name="connsiteX26"/>
                    <a:gd fmla="*/ 1007867 h 3249065" name="connsiteY26"/>
                    <a:gd fmla="*/ 2452890 w 4433135" name="connsiteX27"/>
                    <a:gd fmla="*/ 2491724 h 3249065" name="connsiteY27"/>
                    <a:gd fmla="*/ 2523737 w 4433135" name="connsiteX28"/>
                    <a:gd fmla="*/ 2594059 h 3249065" name="connsiteY28"/>
                    <a:gd fmla="*/ 2783511 w 4433135" name="connsiteX29"/>
                    <a:gd fmla="*/ 2590123 h 3249065" name="connsiteY29"/>
                    <a:gd fmla="*/ 2846486 w 4433135" name="connsiteX30"/>
                    <a:gd fmla="*/ 2479916 h 3249065" name="connsiteY30"/>
                    <a:gd fmla="*/ 2980514 w 4433135" name="connsiteX31"/>
                    <a:gd fmla="*/ 1369603 h 3249065" name="connsiteY31"/>
                    <a:gd fmla="*/ 2991426 w 4433135" name="connsiteX32"/>
                    <a:gd fmla="*/ 1279059 h 3249065" name="connsiteY32"/>
                    <a:gd fmla="*/ 3040898 w 4433135" name="connsiteX33"/>
                    <a:gd fmla="*/ 1381756 h 3249065" name="connsiteY33"/>
                    <a:gd fmla="*/ 3308774 w 4433135" name="connsiteX34"/>
                    <a:gd fmla="*/ 1740245 h 3249065" name="connsiteY34"/>
                    <a:gd fmla="*/ 3336412 w 4433135" name="connsiteX35"/>
                    <a:gd fmla="*/ 1765365 h 3249065" name="connsiteY35"/>
                    <a:gd fmla="*/ 3296438 w 4433135" name="connsiteX36"/>
                    <a:gd fmla="*/ 1973342 h 3249065" name="connsiteY36"/>
                    <a:gd fmla="*/ 3203877 w 4433135" name="connsiteX37"/>
                    <a:gd fmla="*/ 2456304 h 3249065" name="connsiteY37"/>
                    <a:gd fmla="*/ 3258102 w 4433135" name="connsiteX38"/>
                    <a:gd fmla="*/ 2583239 h 3249065" name="connsiteY38"/>
                    <a:gd fmla="*/ 3573880 w 4433135" name="connsiteX39"/>
                    <a:gd fmla="*/ 2583239 h 3249065" name="connsiteY39"/>
                    <a:gd fmla="*/ 3848192 w 4433135" name="connsiteX40"/>
                    <a:gd fmla="*/ 2196531 h 3249065" name="connsiteY40"/>
                    <a:gd fmla="*/ 3860345 w 4433135" name="connsiteX41"/>
                    <a:gd fmla="*/ 2138945 h 3249065" name="connsiteY41"/>
                    <a:gd fmla="*/ 3868876 w 4433135" name="connsiteX42"/>
                    <a:gd fmla="*/ 2097649 h 3249065" name="connsiteY42"/>
                    <a:gd fmla="*/ 3946171 w 4433135" name="connsiteX43"/>
                    <a:gd fmla="*/ 2125939 h 3249065" name="connsiteY43"/>
                    <a:gd fmla="*/ 4408766 w 4433135" name="connsiteX44"/>
                    <a:gd fmla="*/ 2195877 h 3249065" name="connsiteY44"/>
                    <a:gd fmla="*/ 4433135 w 4433135" name="connsiteX45"/>
                    <a:gd fmla="*/ 2194647 h 3249065" name="connsiteY45"/>
                    <a:gd fmla="*/ 4229977 w 4433135" name="connsiteX46"/>
                    <a:gd fmla="*/ 2999465 h 3249065" name="connsiteY46"/>
                    <a:gd fmla="*/ 3976107 w 4433135" name="connsiteX47"/>
                    <a:gd fmla="*/ 3247430 h 3249065" name="connsiteY47"/>
                    <a:gd fmla="*/ 1337046 w 4433135" name="connsiteX48"/>
                    <a:gd fmla="*/ 3247430 h 3249065" name="connsiteY48"/>
                    <a:gd fmla="*/ 1035944 w 4433135" name="connsiteX49"/>
                    <a:gd fmla="*/ 3023080 h 3249065" name="connsiteY49"/>
                    <a:gd fmla="*/ 507540 w 4433135" name="connsiteX50"/>
                    <a:gd fmla="*/ 904676 h 3249065" name="connsiteY50"/>
                    <a:gd fmla="*/ 501007 w 4433135" name="connsiteX51"/>
                    <a:gd fmla="*/ 876408 h 3249065" name="connsiteY51"/>
                    <a:gd fmla="*/ 146071 w 4433135" name="connsiteX52"/>
                    <a:gd fmla="*/ 876408 h 3249065" name="connsiteY52"/>
                    <a:gd fmla="*/ 0 w 4433135" name="connsiteX53"/>
                    <a:gd fmla="*/ 730337 h 3249065" name="connsiteY53"/>
                    <a:gd fmla="*/ 0 w 4433135" name="connsiteX54"/>
                    <a:gd fmla="*/ 146071 h 3249065" name="connsiteY54"/>
                    <a:gd fmla="*/ 146071 w 4433135" name="connsiteX55"/>
                    <a:gd fmla="*/ 0 h 3249065" name="connsiteY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b="b" l="l" r="r" t="t"/>
                  <a:pathLst>
                    <a:path h="3249065" w="4433135">
                      <a:moveTo>
                        <a:pt x="1383752" y="867104"/>
                      </a:moveTo>
                      <a:cubicBezTo>
                        <a:pt x="1340842" y="867128"/>
                        <a:pt x="1298245" y="867404"/>
                        <a:pt x="1258108" y="868142"/>
                      </a:cubicBezTo>
                      <a:cubicBezTo>
                        <a:pt x="1226200" y="868728"/>
                        <a:pt x="1200798" y="897345"/>
                        <a:pt x="1210263" y="944893"/>
                      </a:cubicBezTo>
                      <a:cubicBezTo>
                        <a:pt x="1255501" y="1172141"/>
                        <a:pt x="1399244" y="1917234"/>
                        <a:pt x="1459057" y="2196531"/>
                      </a:cubicBezTo>
                      <a:cubicBezTo>
                        <a:pt x="1517533" y="2469589"/>
                        <a:pt x="1583985" y="2577827"/>
                        <a:pt x="1733368" y="2583239"/>
                      </a:cubicBezTo>
                      <a:cubicBezTo>
                        <a:pt x="1882751" y="2588652"/>
                        <a:pt x="1965151" y="2586683"/>
                        <a:pt x="2049146" y="2583239"/>
                      </a:cubicBezTo>
                      <a:cubicBezTo>
                        <a:pt x="2114849" y="2580546"/>
                        <a:pt x="2126761" y="2578319"/>
                        <a:pt x="2103371" y="2456304"/>
                      </a:cubicBezTo>
                      <a:cubicBezTo>
                        <a:pt x="2054855" y="2203216"/>
                        <a:pt x="1887410" y="1326877"/>
                        <a:pt x="1832248" y="1054116"/>
                      </a:cubicBezTo>
                      <a:cubicBezTo>
                        <a:pt x="1820648" y="996757"/>
                        <a:pt x="1822680" y="866667"/>
                        <a:pt x="1720610" y="868142"/>
                      </a:cubicBezTo>
                      <a:cubicBezTo>
                        <a:pt x="1669576" y="868880"/>
                        <a:pt x="1594087" y="868142"/>
                        <a:pt x="1511289" y="867589"/>
                      </a:cubicBezTo>
                      <a:cubicBezTo>
                        <a:pt x="1469890" y="867313"/>
                        <a:pt x="1426663" y="867082"/>
                        <a:pt x="1383752" y="867104"/>
                      </a:cubicBezTo>
                      <a:close/>
                      <a:moveTo>
                        <a:pt x="146071" y="0"/>
                      </a:moveTo>
                      <a:lnTo>
                        <a:pt x="882914" y="0"/>
                      </a:lnTo>
                      <a:lnTo>
                        <a:pt x="880954" y="74488"/>
                      </a:lnTo>
                      <a:cubicBezTo>
                        <a:pt x="891949" y="230061"/>
                        <a:pt x="977510" y="377571"/>
                        <a:pt x="1122741" y="461420"/>
                      </a:cubicBezTo>
                      <a:cubicBezTo>
                        <a:pt x="1355110" y="595579"/>
                        <a:pt x="1652240" y="515962"/>
                        <a:pt x="1786399" y="283593"/>
                      </a:cubicBezTo>
                      <a:lnTo>
                        <a:pt x="1950131" y="0"/>
                      </a:lnTo>
                      <a:lnTo>
                        <a:pt x="2992123" y="0"/>
                      </a:lnTo>
                      <a:lnTo>
                        <a:pt x="2975391" y="34734"/>
                      </a:lnTo>
                      <a:cubicBezTo>
                        <a:pt x="2896672" y="220847"/>
                        <a:pt x="2853142" y="425466"/>
                        <a:pt x="2853142" y="640253"/>
                      </a:cubicBezTo>
                      <a:cubicBezTo>
                        <a:pt x="2853142" y="693950"/>
                        <a:pt x="2855863" y="747011"/>
                        <a:pt x="2861174" y="799307"/>
                      </a:cubicBezTo>
                      <a:lnTo>
                        <a:pt x="2870542" y="860687"/>
                      </a:lnTo>
                      <a:lnTo>
                        <a:pt x="2849298" y="859746"/>
                      </a:lnTo>
                      <a:cubicBezTo>
                        <a:pt x="2785069" y="857540"/>
                        <a:pt x="2699546" y="856201"/>
                        <a:pt x="2617108" y="855875"/>
                      </a:cubicBezTo>
                      <a:cubicBezTo>
                        <a:pt x="2580470" y="855730"/>
                        <a:pt x="2544440" y="855786"/>
                        <a:pt x="2511161" y="856055"/>
                      </a:cubicBezTo>
                      <a:cubicBezTo>
                        <a:pt x="2466789" y="856415"/>
                        <a:pt x="2427307" y="857152"/>
                        <a:pt x="2397787" y="858300"/>
                      </a:cubicBezTo>
                      <a:cubicBezTo>
                        <a:pt x="2279708" y="862892"/>
                        <a:pt x="2261098" y="953733"/>
                        <a:pt x="2267900" y="1007867"/>
                      </a:cubicBezTo>
                      <a:cubicBezTo>
                        <a:pt x="2330617" y="1506995"/>
                        <a:pt x="2441738" y="2400541"/>
                        <a:pt x="2452890" y="2491724"/>
                      </a:cubicBezTo>
                      <a:cubicBezTo>
                        <a:pt x="2464042" y="2582907"/>
                        <a:pt x="2468634" y="2577660"/>
                        <a:pt x="2523737" y="2594059"/>
                      </a:cubicBezTo>
                      <a:lnTo>
                        <a:pt x="2783511" y="2590123"/>
                      </a:lnTo>
                      <a:cubicBezTo>
                        <a:pt x="2840561" y="2589259"/>
                        <a:pt x="2834023" y="2573068"/>
                        <a:pt x="2846486" y="2479916"/>
                      </a:cubicBezTo>
                      <a:cubicBezTo>
                        <a:pt x="2855055" y="2415875"/>
                        <a:pt x="2930735" y="1783074"/>
                        <a:pt x="2980514" y="1369603"/>
                      </a:cubicBezTo>
                      <a:lnTo>
                        <a:pt x="2991426" y="1279059"/>
                      </a:lnTo>
                      <a:lnTo>
                        <a:pt x="3040898" y="1381756"/>
                      </a:lnTo>
                      <a:cubicBezTo>
                        <a:pt x="3112742" y="1514009"/>
                        <a:pt x="3203207" y="1634678"/>
                        <a:pt x="3308774" y="1740245"/>
                      </a:cubicBezTo>
                      <a:lnTo>
                        <a:pt x="3336412" y="1765365"/>
                      </a:lnTo>
                      <a:lnTo>
                        <a:pt x="3296438" y="1973342"/>
                      </a:lnTo>
                      <a:cubicBezTo>
                        <a:pt x="3256989" y="2178844"/>
                        <a:pt x="3222071" y="2361396"/>
                        <a:pt x="3203877" y="2456304"/>
                      </a:cubicBezTo>
                      <a:cubicBezTo>
                        <a:pt x="3180486" y="2578319"/>
                        <a:pt x="3192398" y="2580546"/>
                        <a:pt x="3258102" y="2583239"/>
                      </a:cubicBezTo>
                      <a:cubicBezTo>
                        <a:pt x="3342096" y="2586683"/>
                        <a:pt x="3424497" y="2588652"/>
                        <a:pt x="3573880" y="2583239"/>
                      </a:cubicBezTo>
                      <a:cubicBezTo>
                        <a:pt x="3723264" y="2577827"/>
                        <a:pt x="3789714" y="2469589"/>
                        <a:pt x="3848192" y="2196531"/>
                      </a:cubicBezTo>
                      <a:cubicBezTo>
                        <a:pt x="3851930" y="2179075"/>
                        <a:pt x="3855996" y="2159800"/>
                        <a:pt x="3860345" y="2138945"/>
                      </a:cubicBezTo>
                      <a:lnTo>
                        <a:pt x="3868876" y="2097649"/>
                      </a:lnTo>
                      <a:lnTo>
                        <a:pt x="3946171" y="2125939"/>
                      </a:lnTo>
                      <a:cubicBezTo>
                        <a:pt x="4092305" y="2171392"/>
                        <a:pt x="4247676" y="2195877"/>
                        <a:pt x="4408766" y="2195877"/>
                      </a:cubicBezTo>
                      <a:lnTo>
                        <a:pt x="4433135" y="2194647"/>
                      </a:lnTo>
                      <a:lnTo>
                        <a:pt x="4229977" y="2999465"/>
                      </a:lnTo>
                      <a:cubicBezTo>
                        <a:pt x="4192585" y="3135255"/>
                        <a:pt x="4084504" y="3248248"/>
                        <a:pt x="3976107" y="3247430"/>
                      </a:cubicBezTo>
                      <a:cubicBezTo>
                        <a:pt x="3103632" y="3240841"/>
                        <a:pt x="1474260" y="3253335"/>
                        <a:pt x="1337046" y="3247430"/>
                      </a:cubicBezTo>
                      <a:cubicBezTo>
                        <a:pt x="1199831" y="3241526"/>
                        <a:pt x="1075123" y="3182143"/>
                        <a:pt x="1035944" y="3023080"/>
                      </a:cubicBezTo>
                      <a:cubicBezTo>
                        <a:pt x="943259" y="2646780"/>
                        <a:pt x="638350" y="1461446"/>
                        <a:pt x="507540" y="904676"/>
                      </a:cubicBezTo>
                      <a:lnTo>
                        <a:pt x="501007" y="876408"/>
                      </a:lnTo>
                      <a:lnTo>
                        <a:pt x="146071" y="876408"/>
                      </a:lnTo>
                      <a:cubicBezTo>
                        <a:pt x="65398" y="876408"/>
                        <a:pt x="0" y="811010"/>
                        <a:pt x="0" y="730337"/>
                      </a:cubicBezTo>
                      <a:lnTo>
                        <a:pt x="0" y="146071"/>
                      </a:lnTo>
                      <a:cubicBezTo>
                        <a:pt x="0" y="65398"/>
                        <a:pt x="65398" y="0"/>
                        <a:pt x="1460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1" name="圆角矩形 30"/>
                <p:cNvSpPr/>
                <p:nvPr/>
              </p:nvSpPr>
              <p:spPr>
                <a:xfrm rot="18000000">
                  <a:off x="4361123" y="1903929"/>
                  <a:ext cx="2151747" cy="664814"/>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2" name="任意多边形 31"/>
                <p:cNvSpPr/>
                <p:nvPr/>
              </p:nvSpPr>
              <p:spPr>
                <a:xfrm flipH="1" rot="3600000">
                  <a:off x="6549512" y="1435724"/>
                  <a:ext cx="1070472" cy="664814"/>
                </a:xfrm>
                <a:custGeom>
                  <a:gdLst>
                    <a:gd fmla="*/ 1013702 w 1070472" name="connsiteX0"/>
                    <a:gd fmla="*/ 146555 h 664814" name="connsiteY0"/>
                    <a:gd fmla="*/ 738065 w 1070472" name="connsiteX1"/>
                    <a:gd fmla="*/ 0 h 664814" name="connsiteY1"/>
                    <a:gd fmla="*/ 0 w 1070472" name="connsiteX2"/>
                    <a:gd fmla="*/ 0 h 664814" name="connsiteY2"/>
                    <a:gd fmla="*/ 4980 w 1070472" name="connsiteX3"/>
                    <a:gd fmla="*/ 17857 h 664814" name="connsiteY3"/>
                    <a:gd fmla="*/ 21373 w 1070472" name="connsiteX4"/>
                    <a:gd fmla="*/ 616834 h 664814" name="connsiteY4"/>
                    <a:gd fmla="*/ 10941 w 1070472" name="connsiteX5"/>
                    <a:gd fmla="*/ 664814 h 664814" name="connsiteY5"/>
                    <a:gd fmla="*/ 738065 w 1070472" name="connsiteX6"/>
                    <a:gd fmla="*/ 664814 h 664814" name="connsiteY6"/>
                    <a:gd fmla="*/ 1070472 w 1070472" name="connsiteX7"/>
                    <a:gd fmla="*/ 332407 h 664814" name="connsiteY7"/>
                    <a:gd fmla="*/ 1013702 w 1070472" name="connsiteX8"/>
                    <a:gd fmla="*/ 146555 h 66481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64814" w="1070472">
                      <a:moveTo>
                        <a:pt x="1013702" y="146555"/>
                      </a:moveTo>
                      <a:cubicBezTo>
                        <a:pt x="953966" y="58134"/>
                        <a:pt x="852804" y="0"/>
                        <a:pt x="738065" y="0"/>
                      </a:cubicBezTo>
                      <a:lnTo>
                        <a:pt x="0" y="0"/>
                      </a:lnTo>
                      <a:lnTo>
                        <a:pt x="4980" y="17857"/>
                      </a:lnTo>
                      <a:cubicBezTo>
                        <a:pt x="49918" y="216899"/>
                        <a:pt x="54365" y="420356"/>
                        <a:pt x="21373" y="616834"/>
                      </a:cubicBezTo>
                      <a:lnTo>
                        <a:pt x="10941" y="664814"/>
                      </a:lnTo>
                      <a:lnTo>
                        <a:pt x="738065" y="664814"/>
                      </a:lnTo>
                      <a:cubicBezTo>
                        <a:pt x="921648" y="664814"/>
                        <a:pt x="1070472" y="515990"/>
                        <a:pt x="1070472" y="332407"/>
                      </a:cubicBezTo>
                      <a:cubicBezTo>
                        <a:pt x="1070472" y="263563"/>
                        <a:pt x="1049544" y="199608"/>
                        <a:pt x="1013702" y="146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3" name="任意多边形 32"/>
                <p:cNvSpPr/>
                <p:nvPr/>
              </p:nvSpPr>
              <p:spPr>
                <a:xfrm>
                  <a:off x="6834073" y="2304949"/>
                  <a:ext cx="2501616" cy="2501616"/>
                </a:xfrm>
                <a:custGeom>
                  <a:gdLst>
                    <a:gd fmla="*/ 1250808 w 2501616" name="connsiteX0"/>
                    <a:gd fmla="*/ 432015 h 2501616" name="connsiteY0"/>
                    <a:gd fmla="*/ 1054370 w 2501616" name="connsiteX1"/>
                    <a:gd fmla="*/ 628453 h 2501616" name="connsiteY1"/>
                    <a:gd fmla="*/ 1054370 w 2501616" name="connsiteX2"/>
                    <a:gd fmla="*/ 1086456 h 2501616" name="connsiteY2"/>
                    <a:gd fmla="*/ 628453 w 2501616" name="connsiteX3"/>
                    <a:gd fmla="*/ 1086456 h 2501616" name="connsiteY3"/>
                    <a:gd fmla="*/ 432015 w 2501616" name="connsiteX4"/>
                    <a:gd fmla="*/ 1282894 h 2501616" name="connsiteY4"/>
                    <a:gd fmla="*/ 628453 w 2501616" name="connsiteX5"/>
                    <a:gd fmla="*/ 1479332 h 2501616" name="connsiteY5"/>
                    <a:gd fmla="*/ 1054370 w 2501616" name="connsiteX6"/>
                    <a:gd fmla="*/ 1479332 h 2501616" name="connsiteY6"/>
                    <a:gd fmla="*/ 1054370 w 2501616" name="connsiteX7"/>
                    <a:gd fmla="*/ 1873163 h 2501616" name="connsiteY7"/>
                    <a:gd fmla="*/ 1250808 w 2501616" name="connsiteX8"/>
                    <a:gd fmla="*/ 2069601 h 2501616" name="connsiteY8"/>
                    <a:gd fmla="*/ 1447246 w 2501616" name="connsiteX9"/>
                    <a:gd fmla="*/ 1873163 h 2501616" name="connsiteY9"/>
                    <a:gd fmla="*/ 1447246 w 2501616" name="connsiteX10"/>
                    <a:gd fmla="*/ 1479332 h 2501616" name="connsiteY10"/>
                    <a:gd fmla="*/ 1873163 w 2501616" name="connsiteX11"/>
                    <a:gd fmla="*/ 1479332 h 2501616" name="connsiteY11"/>
                    <a:gd fmla="*/ 2069601 w 2501616" name="connsiteX12"/>
                    <a:gd fmla="*/ 1282894 h 2501616" name="connsiteY12"/>
                    <a:gd fmla="*/ 1873163 w 2501616" name="connsiteX13"/>
                    <a:gd fmla="*/ 1086456 h 2501616" name="connsiteY13"/>
                    <a:gd fmla="*/ 1447246 w 2501616" name="connsiteX14"/>
                    <a:gd fmla="*/ 1086456 h 2501616" name="connsiteY14"/>
                    <a:gd fmla="*/ 1447246 w 2501616" name="connsiteX15"/>
                    <a:gd fmla="*/ 628453 h 2501616" name="connsiteY15"/>
                    <a:gd fmla="*/ 1250808 w 2501616" name="connsiteX16"/>
                    <a:gd fmla="*/ 432015 h 2501616" name="connsiteY16"/>
                    <a:gd fmla="*/ 1250808 w 2501616" name="connsiteX17"/>
                    <a:gd fmla="*/ 0 h 2501616" name="connsiteY17"/>
                    <a:gd fmla="*/ 2501616 w 2501616" name="connsiteX18"/>
                    <a:gd fmla="*/ 1250808 h 2501616" name="connsiteY18"/>
                    <a:gd fmla="*/ 1250808 w 2501616" name="connsiteX19"/>
                    <a:gd fmla="*/ 2501616 h 2501616" name="connsiteY19"/>
                    <a:gd fmla="*/ 0 w 2501616" name="connsiteX20"/>
                    <a:gd fmla="*/ 1250808 h 2501616" name="connsiteY20"/>
                    <a:gd fmla="*/ 1250808 w 2501616" name="connsiteX21"/>
                    <a:gd fmla="*/ 0 h 2501616"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2501616" w="2501616">
                      <a:moveTo>
                        <a:pt x="1250808" y="432015"/>
                      </a:moveTo>
                      <a:cubicBezTo>
                        <a:pt x="1142318" y="432015"/>
                        <a:pt x="1054370" y="519963"/>
                        <a:pt x="1054370" y="628453"/>
                      </a:cubicBezTo>
                      <a:lnTo>
                        <a:pt x="1054370" y="1086456"/>
                      </a:lnTo>
                      <a:lnTo>
                        <a:pt x="628453" y="1086456"/>
                      </a:lnTo>
                      <a:cubicBezTo>
                        <a:pt x="519963" y="1086456"/>
                        <a:pt x="432015" y="1174404"/>
                        <a:pt x="432015" y="1282894"/>
                      </a:cubicBezTo>
                      <a:cubicBezTo>
                        <a:pt x="432015"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5"/>
                        <a:pt x="1250808" y="432015"/>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
            <p:nvSpPr>
              <p:cNvPr id="29" name="矩形 55"/>
              <p:cNvSpPr/>
              <p:nvPr/>
            </p:nvSpPr>
            <p:spPr>
              <a:xfrm>
                <a:off x="4664008" y="4024865"/>
                <a:ext cx="1779691" cy="655680"/>
              </a:xfrm>
              <a:prstGeom prst="rect">
                <a:avLst/>
              </a:prstGeom>
            </p:spPr>
            <p:txBody>
              <a:bodyPr wrap="square">
                <a:spAutoFit/>
              </a:bodyPr>
              <a:lstStyle/>
              <a:p>
                <a:pPr algn="ctr">
                  <a:lnSpc>
                    <a:spcPct val="120000"/>
                  </a:lnSpc>
                </a:pPr>
                <a:r>
                  <a:rPr altLang="zh-CN" lang="zh-CN" sz="1100">
                    <a:solidFill>
                      <a:schemeClr val="bg1"/>
                    </a:solidFill>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adipisicing elit, sed do eiusmod tempor incididunt ut labore et dolore magna</a:t>
                </a:r>
              </a:p>
            </p:txBody>
          </p:sp>
        </p:grpSp>
      </p:grpSp>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文本框 42"/>
          <p:cNvSpPr txBox="1"/>
          <p:nvPr/>
        </p:nvSpPr>
        <p:spPr>
          <a:xfrm>
            <a:off x="4315461" y="284396"/>
            <a:ext cx="3561080" cy="518160"/>
          </a:xfrm>
          <a:prstGeom prst="rect">
            <a:avLst/>
          </a:prstGeom>
          <a:noFill/>
        </p:spPr>
        <p:txBody>
          <a:bodyPr anchor="ctr" rtlCol="0" wrap="none">
            <a:spAutoFit/>
          </a:bodyPr>
          <a:lstStyle/>
          <a:p>
            <a:pPr algn="ctr"/>
            <a:r>
              <a:rPr altLang="zh-CN" lang="en-US" smtClean="0" sz="2800">
                <a:solidFill>
                  <a:srgbClr val="53BAE9"/>
                </a:solidFill>
                <a:latin charset="-122" panose="02010600040101010101" pitchFamily="2" typeface="华文细黑"/>
                <a:ea charset="-122" panose="02010600040101010101" pitchFamily="2" typeface="华文细黑"/>
              </a:rPr>
              <a:t>ADD YOUR TITLE HERE</a:t>
            </a:r>
          </a:p>
        </p:txBody>
      </p:sp>
    </p:spTree>
    <p:extLst>
      <p:ext uri="{BB962C8B-B14F-4D97-AF65-F5344CB8AC3E}">
        <p14:creationId val="2071297353"/>
      </p:ext>
    </p:extLst>
  </p:cSld>
  <p:clrMapOvr>
    <a:masterClrMapping/>
  </p:clrMapOvr>
  <p:transition spd="slow">
    <p:push dir="u"/>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文本框 42"/>
          <p:cNvSpPr txBox="1"/>
          <p:nvPr/>
        </p:nvSpPr>
        <p:spPr>
          <a:xfrm>
            <a:off x="4315461" y="284396"/>
            <a:ext cx="3561080" cy="518160"/>
          </a:xfrm>
          <a:prstGeom prst="rect">
            <a:avLst/>
          </a:prstGeom>
          <a:noFill/>
        </p:spPr>
        <p:txBody>
          <a:bodyPr anchor="ctr" rtlCol="0" wrap="none">
            <a:spAutoFit/>
          </a:bodyPr>
          <a:lstStyle/>
          <a:p>
            <a:pPr algn="ctr"/>
            <a:r>
              <a:rPr altLang="zh-CN" lang="en-US" smtClean="0" sz="2800">
                <a:solidFill>
                  <a:srgbClr val="53BAE9"/>
                </a:solidFill>
                <a:latin charset="-122" panose="02010600040101010101" pitchFamily="2" typeface="华文细黑"/>
                <a:ea charset="-122" panose="02010600040101010101" pitchFamily="2" typeface="华文细黑"/>
              </a:rPr>
              <a:t>ADD YOUR TITLE HERE</a:t>
            </a:r>
          </a:p>
        </p:txBody>
      </p:sp>
      <p:pic>
        <p:nvPicPr>
          <p:cNvPr id="44" name="图片 43"/>
          <p:cNvPicPr>
            <a:picLocks noChangeAspect="1"/>
          </p:cNvPicPr>
          <p:nvPr/>
        </p:nvPicPr>
        <p:blipFill>
          <a:blip r:embed="rId2">
            <a:extLst>
              <a:ext uri="{28A0092B-C50C-407E-A947-70E740481C1C}">
                <a14:useLocalDpi val="0"/>
              </a:ext>
            </a:extLst>
          </a:blip>
          <a:srcRect b="2345" l="20065" r="30154" t="2345"/>
          <a:stretch>
            <a:fillRect/>
          </a:stretch>
        </p:blipFill>
        <p:spPr>
          <a:xfrm>
            <a:off x="6157634" y="1431113"/>
            <a:ext cx="2714078" cy="3959115"/>
          </a:xfrm>
          <a:custGeom>
            <a:gdLst>
              <a:gd fmla="*/ 0 w 2101914" name="connsiteX0"/>
              <a:gd fmla="*/ 0 h 3066130" name="connsiteY0"/>
              <a:gd fmla="*/ 2101914 w 2101914" name="connsiteX1"/>
              <a:gd fmla="*/ 0 h 3066130" name="connsiteY1"/>
              <a:gd fmla="*/ 2101914 w 2101914" name="connsiteX2"/>
              <a:gd fmla="*/ 3066130 h 3066130" name="connsiteY2"/>
              <a:gd fmla="*/ 0 w 2101914" name="connsiteX3"/>
              <a:gd fmla="*/ 3066130 h 3066130" name="connsiteY3"/>
            </a:gdLst>
            <a:cxnLst>
              <a:cxn ang="0">
                <a:pos x="connsiteX0" y="connsiteY0"/>
              </a:cxn>
              <a:cxn ang="0">
                <a:pos x="connsiteX1" y="connsiteY1"/>
              </a:cxn>
              <a:cxn ang="0">
                <a:pos x="connsiteX2" y="connsiteY2"/>
              </a:cxn>
              <a:cxn ang="0">
                <a:pos x="connsiteX3" y="connsiteY3"/>
              </a:cxn>
            </a:cxnLst>
            <a:rect b="b" l="l" r="r" t="t"/>
            <a:pathLst>
              <a:path h="3066130" w="2101914">
                <a:moveTo>
                  <a:pt x="0" y="0"/>
                </a:moveTo>
                <a:lnTo>
                  <a:pt x="2101914" y="0"/>
                </a:lnTo>
                <a:lnTo>
                  <a:pt x="2101914" y="3066130"/>
                </a:lnTo>
                <a:lnTo>
                  <a:pt x="0" y="3066130"/>
                </a:lnTo>
                <a:close/>
              </a:path>
            </a:pathLst>
          </a:custGeom>
          <a:noFill/>
          <a:ln w="19050">
            <a:noFill/>
          </a:ln>
        </p:spPr>
      </p:pic>
      <p:pic>
        <p:nvPicPr>
          <p:cNvPr id="45" name="图片 44"/>
          <p:cNvPicPr>
            <a:picLocks noChangeAspect="1"/>
          </p:cNvPicPr>
          <p:nvPr/>
        </p:nvPicPr>
        <p:blipFill>
          <a:blip r:embed="rId3">
            <a:extLst>
              <a:ext uri="{28A0092B-C50C-407E-A947-70E740481C1C}">
                <a14:useLocalDpi val="0"/>
              </a:ext>
            </a:extLst>
          </a:blip>
          <a:srcRect b="3383" l="19592" r="30627" t="1307"/>
          <a:stretch>
            <a:fillRect/>
          </a:stretch>
        </p:blipFill>
        <p:spPr>
          <a:xfrm>
            <a:off x="482940" y="1431113"/>
            <a:ext cx="2714078" cy="3959115"/>
          </a:xfrm>
          <a:custGeom>
            <a:gdLst>
              <a:gd fmla="*/ 0 w 2101914" name="connsiteX0"/>
              <a:gd fmla="*/ 0 h 3066130" name="connsiteY0"/>
              <a:gd fmla="*/ 2101914 w 2101914" name="connsiteX1"/>
              <a:gd fmla="*/ 0 h 3066130" name="connsiteY1"/>
              <a:gd fmla="*/ 2101914 w 2101914" name="connsiteX2"/>
              <a:gd fmla="*/ 3066130 h 3066130" name="connsiteY2"/>
              <a:gd fmla="*/ 0 w 2101914" name="connsiteX3"/>
              <a:gd fmla="*/ 3066130 h 3066130" name="connsiteY3"/>
            </a:gdLst>
            <a:cxnLst>
              <a:cxn ang="0">
                <a:pos x="connsiteX0" y="connsiteY0"/>
              </a:cxn>
              <a:cxn ang="0">
                <a:pos x="connsiteX1" y="connsiteY1"/>
              </a:cxn>
              <a:cxn ang="0">
                <a:pos x="connsiteX2" y="connsiteY2"/>
              </a:cxn>
              <a:cxn ang="0">
                <a:pos x="connsiteX3" y="connsiteY3"/>
              </a:cxn>
            </a:cxnLst>
            <a:rect b="b" l="l" r="r" t="t"/>
            <a:pathLst>
              <a:path h="3066130" w="2101914">
                <a:moveTo>
                  <a:pt x="0" y="0"/>
                </a:moveTo>
                <a:lnTo>
                  <a:pt x="2101914" y="0"/>
                </a:lnTo>
                <a:lnTo>
                  <a:pt x="2101914" y="3066130"/>
                </a:lnTo>
                <a:lnTo>
                  <a:pt x="0" y="3066130"/>
                </a:lnTo>
                <a:close/>
              </a:path>
            </a:pathLst>
          </a:custGeom>
          <a:noFill/>
          <a:ln w="19050">
            <a:noFill/>
          </a:ln>
        </p:spPr>
      </p:pic>
      <p:pic>
        <p:nvPicPr>
          <p:cNvPr id="46" name="图片 45"/>
          <p:cNvPicPr>
            <a:picLocks noChangeAspect="1"/>
          </p:cNvPicPr>
          <p:nvPr/>
        </p:nvPicPr>
        <p:blipFill>
          <a:blip r:embed="rId4">
            <a:extLst>
              <a:ext uri="{28A0092B-C50C-407E-A947-70E740481C1C}">
                <a14:useLocalDpi val="0"/>
              </a:ext>
            </a:extLst>
          </a:blip>
          <a:srcRect b="2345" l="34864" r="21509" t="2345"/>
          <a:stretch>
            <a:fillRect/>
          </a:stretch>
        </p:blipFill>
        <p:spPr>
          <a:xfrm>
            <a:off x="8994982" y="1431113"/>
            <a:ext cx="2714078" cy="3959115"/>
          </a:xfrm>
          <a:custGeom>
            <a:gdLst>
              <a:gd fmla="*/ 0 w 2101914" name="connsiteX0"/>
              <a:gd fmla="*/ 0 h 3066130" name="connsiteY0"/>
              <a:gd fmla="*/ 2101914 w 2101914" name="connsiteX1"/>
              <a:gd fmla="*/ 0 h 3066130" name="connsiteY1"/>
              <a:gd fmla="*/ 2101914 w 2101914" name="connsiteX2"/>
              <a:gd fmla="*/ 3066130 h 3066130" name="connsiteY2"/>
              <a:gd fmla="*/ 0 w 2101914" name="connsiteX3"/>
              <a:gd fmla="*/ 3066130 h 3066130" name="connsiteY3"/>
            </a:gdLst>
            <a:cxnLst>
              <a:cxn ang="0">
                <a:pos x="connsiteX0" y="connsiteY0"/>
              </a:cxn>
              <a:cxn ang="0">
                <a:pos x="connsiteX1" y="connsiteY1"/>
              </a:cxn>
              <a:cxn ang="0">
                <a:pos x="connsiteX2" y="connsiteY2"/>
              </a:cxn>
              <a:cxn ang="0">
                <a:pos x="connsiteX3" y="connsiteY3"/>
              </a:cxn>
            </a:cxnLst>
            <a:rect b="b" l="l" r="r" t="t"/>
            <a:pathLst>
              <a:path h="3066130" w="2101914">
                <a:moveTo>
                  <a:pt x="0" y="0"/>
                </a:moveTo>
                <a:lnTo>
                  <a:pt x="2101914" y="0"/>
                </a:lnTo>
                <a:lnTo>
                  <a:pt x="2101914" y="3066130"/>
                </a:lnTo>
                <a:lnTo>
                  <a:pt x="0" y="3066130"/>
                </a:lnTo>
                <a:close/>
              </a:path>
            </a:pathLst>
          </a:custGeom>
          <a:noFill/>
          <a:ln w="19050">
            <a:noFill/>
          </a:ln>
        </p:spPr>
      </p:pic>
      <p:sp>
        <p:nvSpPr>
          <p:cNvPr id="47" name="矩形 55"/>
          <p:cNvSpPr/>
          <p:nvPr/>
        </p:nvSpPr>
        <p:spPr>
          <a:xfrm>
            <a:off x="1002509" y="5682392"/>
            <a:ext cx="10186984" cy="530352"/>
          </a:xfrm>
          <a:prstGeom prst="rect">
            <a:avLst/>
          </a:prstGeom>
        </p:spPr>
        <p:txBody>
          <a:bodyPr wrap="square">
            <a:spAutoFit/>
          </a:bodyPr>
          <a:lstStyle/>
          <a:p>
            <a:pPr algn="ctr">
              <a:lnSpc>
                <a:spcPct val="120000"/>
              </a:lnSpc>
            </a:pPr>
            <a:r>
              <a:rPr altLang="zh-CN" lang="zh-CN" sz="1200">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adipisicing elit, sed do eiusmod tempor incididunt ut labore et dolore magnaLorem ipsum dolor sit amet, consectetur adipisicing elit, sed do eiusmod tempor incididunt ut labore et dolore magna</a:t>
            </a:r>
          </a:p>
        </p:txBody>
      </p:sp>
      <p:grpSp>
        <p:nvGrpSpPr>
          <p:cNvPr id="48" name="组合 47"/>
          <p:cNvGrpSpPr/>
          <p:nvPr/>
        </p:nvGrpSpPr>
        <p:grpSpPr>
          <a:xfrm>
            <a:off x="3320287" y="1431113"/>
            <a:ext cx="2714078" cy="3959115"/>
            <a:chOff x="3320287" y="1160656"/>
            <a:chExt cx="2714078" cy="3959115"/>
          </a:xfrm>
          <a:gradFill>
            <a:gsLst>
              <a:gs pos="0">
                <a:srgbClr val="2A53C4"/>
              </a:gs>
              <a:gs pos="100000">
                <a:srgbClr val="F72862">
                  <a:alpha val="70000"/>
                </a:srgbClr>
              </a:gs>
            </a:gsLst>
            <a:lin ang="5400000" scaled="1"/>
          </a:gradFill>
        </p:grpSpPr>
        <p:sp>
          <p:nvSpPr>
            <p:cNvPr id="49" name="矩形 48"/>
            <p:cNvSpPr/>
            <p:nvPr/>
          </p:nvSpPr>
          <p:spPr>
            <a:xfrm>
              <a:off x="3320287" y="1160656"/>
              <a:ext cx="2714078" cy="3959115"/>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文本框 49"/>
            <p:cNvSpPr txBox="1"/>
            <p:nvPr/>
          </p:nvSpPr>
          <p:spPr>
            <a:xfrm>
              <a:off x="3799099" y="1586674"/>
              <a:ext cx="1756454" cy="762000"/>
            </a:xfrm>
            <a:prstGeom prst="rect">
              <a:avLst/>
            </a:prstGeom>
            <a:noFill/>
          </p:spPr>
          <p:txBody>
            <a:bodyPr rtlCol="0" wrap="square">
              <a:spAutoFit/>
            </a:bodyPr>
            <a:lstStyle/>
            <a:p>
              <a:pPr algn="ctr"/>
              <a:r>
                <a:rPr altLang="zh-CN" lang="en-US" smtClean="0" sz="4400">
                  <a:solidFill>
                    <a:schemeClr val="bg1"/>
                  </a:solidFill>
                  <a:latin charset="0" panose="020b0606030502030204" pitchFamily="34" typeface="HelveticaNeueLT Pro 67 MdCn"/>
                </a:rPr>
                <a:t>34%</a:t>
              </a:r>
            </a:p>
          </p:txBody>
        </p:sp>
        <p:cxnSp>
          <p:nvCxnSpPr>
            <p:cNvPr id="51" name="直接连接符 50"/>
            <p:cNvCxnSpPr/>
            <p:nvPr/>
          </p:nvCxnSpPr>
          <p:spPr>
            <a:xfrm>
              <a:off x="4025799" y="2548363"/>
              <a:ext cx="1303055" cy="0"/>
            </a:xfrm>
            <a:prstGeom prst="line">
              <a:avLst/>
            </a:prstGeom>
            <a:grp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3799099" y="2562962"/>
              <a:ext cx="1756454" cy="365760"/>
            </a:xfrm>
            <a:prstGeom prst="rect">
              <a:avLst/>
            </a:prstGeom>
            <a:noFill/>
          </p:spPr>
          <p:txBody>
            <a:bodyPr rtlCol="0" wrap="square">
              <a:spAutoFit/>
            </a:bodyPr>
            <a:lstStyle/>
            <a:p>
              <a:pPr algn="ctr"/>
              <a:r>
                <a:rPr altLang="zh-CN" b="1" lang="en-US" smtClean="0">
                  <a:solidFill>
                    <a:schemeClr val="bg1"/>
                  </a:solidFill>
                  <a:latin charset="-122" panose="020b0503020204020204" pitchFamily="34" typeface="微软雅黑"/>
                  <a:ea charset="-122" panose="020b0503020204020204" pitchFamily="34" typeface="微软雅黑"/>
                </a:rPr>
                <a:t>From 2014 </a:t>
              </a:r>
            </a:p>
          </p:txBody>
        </p:sp>
        <p:sp>
          <p:nvSpPr>
            <p:cNvPr id="53" name="矩形 52"/>
            <p:cNvSpPr/>
            <p:nvPr/>
          </p:nvSpPr>
          <p:spPr>
            <a:xfrm>
              <a:off x="3320288" y="3083558"/>
              <a:ext cx="2714076" cy="1499616"/>
            </a:xfrm>
            <a:prstGeom prst="rect">
              <a:avLst/>
            </a:prstGeom>
            <a:noFill/>
          </p:spPr>
          <p:txBody>
            <a:bodyPr wrap="square">
              <a:spAutoFit/>
            </a:bodyPr>
            <a:lstStyle/>
            <a:p>
              <a:pPr algn="ctr">
                <a:lnSpc>
                  <a:spcPct val="120000"/>
                </a:lnSpc>
              </a:pPr>
              <a:r>
                <a:rPr altLang="zh-CN" lang="zh-CN" sz="1100">
                  <a:solidFill>
                    <a:schemeClr val="bg1"/>
                  </a:solidFill>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adipisicing elit, sed do eiusmod tempor incididunt ut labore et dolore magnaLorem ipsum dolor sit amet, consectetur adipisicing elit, sed do eiusmod tempor incididunt ut labore et dolore magna</a:t>
              </a:r>
            </a:p>
          </p:txBody>
        </p:sp>
      </p:grpSp>
    </p:spTree>
    <p:extLst>
      <p:ext uri="{BB962C8B-B14F-4D97-AF65-F5344CB8AC3E}">
        <p14:creationId val="3683287357"/>
      </p:ext>
    </p:extLst>
  </p:cSld>
  <p:clrMapOvr>
    <a:masterClrMapping/>
  </p:clrMapOvr>
  <p:transition spd="slow">
    <p:push dir="u"/>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文本框 42"/>
          <p:cNvSpPr txBox="1"/>
          <p:nvPr/>
        </p:nvSpPr>
        <p:spPr>
          <a:xfrm>
            <a:off x="4315461" y="284396"/>
            <a:ext cx="3561080" cy="518160"/>
          </a:xfrm>
          <a:prstGeom prst="rect">
            <a:avLst/>
          </a:prstGeom>
          <a:noFill/>
        </p:spPr>
        <p:txBody>
          <a:bodyPr anchor="ctr" rtlCol="0" wrap="none">
            <a:spAutoFit/>
          </a:bodyPr>
          <a:lstStyle/>
          <a:p>
            <a:pPr algn="ctr"/>
            <a:r>
              <a:rPr altLang="zh-CN" lang="en-US" smtClean="0" sz="2800">
                <a:solidFill>
                  <a:srgbClr val="53BAE9"/>
                </a:solidFill>
                <a:latin charset="-122" panose="02010600040101010101" pitchFamily="2" typeface="华文细黑"/>
                <a:ea charset="-122" panose="02010600040101010101" pitchFamily="2" typeface="华文细黑"/>
              </a:rPr>
              <a:t>ADD YOUR TITLE HERE</a:t>
            </a:r>
          </a:p>
        </p:txBody>
      </p:sp>
      <p:sp>
        <p:nvSpPr>
          <p:cNvPr id="22" name="矩形 55"/>
          <p:cNvSpPr/>
          <p:nvPr/>
        </p:nvSpPr>
        <p:spPr>
          <a:xfrm>
            <a:off x="694920" y="4488839"/>
            <a:ext cx="3155735" cy="694944"/>
          </a:xfrm>
          <a:prstGeom prst="rect">
            <a:avLst/>
          </a:prstGeom>
        </p:spPr>
        <p:txBody>
          <a:bodyPr wrap="square">
            <a:spAutoFit/>
          </a:bodyPr>
          <a:lstStyle/>
          <a:p>
            <a:pPr>
              <a:lnSpc>
                <a:spcPct val="120000"/>
              </a:lnSpc>
            </a:pPr>
            <a:r>
              <a:rPr altLang="zh-CN" lang="zh-CN" sz="1100">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t>
            </a:r>
          </a:p>
          <a:p>
            <a:pPr>
              <a:lnSpc>
                <a:spcPct val="120000"/>
              </a:lnSpc>
            </a:pPr>
            <a:r>
              <a:rPr altLang="zh-CN" lang="zh-CN" sz="1100">
                <a:latin charset="-122" panose="02010600040101010101" pitchFamily="2" typeface="华文细黑"/>
                <a:ea charset="-122" panose="02010600040101010101" pitchFamily="2" typeface="华文细黑"/>
                <a:cs charset="0" panose="020b0606030504020204" pitchFamily="34" typeface="Open Sans"/>
                <a:sym charset="0" typeface="News Gothic MT"/>
              </a:rPr>
              <a:t>adipisicing elit, sed do eiusmod tempor </a:t>
            </a:r>
          </a:p>
          <a:p>
            <a:pPr>
              <a:lnSpc>
                <a:spcPct val="120000"/>
              </a:lnSpc>
            </a:pPr>
            <a:r>
              <a:rPr altLang="zh-CN" lang="zh-CN" sz="1100">
                <a:latin charset="-122" panose="02010600040101010101" pitchFamily="2" typeface="华文细黑"/>
                <a:ea charset="-122" panose="02010600040101010101" pitchFamily="2" typeface="华文细黑"/>
                <a:cs charset="0" panose="020b0606030504020204" pitchFamily="34" typeface="Open Sans"/>
                <a:sym charset="0" typeface="News Gothic MT"/>
              </a:rPr>
              <a:t>incididunt ut labore et dolore magna</a:t>
            </a:r>
          </a:p>
        </p:txBody>
      </p:sp>
      <p:cxnSp>
        <p:nvCxnSpPr>
          <p:cNvPr id="23" name="直接连接符 22"/>
          <p:cNvCxnSpPr/>
          <p:nvPr/>
        </p:nvCxnSpPr>
        <p:spPr>
          <a:xfrm>
            <a:off x="994818" y="5334263"/>
            <a:ext cx="2555939" cy="0"/>
          </a:xfrm>
          <a:prstGeom prst="line">
            <a:avLst/>
          </a:prstGeom>
          <a:ln>
            <a:solidFill>
              <a:srgbClr val="53BAE9"/>
            </a:solidFill>
            <a:prstDash val="sysDot"/>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847846" y="5527945"/>
            <a:ext cx="693398" cy="693398"/>
            <a:chOff x="1033538" y="3776927"/>
            <a:chExt cx="482721" cy="482721"/>
          </a:xfrm>
        </p:grpSpPr>
        <p:sp>
          <p:nvSpPr>
            <p:cNvPr id="25" name="Oval 59"/>
            <p:cNvSpPr/>
            <p:nvPr/>
          </p:nvSpPr>
          <p:spPr>
            <a:xfrm>
              <a:off x="1033538" y="3776927"/>
              <a:ext cx="482721" cy="48272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6" name="Group 60"/>
            <p:cNvGrpSpPr/>
            <p:nvPr/>
          </p:nvGrpSpPr>
          <p:grpSpPr>
            <a:xfrm>
              <a:off x="1101203" y="3848357"/>
              <a:ext cx="347391" cy="411291"/>
              <a:chOff x="1375885" y="1198807"/>
              <a:chExt cx="1009650" cy="1195367"/>
            </a:xfrm>
            <a:solidFill>
              <a:srgbClr val="FFC000"/>
            </a:solidFill>
          </p:grpSpPr>
          <p:grpSp>
            <p:nvGrpSpPr>
              <p:cNvPr id="27" name="Group 61"/>
              <p:cNvGrpSpPr/>
              <p:nvPr/>
            </p:nvGrpSpPr>
            <p:grpSpPr>
              <a:xfrm>
                <a:off x="1375885" y="1198807"/>
                <a:ext cx="1009650" cy="1139826"/>
                <a:chOff x="1368786" y="1195986"/>
                <a:chExt cx="1009650" cy="1139826"/>
              </a:xfrm>
              <a:grpFill/>
            </p:grpSpPr>
            <p:sp>
              <p:nvSpPr>
                <p:cNvPr id="29"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8" name="Freeform 62"/>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32" name="文本框 31"/>
          <p:cNvSpPr txBox="1"/>
          <p:nvPr/>
        </p:nvSpPr>
        <p:spPr>
          <a:xfrm>
            <a:off x="1579785" y="5585085"/>
            <a:ext cx="1841582" cy="579120"/>
          </a:xfrm>
          <a:prstGeom prst="rect">
            <a:avLst/>
          </a:prstGeom>
          <a:noFill/>
        </p:spPr>
        <p:txBody>
          <a:bodyPr anchor="ctr" rtlCol="0" wrap="square">
            <a:spAutoFit/>
          </a:bodyPr>
          <a:lstStyle/>
          <a:p>
            <a:r>
              <a:rPr altLang="zh-CN" lang="en-US" smtClean="0" sz="3200">
                <a:solidFill>
                  <a:srgbClr val="53BAE9"/>
                </a:solidFill>
                <a:latin charset="-122" panose="02010600040101010101" pitchFamily="2" typeface="华文细黑"/>
                <a:ea charset="-122" panose="02010600040101010101" pitchFamily="2" typeface="华文细黑"/>
              </a:rPr>
              <a:t>81,680</a:t>
            </a:r>
          </a:p>
        </p:txBody>
      </p:sp>
      <p:sp>
        <p:nvSpPr>
          <p:cNvPr id="33" name="矩形 55"/>
          <p:cNvSpPr/>
          <p:nvPr/>
        </p:nvSpPr>
        <p:spPr>
          <a:xfrm>
            <a:off x="4518132" y="4488839"/>
            <a:ext cx="3155735" cy="694944"/>
          </a:xfrm>
          <a:prstGeom prst="rect">
            <a:avLst/>
          </a:prstGeom>
        </p:spPr>
        <p:txBody>
          <a:bodyPr wrap="square">
            <a:spAutoFit/>
          </a:bodyPr>
          <a:lstStyle/>
          <a:p>
            <a:pPr>
              <a:lnSpc>
                <a:spcPct val="120000"/>
              </a:lnSpc>
            </a:pPr>
            <a:r>
              <a:rPr altLang="zh-CN" lang="zh-CN" sz="1100">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t>
            </a:r>
          </a:p>
          <a:p>
            <a:pPr>
              <a:lnSpc>
                <a:spcPct val="120000"/>
              </a:lnSpc>
            </a:pPr>
            <a:r>
              <a:rPr altLang="zh-CN" lang="zh-CN" sz="1100">
                <a:latin charset="-122" panose="02010600040101010101" pitchFamily="2" typeface="华文细黑"/>
                <a:ea charset="-122" panose="02010600040101010101" pitchFamily="2" typeface="华文细黑"/>
                <a:cs charset="0" panose="020b0606030504020204" pitchFamily="34" typeface="Open Sans"/>
                <a:sym charset="0" typeface="News Gothic MT"/>
              </a:rPr>
              <a:t>adipisicing elit, sed do eiusmod tempor </a:t>
            </a:r>
          </a:p>
          <a:p>
            <a:pPr>
              <a:lnSpc>
                <a:spcPct val="120000"/>
              </a:lnSpc>
            </a:pPr>
            <a:r>
              <a:rPr altLang="zh-CN" lang="zh-CN" sz="1100">
                <a:latin charset="-122" panose="02010600040101010101" pitchFamily="2" typeface="华文细黑"/>
                <a:ea charset="-122" panose="02010600040101010101" pitchFamily="2" typeface="华文细黑"/>
                <a:cs charset="0" panose="020b0606030504020204" pitchFamily="34" typeface="Open Sans"/>
                <a:sym charset="0" typeface="News Gothic MT"/>
              </a:rPr>
              <a:t>incididunt ut labore et dolore magna</a:t>
            </a:r>
          </a:p>
        </p:txBody>
      </p:sp>
      <p:cxnSp>
        <p:nvCxnSpPr>
          <p:cNvPr id="54" name="直接连接符 53"/>
          <p:cNvCxnSpPr/>
          <p:nvPr/>
        </p:nvCxnSpPr>
        <p:spPr>
          <a:xfrm>
            <a:off x="4818030" y="5334263"/>
            <a:ext cx="2555939" cy="0"/>
          </a:xfrm>
          <a:prstGeom prst="line">
            <a:avLst/>
          </a:prstGeom>
          <a:ln>
            <a:solidFill>
              <a:srgbClr val="53BAE9"/>
            </a:solidFill>
            <a:prstDash val="sysDot"/>
          </a:ln>
        </p:spPr>
        <p:style>
          <a:lnRef idx="1">
            <a:schemeClr val="accent1"/>
          </a:lnRef>
          <a:fillRef idx="0">
            <a:schemeClr val="accent1"/>
          </a:fillRef>
          <a:effectRef idx="0">
            <a:schemeClr val="accent1"/>
          </a:effectRef>
          <a:fontRef idx="minor">
            <a:schemeClr val="tx1"/>
          </a:fontRef>
        </p:style>
      </p:cxnSp>
      <p:sp>
        <p:nvSpPr>
          <p:cNvPr id="55" name="矩形 55"/>
          <p:cNvSpPr/>
          <p:nvPr/>
        </p:nvSpPr>
        <p:spPr>
          <a:xfrm>
            <a:off x="8341344" y="4488839"/>
            <a:ext cx="3155735" cy="694944"/>
          </a:xfrm>
          <a:prstGeom prst="rect">
            <a:avLst/>
          </a:prstGeom>
        </p:spPr>
        <p:txBody>
          <a:bodyPr wrap="square">
            <a:spAutoFit/>
          </a:bodyPr>
          <a:lstStyle/>
          <a:p>
            <a:pPr>
              <a:lnSpc>
                <a:spcPct val="120000"/>
              </a:lnSpc>
            </a:pPr>
            <a:r>
              <a:rPr altLang="zh-CN" lang="zh-CN" sz="1100">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t>
            </a:r>
          </a:p>
          <a:p>
            <a:pPr>
              <a:lnSpc>
                <a:spcPct val="120000"/>
              </a:lnSpc>
            </a:pPr>
            <a:r>
              <a:rPr altLang="zh-CN" lang="zh-CN" sz="1100">
                <a:latin charset="-122" panose="02010600040101010101" pitchFamily="2" typeface="华文细黑"/>
                <a:ea charset="-122" panose="02010600040101010101" pitchFamily="2" typeface="华文细黑"/>
                <a:cs charset="0" panose="020b0606030504020204" pitchFamily="34" typeface="Open Sans"/>
                <a:sym charset="0" typeface="News Gothic MT"/>
              </a:rPr>
              <a:t>adipisicing elit, sed do eiusmod tempor </a:t>
            </a:r>
          </a:p>
          <a:p>
            <a:pPr>
              <a:lnSpc>
                <a:spcPct val="120000"/>
              </a:lnSpc>
            </a:pPr>
            <a:r>
              <a:rPr altLang="zh-CN" lang="zh-CN" sz="1100">
                <a:latin charset="-122" panose="02010600040101010101" pitchFamily="2" typeface="华文细黑"/>
                <a:ea charset="-122" panose="02010600040101010101" pitchFamily="2" typeface="华文细黑"/>
                <a:cs charset="0" panose="020b0606030504020204" pitchFamily="34" typeface="Open Sans"/>
                <a:sym charset="0" typeface="News Gothic MT"/>
              </a:rPr>
              <a:t>incididunt ut labore et dolore magna</a:t>
            </a:r>
          </a:p>
        </p:txBody>
      </p:sp>
      <p:cxnSp>
        <p:nvCxnSpPr>
          <p:cNvPr id="56" name="直接连接符 55"/>
          <p:cNvCxnSpPr/>
          <p:nvPr/>
        </p:nvCxnSpPr>
        <p:spPr>
          <a:xfrm>
            <a:off x="8641243" y="5334263"/>
            <a:ext cx="2555939" cy="0"/>
          </a:xfrm>
          <a:prstGeom prst="line">
            <a:avLst/>
          </a:prstGeom>
          <a:ln>
            <a:solidFill>
              <a:srgbClr val="53BAE9"/>
            </a:solidFill>
            <a:prstDash val="sysDot"/>
          </a:ln>
        </p:spPr>
        <p:style>
          <a:lnRef idx="1">
            <a:schemeClr val="accent1"/>
          </a:lnRef>
          <a:fillRef idx="0">
            <a:schemeClr val="accent1"/>
          </a:fillRef>
          <a:effectRef idx="0">
            <a:schemeClr val="accent1"/>
          </a:effectRef>
          <a:fontRef idx="minor">
            <a:schemeClr val="tx1"/>
          </a:fontRef>
        </p:style>
      </p:cxnSp>
      <p:sp>
        <p:nvSpPr>
          <p:cNvPr id="57" name="矩形 39"/>
          <p:cNvSpPr/>
          <p:nvPr/>
        </p:nvSpPr>
        <p:spPr>
          <a:xfrm>
            <a:off x="847846" y="3597601"/>
            <a:ext cx="2830830" cy="304800"/>
          </a:xfrm>
          <a:prstGeom prst="rect">
            <a:avLst/>
          </a:prstGeom>
          <a:solidFill>
            <a:srgbClr val="53BAE9"/>
          </a:solidFill>
        </p:spPr>
        <p:txBody>
          <a:bodyPr wrap="none">
            <a:spAutoFit/>
          </a:bodyPr>
          <a:lstStyle/>
          <a:p>
            <a:r>
              <a:rPr altLang="zh-CN" b="1" lang="zh-CN" smtClean="0" sz="1400">
                <a:solidFill>
                  <a:schemeClr val="bg1"/>
                </a:solidFill>
                <a:latin charset="-122" panose="020b0503020204020204" pitchFamily="34" typeface="微软雅黑"/>
                <a:ea charset="-122" panose="020b0503020204020204" pitchFamily="34" typeface="微软雅黑"/>
                <a:sym charset="0" typeface="News Gothic MT"/>
              </a:rPr>
              <a:t>LOREM IPSUM DOLOR AMET </a:t>
            </a:r>
          </a:p>
        </p:txBody>
      </p:sp>
      <p:sp>
        <p:nvSpPr>
          <p:cNvPr id="58" name="矩形 57"/>
          <p:cNvSpPr/>
          <p:nvPr/>
        </p:nvSpPr>
        <p:spPr>
          <a:xfrm>
            <a:off x="847846" y="4081674"/>
            <a:ext cx="1933892" cy="304800"/>
          </a:xfrm>
          <a:prstGeom prst="rect">
            <a:avLst/>
          </a:prstGeom>
          <a:solidFill>
            <a:srgbClr val="53BAE9"/>
          </a:solidFill>
        </p:spPr>
        <p:txBody>
          <a:bodyPr wrap="none">
            <a:spAutoFit/>
          </a:bodyPr>
          <a:lstStyle/>
          <a:p>
            <a:r>
              <a:rPr altLang="zh-CN" b="1" lang="zh-CN" smtClean="0" sz="1400">
                <a:solidFill>
                  <a:schemeClr val="bg1"/>
                </a:solidFill>
                <a:latin charset="-122" panose="020b0503020204020204" pitchFamily="34" typeface="微软雅黑"/>
                <a:ea charset="-122" panose="020b0503020204020204" pitchFamily="34" typeface="微软雅黑"/>
                <a:sym charset="0" typeface="News Gothic MT"/>
              </a:rPr>
              <a:t>CONSECTETUR ELIT</a:t>
            </a:r>
          </a:p>
        </p:txBody>
      </p:sp>
      <p:sp>
        <p:nvSpPr>
          <p:cNvPr id="59" name="矩形 39"/>
          <p:cNvSpPr/>
          <p:nvPr/>
        </p:nvSpPr>
        <p:spPr>
          <a:xfrm>
            <a:off x="4671058" y="3597601"/>
            <a:ext cx="2830830" cy="304800"/>
          </a:xfrm>
          <a:prstGeom prst="rect">
            <a:avLst/>
          </a:prstGeom>
          <a:solidFill>
            <a:srgbClr val="53BAE9"/>
          </a:solidFill>
        </p:spPr>
        <p:txBody>
          <a:bodyPr wrap="none">
            <a:spAutoFit/>
          </a:bodyPr>
          <a:lstStyle/>
          <a:p>
            <a:r>
              <a:rPr altLang="zh-CN" b="1" lang="zh-CN" smtClean="0" sz="1400">
                <a:solidFill>
                  <a:schemeClr val="bg1"/>
                </a:solidFill>
                <a:latin charset="-122" panose="020b0503020204020204" pitchFamily="34" typeface="微软雅黑"/>
                <a:ea charset="-122" panose="020b0503020204020204" pitchFamily="34" typeface="微软雅黑"/>
                <a:sym charset="0" typeface="News Gothic MT"/>
              </a:rPr>
              <a:t>LOREM IPSUM DOLOR AMET </a:t>
            </a:r>
          </a:p>
        </p:txBody>
      </p:sp>
      <p:sp>
        <p:nvSpPr>
          <p:cNvPr id="60" name="矩形 59"/>
          <p:cNvSpPr/>
          <p:nvPr/>
        </p:nvSpPr>
        <p:spPr>
          <a:xfrm>
            <a:off x="4671058" y="4081674"/>
            <a:ext cx="1933892" cy="304800"/>
          </a:xfrm>
          <a:prstGeom prst="rect">
            <a:avLst/>
          </a:prstGeom>
          <a:solidFill>
            <a:srgbClr val="53BAE9"/>
          </a:solidFill>
        </p:spPr>
        <p:txBody>
          <a:bodyPr wrap="none">
            <a:spAutoFit/>
          </a:bodyPr>
          <a:lstStyle/>
          <a:p>
            <a:r>
              <a:rPr altLang="zh-CN" b="1" lang="zh-CN" smtClean="0" sz="1400">
                <a:solidFill>
                  <a:schemeClr val="bg1"/>
                </a:solidFill>
                <a:latin charset="-122" panose="020b0503020204020204" pitchFamily="34" typeface="微软雅黑"/>
                <a:ea charset="-122" panose="020b0503020204020204" pitchFamily="34" typeface="微软雅黑"/>
                <a:sym charset="0" typeface="News Gothic MT"/>
              </a:rPr>
              <a:t>CONSECTETUR ELIT</a:t>
            </a:r>
          </a:p>
        </p:txBody>
      </p:sp>
      <p:sp>
        <p:nvSpPr>
          <p:cNvPr id="61" name="矩形 39"/>
          <p:cNvSpPr/>
          <p:nvPr/>
        </p:nvSpPr>
        <p:spPr>
          <a:xfrm>
            <a:off x="8494270" y="3597601"/>
            <a:ext cx="2830830" cy="304800"/>
          </a:xfrm>
          <a:prstGeom prst="rect">
            <a:avLst/>
          </a:prstGeom>
          <a:solidFill>
            <a:srgbClr val="53BAE9"/>
          </a:solidFill>
        </p:spPr>
        <p:txBody>
          <a:bodyPr wrap="none">
            <a:spAutoFit/>
          </a:bodyPr>
          <a:lstStyle/>
          <a:p>
            <a:r>
              <a:rPr altLang="zh-CN" b="1" lang="zh-CN" smtClean="0" sz="1400">
                <a:solidFill>
                  <a:schemeClr val="bg1"/>
                </a:solidFill>
                <a:latin charset="-122" panose="020b0503020204020204" pitchFamily="34" typeface="微软雅黑"/>
                <a:ea charset="-122" panose="020b0503020204020204" pitchFamily="34" typeface="微软雅黑"/>
                <a:sym charset="0" typeface="News Gothic MT"/>
              </a:rPr>
              <a:t>LOREM IPSUM DOLOR AMET </a:t>
            </a:r>
          </a:p>
        </p:txBody>
      </p:sp>
      <p:sp>
        <p:nvSpPr>
          <p:cNvPr id="62" name="矩形 61"/>
          <p:cNvSpPr/>
          <p:nvPr/>
        </p:nvSpPr>
        <p:spPr>
          <a:xfrm>
            <a:off x="8494270" y="4081674"/>
            <a:ext cx="1933892" cy="304800"/>
          </a:xfrm>
          <a:prstGeom prst="rect">
            <a:avLst/>
          </a:prstGeom>
          <a:solidFill>
            <a:srgbClr val="53BAE9"/>
          </a:solidFill>
        </p:spPr>
        <p:txBody>
          <a:bodyPr wrap="none">
            <a:spAutoFit/>
          </a:bodyPr>
          <a:lstStyle/>
          <a:p>
            <a:r>
              <a:rPr altLang="zh-CN" b="1" lang="zh-CN" smtClean="0" sz="1400">
                <a:solidFill>
                  <a:schemeClr val="bg1"/>
                </a:solidFill>
                <a:latin charset="-122" panose="020b0503020204020204" pitchFamily="34" typeface="微软雅黑"/>
                <a:ea charset="-122" panose="020b0503020204020204" pitchFamily="34" typeface="微软雅黑"/>
                <a:sym charset="0" typeface="News Gothic MT"/>
              </a:rPr>
              <a:t>CONSECTETUR ELIT</a:t>
            </a:r>
          </a:p>
        </p:txBody>
      </p:sp>
      <p:grpSp>
        <p:nvGrpSpPr>
          <p:cNvPr id="63" name="组合 62"/>
          <p:cNvGrpSpPr/>
          <p:nvPr/>
        </p:nvGrpSpPr>
        <p:grpSpPr>
          <a:xfrm>
            <a:off x="4671058" y="5527945"/>
            <a:ext cx="693398" cy="693398"/>
            <a:chOff x="1033538" y="3776927"/>
            <a:chExt cx="482721" cy="482721"/>
          </a:xfrm>
        </p:grpSpPr>
        <p:sp>
          <p:nvSpPr>
            <p:cNvPr id="64" name="Oval 59"/>
            <p:cNvSpPr/>
            <p:nvPr/>
          </p:nvSpPr>
          <p:spPr>
            <a:xfrm>
              <a:off x="1033538" y="3776927"/>
              <a:ext cx="482721" cy="48272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5" name="Group 60"/>
            <p:cNvGrpSpPr/>
            <p:nvPr/>
          </p:nvGrpSpPr>
          <p:grpSpPr>
            <a:xfrm>
              <a:off x="1101203" y="3848357"/>
              <a:ext cx="347391" cy="411291"/>
              <a:chOff x="1375885" y="1198807"/>
              <a:chExt cx="1009650" cy="1195367"/>
            </a:xfrm>
            <a:solidFill>
              <a:srgbClr val="FFC000"/>
            </a:solidFill>
          </p:grpSpPr>
          <p:grpSp>
            <p:nvGrpSpPr>
              <p:cNvPr id="66" name="Group 61"/>
              <p:cNvGrpSpPr/>
              <p:nvPr/>
            </p:nvGrpSpPr>
            <p:grpSpPr>
              <a:xfrm>
                <a:off x="1375885" y="1198807"/>
                <a:ext cx="1009650" cy="1139826"/>
                <a:chOff x="1368786" y="1195986"/>
                <a:chExt cx="1009650" cy="1139826"/>
              </a:xfrm>
              <a:grpFill/>
            </p:grpSpPr>
            <p:sp>
              <p:nvSpPr>
                <p:cNvPr id="6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67" name="Freeform 62"/>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71" name="文本框 70"/>
          <p:cNvSpPr txBox="1"/>
          <p:nvPr/>
        </p:nvSpPr>
        <p:spPr>
          <a:xfrm>
            <a:off x="5402997" y="5585085"/>
            <a:ext cx="1841582" cy="579120"/>
          </a:xfrm>
          <a:prstGeom prst="rect">
            <a:avLst/>
          </a:prstGeom>
          <a:noFill/>
        </p:spPr>
        <p:txBody>
          <a:bodyPr anchor="ctr" rtlCol="0" wrap="square">
            <a:spAutoFit/>
          </a:bodyPr>
          <a:lstStyle/>
          <a:p>
            <a:r>
              <a:rPr altLang="zh-CN" lang="en-US" smtClean="0" sz="3200">
                <a:solidFill>
                  <a:srgbClr val="53BAE9"/>
                </a:solidFill>
                <a:latin charset="-122" panose="02010600040101010101" pitchFamily="2" typeface="华文细黑"/>
                <a:ea charset="-122" panose="02010600040101010101" pitchFamily="2" typeface="华文细黑"/>
              </a:rPr>
              <a:t>81,680</a:t>
            </a:r>
          </a:p>
        </p:txBody>
      </p:sp>
      <p:grpSp>
        <p:nvGrpSpPr>
          <p:cNvPr id="72" name="组合 71"/>
          <p:cNvGrpSpPr/>
          <p:nvPr/>
        </p:nvGrpSpPr>
        <p:grpSpPr>
          <a:xfrm>
            <a:off x="8494271" y="5527945"/>
            <a:ext cx="693398" cy="693398"/>
            <a:chOff x="1033538" y="3776927"/>
            <a:chExt cx="482721" cy="482721"/>
          </a:xfrm>
        </p:grpSpPr>
        <p:sp>
          <p:nvSpPr>
            <p:cNvPr id="73" name="Oval 59"/>
            <p:cNvSpPr/>
            <p:nvPr/>
          </p:nvSpPr>
          <p:spPr>
            <a:xfrm>
              <a:off x="1033538" y="3776927"/>
              <a:ext cx="482721" cy="48272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4" name="Group 60"/>
            <p:cNvGrpSpPr/>
            <p:nvPr/>
          </p:nvGrpSpPr>
          <p:grpSpPr>
            <a:xfrm>
              <a:off x="1101203" y="3848357"/>
              <a:ext cx="347391" cy="411291"/>
              <a:chOff x="1375885" y="1198807"/>
              <a:chExt cx="1009650" cy="1195367"/>
            </a:xfrm>
            <a:solidFill>
              <a:srgbClr val="FFC000"/>
            </a:solidFill>
          </p:grpSpPr>
          <p:grpSp>
            <p:nvGrpSpPr>
              <p:cNvPr id="75" name="Group 61"/>
              <p:cNvGrpSpPr/>
              <p:nvPr/>
            </p:nvGrpSpPr>
            <p:grpSpPr>
              <a:xfrm>
                <a:off x="1375885" y="1198807"/>
                <a:ext cx="1009650" cy="1139826"/>
                <a:chOff x="1368786" y="1195986"/>
                <a:chExt cx="1009650" cy="1139826"/>
              </a:xfrm>
              <a:grpFill/>
            </p:grpSpPr>
            <p:sp>
              <p:nvSpPr>
                <p:cNvPr id="77"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76" name="Freeform 62"/>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80" name="文本框 79"/>
          <p:cNvSpPr txBox="1"/>
          <p:nvPr/>
        </p:nvSpPr>
        <p:spPr>
          <a:xfrm>
            <a:off x="9226210" y="5585085"/>
            <a:ext cx="1841582" cy="579120"/>
          </a:xfrm>
          <a:prstGeom prst="rect">
            <a:avLst/>
          </a:prstGeom>
          <a:noFill/>
        </p:spPr>
        <p:txBody>
          <a:bodyPr anchor="ctr" rtlCol="0" wrap="square">
            <a:spAutoFit/>
          </a:bodyPr>
          <a:lstStyle/>
          <a:p>
            <a:r>
              <a:rPr altLang="zh-CN" lang="en-US" smtClean="0" sz="3200">
                <a:solidFill>
                  <a:srgbClr val="53BAE9"/>
                </a:solidFill>
                <a:latin charset="-122" panose="02010600040101010101" pitchFamily="2" typeface="华文细黑"/>
                <a:ea charset="-122" panose="02010600040101010101" pitchFamily="2" typeface="华文细黑"/>
              </a:rPr>
              <a:t>81,680</a:t>
            </a:r>
          </a:p>
        </p:txBody>
      </p:sp>
      <p:pic>
        <p:nvPicPr>
          <p:cNvPr id="81" name="图片 80"/>
          <p:cNvPicPr>
            <a:picLocks noChangeAspect="1"/>
          </p:cNvPicPr>
          <p:nvPr/>
        </p:nvPicPr>
        <p:blipFill>
          <a:blip r:embed="rId2">
            <a:extLst>
              <a:ext uri="{28A0092B-C50C-407E-A947-70E740481C1C}">
                <a14:useLocalDpi val="0"/>
              </a:ext>
            </a:extLst>
          </a:blip>
          <a:stretch>
            <a:fillRect/>
          </a:stretch>
        </p:blipFill>
        <p:spPr>
          <a:xfrm>
            <a:off x="910213" y="1583302"/>
            <a:ext cx="2725148" cy="1609483"/>
          </a:xfrm>
          <a:prstGeom prst="rect">
            <a:avLst/>
          </a:prstGeom>
        </p:spPr>
      </p:pic>
      <p:pic>
        <p:nvPicPr>
          <p:cNvPr id="82" name="图片 81"/>
          <p:cNvPicPr>
            <a:picLocks noChangeAspect="1"/>
          </p:cNvPicPr>
          <p:nvPr/>
        </p:nvPicPr>
        <p:blipFill>
          <a:blip r:embed="rId3">
            <a:extLst>
              <a:ext uri="{28A0092B-C50C-407E-A947-70E740481C1C}">
                <a14:useLocalDpi val="0"/>
              </a:ext>
            </a:extLst>
          </a:blip>
          <a:stretch>
            <a:fillRect/>
          </a:stretch>
        </p:blipFill>
        <p:spPr>
          <a:xfrm>
            <a:off x="4891935" y="1888128"/>
            <a:ext cx="2408129" cy="1304657"/>
          </a:xfrm>
          <a:prstGeom prst="rect">
            <a:avLst/>
          </a:prstGeom>
        </p:spPr>
      </p:pic>
      <p:pic>
        <p:nvPicPr>
          <p:cNvPr id="83" name="图片 82"/>
          <p:cNvPicPr>
            <a:picLocks noChangeAspect="1"/>
          </p:cNvPicPr>
          <p:nvPr/>
        </p:nvPicPr>
        <p:blipFill>
          <a:blip r:embed="rId4">
            <a:extLst>
              <a:ext uri="{28A0092B-C50C-407E-A947-70E740481C1C}">
                <a14:useLocalDpi val="0"/>
              </a:ext>
            </a:extLst>
          </a:blip>
          <a:stretch>
            <a:fillRect/>
          </a:stretch>
        </p:blipFill>
        <p:spPr>
          <a:xfrm>
            <a:off x="8742582" y="1235799"/>
            <a:ext cx="2353260" cy="1956986"/>
          </a:xfrm>
          <a:prstGeom prst="rect">
            <a:avLst/>
          </a:prstGeom>
        </p:spPr>
      </p:pic>
    </p:spTree>
    <p:extLst>
      <p:ext uri="{BB962C8B-B14F-4D97-AF65-F5344CB8AC3E}">
        <p14:creationId val="158016217"/>
      </p:ext>
    </p:extLst>
  </p:cSld>
  <p:clrMapOvr>
    <a:masterClrMapping/>
  </p:clrMapOvr>
  <p:transition spd="slow">
    <p:push dir="u"/>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53BAE9"/>
        </a:solidFill>
        <a:effectLst/>
      </p:bgPr>
    </p:bg>
    <p:spTree>
      <p:nvGrpSpPr>
        <p:cNvPr id="1" name=""/>
        <p:cNvGrpSpPr/>
        <p:nvPr/>
      </p:nvGrpSpPr>
      <p:grpSpPr>
        <a:xfrm>
          <a:off x="0" y="0"/>
          <a:ext cx="0" cy="0"/>
        </a:xfrm>
      </p:grpSpPr>
      <p:sp>
        <p:nvSpPr>
          <p:cNvPr id="4" name="椭圆 3"/>
          <p:cNvSpPr/>
          <p:nvPr/>
        </p:nvSpPr>
        <p:spPr>
          <a:xfrm rot="10800000">
            <a:off x="2551641" y="3295381"/>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rot="10800000">
            <a:off x="1913518" y="3328786"/>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rot="10800000">
            <a:off x="1342205" y="3362190"/>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rot="10800000">
            <a:off x="837701"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9373122" y="3295382"/>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10078054" y="3328787"/>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10716176" y="3362191"/>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11287490"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3245822" y="2834640"/>
            <a:ext cx="1097280" cy="1188720"/>
          </a:xfrm>
          <a:prstGeom prst="rect">
            <a:avLst/>
          </a:prstGeom>
          <a:noFill/>
        </p:spPr>
        <p:txBody>
          <a:bodyPr anchor="ctr" rtlCol="0" wrap="none">
            <a:spAutoFit/>
          </a:bodyPr>
          <a:lstStyle/>
          <a:p>
            <a:pPr algn="ctr"/>
            <a:r>
              <a:rPr altLang="zh-CN" lang="en-US" smtClean="0" sz="7200">
                <a:solidFill>
                  <a:schemeClr val="bg1"/>
                </a:solidFill>
                <a:latin charset="-122" panose="02010600040101010101" pitchFamily="2" typeface="华文细黑"/>
                <a:ea charset="-122" panose="02010600040101010101" pitchFamily="2" typeface="华文细黑"/>
              </a:rPr>
              <a:t>02</a:t>
            </a:r>
          </a:p>
        </p:txBody>
      </p:sp>
      <p:grpSp>
        <p:nvGrpSpPr>
          <p:cNvPr id="13" name="组合 12"/>
          <p:cNvGrpSpPr/>
          <p:nvPr/>
        </p:nvGrpSpPr>
        <p:grpSpPr>
          <a:xfrm>
            <a:off x="4560528" y="2811246"/>
            <a:ext cx="4440700" cy="1235508"/>
            <a:chOff x="4494727" y="2895096"/>
            <a:chExt cx="4440700" cy="1235508"/>
          </a:xfrm>
        </p:grpSpPr>
        <p:sp>
          <p:nvSpPr>
            <p:cNvPr id="14" name="文本框 13"/>
            <p:cNvSpPr txBox="1"/>
            <p:nvPr/>
          </p:nvSpPr>
          <p:spPr>
            <a:xfrm>
              <a:off x="4494727" y="2897924"/>
              <a:ext cx="4440700" cy="579120"/>
            </a:xfrm>
            <a:prstGeom prst="rect">
              <a:avLst/>
            </a:prstGeom>
            <a:noFill/>
          </p:spPr>
          <p:txBody>
            <a:bodyPr anchor="ctr" rtlCol="0" wrap="square">
              <a:spAutoFit/>
            </a:bodyPr>
            <a:lstStyle/>
            <a:p>
              <a:r>
                <a:rPr altLang="zh-CN" lang="en-US" sz="3200">
                  <a:solidFill>
                    <a:schemeClr val="bg1"/>
                  </a:solidFill>
                  <a:latin charset="-122" panose="020b0503020204020204" pitchFamily="34" typeface="微软雅黑"/>
                  <a:ea charset="-122" panose="020b0503020204020204" pitchFamily="34" typeface="微软雅黑"/>
                  <a:cs charset="0" panose="020b0604020202020204" pitchFamily="34" typeface="Arial"/>
                </a:rPr>
                <a:t>HEADLINE HERE</a:t>
              </a:r>
            </a:p>
          </p:txBody>
        </p:sp>
        <p:sp>
          <p:nvSpPr>
            <p:cNvPr id="15" name="矩形 14"/>
            <p:cNvSpPr/>
            <p:nvPr/>
          </p:nvSpPr>
          <p:spPr>
            <a:xfrm>
              <a:off x="4494726" y="3607384"/>
              <a:ext cx="4404574" cy="518160"/>
            </a:xfrm>
            <a:prstGeom prst="rect">
              <a:avLst/>
            </a:prstGeom>
          </p:spPr>
          <p:txBody>
            <a:bodyPr wrap="square">
              <a:spAutoFit/>
            </a:bodyPr>
            <a:lstStyle/>
            <a:p>
              <a:r>
                <a:rPr altLang="zh-CN" lang="en-US" sz="1400">
                  <a:solidFill>
                    <a:schemeClr val="bg1"/>
                  </a:solidFill>
                  <a:latin charset="-122" panose="02010600040101010101" pitchFamily="2" typeface="华文细黑"/>
                  <a:ea charset="-122" panose="02010600040101010101" pitchFamily="2" typeface="华文细黑"/>
                  <a:cs charset="0" panose="020b0604020202020204" pitchFamily="34" typeface="Arial"/>
                </a:rPr>
                <a:t>Thought for customer service "is the sacred mission of hi design.</a:t>
              </a:r>
            </a:p>
          </p:txBody>
        </p:sp>
        <p:cxnSp>
          <p:nvCxnSpPr>
            <p:cNvPr id="16" name="直接连接符 15"/>
            <p:cNvCxnSpPr/>
            <p:nvPr/>
          </p:nvCxnSpPr>
          <p:spPr>
            <a:xfrm>
              <a:off x="4494727" y="3504543"/>
              <a:ext cx="44045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a:xfrm>
            <a:off x="-1" y="4882636"/>
            <a:ext cx="12192001" cy="1975365"/>
          </a:xfrm>
          <a:custGeom>
            <a:gdLst>
              <a:gd fmla="*/ 4353340 w 12192001" name="connsiteX0"/>
              <a:gd fmla="*/ 0 h 1975365" name="connsiteY0"/>
              <a:gd fmla="*/ 5522941 w 12192001" name="connsiteX1"/>
              <a:gd fmla="*/ 551581 h 1975365" name="connsiteY1"/>
              <a:gd fmla="*/ 5532197 w 12192001" name="connsiteX2"/>
              <a:gd fmla="*/ 563959 h 1975365" name="connsiteY2"/>
              <a:gd fmla="*/ 5553053 w 12192001" name="connsiteX3"/>
              <a:gd fmla="*/ 553912 h 1975365" name="connsiteY3"/>
              <a:gd fmla="*/ 6143039 w 12192001" name="connsiteX4"/>
              <a:gd fmla="*/ 434799 h 1975365" name="connsiteY4"/>
              <a:gd fmla="*/ 7214812 w 12192001" name="connsiteX5"/>
              <a:gd fmla="*/ 878743 h 1975365" name="connsiteY5"/>
              <a:gd fmla="*/ 7274619 w 12192001" name="connsiteX6"/>
              <a:gd fmla="*/ 944547 h 1975365" name="connsiteY6"/>
              <a:gd fmla="*/ 7300992 w 12192001" name="connsiteX7"/>
              <a:gd fmla="*/ 901137 h 1975365" name="connsiteY7"/>
              <a:gd fmla="*/ 8776254 w 12192001" name="connsiteX8"/>
              <a:gd fmla="*/ 116746 h 1975365" name="connsiteY8"/>
              <a:gd fmla="*/ 10251516 w 12192001" name="connsiteX9"/>
              <a:gd fmla="*/ 901137 h 1975365" name="connsiteY9"/>
              <a:gd fmla="*/ 10255993 w 12192001" name="connsiteX10"/>
              <a:gd fmla="*/ 908506 h 1975365" name="connsiteY10"/>
              <a:gd fmla="*/ 10332727 w 12192001" name="connsiteX11"/>
              <a:gd fmla="*/ 824077 h 1975365" name="connsiteY11"/>
              <a:gd fmla="*/ 11404501 w 12192001" name="connsiteX12"/>
              <a:gd fmla="*/ 380133 h 1975365" name="connsiteY12"/>
              <a:gd fmla="*/ 12126982 w 12192001" name="connsiteX13"/>
              <a:gd fmla="*/ 563072 h 1975365" name="connsiteY13"/>
              <a:gd fmla="*/ 12192001 w 12192001" name="connsiteX14"/>
              <a:gd fmla="*/ 602572 h 1975365" name="connsiteY14"/>
              <a:gd fmla="*/ 12192001 w 12192001" name="connsiteX15"/>
              <a:gd fmla="*/ 1975365 h 1975365" name="connsiteY15"/>
              <a:gd fmla="*/ 0 w 12192001" name="connsiteX16"/>
              <a:gd fmla="*/ 1975365 h 1975365" name="connsiteY16"/>
              <a:gd fmla="*/ 0 w 12192001" name="connsiteX17"/>
              <a:gd fmla="*/ 204727 h 1975365" name="connsiteY17"/>
              <a:gd fmla="*/ 55205 w 12192001" name="connsiteX18"/>
              <a:gd fmla="*/ 207862 h 1975365" name="connsiteY18"/>
              <a:gd fmla="*/ 1223759 w 12192001" name="connsiteX19"/>
              <a:gd fmla="*/ 843689 h 1975365" name="connsiteY19"/>
              <a:gd fmla="*/ 1311523 w 12192001" name="connsiteX20"/>
              <a:gd fmla="*/ 961054 h 1975365" name="connsiteY20"/>
              <a:gd fmla="*/ 1316220 w 12192001" name="connsiteX21"/>
              <a:gd fmla="*/ 955887 h 1975365" name="connsiteY21"/>
              <a:gd fmla="*/ 2574237 w 12192001" name="connsiteX22"/>
              <a:gd fmla="*/ 434799 h 1975365" name="connsiteY22"/>
              <a:gd fmla="*/ 3103288 w 12192001" name="connsiteX23"/>
              <a:gd fmla="*/ 514784 h 1975365" name="connsiteY23"/>
              <a:gd fmla="*/ 3188753 w 12192001" name="connsiteX24"/>
              <a:gd fmla="*/ 546065 h 1975365" name="connsiteY24"/>
              <a:gd fmla="*/ 3281567 w 12192001" name="connsiteX25"/>
              <a:gd fmla="*/ 443944 h 1975365" name="connsiteY25"/>
              <a:gd fmla="*/ 4353340 w 12192001" name="connsiteX26"/>
              <a:gd fmla="*/ 0 h 197536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975365" w="12192001">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任意多边形 17"/>
          <p:cNvSpPr/>
          <p:nvPr/>
        </p:nvSpPr>
        <p:spPr>
          <a:xfrm>
            <a:off x="-1" y="5412809"/>
            <a:ext cx="12192000" cy="1445191"/>
          </a:xfrm>
          <a:custGeom>
            <a:gdLst>
              <a:gd fmla="*/ 3397688 w 12192000" name="connsiteX0"/>
              <a:gd fmla="*/ 0 h 1445191" name="connsiteY0"/>
              <a:gd fmla="*/ 4028686 w 12192000" name="connsiteX1"/>
              <a:gd fmla="*/ 335498 h 1445191" name="connsiteY1"/>
              <a:gd fmla="*/ 4064859 w 12192000" name="connsiteX2"/>
              <a:gd fmla="*/ 402142 h 1445191" name="connsiteY2"/>
              <a:gd fmla="*/ 4184991 w 12192000" name="connsiteX3"/>
              <a:gd fmla="*/ 336937 h 1445191" name="connsiteY3"/>
              <a:gd fmla="*/ 4481190 w 12192000" name="connsiteX4"/>
              <a:gd fmla="*/ 277137 h 1445191" name="connsiteY4"/>
              <a:gd fmla="*/ 5112188 w 12192000" name="connsiteX5"/>
              <a:gd fmla="*/ 612635 h 1445191" name="connsiteY5"/>
              <a:gd fmla="*/ 5112268 w 12192000" name="connsiteX6"/>
              <a:gd fmla="*/ 612785 h 1445191" name="connsiteY6"/>
              <a:gd fmla="*/ 5138627 w 12192000" name="connsiteX7"/>
              <a:gd fmla="*/ 564223 h 1445191" name="connsiteY7"/>
              <a:gd fmla="*/ 5943603 w 12192000" name="connsiteX8"/>
              <a:gd fmla="*/ 136221 h 1445191" name="connsiteY8"/>
              <a:gd fmla="*/ 6406326 w 12192000" name="connsiteX9"/>
              <a:gd fmla="*/ 253387 h 1445191" name="connsiteY9"/>
              <a:gd fmla="*/ 6446733 w 12192000" name="connsiteX10"/>
              <a:gd fmla="*/ 277935 h 1445191" name="connsiteY10"/>
              <a:gd fmla="*/ 6492158 w 12192000" name="connsiteX11"/>
              <a:gd fmla="*/ 222879 h 1445191" name="connsiteY11"/>
              <a:gd fmla="*/ 7030236 w 12192000" name="connsiteX12"/>
              <a:gd fmla="*/ 0 h 1445191" name="connsiteY12"/>
              <a:gd fmla="*/ 7568314 w 12192000" name="connsiteX13"/>
              <a:gd fmla="*/ 222879 h 1445191" name="connsiteY13"/>
              <a:gd fmla="*/ 7608074 w 12192000" name="connsiteX14"/>
              <a:gd fmla="*/ 271069 h 1445191" name="connsiteY14"/>
              <a:gd fmla="*/ 7616564 w 12192000" name="connsiteX15"/>
              <a:gd fmla="*/ 265911 h 1445191" name="connsiteY15"/>
              <a:gd fmla="*/ 8079289 w 12192000" name="connsiteX16"/>
              <a:gd fmla="*/ 148745 h 1445191" name="connsiteY16"/>
              <a:gd fmla="*/ 8813332 w 12192000" name="connsiteX17"/>
              <a:gd fmla="*/ 484217 h 1445191" name="connsiteY17"/>
              <a:gd fmla="*/ 8909108 w 12192000" name="connsiteX18"/>
              <a:gd fmla="*/ 615575 h 1445191" name="connsiteY18"/>
              <a:gd fmla="*/ 8910704 w 12192000" name="connsiteX19"/>
              <a:gd fmla="*/ 612634 h 1445191" name="connsiteY19"/>
              <a:gd fmla="*/ 9541702 w 12192000" name="connsiteX20"/>
              <a:gd fmla="*/ 277136 h 1445191" name="connsiteY20"/>
              <a:gd fmla="*/ 9967160 w 12192000" name="connsiteX21"/>
              <a:gd fmla="*/ 407095 h 1445191" name="connsiteY21"/>
              <a:gd fmla="*/ 9976306 w 12192000" name="connsiteX22"/>
              <a:gd fmla="*/ 414641 h 1445191" name="connsiteY22"/>
              <a:gd fmla="*/ 10019263 w 12192000" name="connsiteX23"/>
              <a:gd fmla="*/ 335498 h 1445191" name="connsiteY23"/>
              <a:gd fmla="*/ 10650261 w 12192000" name="connsiteX24"/>
              <a:gd fmla="*/ 0 h 1445191" name="connsiteY24"/>
              <a:gd fmla="*/ 11281259 w 12192000" name="connsiteX25"/>
              <a:gd fmla="*/ 335498 h 1445191" name="connsiteY25"/>
              <a:gd fmla="*/ 11306422 w 12192000" name="connsiteX26"/>
              <a:gd fmla="*/ 381858 h 1445191" name="connsiteY26"/>
              <a:gd fmla="*/ 11321378 w 12192000" name="connsiteX27"/>
              <a:gd fmla="*/ 369518 h 1445191" name="connsiteY27"/>
              <a:gd fmla="*/ 11746836 w 12192000" name="connsiteX28"/>
              <a:gd fmla="*/ 239559 h 1445191" name="connsiteY28"/>
              <a:gd fmla="*/ 12172294 w 12192000" name="connsiteX29"/>
              <a:gd fmla="*/ 369518 h 1445191" name="connsiteY29"/>
              <a:gd fmla="*/ 12192000 w 12192000" name="connsiteX30"/>
              <a:gd fmla="*/ 385777 h 1445191" name="connsiteY30"/>
              <a:gd fmla="*/ 12192000 w 12192000" name="connsiteX31"/>
              <a:gd fmla="*/ 1445191 h 1445191" name="connsiteY31"/>
              <a:gd fmla="*/ 0 w 12192000" name="connsiteX32"/>
              <a:gd fmla="*/ 1445191 h 1445191" name="connsiteY32"/>
              <a:gd fmla="*/ 0 w 12192000" name="connsiteX33"/>
              <a:gd fmla="*/ 52120 h 1445191" name="connsiteY33"/>
              <a:gd fmla="*/ 68550 w 12192000" name="connsiteX34"/>
              <a:gd fmla="*/ 79738 h 1445191" name="connsiteY34"/>
              <a:gd fmla="*/ 247175 w 12192000" name="connsiteX35"/>
              <a:gd fmla="*/ 184935 h 1445191" name="connsiteY35"/>
              <a:gd fmla="*/ 338186 w 12192000" name="connsiteX36"/>
              <a:gd fmla="*/ 253847 h 1445191" name="connsiteY36"/>
              <a:gd fmla="*/ 338943 w 12192000" name="connsiteX37"/>
              <a:gd fmla="*/ 253387 h 1445191" name="connsiteY37"/>
              <a:gd fmla="*/ 801669 w 12192000" name="connsiteX38"/>
              <a:gd fmla="*/ 136221 h 1445191" name="connsiteY38"/>
              <a:gd fmla="*/ 1631894 w 12192000" name="connsiteX39"/>
              <a:gd fmla="*/ 603610 h 1445191" name="connsiteY39"/>
              <a:gd fmla="*/ 1638578 w 12192000" name="connsiteX40"/>
              <a:gd fmla="*/ 617070 h 1445191" name="connsiteY40"/>
              <a:gd fmla="*/ 1711200 w 12192000" name="connsiteX41"/>
              <a:gd fmla="*/ 529051 h 1445191" name="connsiteY41"/>
              <a:gd fmla="*/ 2289136 w 12192000" name="connsiteX42"/>
              <a:gd fmla="*/ 289663 h 1445191" name="connsiteY42"/>
              <a:gd fmla="*/ 2695964 w 12192000" name="connsiteX43"/>
              <a:gd fmla="*/ 397949 h 1445191" name="connsiteY43"/>
              <a:gd fmla="*/ 2722727 w 12192000" name="connsiteX44"/>
              <a:gd fmla="*/ 416495 h 1445191" name="connsiteY44"/>
              <a:gd fmla="*/ 2766691 w 12192000" name="connsiteX45"/>
              <a:gd fmla="*/ 335498 h 1445191" name="connsiteY45"/>
              <a:gd fmla="*/ 3397688 w 12192000" name="connsiteX46"/>
              <a:gd fmla="*/ 0 h 1445191" name="connsiteY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b="b" l="l" r="r" t="t"/>
            <a:pathLst>
              <a:path h="1445191" w="12192000">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任意多边形 18"/>
          <p:cNvSpPr/>
          <p:nvPr/>
        </p:nvSpPr>
        <p:spPr>
          <a:xfrm>
            <a:off x="1" y="5724661"/>
            <a:ext cx="12191999" cy="1133339"/>
          </a:xfrm>
          <a:custGeom>
            <a:gdLst>
              <a:gd fmla="*/ 4324187 w 12191999" name="connsiteX0"/>
              <a:gd fmla="*/ 0 h 1133339" name="connsiteY0"/>
              <a:gd fmla="*/ 4828786 w 12191999" name="connsiteX1"/>
              <a:gd fmla="*/ 268294 h 1133339" name="connsiteY1"/>
              <a:gd fmla="*/ 4852161 w 12191999" name="connsiteX2"/>
              <a:gd fmla="*/ 311359 h 1133339" name="connsiteY2"/>
              <a:gd fmla="*/ 4874652 w 12191999" name="connsiteX3"/>
              <a:gd fmla="*/ 309092 h 1133339" name="connsiteY3"/>
              <a:gd fmla="*/ 5307165 w 12191999" name="connsiteX4"/>
              <a:gd fmla="*/ 539058 h 1133339" name="connsiteY4"/>
              <a:gd fmla="*/ 5334082 w 12191999" name="connsiteX5"/>
              <a:gd fmla="*/ 588645 h 1133339" name="connsiteY5"/>
              <a:gd fmla="*/ 5405825 w 12191999" name="connsiteX6"/>
              <a:gd fmla="*/ 549703 h 1133339" name="connsiteY6"/>
              <a:gd fmla="*/ 5608854 w 12191999" name="connsiteX7"/>
              <a:gd fmla="*/ 508714 h 1133339" name="connsiteY7"/>
              <a:gd fmla="*/ 5653102 w 12191999" name="connsiteX8"/>
              <a:gd fmla="*/ 512618 h 1133339" name="connsiteY8"/>
              <a:gd fmla="*/ 5684350 w 12191999" name="connsiteX9"/>
              <a:gd fmla="*/ 474742 h 1133339" name="connsiteY9"/>
              <a:gd fmla="*/ 6053173 w 12191999" name="connsiteX10"/>
              <a:gd fmla="*/ 321971 h 1133339" name="connsiteY10"/>
              <a:gd fmla="*/ 6256201 w 12191999" name="connsiteX11"/>
              <a:gd fmla="*/ 362960 h 1133339" name="connsiteY11"/>
              <a:gd fmla="*/ 6335091 w 12191999" name="connsiteX12"/>
              <a:gd fmla="*/ 405780 h 1133339" name="connsiteY12"/>
              <a:gd fmla="*/ 6344312 w 12191999" name="connsiteX13"/>
              <a:gd fmla="*/ 398172 h 1133339" name="connsiteY13"/>
              <a:gd fmla="*/ 6635938 w 12191999" name="connsiteX14"/>
              <a:gd fmla="*/ 309092 h 1133339" name="connsiteY14"/>
              <a:gd fmla="*/ 7004761 w 12191999" name="connsiteX15"/>
              <a:gd fmla="*/ 461863 h 1133339" name="connsiteY15"/>
              <a:gd fmla="*/ 7041595 w 12191999" name="connsiteX16"/>
              <a:gd fmla="*/ 506507 h 1133339" name="connsiteY16"/>
              <a:gd fmla="*/ 7048024 w 12191999" name="connsiteX17"/>
              <a:gd fmla="*/ 501203 h 1133339" name="connsiteY17"/>
              <a:gd fmla="*/ 7339652 w 12191999" name="connsiteX18"/>
              <a:gd fmla="*/ 412123 h 1133339" name="connsiteY18"/>
              <a:gd fmla="*/ 7820257 w 12191999" name="connsiteX19"/>
              <a:gd fmla="*/ 730689 h 1133339" name="connsiteY19"/>
              <a:gd fmla="*/ 7823882 w 12191999" name="connsiteX20"/>
              <a:gd fmla="*/ 742369 h 1133339" name="connsiteY20"/>
              <a:gd fmla="*/ 7829379 w 12191999" name="connsiteX21"/>
              <a:gd fmla="*/ 732242 h 1133339" name="connsiteY21"/>
              <a:gd fmla="*/ 8261893 w 12191999" name="connsiteX22"/>
              <a:gd fmla="*/ 502276 h 1133339" name="connsiteY22"/>
              <a:gd fmla="*/ 8441234 w 12191999" name="connsiteX23"/>
              <a:gd fmla="*/ 533926 h 1133339" name="connsiteY23"/>
              <a:gd fmla="*/ 8512634 w 12191999" name="connsiteX24"/>
              <a:gd fmla="*/ 567236 h 1133339" name="connsiteY24"/>
              <a:gd fmla="*/ 8534598 w 12191999" name="connsiteX25"/>
              <a:gd fmla="*/ 526771 h 1133339" name="connsiteY25"/>
              <a:gd fmla="*/ 8840079 w 12191999" name="connsiteX26"/>
              <a:gd fmla="*/ 364348 h 1133339" name="connsiteY26"/>
              <a:gd fmla="*/ 9145560 w 12191999" name="connsiteX27"/>
              <a:gd fmla="*/ 526771 h 1133339" name="connsiteY27"/>
              <a:gd fmla="*/ 9164773 w 12191999" name="connsiteX28"/>
              <a:gd fmla="*/ 562169 h 1133339" name="connsiteY28"/>
              <a:gd fmla="*/ 9187740 w 12191999" name="connsiteX29"/>
              <a:gd fmla="*/ 549703 h 1133339" name="connsiteY29"/>
              <a:gd fmla="*/ 9390768 w 12191999" name="connsiteX30"/>
              <a:gd fmla="*/ 508714 h 1133339" name="connsiteY30"/>
              <a:gd fmla="*/ 9836849 w 12191999" name="connsiteX31"/>
              <a:gd fmla="*/ 759843 h 1133339" name="connsiteY31"/>
              <a:gd fmla="*/ 9846695 w 12191999" name="connsiteX32"/>
              <a:gd fmla="*/ 779672 h 1133339" name="connsiteY32"/>
              <a:gd fmla="*/ 9859902 w 12191999" name="connsiteX33"/>
              <a:gd fmla="*/ 737128 h 1133339" name="connsiteY33"/>
              <a:gd fmla="*/ 10340506 w 12191999" name="connsiteX34"/>
              <a:gd fmla="*/ 418562 h 1133339" name="connsiteY34"/>
              <a:gd fmla="*/ 10543534 w 12191999" name="connsiteX35"/>
              <a:gd fmla="*/ 459551 h 1133339" name="connsiteY35"/>
              <a:gd fmla="*/ 10626367 w 12191999" name="connsiteX36"/>
              <a:gd fmla="*/ 504512 h 1133339" name="connsiteY36"/>
              <a:gd fmla="*/ 10672181 w 12191999" name="connsiteX37"/>
              <a:gd fmla="*/ 448985 h 1133339" name="connsiteY37"/>
              <a:gd fmla="*/ 11041003 w 12191999" name="connsiteX38"/>
              <a:gd fmla="*/ 296214 h 1133339" name="connsiteY38"/>
              <a:gd fmla="*/ 11332631 w 12191999" name="connsiteX39"/>
              <a:gd fmla="*/ 385294 h 1133339" name="connsiteY39"/>
              <a:gd fmla="*/ 11371408 w 12191999" name="connsiteX40"/>
              <a:gd fmla="*/ 417288 h 1133339" name="connsiteY40"/>
              <a:gd fmla="*/ 11406247 w 12191999" name="connsiteX41"/>
              <a:gd fmla="*/ 398377 h 1133339" name="connsiteY41"/>
              <a:gd fmla="*/ 11609275 w 12191999" name="connsiteX42"/>
              <a:gd fmla="*/ 357388 h 1133339" name="connsiteY42"/>
              <a:gd fmla="*/ 12089879 w 12191999" name="connsiteX43"/>
              <a:gd fmla="*/ 675954 h 1133339" name="connsiteY43"/>
              <a:gd fmla="*/ 12109865 w 12191999" name="connsiteX44"/>
              <a:gd fmla="*/ 740336 h 1133339" name="connsiteY44"/>
              <a:gd fmla="*/ 12187741 w 12191999" name="connsiteX45"/>
              <a:gd fmla="*/ 732486 h 1133339" name="connsiteY45"/>
              <a:gd fmla="*/ 12191999 w 12191999" name="connsiteX46"/>
              <a:gd fmla="*/ 732755 h 1133339" name="connsiteY46"/>
              <a:gd fmla="*/ 12191999 w 12191999" name="connsiteX47"/>
              <a:gd fmla="*/ 1133339 h 1133339" name="connsiteY47"/>
              <a:gd fmla="*/ 0 w 12191999" name="connsiteX48"/>
              <a:gd fmla="*/ 1133339 h 1133339" name="connsiteY48"/>
              <a:gd fmla="*/ 0 w 12191999" name="connsiteX49"/>
              <a:gd fmla="*/ 662259 h 1133339" name="connsiteY49"/>
              <a:gd fmla="*/ 35270 w 12191999" name="connsiteX50"/>
              <a:gd fmla="*/ 627821 h 1133339" name="connsiteY50"/>
              <a:gd fmla="*/ 367052 w 12191999" name="connsiteX51"/>
              <a:gd fmla="*/ 508714 h 1133339" name="connsiteY51"/>
              <a:gd fmla="*/ 761454 w 12191999" name="connsiteX52"/>
              <a:gd fmla="*/ 688964 h 1133339" name="connsiteY52"/>
              <a:gd fmla="*/ 765322 w 12191999" name="connsiteX53"/>
              <a:gd fmla="*/ 694269 h 1133339" name="connsiteY53"/>
              <a:gd fmla="*/ 779363 w 12191999" name="connsiteX54"/>
              <a:gd fmla="*/ 668401 h 1133339" name="connsiteY54"/>
              <a:gd fmla="*/ 1249255 w 12191999" name="connsiteX55"/>
              <a:gd fmla="*/ 418562 h 1133339" name="connsiteY55"/>
              <a:gd fmla="*/ 1469828 w 12191999" name="connsiteX56"/>
              <a:gd fmla="*/ 463094 h 1133339" name="connsiteY56"/>
              <a:gd fmla="*/ 1529039 w 12191999" name="connsiteX57"/>
              <a:gd fmla="*/ 495232 h 1133339" name="connsiteY57"/>
              <a:gd fmla="*/ 1556571 w 12191999" name="connsiteX58"/>
              <a:gd fmla="*/ 461863 h 1133339" name="connsiteY58"/>
              <a:gd fmla="*/ 1925393 w 12191999" name="connsiteX59"/>
              <a:gd fmla="*/ 309092 h 1133339" name="connsiteY59"/>
              <a:gd fmla="*/ 2128421 w 12191999" name="connsiteX60"/>
              <a:gd fmla="*/ 350081 h 1133339" name="connsiteY60"/>
              <a:gd fmla="*/ 2211864 w 12191999" name="connsiteX61"/>
              <a:gd fmla="*/ 395372 h 1133339" name="connsiteY61"/>
              <a:gd fmla="*/ 2265051 w 12191999" name="connsiteX62"/>
              <a:gd fmla="*/ 366503 h 1133339" name="connsiteY62"/>
              <a:gd fmla="*/ 2485624 w 12191999" name="connsiteX63"/>
              <a:gd fmla="*/ 321971 h 1133339" name="connsiteY63"/>
              <a:gd fmla="*/ 3007763 w 12191999" name="connsiteX64"/>
              <a:gd fmla="*/ 668067 h 1133339" name="connsiteY64"/>
              <a:gd fmla="*/ 3028976 w 12191999" name="connsiteX65"/>
              <a:gd fmla="*/ 736404 h 1133339" name="connsiteY65"/>
              <a:gd fmla="*/ 3043766 w 12191999" name="connsiteX66"/>
              <a:gd fmla="*/ 731813 h 1133339" name="connsiteY66"/>
              <a:gd fmla="*/ 3148886 w 12191999" name="connsiteX67"/>
              <a:gd fmla="*/ 721216 h 1133339" name="connsiteY67"/>
              <a:gd fmla="*/ 3166919 w 12191999" name="connsiteX68"/>
              <a:gd fmla="*/ 722353 h 1133339" name="connsiteY68"/>
              <a:gd fmla="*/ 3196314 w 12191999" name="connsiteX69"/>
              <a:gd fmla="*/ 627658 h 1133339" name="connsiteY69"/>
              <a:gd fmla="*/ 3676918 w 12191999" name="connsiteX70"/>
              <a:gd fmla="*/ 309092 h 1133339" name="connsiteY70"/>
              <a:gd fmla="*/ 3782038 w 12191999" name="connsiteX71"/>
              <a:gd fmla="*/ 319689 h 1133339" name="connsiteY71"/>
              <a:gd fmla="*/ 3790298 w 12191999" name="connsiteX72"/>
              <a:gd fmla="*/ 322253 h 1133339" name="connsiteY72"/>
              <a:gd fmla="*/ 3819586 w 12191999" name="connsiteX73"/>
              <a:gd fmla="*/ 268294 h 1133339" name="connsiteY73"/>
              <a:gd fmla="*/ 4324187 w 12191999" name="connsiteX74"/>
              <a:gd fmla="*/ 0 h 1133339" name="connsiteY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b="b" l="l" r="r" t="t"/>
            <a:pathLst>
              <a:path h="1133339" w="1219199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任意多边形 19"/>
          <p:cNvSpPr/>
          <p:nvPr/>
        </p:nvSpPr>
        <p:spPr>
          <a:xfrm rot="900000">
            <a:off x="8239736" y="1178883"/>
            <a:ext cx="636415" cy="440024"/>
          </a:xfrm>
          <a:custGeom>
            <a:gdLst>
              <a:gd fmla="*/ 811844 w 815110" name="connsiteX0"/>
              <a:gd fmla="*/ 0 h 753851" name="connsiteY0"/>
              <a:gd fmla="*/ 811221 w 815110" name="connsiteX1"/>
              <a:gd fmla="*/ 3357 h 753851" name="connsiteY1"/>
              <a:gd fmla="*/ 815110 w 815110" name="connsiteX2"/>
              <a:gd fmla="*/ 1718 h 753851" name="connsiteY2"/>
              <a:gd fmla="*/ 810512 w 815110" name="connsiteX3"/>
              <a:gd fmla="*/ 7176 h 753851" name="connsiteY3"/>
              <a:gd fmla="*/ 674407 w 815110" name="connsiteX4"/>
              <a:gd fmla="*/ 740510 h 753851" name="connsiteY4"/>
              <a:gd fmla="*/ 421276 w 815110" name="connsiteX5"/>
              <a:gd fmla="*/ 621270 h 753851" name="connsiteY5"/>
              <a:gd fmla="*/ 293771 w 815110" name="connsiteX6"/>
              <a:gd fmla="*/ 753851 h 753851" name="connsiteY6"/>
              <a:gd fmla="*/ 336279 w 815110" name="connsiteX7"/>
              <a:gd fmla="*/ 581231 h 753851" name="connsiteY7"/>
              <a:gd fmla="*/ 335005 w 815110" name="connsiteX8"/>
              <a:gd fmla="*/ 580631 h 753851" name="connsiteY8"/>
              <a:gd fmla="*/ 337035 w 815110" name="connsiteX9"/>
              <a:gd fmla="*/ 578159 h 753851" name="connsiteY9"/>
              <a:gd fmla="*/ 337278 w 815110" name="connsiteX10"/>
              <a:gd fmla="*/ 577173 h 753851" name="connsiteY10"/>
              <a:gd fmla="*/ 337691 w 815110" name="connsiteX11"/>
              <a:gd fmla="*/ 577360 h 753851" name="connsiteY11"/>
              <a:gd fmla="*/ 628627 w 815110" name="connsiteX12"/>
              <a:gd fmla="*/ 223097 h 753851" name="connsiteY12"/>
              <a:gd fmla="*/ 609342 w 815110" name="connsiteX13"/>
              <a:gd fmla="*/ 245991 h 753851" name="connsiteY13"/>
              <a:gd fmla="*/ 266398 w 815110" name="connsiteX14"/>
              <a:gd fmla="*/ 517542 h 753851" name="connsiteY14"/>
              <a:gd fmla="*/ 0 w 815110" name="connsiteX15"/>
              <a:gd fmla="*/ 345175 h 753851" name="connsiteY15"/>
              <a:gd fmla="*/ 807958 w 815110" name="connsiteX16"/>
              <a:gd fmla="*/ 4731 h 753851"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753851" w="815110">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089865458"/>
      </p:ext>
    </p:extLst>
  </p:cSld>
  <p:clrMapOvr>
    <a:masterClrMapping/>
  </p:clrMapOvr>
  <p:transition spd="slow">
    <p:push dir="u"/>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文本框 42"/>
          <p:cNvSpPr txBox="1"/>
          <p:nvPr/>
        </p:nvSpPr>
        <p:spPr>
          <a:xfrm>
            <a:off x="4315461" y="284396"/>
            <a:ext cx="3561080" cy="518160"/>
          </a:xfrm>
          <a:prstGeom prst="rect">
            <a:avLst/>
          </a:prstGeom>
          <a:noFill/>
        </p:spPr>
        <p:txBody>
          <a:bodyPr anchor="ctr" rtlCol="0" wrap="none">
            <a:spAutoFit/>
          </a:bodyPr>
          <a:lstStyle/>
          <a:p>
            <a:pPr algn="ctr"/>
            <a:r>
              <a:rPr altLang="zh-CN" lang="en-US" smtClean="0" sz="2800">
                <a:solidFill>
                  <a:srgbClr val="53BAE9"/>
                </a:solidFill>
                <a:latin charset="-122" panose="02010600040101010101" pitchFamily="2" typeface="华文细黑"/>
                <a:ea charset="-122" panose="02010600040101010101" pitchFamily="2" typeface="华文细黑"/>
              </a:rPr>
              <a:t>ADD YOUR TITLE HERE</a:t>
            </a:r>
          </a:p>
        </p:txBody>
      </p:sp>
      <p:sp>
        <p:nvSpPr>
          <p:cNvPr id="84" name="椭圆 83"/>
          <p:cNvSpPr/>
          <p:nvPr/>
        </p:nvSpPr>
        <p:spPr>
          <a:xfrm>
            <a:off x="966968" y="2138707"/>
            <a:ext cx="2240823" cy="2240824"/>
          </a:xfrm>
          <a:prstGeom prst="ellipse">
            <a:avLst/>
          </a:prstGeom>
          <a:solidFill>
            <a:srgbClr val="53BAE9"/>
          </a:solidFill>
          <a:ln w="38100">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文本框 84"/>
          <p:cNvSpPr txBox="1"/>
          <p:nvPr/>
        </p:nvSpPr>
        <p:spPr>
          <a:xfrm>
            <a:off x="1121935" y="2787467"/>
            <a:ext cx="1930890" cy="640080"/>
          </a:xfrm>
          <a:prstGeom prst="rect">
            <a:avLst/>
          </a:prstGeom>
          <a:noFill/>
        </p:spPr>
        <p:txBody>
          <a:bodyPr anchor="ctr" rtlCol="0" wrap="square">
            <a:spAutoFit/>
          </a:bodyPr>
          <a:lstStyle>
            <a:defPPr>
              <a:defRPr lang="zh-CN"/>
            </a:defPPr>
            <a:lvl1pPr algn="ctr">
              <a:defRPr sz="3600">
                <a:solidFill>
                  <a:schemeClr val="bg1"/>
                </a:solidFill>
                <a:latin charset="0" panose="020b0606030502030204" pitchFamily="34" typeface="HelveticaNeueLT Pro 67 MdCn"/>
              </a:defRPr>
            </a:lvl1pPr>
          </a:lstStyle>
          <a:p>
            <a:r>
              <a:rPr altLang="zh-CN" lang="en-US">
                <a:latin charset="-122" panose="02010600040101010101" pitchFamily="2" typeface="华文细黑"/>
                <a:ea charset="-122" panose="02010600040101010101" pitchFamily="2" typeface="华文细黑"/>
              </a:rPr>
              <a:t>9,300</a:t>
            </a:r>
          </a:p>
        </p:txBody>
      </p:sp>
      <p:sp>
        <p:nvSpPr>
          <p:cNvPr id="86" name="文本框 85"/>
          <p:cNvSpPr txBox="1"/>
          <p:nvPr/>
        </p:nvSpPr>
        <p:spPr>
          <a:xfrm>
            <a:off x="1526383" y="3513259"/>
            <a:ext cx="1121995" cy="396240"/>
          </a:xfrm>
          <a:prstGeom prst="rect">
            <a:avLst/>
          </a:prstGeom>
          <a:noFill/>
        </p:spPr>
        <p:txBody>
          <a:bodyPr anchor="ctr" rtlCol="0" wrap="square">
            <a:spAutoFit/>
          </a:bodyPr>
          <a:lstStyle/>
          <a:p>
            <a:pPr algn="ctr"/>
            <a:r>
              <a:rPr altLang="zh-CN" lang="en-US" smtClean="0" sz="2000">
                <a:solidFill>
                  <a:schemeClr val="bg1"/>
                </a:solidFill>
                <a:latin charset="-122" panose="02010600040101010101" pitchFamily="2" typeface="华文细黑"/>
                <a:ea charset="-122" panose="02010600040101010101" pitchFamily="2" typeface="华文细黑"/>
              </a:rPr>
              <a:t>Million</a:t>
            </a:r>
          </a:p>
        </p:txBody>
      </p:sp>
      <p:sp>
        <p:nvSpPr>
          <p:cNvPr id="87" name="椭圆 86"/>
          <p:cNvSpPr/>
          <p:nvPr/>
        </p:nvSpPr>
        <p:spPr>
          <a:xfrm>
            <a:off x="4975588" y="2138707"/>
            <a:ext cx="2240823" cy="2240824"/>
          </a:xfrm>
          <a:prstGeom prst="ellipse">
            <a:avLst/>
          </a:prstGeom>
          <a:solidFill>
            <a:srgbClr val="53BAE9"/>
          </a:solidFill>
          <a:ln w="38100">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文本框 87"/>
          <p:cNvSpPr txBox="1"/>
          <p:nvPr/>
        </p:nvSpPr>
        <p:spPr>
          <a:xfrm>
            <a:off x="5130555" y="2787467"/>
            <a:ext cx="1930890" cy="640080"/>
          </a:xfrm>
          <a:prstGeom prst="rect">
            <a:avLst/>
          </a:prstGeom>
          <a:noFill/>
        </p:spPr>
        <p:txBody>
          <a:bodyPr anchor="ctr" rtlCol="0" wrap="square">
            <a:spAutoFit/>
          </a:bodyPr>
          <a:lstStyle/>
          <a:p>
            <a:pPr algn="ctr"/>
            <a:r>
              <a:rPr altLang="zh-CN" lang="en-US" smtClean="0" sz="3600">
                <a:solidFill>
                  <a:schemeClr val="bg1"/>
                </a:solidFill>
                <a:latin charset="-122" panose="02010600040101010101" pitchFamily="2" typeface="华文细黑"/>
                <a:ea charset="-122" panose="02010600040101010101" pitchFamily="2" typeface="华文细黑"/>
              </a:rPr>
              <a:t>3,500</a:t>
            </a:r>
          </a:p>
        </p:txBody>
      </p:sp>
      <p:sp>
        <p:nvSpPr>
          <p:cNvPr id="89" name="文本框 88"/>
          <p:cNvSpPr txBox="1"/>
          <p:nvPr/>
        </p:nvSpPr>
        <p:spPr>
          <a:xfrm>
            <a:off x="5535003" y="3513259"/>
            <a:ext cx="1121995" cy="396240"/>
          </a:xfrm>
          <a:prstGeom prst="rect">
            <a:avLst/>
          </a:prstGeom>
          <a:noFill/>
        </p:spPr>
        <p:txBody>
          <a:bodyPr anchor="ctr" rtlCol="0" wrap="square">
            <a:spAutoFit/>
          </a:bodyPr>
          <a:lstStyle>
            <a:defPPr>
              <a:defRPr lang="zh-CN"/>
            </a:defPPr>
            <a:lvl1pPr algn="ctr">
              <a:defRPr sz="1600">
                <a:solidFill>
                  <a:schemeClr val="bg1"/>
                </a:solidFill>
                <a:latin charset="0" panose="020b0606030502030204" pitchFamily="34" typeface="HelveticaNeueLT Pro 67 MdCn"/>
              </a:defRPr>
            </a:lvl1pPr>
          </a:lstStyle>
          <a:p>
            <a:r>
              <a:rPr altLang="zh-CN" lang="en-US" sz="2000">
                <a:latin charset="-122" panose="02010600040101010101" pitchFamily="2" typeface="华文细黑"/>
                <a:ea charset="-122" panose="02010600040101010101" pitchFamily="2" typeface="华文细黑"/>
              </a:rPr>
              <a:t>Million</a:t>
            </a:r>
          </a:p>
        </p:txBody>
      </p:sp>
      <p:sp>
        <p:nvSpPr>
          <p:cNvPr id="90" name="椭圆 89"/>
          <p:cNvSpPr/>
          <p:nvPr/>
        </p:nvSpPr>
        <p:spPr>
          <a:xfrm>
            <a:off x="8984208" y="2138707"/>
            <a:ext cx="2240823" cy="2240824"/>
          </a:xfrm>
          <a:prstGeom prst="ellipse">
            <a:avLst/>
          </a:prstGeom>
          <a:solidFill>
            <a:srgbClr val="53BAE9"/>
          </a:solidFill>
          <a:ln w="38100">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文本框 90"/>
          <p:cNvSpPr txBox="1"/>
          <p:nvPr/>
        </p:nvSpPr>
        <p:spPr>
          <a:xfrm>
            <a:off x="9139175" y="2787467"/>
            <a:ext cx="1930890" cy="640080"/>
          </a:xfrm>
          <a:prstGeom prst="rect">
            <a:avLst/>
          </a:prstGeom>
          <a:noFill/>
        </p:spPr>
        <p:txBody>
          <a:bodyPr anchor="ctr" rtlCol="0" wrap="square">
            <a:spAutoFit/>
          </a:bodyPr>
          <a:lstStyle>
            <a:defPPr>
              <a:defRPr lang="zh-CN"/>
            </a:defPPr>
            <a:lvl1pPr algn="ctr">
              <a:defRPr sz="3600">
                <a:solidFill>
                  <a:schemeClr val="bg1"/>
                </a:solidFill>
                <a:latin charset="0" panose="020b0606030502030204" pitchFamily="34" typeface="HelveticaNeueLT Pro 67 MdCn"/>
              </a:defRPr>
            </a:lvl1pPr>
          </a:lstStyle>
          <a:p>
            <a:r>
              <a:rPr altLang="zh-CN" lang="en-US">
                <a:latin charset="-122" panose="02010600040101010101" pitchFamily="2" typeface="华文细黑"/>
                <a:ea charset="-122" panose="02010600040101010101" pitchFamily="2" typeface="华文细黑"/>
              </a:rPr>
              <a:t>2,400</a:t>
            </a:r>
          </a:p>
        </p:txBody>
      </p:sp>
      <p:sp>
        <p:nvSpPr>
          <p:cNvPr id="92" name="文本框 91"/>
          <p:cNvSpPr txBox="1"/>
          <p:nvPr/>
        </p:nvSpPr>
        <p:spPr>
          <a:xfrm>
            <a:off x="9543623" y="3513259"/>
            <a:ext cx="1121995" cy="396240"/>
          </a:xfrm>
          <a:prstGeom prst="rect">
            <a:avLst/>
          </a:prstGeom>
          <a:noFill/>
        </p:spPr>
        <p:txBody>
          <a:bodyPr anchor="ctr" rtlCol="0" wrap="square">
            <a:spAutoFit/>
          </a:bodyPr>
          <a:lstStyle>
            <a:defPPr>
              <a:defRPr lang="zh-CN"/>
            </a:defPPr>
            <a:lvl1pPr algn="ctr">
              <a:defRPr sz="1600">
                <a:solidFill>
                  <a:schemeClr val="bg1"/>
                </a:solidFill>
                <a:latin charset="0" panose="020b0606030502030204" pitchFamily="34" typeface="HelveticaNeueLT Pro 67 MdCn"/>
              </a:defRPr>
            </a:lvl1pPr>
          </a:lstStyle>
          <a:p>
            <a:r>
              <a:rPr altLang="zh-CN" lang="en-US" sz="2000">
                <a:latin charset="-122" panose="02010600040101010101" pitchFamily="2" typeface="华文细黑"/>
                <a:ea charset="-122" panose="02010600040101010101" pitchFamily="2" typeface="华文细黑"/>
              </a:rPr>
              <a:t>Million</a:t>
            </a:r>
          </a:p>
        </p:txBody>
      </p:sp>
      <p:sp>
        <p:nvSpPr>
          <p:cNvPr id="93" name="矩形 55"/>
          <p:cNvSpPr/>
          <p:nvPr/>
        </p:nvSpPr>
        <p:spPr>
          <a:xfrm>
            <a:off x="747188" y="4523956"/>
            <a:ext cx="2680385" cy="896112"/>
          </a:xfrm>
          <a:prstGeom prst="rect">
            <a:avLst/>
          </a:prstGeom>
        </p:spPr>
        <p:txBody>
          <a:bodyPr wrap="square">
            <a:spAutoFit/>
          </a:bodyPr>
          <a:lstStyle/>
          <a:p>
            <a:pPr algn="ctr">
              <a:lnSpc>
                <a:spcPct val="120000"/>
              </a:lnSpc>
            </a:pPr>
            <a:r>
              <a:rPr altLang="zh-CN" lang="zh-CN" sz="1100">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adipisicing elit, sed do eiusmod tempor incididunt ut labore et dolore magna</a:t>
            </a:r>
          </a:p>
        </p:txBody>
      </p:sp>
      <p:sp>
        <p:nvSpPr>
          <p:cNvPr id="94" name="矩形 55"/>
          <p:cNvSpPr/>
          <p:nvPr/>
        </p:nvSpPr>
        <p:spPr>
          <a:xfrm>
            <a:off x="4755808" y="4523956"/>
            <a:ext cx="2680385" cy="896112"/>
          </a:xfrm>
          <a:prstGeom prst="rect">
            <a:avLst/>
          </a:prstGeom>
        </p:spPr>
        <p:txBody>
          <a:bodyPr wrap="square">
            <a:spAutoFit/>
          </a:bodyPr>
          <a:lstStyle/>
          <a:p>
            <a:pPr algn="ctr">
              <a:lnSpc>
                <a:spcPct val="120000"/>
              </a:lnSpc>
            </a:pPr>
            <a:r>
              <a:rPr altLang="zh-CN" lang="zh-CN" sz="1100">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adipisicing elit, sed do eiusmod tempor incididunt ut labore et dolore magna</a:t>
            </a:r>
          </a:p>
        </p:txBody>
      </p:sp>
      <p:sp>
        <p:nvSpPr>
          <p:cNvPr id="95" name="矩形 55"/>
          <p:cNvSpPr/>
          <p:nvPr/>
        </p:nvSpPr>
        <p:spPr>
          <a:xfrm>
            <a:off x="8764429" y="4523956"/>
            <a:ext cx="2680385" cy="896112"/>
          </a:xfrm>
          <a:prstGeom prst="rect">
            <a:avLst/>
          </a:prstGeom>
        </p:spPr>
        <p:txBody>
          <a:bodyPr wrap="square">
            <a:spAutoFit/>
          </a:bodyPr>
          <a:lstStyle/>
          <a:p>
            <a:pPr algn="ctr">
              <a:lnSpc>
                <a:spcPct val="120000"/>
              </a:lnSpc>
            </a:pPr>
            <a:r>
              <a:rPr altLang="zh-CN" lang="zh-CN" sz="1100">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adipisicing elit, sed do eiusmod tempor incididunt ut labore et dolore magna</a:t>
            </a:r>
          </a:p>
        </p:txBody>
      </p:sp>
    </p:spTree>
    <p:extLst>
      <p:ext uri="{BB962C8B-B14F-4D97-AF65-F5344CB8AC3E}">
        <p14:creationId val="539831720"/>
      </p:ext>
    </p:extLst>
  </p:cSld>
  <p:clrMapOvr>
    <a:masterClrMapping/>
  </p:clrMapOvr>
  <p:transition spd="slow">
    <p:push dir="u"/>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文本框 42"/>
          <p:cNvSpPr txBox="1"/>
          <p:nvPr/>
        </p:nvSpPr>
        <p:spPr>
          <a:xfrm>
            <a:off x="4315461" y="284396"/>
            <a:ext cx="3561080" cy="518160"/>
          </a:xfrm>
          <a:prstGeom prst="rect">
            <a:avLst/>
          </a:prstGeom>
          <a:noFill/>
        </p:spPr>
        <p:txBody>
          <a:bodyPr anchor="ctr" rtlCol="0" wrap="none">
            <a:spAutoFit/>
          </a:bodyPr>
          <a:lstStyle/>
          <a:p>
            <a:pPr algn="ctr"/>
            <a:r>
              <a:rPr altLang="zh-CN" lang="en-US" smtClean="0" sz="2800">
                <a:solidFill>
                  <a:srgbClr val="53BAE9"/>
                </a:solidFill>
                <a:latin charset="-122" panose="02010600040101010101" pitchFamily="2" typeface="华文细黑"/>
                <a:ea charset="-122" panose="02010600040101010101" pitchFamily="2" typeface="华文细黑"/>
              </a:rPr>
              <a:t>ADD YOUR TITLE HERE</a:t>
            </a:r>
          </a:p>
        </p:txBody>
      </p:sp>
      <p:grpSp>
        <p:nvGrpSpPr>
          <p:cNvPr id="24" name="组合 68"/>
          <p:cNvGrpSpPr/>
          <p:nvPr/>
        </p:nvGrpSpPr>
        <p:grpSpPr>
          <a:xfrm>
            <a:off x="7891323" y="2905728"/>
            <a:ext cx="1971346" cy="1875140"/>
            <a:chOff x="5929313" y="3817937"/>
            <a:chExt cx="1854201" cy="1763712"/>
          </a:xfrm>
          <a:solidFill>
            <a:srgbClr val="53BAE9"/>
          </a:solidFill>
        </p:grpSpPr>
        <p:sp>
          <p:nvSpPr>
            <p:cNvPr id="25" name="Freeform 30"/>
            <p:cNvSpPr/>
            <p:nvPr/>
          </p:nvSpPr>
          <p:spPr bwMode="auto">
            <a:xfrm>
              <a:off x="6369051" y="3825874"/>
              <a:ext cx="395288" cy="187325"/>
            </a:xfrm>
            <a:custGeom>
              <a:gdLst>
                <a:gd fmla="*/ 0 w 105" name="T0"/>
                <a:gd fmla="*/ 40 h 50" name="T1"/>
                <a:gd fmla="*/ 105 w 105" name="T2"/>
                <a:gd fmla="*/ 0 h 50" name="T3"/>
                <a:gd fmla="*/ 95 w 105" name="T4"/>
                <a:gd fmla="*/ 40 h 50" name="T5"/>
                <a:gd fmla="*/ 75 w 105" name="T6"/>
                <a:gd fmla="*/ 50 h 50" name="T7"/>
                <a:gd fmla="*/ 0 w 105" name="T8"/>
                <a:gd fmla="*/ 40 h 50" name="T9"/>
              </a:gdLst>
              <a:cxnLst>
                <a:cxn ang="0">
                  <a:pos x="T0" y="T1"/>
                </a:cxn>
                <a:cxn ang="0">
                  <a:pos x="T2" y="T3"/>
                </a:cxn>
                <a:cxn ang="0">
                  <a:pos x="T4" y="T5"/>
                </a:cxn>
                <a:cxn ang="0">
                  <a:pos x="T6" y="T7"/>
                </a:cxn>
                <a:cxn ang="0">
                  <a:pos x="T8" y="T9"/>
                </a:cxn>
              </a:cxnLst>
              <a:rect b="b" l="0" r="r" t="0"/>
              <a:pathLst>
                <a:path h="50" w="105">
                  <a:moveTo>
                    <a:pt x="0" y="40"/>
                  </a:moveTo>
                  <a:cubicBezTo>
                    <a:pt x="32" y="20"/>
                    <a:pt x="67" y="5"/>
                    <a:pt x="105" y="0"/>
                  </a:cubicBezTo>
                  <a:cubicBezTo>
                    <a:pt x="101" y="13"/>
                    <a:pt x="98" y="27"/>
                    <a:pt x="95" y="40"/>
                  </a:cubicBezTo>
                  <a:cubicBezTo>
                    <a:pt x="88" y="41"/>
                    <a:pt x="81" y="45"/>
                    <a:pt x="75" y="50"/>
                  </a:cubicBezTo>
                  <a:cubicBezTo>
                    <a:pt x="50" y="46"/>
                    <a:pt x="25" y="43"/>
                    <a:pt x="0" y="4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31"/>
            <p:cNvSpPr/>
            <p:nvPr/>
          </p:nvSpPr>
          <p:spPr bwMode="auto">
            <a:xfrm>
              <a:off x="6783388" y="3817937"/>
              <a:ext cx="288925" cy="176212"/>
            </a:xfrm>
            <a:custGeom>
              <a:gdLst>
                <a:gd fmla="*/ 11 w 77" name="T0"/>
                <a:gd fmla="*/ 2 h 47" name="T1"/>
                <a:gd fmla="*/ 77 w 77" name="T2"/>
                <a:gd fmla="*/ 8 h 47" name="T3"/>
                <a:gd fmla="*/ 0 w 77" name="T4"/>
                <a:gd fmla="*/ 47 h 47" name="T5"/>
                <a:gd fmla="*/ 11 w 77" name="T6"/>
                <a:gd fmla="*/ 2 h 47" name="T7"/>
              </a:gdLst>
              <a:cxnLst>
                <a:cxn ang="0">
                  <a:pos x="T0" y="T1"/>
                </a:cxn>
                <a:cxn ang="0">
                  <a:pos x="T2" y="T3"/>
                </a:cxn>
                <a:cxn ang="0">
                  <a:pos x="T4" y="T5"/>
                </a:cxn>
                <a:cxn ang="0">
                  <a:pos x="T6" y="T7"/>
                </a:cxn>
              </a:cxnLst>
              <a:rect b="b" l="0" r="r" t="0"/>
              <a:pathLst>
                <a:path h="47" w="77">
                  <a:moveTo>
                    <a:pt x="11" y="2"/>
                  </a:moveTo>
                  <a:cubicBezTo>
                    <a:pt x="33" y="0"/>
                    <a:pt x="56" y="2"/>
                    <a:pt x="77" y="8"/>
                  </a:cubicBezTo>
                  <a:cubicBezTo>
                    <a:pt x="50" y="18"/>
                    <a:pt x="24" y="30"/>
                    <a:pt x="0" y="47"/>
                  </a:cubicBezTo>
                  <a:cubicBezTo>
                    <a:pt x="3" y="31"/>
                    <a:pt x="7" y="16"/>
                    <a:pt x="1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33"/>
            <p:cNvSpPr/>
            <p:nvPr/>
          </p:nvSpPr>
          <p:spPr bwMode="auto">
            <a:xfrm>
              <a:off x="6802438" y="3878262"/>
              <a:ext cx="661988" cy="511175"/>
            </a:xfrm>
            <a:custGeom>
              <a:gdLst>
                <a:gd fmla="*/ 0 w 176" name="T0"/>
                <a:gd fmla="*/ 45 h 136" name="T1"/>
                <a:gd fmla="*/ 100 w 176" name="T2"/>
                <a:gd fmla="*/ 0 h 136" name="T3"/>
                <a:gd fmla="*/ 172 w 176" name="T4"/>
                <a:gd fmla="*/ 44 h 136" name="T5"/>
                <a:gd fmla="*/ 170 w 176" name="T6"/>
                <a:gd fmla="*/ 136 h 136" name="T7"/>
                <a:gd fmla="*/ 147 w 176" name="T8"/>
                <a:gd fmla="*/ 117 h 136" name="T9"/>
                <a:gd fmla="*/ 0 w 176" name="T10"/>
                <a:gd fmla="*/ 45 h 136" name="T11"/>
              </a:gdLst>
              <a:cxnLst>
                <a:cxn ang="0">
                  <a:pos x="T0" y="T1"/>
                </a:cxn>
                <a:cxn ang="0">
                  <a:pos x="T2" y="T3"/>
                </a:cxn>
                <a:cxn ang="0">
                  <a:pos x="T4" y="T5"/>
                </a:cxn>
                <a:cxn ang="0">
                  <a:pos x="T6" y="T7"/>
                </a:cxn>
                <a:cxn ang="0">
                  <a:pos x="T8" y="T9"/>
                </a:cxn>
                <a:cxn ang="0">
                  <a:pos x="T10" y="T11"/>
                </a:cxn>
              </a:cxnLst>
              <a:rect b="b" l="0" r="r" t="0"/>
              <a:pathLst>
                <a:path h="136" w="176">
                  <a:moveTo>
                    <a:pt x="0" y="45"/>
                  </a:moveTo>
                  <a:cubicBezTo>
                    <a:pt x="30" y="24"/>
                    <a:pt x="64" y="9"/>
                    <a:pt x="100" y="0"/>
                  </a:cubicBezTo>
                  <a:cubicBezTo>
                    <a:pt x="127" y="9"/>
                    <a:pt x="151" y="25"/>
                    <a:pt x="172" y="44"/>
                  </a:cubicBezTo>
                  <a:cubicBezTo>
                    <a:pt x="172" y="75"/>
                    <a:pt x="176" y="106"/>
                    <a:pt x="170" y="136"/>
                  </a:cubicBezTo>
                  <a:cubicBezTo>
                    <a:pt x="161" y="131"/>
                    <a:pt x="155" y="123"/>
                    <a:pt x="147" y="117"/>
                  </a:cubicBezTo>
                  <a:cubicBezTo>
                    <a:pt x="105" y="82"/>
                    <a:pt x="53" y="60"/>
                    <a:pt x="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34"/>
            <p:cNvSpPr/>
            <p:nvPr/>
          </p:nvSpPr>
          <p:spPr bwMode="auto">
            <a:xfrm>
              <a:off x="6113463" y="4032249"/>
              <a:ext cx="541338" cy="782637"/>
            </a:xfrm>
            <a:custGeom>
              <a:gdLst>
                <a:gd fmla="*/ 0 w 144" name="T0"/>
                <a:gd fmla="*/ 62 h 208" name="T1"/>
                <a:gd fmla="*/ 48 w 144" name="T2"/>
                <a:gd fmla="*/ 2 h 208" name="T3"/>
                <a:gd fmla="*/ 140 w 144" name="T4"/>
                <a:gd fmla="*/ 10 h 208" name="T5"/>
                <a:gd fmla="*/ 128 w 144" name="T6"/>
                <a:gd fmla="*/ 34 h 208" name="T7"/>
                <a:gd fmla="*/ 46 w 144" name="T8"/>
                <a:gd fmla="*/ 208 h 208" name="T9"/>
                <a:gd fmla="*/ 0 w 144" name="T10"/>
                <a:gd fmla="*/ 62 h 208" name="T11"/>
              </a:gdLst>
              <a:cxnLst>
                <a:cxn ang="0">
                  <a:pos x="T0" y="T1"/>
                </a:cxn>
                <a:cxn ang="0">
                  <a:pos x="T2" y="T3"/>
                </a:cxn>
                <a:cxn ang="0">
                  <a:pos x="T4" y="T5"/>
                </a:cxn>
                <a:cxn ang="0">
                  <a:pos x="T6" y="T7"/>
                </a:cxn>
                <a:cxn ang="0">
                  <a:pos x="T8" y="T9"/>
                </a:cxn>
                <a:cxn ang="0">
                  <a:pos x="T10" y="T11"/>
                </a:cxn>
              </a:cxnLst>
              <a:rect b="b" l="0" r="r" t="0"/>
              <a:pathLst>
                <a:path h="208" w="144">
                  <a:moveTo>
                    <a:pt x="0" y="62"/>
                  </a:moveTo>
                  <a:cubicBezTo>
                    <a:pt x="12" y="39"/>
                    <a:pt x="29" y="19"/>
                    <a:pt x="48" y="2"/>
                  </a:cubicBezTo>
                  <a:cubicBezTo>
                    <a:pt x="79" y="0"/>
                    <a:pt x="110" y="5"/>
                    <a:pt x="140" y="10"/>
                  </a:cubicBezTo>
                  <a:cubicBezTo>
                    <a:pt x="144" y="21"/>
                    <a:pt x="134" y="27"/>
                    <a:pt x="128" y="34"/>
                  </a:cubicBezTo>
                  <a:cubicBezTo>
                    <a:pt x="84" y="82"/>
                    <a:pt x="60" y="145"/>
                    <a:pt x="46" y="208"/>
                  </a:cubicBezTo>
                  <a:cubicBezTo>
                    <a:pt x="16" y="166"/>
                    <a:pt x="2" y="113"/>
                    <a:pt x="0" y="6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37"/>
            <p:cNvSpPr/>
            <p:nvPr/>
          </p:nvSpPr>
          <p:spPr bwMode="auto">
            <a:xfrm>
              <a:off x="6750051" y="4108449"/>
              <a:ext cx="673100" cy="923925"/>
            </a:xfrm>
            <a:custGeom>
              <a:gdLst>
                <a:gd fmla="*/ 6 w 179" name="T0"/>
                <a:gd fmla="*/ 42 h 246" name="T1"/>
                <a:gd fmla="*/ 14 w 179" name="T2"/>
                <a:gd fmla="*/ 0 h 246" name="T3"/>
                <a:gd fmla="*/ 170 w 179" name="T4"/>
                <a:gd fmla="*/ 84 h 246" name="T5"/>
                <a:gd fmla="*/ 179 w 179" name="T6"/>
                <a:gd fmla="*/ 116 h 246" name="T7"/>
                <a:gd fmla="*/ 132 w 179" name="T8"/>
                <a:gd fmla="*/ 246 h 246" name="T9"/>
                <a:gd fmla="*/ 114 w 179" name="T10"/>
                <a:gd fmla="*/ 246 h 246" name="T11"/>
                <a:gd fmla="*/ 6 w 179" name="T12"/>
                <a:gd fmla="*/ 42 h 246" name="T13"/>
              </a:gdLst>
              <a:cxnLst>
                <a:cxn ang="0">
                  <a:pos x="T0" y="T1"/>
                </a:cxn>
                <a:cxn ang="0">
                  <a:pos x="T2" y="T3"/>
                </a:cxn>
                <a:cxn ang="0">
                  <a:pos x="T4" y="T5"/>
                </a:cxn>
                <a:cxn ang="0">
                  <a:pos x="T6" y="T7"/>
                </a:cxn>
                <a:cxn ang="0">
                  <a:pos x="T8" y="T9"/>
                </a:cxn>
                <a:cxn ang="0">
                  <a:pos x="T10" y="T11"/>
                </a:cxn>
                <a:cxn ang="0">
                  <a:pos x="T12" y="T13"/>
                </a:cxn>
              </a:cxnLst>
              <a:rect b="b" l="0" r="r" t="0"/>
              <a:pathLst>
                <a:path h="246" w="179">
                  <a:moveTo>
                    <a:pt x="6" y="42"/>
                  </a:moveTo>
                  <a:cubicBezTo>
                    <a:pt x="6" y="28"/>
                    <a:pt x="0" y="10"/>
                    <a:pt x="14" y="0"/>
                  </a:cubicBezTo>
                  <a:cubicBezTo>
                    <a:pt x="71" y="16"/>
                    <a:pt x="127" y="42"/>
                    <a:pt x="170" y="84"/>
                  </a:cubicBezTo>
                  <a:cubicBezTo>
                    <a:pt x="168" y="96"/>
                    <a:pt x="170" y="108"/>
                    <a:pt x="179" y="116"/>
                  </a:cubicBezTo>
                  <a:cubicBezTo>
                    <a:pt x="171" y="161"/>
                    <a:pt x="156" y="206"/>
                    <a:pt x="132" y="246"/>
                  </a:cubicBezTo>
                  <a:cubicBezTo>
                    <a:pt x="126" y="246"/>
                    <a:pt x="120" y="246"/>
                    <a:pt x="114" y="246"/>
                  </a:cubicBezTo>
                  <a:cubicBezTo>
                    <a:pt x="57" y="192"/>
                    <a:pt x="13" y="121"/>
                    <a:pt x="6"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38"/>
            <p:cNvSpPr/>
            <p:nvPr/>
          </p:nvSpPr>
          <p:spPr bwMode="auto">
            <a:xfrm>
              <a:off x="7505701" y="4103687"/>
              <a:ext cx="277813" cy="766762"/>
            </a:xfrm>
            <a:custGeom>
              <a:gdLst>
                <a:gd fmla="*/ 2 w 74" name="T0"/>
                <a:gd fmla="*/ 0 h 204" name="T1"/>
                <a:gd fmla="*/ 57 w 74" name="T2"/>
                <a:gd fmla="*/ 204 h 204" name="T3"/>
                <a:gd fmla="*/ 11 w 74" name="T4"/>
                <a:gd fmla="*/ 110 h 204" name="T5"/>
                <a:gd fmla="*/ 0 w 74" name="T6"/>
                <a:gd fmla="*/ 74 h 204" name="T7"/>
                <a:gd fmla="*/ 2 w 74" name="T8"/>
                <a:gd fmla="*/ 0 h 204" name="T9"/>
              </a:gdLst>
              <a:cxnLst>
                <a:cxn ang="0">
                  <a:pos x="T0" y="T1"/>
                </a:cxn>
                <a:cxn ang="0">
                  <a:pos x="T2" y="T3"/>
                </a:cxn>
                <a:cxn ang="0">
                  <a:pos x="T4" y="T5"/>
                </a:cxn>
                <a:cxn ang="0">
                  <a:pos x="T6" y="T7"/>
                </a:cxn>
                <a:cxn ang="0">
                  <a:pos x="T8" y="T9"/>
                </a:cxn>
              </a:cxnLst>
              <a:rect b="b" l="0" r="r" t="0"/>
              <a:pathLst>
                <a:path h="204" w="74">
                  <a:moveTo>
                    <a:pt x="2" y="0"/>
                  </a:moveTo>
                  <a:cubicBezTo>
                    <a:pt x="51" y="54"/>
                    <a:pt x="74" y="132"/>
                    <a:pt x="57" y="204"/>
                  </a:cubicBezTo>
                  <a:cubicBezTo>
                    <a:pt x="47" y="170"/>
                    <a:pt x="31" y="138"/>
                    <a:pt x="11" y="110"/>
                  </a:cubicBezTo>
                  <a:cubicBezTo>
                    <a:pt x="18" y="97"/>
                    <a:pt x="12" y="81"/>
                    <a:pt x="0" y="74"/>
                  </a:cubicBezTo>
                  <a:cubicBezTo>
                    <a:pt x="2" y="49"/>
                    <a:pt x="2" y="25"/>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41"/>
            <p:cNvSpPr/>
            <p:nvPr/>
          </p:nvSpPr>
          <p:spPr bwMode="auto">
            <a:xfrm>
              <a:off x="6351588" y="4141787"/>
              <a:ext cx="796925" cy="1157287"/>
            </a:xfrm>
            <a:custGeom>
              <a:gdLst>
                <a:gd fmla="*/ 83 w 212" name="T0"/>
                <a:gd fmla="*/ 7 h 308" name="T1"/>
                <a:gd fmla="*/ 96 w 212" name="T2"/>
                <a:gd fmla="*/ 0 h 308" name="T3"/>
                <a:gd fmla="*/ 158 w 212" name="T4"/>
                <a:gd fmla="*/ 189 h 308" name="T5"/>
                <a:gd fmla="*/ 208 w 212" name="T6"/>
                <a:gd fmla="*/ 247 h 308" name="T7"/>
                <a:gd fmla="*/ 212 w 212" name="T8"/>
                <a:gd fmla="*/ 273 h 308" name="T9"/>
                <a:gd fmla="*/ 180 w 212" name="T10"/>
                <a:gd fmla="*/ 304 h 308" name="T11"/>
                <a:gd fmla="*/ 151 w 212" name="T12"/>
                <a:gd fmla="*/ 308 h 308" name="T13"/>
                <a:gd fmla="*/ 8 w 212" name="T14"/>
                <a:gd fmla="*/ 211 h 308" name="T15"/>
                <a:gd fmla="*/ 0 w 212" name="T16"/>
                <a:gd fmla="*/ 178 h 308" name="T17"/>
                <a:gd fmla="*/ 83 w 212" name="T18"/>
                <a:gd fmla="*/ 7 h 30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8" w="211">
                  <a:moveTo>
                    <a:pt x="83" y="7"/>
                  </a:moveTo>
                  <a:cubicBezTo>
                    <a:pt x="86" y="3"/>
                    <a:pt x="91" y="1"/>
                    <a:pt x="96" y="0"/>
                  </a:cubicBezTo>
                  <a:cubicBezTo>
                    <a:pt x="95" y="68"/>
                    <a:pt x="118" y="135"/>
                    <a:pt x="158" y="189"/>
                  </a:cubicBezTo>
                  <a:cubicBezTo>
                    <a:pt x="172" y="210"/>
                    <a:pt x="190" y="229"/>
                    <a:pt x="208" y="247"/>
                  </a:cubicBezTo>
                  <a:cubicBezTo>
                    <a:pt x="210" y="256"/>
                    <a:pt x="209" y="264"/>
                    <a:pt x="212" y="273"/>
                  </a:cubicBezTo>
                  <a:cubicBezTo>
                    <a:pt x="202" y="284"/>
                    <a:pt x="192" y="295"/>
                    <a:pt x="180" y="304"/>
                  </a:cubicBezTo>
                  <a:cubicBezTo>
                    <a:pt x="170" y="301"/>
                    <a:pt x="160" y="302"/>
                    <a:pt x="151" y="308"/>
                  </a:cubicBezTo>
                  <a:cubicBezTo>
                    <a:pt x="97" y="286"/>
                    <a:pt x="46" y="255"/>
                    <a:pt x="8" y="211"/>
                  </a:cubicBezTo>
                  <a:cubicBezTo>
                    <a:pt x="12" y="199"/>
                    <a:pt x="9" y="187"/>
                    <a:pt x="0" y="178"/>
                  </a:cubicBezTo>
                  <a:cubicBezTo>
                    <a:pt x="12" y="115"/>
                    <a:pt x="38" y="53"/>
                    <a:pt x="83"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44"/>
            <p:cNvSpPr/>
            <p:nvPr/>
          </p:nvSpPr>
          <p:spPr bwMode="auto">
            <a:xfrm>
              <a:off x="5929313" y="4364037"/>
              <a:ext cx="334963" cy="942975"/>
            </a:xfrm>
            <a:custGeom>
              <a:gdLst>
                <a:gd fmla="*/ 88 w 89" name="T0"/>
                <a:gd fmla="*/ 251 h 251" name="T1"/>
                <a:gd fmla="*/ 36 w 89" name="T2"/>
                <a:gd fmla="*/ 0 h 251" name="T3"/>
                <a:gd fmla="*/ 79 w 89" name="T4"/>
                <a:gd fmla="*/ 124 h 251" name="T5"/>
                <a:gd fmla="*/ 89 w 89" name="T6"/>
                <a:gd fmla="*/ 162 h 251" name="T7"/>
                <a:gd fmla="*/ 88 w 89" name="T8"/>
                <a:gd fmla="*/ 251 h 251" name="T9"/>
              </a:gdLst>
              <a:cxnLst>
                <a:cxn ang="0">
                  <a:pos x="T0" y="T1"/>
                </a:cxn>
                <a:cxn ang="0">
                  <a:pos x="T2" y="T3"/>
                </a:cxn>
                <a:cxn ang="0">
                  <a:pos x="T4" y="T5"/>
                </a:cxn>
                <a:cxn ang="0">
                  <a:pos x="T6" y="T7"/>
                </a:cxn>
                <a:cxn ang="0">
                  <a:pos x="T8" y="T9"/>
                </a:cxn>
              </a:cxnLst>
              <a:rect b="b" l="0" r="r" t="0"/>
              <a:pathLst>
                <a:path h="251" w="89">
                  <a:moveTo>
                    <a:pt x="88" y="251"/>
                  </a:moveTo>
                  <a:cubicBezTo>
                    <a:pt x="21" y="188"/>
                    <a:pt x="0" y="84"/>
                    <a:pt x="36" y="0"/>
                  </a:cubicBezTo>
                  <a:cubicBezTo>
                    <a:pt x="41" y="44"/>
                    <a:pt x="56" y="86"/>
                    <a:pt x="79" y="124"/>
                  </a:cubicBezTo>
                  <a:cubicBezTo>
                    <a:pt x="74" y="138"/>
                    <a:pt x="75" y="154"/>
                    <a:pt x="89" y="162"/>
                  </a:cubicBezTo>
                  <a:cubicBezTo>
                    <a:pt x="88" y="192"/>
                    <a:pt x="85" y="221"/>
                    <a:pt x="88" y="25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47"/>
            <p:cNvSpPr/>
            <p:nvPr/>
          </p:nvSpPr>
          <p:spPr bwMode="auto">
            <a:xfrm>
              <a:off x="7294563" y="4532312"/>
              <a:ext cx="390525" cy="755650"/>
            </a:xfrm>
            <a:custGeom>
              <a:gdLst>
                <a:gd fmla="*/ 48 w 104" name="T0"/>
                <a:gd fmla="*/ 13 h 201" name="T1"/>
                <a:gd fmla="*/ 56 w 104" name="T2"/>
                <a:gd fmla="*/ 7 h 201" name="T3"/>
                <a:gd fmla="*/ 104 w 104" name="T4"/>
                <a:gd fmla="*/ 120 h 201" name="T5"/>
                <a:gd fmla="*/ 56 w 104" name="T6"/>
                <a:gd fmla="*/ 201 h 201" name="T7"/>
                <a:gd fmla="*/ 3 w 104" name="T8"/>
                <a:gd fmla="*/ 164 h 201" name="T9"/>
                <a:gd fmla="*/ 0 w 104" name="T10"/>
                <a:gd fmla="*/ 140 h 201" name="T11"/>
                <a:gd fmla="*/ 48 w 104" name="T12"/>
                <a:gd fmla="*/ 13 h 201" name="T13"/>
              </a:gdLst>
              <a:cxnLst>
                <a:cxn ang="0">
                  <a:pos x="T0" y="T1"/>
                </a:cxn>
                <a:cxn ang="0">
                  <a:pos x="T2" y="T3"/>
                </a:cxn>
                <a:cxn ang="0">
                  <a:pos x="T4" y="T5"/>
                </a:cxn>
                <a:cxn ang="0">
                  <a:pos x="T6" y="T7"/>
                </a:cxn>
                <a:cxn ang="0">
                  <a:pos x="T8" y="T9"/>
                </a:cxn>
                <a:cxn ang="0">
                  <a:pos x="T10" y="T11"/>
                </a:cxn>
                <a:cxn ang="0">
                  <a:pos x="T12" y="T13"/>
                </a:cxn>
              </a:cxnLst>
              <a:rect b="b" l="0" r="r" t="0"/>
              <a:pathLst>
                <a:path h="201" w="104">
                  <a:moveTo>
                    <a:pt x="48" y="13"/>
                  </a:moveTo>
                  <a:cubicBezTo>
                    <a:pt x="48" y="8"/>
                    <a:pt x="51" y="0"/>
                    <a:pt x="56" y="7"/>
                  </a:cubicBezTo>
                  <a:cubicBezTo>
                    <a:pt x="80" y="41"/>
                    <a:pt x="97" y="80"/>
                    <a:pt x="104" y="120"/>
                  </a:cubicBezTo>
                  <a:cubicBezTo>
                    <a:pt x="95" y="150"/>
                    <a:pt x="76" y="177"/>
                    <a:pt x="56" y="201"/>
                  </a:cubicBezTo>
                  <a:cubicBezTo>
                    <a:pt x="37" y="190"/>
                    <a:pt x="20" y="177"/>
                    <a:pt x="3" y="164"/>
                  </a:cubicBezTo>
                  <a:cubicBezTo>
                    <a:pt x="3" y="156"/>
                    <a:pt x="2" y="148"/>
                    <a:pt x="0" y="140"/>
                  </a:cubicBezTo>
                  <a:cubicBezTo>
                    <a:pt x="23" y="101"/>
                    <a:pt x="39" y="58"/>
                    <a:pt x="48"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52"/>
            <p:cNvSpPr/>
            <p:nvPr/>
          </p:nvSpPr>
          <p:spPr bwMode="auto">
            <a:xfrm>
              <a:off x="6308726" y="4964112"/>
              <a:ext cx="587375" cy="546100"/>
            </a:xfrm>
            <a:custGeom>
              <a:gdLst>
                <a:gd fmla="*/ 4 w 156" name="T0"/>
                <a:gd fmla="*/ 0 h 145" name="T1"/>
                <a:gd fmla="*/ 155 w 156" name="T2"/>
                <a:gd fmla="*/ 103 h 145" name="T3"/>
                <a:gd fmla="*/ 156 w 156" name="T4"/>
                <a:gd fmla="*/ 110 h 145" name="T5"/>
                <a:gd fmla="*/ 71 w 156" name="T6"/>
                <a:gd fmla="*/ 145 h 145" name="T7"/>
                <a:gd fmla="*/ 4 w 156" name="T8"/>
                <a:gd fmla="*/ 106 h 145" name="T9"/>
                <a:gd fmla="*/ 4 w 156" name="T10"/>
                <a:gd fmla="*/ 0 h 145" name="T11"/>
              </a:gdLst>
              <a:cxnLst>
                <a:cxn ang="0">
                  <a:pos x="T0" y="T1"/>
                </a:cxn>
                <a:cxn ang="0">
                  <a:pos x="T2" y="T3"/>
                </a:cxn>
                <a:cxn ang="0">
                  <a:pos x="T4" y="T5"/>
                </a:cxn>
                <a:cxn ang="0">
                  <a:pos x="T6" y="T7"/>
                </a:cxn>
                <a:cxn ang="0">
                  <a:pos x="T8" y="T9"/>
                </a:cxn>
                <a:cxn ang="0">
                  <a:pos x="T10" y="T11"/>
                </a:cxn>
              </a:cxnLst>
              <a:rect b="b" l="0" r="r" t="0"/>
              <a:pathLst>
                <a:path h="145" w="156">
                  <a:moveTo>
                    <a:pt x="4" y="0"/>
                  </a:moveTo>
                  <a:cubicBezTo>
                    <a:pt x="46" y="46"/>
                    <a:pt x="99" y="79"/>
                    <a:pt x="155" y="103"/>
                  </a:cubicBezTo>
                  <a:cubicBezTo>
                    <a:pt x="155" y="105"/>
                    <a:pt x="156" y="108"/>
                    <a:pt x="156" y="110"/>
                  </a:cubicBezTo>
                  <a:cubicBezTo>
                    <a:pt x="130" y="126"/>
                    <a:pt x="101" y="137"/>
                    <a:pt x="71" y="145"/>
                  </a:cubicBezTo>
                  <a:cubicBezTo>
                    <a:pt x="47" y="135"/>
                    <a:pt x="23" y="124"/>
                    <a:pt x="4" y="106"/>
                  </a:cubicBezTo>
                  <a:cubicBezTo>
                    <a:pt x="0" y="90"/>
                    <a:pt x="3" y="17"/>
                    <a:pt x="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57"/>
            <p:cNvSpPr/>
            <p:nvPr/>
          </p:nvSpPr>
          <p:spPr bwMode="auto">
            <a:xfrm>
              <a:off x="7053263" y="5191124"/>
              <a:ext cx="406400" cy="250825"/>
            </a:xfrm>
            <a:custGeom>
              <a:gdLst>
                <a:gd fmla="*/ 36 w 108" name="T0"/>
                <a:gd fmla="*/ 4 h 67" name="T1"/>
                <a:gd fmla="*/ 57 w 108" name="T2"/>
                <a:gd fmla="*/ 0 h 67" name="T3"/>
                <a:gd fmla="*/ 108 w 108" name="T4"/>
                <a:gd fmla="*/ 36 h 67" name="T5"/>
                <a:gd fmla="*/ 62 w 108" name="T6"/>
                <a:gd fmla="*/ 59 h 67" name="T7"/>
                <a:gd fmla="*/ 0 w 108" name="T8"/>
                <a:gd fmla="*/ 39 h 67" name="T9"/>
                <a:gd fmla="*/ 36 w 108" name="T10"/>
                <a:gd fmla="*/ 4 h 67" name="T11"/>
              </a:gdLst>
              <a:cxnLst>
                <a:cxn ang="0">
                  <a:pos x="T0" y="T1"/>
                </a:cxn>
                <a:cxn ang="0">
                  <a:pos x="T2" y="T3"/>
                </a:cxn>
                <a:cxn ang="0">
                  <a:pos x="T4" y="T5"/>
                </a:cxn>
                <a:cxn ang="0">
                  <a:pos x="T6" y="T7"/>
                </a:cxn>
                <a:cxn ang="0">
                  <a:pos x="T8" y="T9"/>
                </a:cxn>
                <a:cxn ang="0">
                  <a:pos x="T10" y="T11"/>
                </a:cxn>
              </a:cxnLst>
              <a:rect b="b" l="0" r="r" t="0"/>
              <a:pathLst>
                <a:path h="67" w="108">
                  <a:moveTo>
                    <a:pt x="36" y="4"/>
                  </a:moveTo>
                  <a:cubicBezTo>
                    <a:pt x="43" y="2"/>
                    <a:pt x="50" y="2"/>
                    <a:pt x="57" y="0"/>
                  </a:cubicBezTo>
                  <a:cubicBezTo>
                    <a:pt x="74" y="13"/>
                    <a:pt x="90" y="25"/>
                    <a:pt x="108" y="36"/>
                  </a:cubicBezTo>
                  <a:cubicBezTo>
                    <a:pt x="94" y="47"/>
                    <a:pt x="81" y="67"/>
                    <a:pt x="62" y="59"/>
                  </a:cubicBezTo>
                  <a:cubicBezTo>
                    <a:pt x="41" y="53"/>
                    <a:pt x="18" y="52"/>
                    <a:pt x="0" y="39"/>
                  </a:cubicBezTo>
                  <a:cubicBezTo>
                    <a:pt x="13" y="28"/>
                    <a:pt x="24" y="16"/>
                    <a:pt x="36"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58"/>
            <p:cNvSpPr/>
            <p:nvPr/>
          </p:nvSpPr>
          <p:spPr bwMode="auto">
            <a:xfrm>
              <a:off x="6681788" y="5411787"/>
              <a:ext cx="574675" cy="169862"/>
            </a:xfrm>
            <a:custGeom>
              <a:gdLst>
                <a:gd fmla="*/ 100 w 153" name="T0"/>
                <a:gd fmla="*/ 0 h 45" name="T1"/>
                <a:gd fmla="*/ 153 w 153" name="T2"/>
                <a:gd fmla="*/ 14 h 45" name="T3"/>
                <a:gd fmla="*/ 0 w 153" name="T4"/>
                <a:gd fmla="*/ 33 h 45" name="T5"/>
                <a:gd fmla="*/ 63 w 153" name="T6"/>
                <a:gd fmla="*/ 5 h 45" name="T7"/>
                <a:gd fmla="*/ 100 w 153" name="T8"/>
                <a:gd fmla="*/ 0 h 45" name="T9"/>
              </a:gdLst>
              <a:cxnLst>
                <a:cxn ang="0">
                  <a:pos x="T0" y="T1"/>
                </a:cxn>
                <a:cxn ang="0">
                  <a:pos x="T2" y="T3"/>
                </a:cxn>
                <a:cxn ang="0">
                  <a:pos x="T4" y="T5"/>
                </a:cxn>
                <a:cxn ang="0">
                  <a:pos x="T6" y="T7"/>
                </a:cxn>
                <a:cxn ang="0">
                  <a:pos x="T8" y="T9"/>
                </a:cxn>
              </a:cxnLst>
              <a:rect b="b" l="0" r="r" t="0"/>
              <a:pathLst>
                <a:path h="45" w="153">
                  <a:moveTo>
                    <a:pt x="100" y="0"/>
                  </a:moveTo>
                  <a:cubicBezTo>
                    <a:pt x="117" y="5"/>
                    <a:pt x="135" y="10"/>
                    <a:pt x="153" y="14"/>
                  </a:cubicBezTo>
                  <a:cubicBezTo>
                    <a:pt x="107" y="38"/>
                    <a:pt x="51" y="45"/>
                    <a:pt x="0" y="33"/>
                  </a:cubicBezTo>
                  <a:cubicBezTo>
                    <a:pt x="22" y="26"/>
                    <a:pt x="43" y="17"/>
                    <a:pt x="63" y="5"/>
                  </a:cubicBezTo>
                  <a:cubicBezTo>
                    <a:pt x="75" y="13"/>
                    <a:pt x="91" y="12"/>
                    <a:pt x="10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cxnSp>
        <p:nvCxnSpPr>
          <p:cNvPr id="47" name="Straight Arrow Connector 75"/>
          <p:cNvCxnSpPr/>
          <p:nvPr/>
        </p:nvCxnSpPr>
        <p:spPr>
          <a:xfrm flipH="1" flipV="1">
            <a:off x="6812761" y="3513334"/>
            <a:ext cx="1174631" cy="179643"/>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75"/>
          <p:cNvCxnSpPr/>
          <p:nvPr/>
        </p:nvCxnSpPr>
        <p:spPr>
          <a:xfrm flipV="1">
            <a:off x="8886535" y="1736585"/>
            <a:ext cx="14158" cy="1167050"/>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75"/>
          <p:cNvCxnSpPr/>
          <p:nvPr/>
        </p:nvCxnSpPr>
        <p:spPr>
          <a:xfrm flipH="1">
            <a:off x="7765009" y="4603292"/>
            <a:ext cx="653072" cy="1011082"/>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75"/>
          <p:cNvCxnSpPr/>
          <p:nvPr/>
        </p:nvCxnSpPr>
        <p:spPr>
          <a:xfrm>
            <a:off x="9655463" y="4347498"/>
            <a:ext cx="958019" cy="684969"/>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323382" y="3226380"/>
            <a:ext cx="453749" cy="453749"/>
            <a:chOff x="1179225" y="991203"/>
            <a:chExt cx="1402970" cy="1402971"/>
          </a:xfrm>
        </p:grpSpPr>
        <p:sp>
          <p:nvSpPr>
            <p:cNvPr id="52"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3" name="Group 52"/>
            <p:cNvGrpSpPr/>
            <p:nvPr/>
          </p:nvGrpSpPr>
          <p:grpSpPr>
            <a:xfrm>
              <a:off x="1375885" y="1198807"/>
              <a:ext cx="1009650" cy="1195367"/>
              <a:chOff x="1375885" y="1198807"/>
              <a:chExt cx="1009650" cy="1195367"/>
            </a:xfrm>
            <a:solidFill>
              <a:srgbClr val="037EB5"/>
            </a:solidFill>
          </p:grpSpPr>
          <p:grpSp>
            <p:nvGrpSpPr>
              <p:cNvPr id="54" name="Group 53"/>
              <p:cNvGrpSpPr/>
              <p:nvPr/>
            </p:nvGrpSpPr>
            <p:grpSpPr>
              <a:xfrm>
                <a:off x="1375885" y="1198807"/>
                <a:ext cx="1009650" cy="1139826"/>
                <a:chOff x="1368786" y="1195986"/>
                <a:chExt cx="1009650" cy="1139826"/>
              </a:xfrm>
              <a:grpFill/>
            </p:grpSpPr>
            <p:sp>
              <p:nvSpPr>
                <p:cNvPr id="56"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55"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59" name="Group 50"/>
          <p:cNvGrpSpPr/>
          <p:nvPr/>
        </p:nvGrpSpPr>
        <p:grpSpPr>
          <a:xfrm>
            <a:off x="8675086" y="1230121"/>
            <a:ext cx="453749" cy="453749"/>
            <a:chOff x="1179225" y="991203"/>
            <a:chExt cx="1402970" cy="1402971"/>
          </a:xfrm>
        </p:grpSpPr>
        <p:sp>
          <p:nvSpPr>
            <p:cNvPr id="60"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1" name="Group 52"/>
            <p:cNvGrpSpPr/>
            <p:nvPr/>
          </p:nvGrpSpPr>
          <p:grpSpPr>
            <a:xfrm>
              <a:off x="1375885" y="1198807"/>
              <a:ext cx="1009650" cy="1195367"/>
              <a:chOff x="1375885" y="1198807"/>
              <a:chExt cx="1009650" cy="1195367"/>
            </a:xfrm>
            <a:solidFill>
              <a:srgbClr val="037EB5"/>
            </a:solidFill>
          </p:grpSpPr>
          <p:grpSp>
            <p:nvGrpSpPr>
              <p:cNvPr id="62" name="Group 53"/>
              <p:cNvGrpSpPr/>
              <p:nvPr/>
            </p:nvGrpSpPr>
            <p:grpSpPr>
              <a:xfrm>
                <a:off x="1375885" y="1198807"/>
                <a:ext cx="1009650" cy="1139826"/>
                <a:chOff x="1368786" y="1195986"/>
                <a:chExt cx="1009650" cy="1139826"/>
              </a:xfrm>
              <a:grpFill/>
            </p:grpSpPr>
            <p:sp>
              <p:nvSpPr>
                <p:cNvPr id="64"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63"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67" name="Group 50"/>
          <p:cNvGrpSpPr/>
          <p:nvPr/>
        </p:nvGrpSpPr>
        <p:grpSpPr>
          <a:xfrm>
            <a:off x="7375567" y="5602840"/>
            <a:ext cx="453749" cy="453749"/>
            <a:chOff x="1179225" y="991203"/>
            <a:chExt cx="1402970" cy="1402971"/>
          </a:xfrm>
        </p:grpSpPr>
        <p:sp>
          <p:nvSpPr>
            <p:cNvPr id="68"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9" name="Group 52"/>
            <p:cNvGrpSpPr/>
            <p:nvPr/>
          </p:nvGrpSpPr>
          <p:grpSpPr>
            <a:xfrm>
              <a:off x="1375885" y="1198807"/>
              <a:ext cx="1009650" cy="1195367"/>
              <a:chOff x="1375885" y="1198807"/>
              <a:chExt cx="1009650" cy="1195367"/>
            </a:xfrm>
            <a:solidFill>
              <a:srgbClr val="037EB5"/>
            </a:solidFill>
          </p:grpSpPr>
          <p:grpSp>
            <p:nvGrpSpPr>
              <p:cNvPr id="70" name="Group 53"/>
              <p:cNvGrpSpPr/>
              <p:nvPr/>
            </p:nvGrpSpPr>
            <p:grpSpPr>
              <a:xfrm>
                <a:off x="1375885" y="1198807"/>
                <a:ext cx="1009650" cy="1139826"/>
                <a:chOff x="1368786" y="1195986"/>
                <a:chExt cx="1009650" cy="1139826"/>
              </a:xfrm>
              <a:grpFill/>
            </p:grpSpPr>
            <p:sp>
              <p:nvSpPr>
                <p:cNvPr id="72"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71"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75" name="Group 50"/>
          <p:cNvGrpSpPr/>
          <p:nvPr/>
        </p:nvGrpSpPr>
        <p:grpSpPr>
          <a:xfrm>
            <a:off x="10633875" y="4955271"/>
            <a:ext cx="453749" cy="453749"/>
            <a:chOff x="1179225" y="991203"/>
            <a:chExt cx="1402970" cy="1402971"/>
          </a:xfrm>
        </p:grpSpPr>
        <p:sp>
          <p:nvSpPr>
            <p:cNvPr id="76"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7" name="Group 52"/>
            <p:cNvGrpSpPr/>
            <p:nvPr/>
          </p:nvGrpSpPr>
          <p:grpSpPr>
            <a:xfrm>
              <a:off x="1375885" y="1198807"/>
              <a:ext cx="1009650" cy="1195367"/>
              <a:chOff x="1375885" y="1198807"/>
              <a:chExt cx="1009650" cy="1195367"/>
            </a:xfrm>
            <a:solidFill>
              <a:srgbClr val="037EB5"/>
            </a:solidFill>
          </p:grpSpPr>
          <p:grpSp>
            <p:nvGrpSpPr>
              <p:cNvPr id="78" name="Group 53"/>
              <p:cNvGrpSpPr/>
              <p:nvPr/>
            </p:nvGrpSpPr>
            <p:grpSpPr>
              <a:xfrm>
                <a:off x="1375885" y="1198807"/>
                <a:ext cx="1009650" cy="1139826"/>
                <a:chOff x="1368786" y="1195986"/>
                <a:chExt cx="1009650" cy="1139826"/>
              </a:xfrm>
              <a:grpFill/>
            </p:grpSpPr>
            <p:sp>
              <p:nvSpPr>
                <p:cNvPr id="80"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79"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cxnSp>
        <p:nvCxnSpPr>
          <p:cNvPr id="83" name="Straight Arrow Connector 75"/>
          <p:cNvCxnSpPr/>
          <p:nvPr/>
        </p:nvCxnSpPr>
        <p:spPr>
          <a:xfrm flipH="1" flipV="1">
            <a:off x="7341061" y="2906737"/>
            <a:ext cx="120071" cy="761512"/>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75"/>
          <p:cNvCxnSpPr/>
          <p:nvPr/>
        </p:nvCxnSpPr>
        <p:spPr>
          <a:xfrm flipH="1">
            <a:off x="7456449" y="5032468"/>
            <a:ext cx="513627" cy="24285"/>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75"/>
          <p:cNvCxnSpPr/>
          <p:nvPr/>
        </p:nvCxnSpPr>
        <p:spPr>
          <a:xfrm flipH="1">
            <a:off x="7013652" y="3631601"/>
            <a:ext cx="433980" cy="537831"/>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98" name="Group 50"/>
          <p:cNvGrpSpPr/>
          <p:nvPr/>
        </p:nvGrpSpPr>
        <p:grpSpPr>
          <a:xfrm>
            <a:off x="7100399" y="3269271"/>
            <a:ext cx="664338" cy="664338"/>
            <a:chOff x="1179225" y="991203"/>
            <a:chExt cx="1402970" cy="1402971"/>
          </a:xfrm>
        </p:grpSpPr>
        <p:sp>
          <p:nvSpPr>
            <p:cNvPr id="99"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0" name="Group 52"/>
            <p:cNvGrpSpPr/>
            <p:nvPr/>
          </p:nvGrpSpPr>
          <p:grpSpPr>
            <a:xfrm>
              <a:off x="1375885" y="1198807"/>
              <a:ext cx="1009650" cy="1195367"/>
              <a:chOff x="1375885" y="1198807"/>
              <a:chExt cx="1009650" cy="1195367"/>
            </a:xfrm>
            <a:solidFill>
              <a:srgbClr val="037EB5"/>
            </a:solidFill>
          </p:grpSpPr>
          <p:grpSp>
            <p:nvGrpSpPr>
              <p:cNvPr id="101" name="Group 53"/>
              <p:cNvGrpSpPr/>
              <p:nvPr/>
            </p:nvGrpSpPr>
            <p:grpSpPr>
              <a:xfrm>
                <a:off x="1375885" y="1198807"/>
                <a:ext cx="1009650" cy="1139826"/>
                <a:chOff x="1368786" y="1195986"/>
                <a:chExt cx="1009650" cy="1139826"/>
              </a:xfrm>
              <a:grpFill/>
            </p:grpSpPr>
            <p:sp>
              <p:nvSpPr>
                <p:cNvPr id="103"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02"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06" name="Group 50"/>
          <p:cNvGrpSpPr/>
          <p:nvPr/>
        </p:nvGrpSpPr>
        <p:grpSpPr>
          <a:xfrm>
            <a:off x="7074244" y="2382509"/>
            <a:ext cx="453749" cy="453749"/>
            <a:chOff x="1179223" y="991203"/>
            <a:chExt cx="1402969" cy="1402971"/>
          </a:xfrm>
        </p:grpSpPr>
        <p:sp>
          <p:nvSpPr>
            <p:cNvPr id="107" name="Oval 51"/>
            <p:cNvSpPr/>
            <p:nvPr/>
          </p:nvSpPr>
          <p:spPr>
            <a:xfrm>
              <a:off x="1179223" y="991203"/>
              <a:ext cx="1402969" cy="140297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8" name="Group 52"/>
            <p:cNvGrpSpPr/>
            <p:nvPr/>
          </p:nvGrpSpPr>
          <p:grpSpPr>
            <a:xfrm>
              <a:off x="1375885" y="1198807"/>
              <a:ext cx="1009650" cy="1195367"/>
              <a:chOff x="1375885" y="1198807"/>
              <a:chExt cx="1009650" cy="1195367"/>
            </a:xfrm>
            <a:solidFill>
              <a:srgbClr val="037EB5"/>
            </a:solidFill>
          </p:grpSpPr>
          <p:grpSp>
            <p:nvGrpSpPr>
              <p:cNvPr id="109" name="Group 53"/>
              <p:cNvGrpSpPr/>
              <p:nvPr/>
            </p:nvGrpSpPr>
            <p:grpSpPr>
              <a:xfrm>
                <a:off x="1375885" y="1198807"/>
                <a:ext cx="1009650" cy="1139826"/>
                <a:chOff x="1368786" y="1195986"/>
                <a:chExt cx="1009650" cy="1139826"/>
              </a:xfrm>
              <a:grpFill/>
            </p:grpSpPr>
            <p:sp>
              <p:nvSpPr>
                <p:cNvPr id="111"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10"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14" name="Group 50"/>
          <p:cNvGrpSpPr/>
          <p:nvPr/>
        </p:nvGrpSpPr>
        <p:grpSpPr>
          <a:xfrm>
            <a:off x="6614889" y="4176521"/>
            <a:ext cx="453749" cy="453749"/>
            <a:chOff x="1179223" y="991203"/>
            <a:chExt cx="1402969" cy="1402971"/>
          </a:xfrm>
        </p:grpSpPr>
        <p:sp>
          <p:nvSpPr>
            <p:cNvPr id="115" name="Oval 51"/>
            <p:cNvSpPr/>
            <p:nvPr/>
          </p:nvSpPr>
          <p:spPr>
            <a:xfrm>
              <a:off x="1179223" y="991203"/>
              <a:ext cx="1402969" cy="140297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6" name="Group 52"/>
            <p:cNvGrpSpPr/>
            <p:nvPr/>
          </p:nvGrpSpPr>
          <p:grpSpPr>
            <a:xfrm>
              <a:off x="1375885" y="1198807"/>
              <a:ext cx="1009650" cy="1195367"/>
              <a:chOff x="1375885" y="1198807"/>
              <a:chExt cx="1009650" cy="1195367"/>
            </a:xfrm>
            <a:solidFill>
              <a:srgbClr val="037EB5"/>
            </a:solidFill>
          </p:grpSpPr>
          <p:grpSp>
            <p:nvGrpSpPr>
              <p:cNvPr id="117" name="Group 53"/>
              <p:cNvGrpSpPr/>
              <p:nvPr/>
            </p:nvGrpSpPr>
            <p:grpSpPr>
              <a:xfrm>
                <a:off x="1375885" y="1198807"/>
                <a:ext cx="1009650" cy="1139826"/>
                <a:chOff x="1368786" y="1195986"/>
                <a:chExt cx="1009650" cy="1139826"/>
              </a:xfrm>
              <a:grpFill/>
            </p:grpSpPr>
            <p:sp>
              <p:nvSpPr>
                <p:cNvPr id="119"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18"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cxnSp>
        <p:nvCxnSpPr>
          <p:cNvPr id="122" name="Straight Arrow Connector 75"/>
          <p:cNvCxnSpPr/>
          <p:nvPr/>
        </p:nvCxnSpPr>
        <p:spPr>
          <a:xfrm>
            <a:off x="8274310" y="5180255"/>
            <a:ext cx="306629" cy="518075"/>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23" name="Group 58"/>
          <p:cNvGrpSpPr/>
          <p:nvPr/>
        </p:nvGrpSpPr>
        <p:grpSpPr>
          <a:xfrm>
            <a:off x="7787332" y="4746531"/>
            <a:ext cx="664338" cy="664338"/>
            <a:chOff x="1179225" y="991203"/>
            <a:chExt cx="1402970" cy="1402971"/>
          </a:xfrm>
        </p:grpSpPr>
        <p:sp>
          <p:nvSpPr>
            <p:cNvPr id="124" name="Oval 59"/>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5" name="Group 60"/>
            <p:cNvGrpSpPr/>
            <p:nvPr/>
          </p:nvGrpSpPr>
          <p:grpSpPr>
            <a:xfrm>
              <a:off x="1375885" y="1198807"/>
              <a:ext cx="1009650" cy="1195367"/>
              <a:chOff x="1375885" y="1198807"/>
              <a:chExt cx="1009650" cy="1195367"/>
            </a:xfrm>
            <a:solidFill>
              <a:srgbClr val="037EB5"/>
            </a:solidFill>
          </p:grpSpPr>
          <p:grpSp>
            <p:nvGrpSpPr>
              <p:cNvPr id="126" name="Group 61"/>
              <p:cNvGrpSpPr/>
              <p:nvPr/>
            </p:nvGrpSpPr>
            <p:grpSpPr>
              <a:xfrm>
                <a:off x="1375885" y="1198807"/>
                <a:ext cx="1009650" cy="1139826"/>
                <a:chOff x="1368786" y="1195986"/>
                <a:chExt cx="1009650" cy="1139826"/>
              </a:xfrm>
              <a:grpFill/>
            </p:grpSpPr>
            <p:sp>
              <p:nvSpPr>
                <p:cNvPr id="12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27" name="Freeform 62"/>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31" name="Group 50"/>
          <p:cNvGrpSpPr/>
          <p:nvPr/>
        </p:nvGrpSpPr>
        <p:grpSpPr>
          <a:xfrm>
            <a:off x="6936202" y="4830061"/>
            <a:ext cx="453749" cy="453749"/>
            <a:chOff x="1179223" y="991203"/>
            <a:chExt cx="1402969" cy="1402971"/>
          </a:xfrm>
        </p:grpSpPr>
        <p:sp>
          <p:nvSpPr>
            <p:cNvPr id="132" name="Oval 51"/>
            <p:cNvSpPr/>
            <p:nvPr/>
          </p:nvSpPr>
          <p:spPr>
            <a:xfrm>
              <a:off x="1179223" y="991203"/>
              <a:ext cx="1402969" cy="140297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3" name="Group 52"/>
            <p:cNvGrpSpPr/>
            <p:nvPr/>
          </p:nvGrpSpPr>
          <p:grpSpPr>
            <a:xfrm>
              <a:off x="1375885" y="1198807"/>
              <a:ext cx="1009650" cy="1195367"/>
              <a:chOff x="1375885" y="1198807"/>
              <a:chExt cx="1009650" cy="1195367"/>
            </a:xfrm>
            <a:solidFill>
              <a:srgbClr val="037EB5"/>
            </a:solidFill>
          </p:grpSpPr>
          <p:grpSp>
            <p:nvGrpSpPr>
              <p:cNvPr id="134" name="Group 53"/>
              <p:cNvGrpSpPr/>
              <p:nvPr/>
            </p:nvGrpSpPr>
            <p:grpSpPr>
              <a:xfrm>
                <a:off x="1375885" y="1198807"/>
                <a:ext cx="1009650" cy="1139826"/>
                <a:chOff x="1368786" y="1195986"/>
                <a:chExt cx="1009650" cy="1139826"/>
              </a:xfrm>
              <a:grpFill/>
            </p:grpSpPr>
            <p:sp>
              <p:nvSpPr>
                <p:cNvPr id="136"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7"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8"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35"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39" name="Group 50"/>
          <p:cNvGrpSpPr/>
          <p:nvPr/>
        </p:nvGrpSpPr>
        <p:grpSpPr>
          <a:xfrm>
            <a:off x="8511815" y="5729108"/>
            <a:ext cx="453749" cy="453749"/>
            <a:chOff x="1179223" y="991203"/>
            <a:chExt cx="1402969" cy="1402971"/>
          </a:xfrm>
        </p:grpSpPr>
        <p:sp>
          <p:nvSpPr>
            <p:cNvPr id="140" name="Oval 51"/>
            <p:cNvSpPr/>
            <p:nvPr/>
          </p:nvSpPr>
          <p:spPr>
            <a:xfrm>
              <a:off x="1179223" y="991203"/>
              <a:ext cx="1402969" cy="140297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41" name="Group 52"/>
            <p:cNvGrpSpPr/>
            <p:nvPr/>
          </p:nvGrpSpPr>
          <p:grpSpPr>
            <a:xfrm>
              <a:off x="1375885" y="1198807"/>
              <a:ext cx="1009650" cy="1195367"/>
              <a:chOff x="1375885" y="1198807"/>
              <a:chExt cx="1009650" cy="1195367"/>
            </a:xfrm>
            <a:solidFill>
              <a:srgbClr val="037EB5"/>
            </a:solidFill>
          </p:grpSpPr>
          <p:grpSp>
            <p:nvGrpSpPr>
              <p:cNvPr id="142" name="Group 53"/>
              <p:cNvGrpSpPr/>
              <p:nvPr/>
            </p:nvGrpSpPr>
            <p:grpSpPr>
              <a:xfrm>
                <a:off x="1375885" y="1198807"/>
                <a:ext cx="1009650" cy="1139826"/>
                <a:chOff x="1368786" y="1195986"/>
                <a:chExt cx="1009650" cy="1139826"/>
              </a:xfrm>
              <a:grpFill/>
            </p:grpSpPr>
            <p:sp>
              <p:nvSpPr>
                <p:cNvPr id="144"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5"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6"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43"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cxnSp>
        <p:nvCxnSpPr>
          <p:cNvPr id="147" name="Straight Arrow Connector 75"/>
          <p:cNvCxnSpPr/>
          <p:nvPr/>
        </p:nvCxnSpPr>
        <p:spPr>
          <a:xfrm flipH="1">
            <a:off x="9496936" y="4619186"/>
            <a:ext cx="545662" cy="443587"/>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75"/>
          <p:cNvCxnSpPr/>
          <p:nvPr/>
        </p:nvCxnSpPr>
        <p:spPr>
          <a:xfrm>
            <a:off x="10076528" y="4716108"/>
            <a:ext cx="18578" cy="719008"/>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49" name="Group 66"/>
          <p:cNvGrpSpPr/>
          <p:nvPr/>
        </p:nvGrpSpPr>
        <p:grpSpPr>
          <a:xfrm>
            <a:off x="9748074" y="4300172"/>
            <a:ext cx="664338" cy="664338"/>
            <a:chOff x="1179225" y="991203"/>
            <a:chExt cx="1402970" cy="1402971"/>
          </a:xfrm>
        </p:grpSpPr>
        <p:sp>
          <p:nvSpPr>
            <p:cNvPr id="150" name="Oval 67"/>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1" name="Group 68"/>
            <p:cNvGrpSpPr/>
            <p:nvPr/>
          </p:nvGrpSpPr>
          <p:grpSpPr>
            <a:xfrm>
              <a:off x="1375885" y="1198807"/>
              <a:ext cx="1009650" cy="1195367"/>
              <a:chOff x="1375885" y="1198807"/>
              <a:chExt cx="1009650" cy="1195367"/>
            </a:xfrm>
            <a:solidFill>
              <a:srgbClr val="037EB5"/>
            </a:solidFill>
          </p:grpSpPr>
          <p:grpSp>
            <p:nvGrpSpPr>
              <p:cNvPr id="152" name="Group 69"/>
              <p:cNvGrpSpPr/>
              <p:nvPr/>
            </p:nvGrpSpPr>
            <p:grpSpPr>
              <a:xfrm>
                <a:off x="1375885" y="1198807"/>
                <a:ext cx="1009650" cy="1139826"/>
                <a:chOff x="1368786" y="1195986"/>
                <a:chExt cx="1009650" cy="1139826"/>
              </a:xfrm>
              <a:grpFill/>
            </p:grpSpPr>
            <p:sp>
              <p:nvSpPr>
                <p:cNvPr id="154"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5"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6"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53" name="Freeform 70"/>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57" name="Group 50"/>
          <p:cNvGrpSpPr/>
          <p:nvPr/>
        </p:nvGrpSpPr>
        <p:grpSpPr>
          <a:xfrm>
            <a:off x="9030862" y="5023149"/>
            <a:ext cx="453749" cy="453749"/>
            <a:chOff x="1179225" y="991203"/>
            <a:chExt cx="1402970" cy="1402971"/>
          </a:xfrm>
        </p:grpSpPr>
        <p:sp>
          <p:nvSpPr>
            <p:cNvPr id="158"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9" name="Group 52"/>
            <p:cNvGrpSpPr/>
            <p:nvPr/>
          </p:nvGrpSpPr>
          <p:grpSpPr>
            <a:xfrm>
              <a:off x="1375885" y="1198807"/>
              <a:ext cx="1009650" cy="1195367"/>
              <a:chOff x="1375885" y="1198807"/>
              <a:chExt cx="1009650" cy="1195367"/>
            </a:xfrm>
            <a:solidFill>
              <a:srgbClr val="037EB5"/>
            </a:solidFill>
          </p:grpSpPr>
          <p:grpSp>
            <p:nvGrpSpPr>
              <p:cNvPr id="160" name="Group 53"/>
              <p:cNvGrpSpPr/>
              <p:nvPr/>
            </p:nvGrpSpPr>
            <p:grpSpPr>
              <a:xfrm>
                <a:off x="1375885" y="1198807"/>
                <a:ext cx="1009650" cy="1139826"/>
                <a:chOff x="1368786" y="1195986"/>
                <a:chExt cx="1009650" cy="1139826"/>
              </a:xfrm>
              <a:grpFill/>
            </p:grpSpPr>
            <p:sp>
              <p:nvSpPr>
                <p:cNvPr id="162"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3"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4"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61"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65" name="Group 50"/>
          <p:cNvGrpSpPr/>
          <p:nvPr/>
        </p:nvGrpSpPr>
        <p:grpSpPr>
          <a:xfrm>
            <a:off x="9872905" y="5502233"/>
            <a:ext cx="453749" cy="453749"/>
            <a:chOff x="1179225" y="991203"/>
            <a:chExt cx="1402970" cy="1402971"/>
          </a:xfrm>
        </p:grpSpPr>
        <p:sp>
          <p:nvSpPr>
            <p:cNvPr id="166"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7" name="Group 52"/>
            <p:cNvGrpSpPr/>
            <p:nvPr/>
          </p:nvGrpSpPr>
          <p:grpSpPr>
            <a:xfrm>
              <a:off x="1375885" y="1198807"/>
              <a:ext cx="1009650" cy="1195367"/>
              <a:chOff x="1375885" y="1198807"/>
              <a:chExt cx="1009650" cy="1195367"/>
            </a:xfrm>
            <a:solidFill>
              <a:srgbClr val="037EB5"/>
            </a:solidFill>
          </p:grpSpPr>
          <p:grpSp>
            <p:nvGrpSpPr>
              <p:cNvPr id="168" name="Group 53"/>
              <p:cNvGrpSpPr/>
              <p:nvPr/>
            </p:nvGrpSpPr>
            <p:grpSpPr>
              <a:xfrm>
                <a:off x="1375885" y="1198807"/>
                <a:ext cx="1009650" cy="1139826"/>
                <a:chOff x="1368786" y="1195986"/>
                <a:chExt cx="1009650" cy="1139826"/>
              </a:xfrm>
              <a:grpFill/>
            </p:grpSpPr>
            <p:sp>
              <p:nvSpPr>
                <p:cNvPr id="170"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1"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2"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69"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cxnSp>
        <p:nvCxnSpPr>
          <p:cNvPr id="173" name="Straight Arrow Connector 75"/>
          <p:cNvCxnSpPr/>
          <p:nvPr/>
        </p:nvCxnSpPr>
        <p:spPr>
          <a:xfrm flipV="1">
            <a:off x="9025615" y="2235826"/>
            <a:ext cx="541689" cy="145917"/>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75"/>
          <p:cNvCxnSpPr/>
          <p:nvPr/>
        </p:nvCxnSpPr>
        <p:spPr>
          <a:xfrm flipH="1" flipV="1">
            <a:off x="8271850" y="2166219"/>
            <a:ext cx="452891" cy="204667"/>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75" name="Group 36"/>
          <p:cNvGrpSpPr/>
          <p:nvPr/>
        </p:nvGrpSpPr>
        <p:grpSpPr>
          <a:xfrm>
            <a:off x="8554365" y="2050340"/>
            <a:ext cx="664338" cy="664338"/>
            <a:chOff x="1179225" y="991203"/>
            <a:chExt cx="1402970" cy="1402971"/>
          </a:xfrm>
        </p:grpSpPr>
        <p:sp>
          <p:nvSpPr>
            <p:cNvPr id="176" name="Oval 23"/>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77" name="Group 35"/>
            <p:cNvGrpSpPr/>
            <p:nvPr/>
          </p:nvGrpSpPr>
          <p:grpSpPr>
            <a:xfrm>
              <a:off x="1375885" y="1198807"/>
              <a:ext cx="1009650" cy="1195367"/>
              <a:chOff x="1375885" y="1198807"/>
              <a:chExt cx="1009650" cy="1195367"/>
            </a:xfrm>
            <a:solidFill>
              <a:srgbClr val="037EB5"/>
            </a:solidFill>
          </p:grpSpPr>
          <p:grpSp>
            <p:nvGrpSpPr>
              <p:cNvPr id="178" name="Group 24"/>
              <p:cNvGrpSpPr/>
              <p:nvPr/>
            </p:nvGrpSpPr>
            <p:grpSpPr>
              <a:xfrm>
                <a:off x="1375885" y="1198807"/>
                <a:ext cx="1009650" cy="1139826"/>
                <a:chOff x="1368786" y="1195986"/>
                <a:chExt cx="1009650" cy="1139826"/>
              </a:xfrm>
              <a:grpFill/>
            </p:grpSpPr>
            <p:sp>
              <p:nvSpPr>
                <p:cNvPr id="180"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1"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2"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79" name="Freeform 3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83" name="Group 50"/>
          <p:cNvGrpSpPr/>
          <p:nvPr/>
        </p:nvGrpSpPr>
        <p:grpSpPr>
          <a:xfrm>
            <a:off x="7753078" y="1855035"/>
            <a:ext cx="453749" cy="453749"/>
            <a:chOff x="1179223" y="991203"/>
            <a:chExt cx="1402969" cy="1402971"/>
          </a:xfrm>
        </p:grpSpPr>
        <p:sp>
          <p:nvSpPr>
            <p:cNvPr id="184" name="Oval 51"/>
            <p:cNvSpPr/>
            <p:nvPr/>
          </p:nvSpPr>
          <p:spPr>
            <a:xfrm>
              <a:off x="1179223" y="991203"/>
              <a:ext cx="1402969" cy="140297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5" name="Group 52"/>
            <p:cNvGrpSpPr/>
            <p:nvPr/>
          </p:nvGrpSpPr>
          <p:grpSpPr>
            <a:xfrm>
              <a:off x="1375885" y="1198807"/>
              <a:ext cx="1009650" cy="1195367"/>
              <a:chOff x="1375885" y="1198807"/>
              <a:chExt cx="1009650" cy="1195367"/>
            </a:xfrm>
            <a:solidFill>
              <a:srgbClr val="037EB5"/>
            </a:solidFill>
          </p:grpSpPr>
          <p:grpSp>
            <p:nvGrpSpPr>
              <p:cNvPr id="186" name="Group 53"/>
              <p:cNvGrpSpPr/>
              <p:nvPr/>
            </p:nvGrpSpPr>
            <p:grpSpPr>
              <a:xfrm>
                <a:off x="1375885" y="1198807"/>
                <a:ext cx="1009650" cy="1139826"/>
                <a:chOff x="1368786" y="1195986"/>
                <a:chExt cx="1009650" cy="1139826"/>
              </a:xfrm>
              <a:grpFill/>
            </p:grpSpPr>
            <p:sp>
              <p:nvSpPr>
                <p:cNvPr id="18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87"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91" name="Group 50"/>
          <p:cNvGrpSpPr/>
          <p:nvPr/>
        </p:nvGrpSpPr>
        <p:grpSpPr>
          <a:xfrm>
            <a:off x="9632230" y="1967842"/>
            <a:ext cx="453749" cy="453749"/>
            <a:chOff x="1179223" y="991203"/>
            <a:chExt cx="1402969" cy="1402971"/>
          </a:xfrm>
        </p:grpSpPr>
        <p:sp>
          <p:nvSpPr>
            <p:cNvPr id="192" name="Oval 51"/>
            <p:cNvSpPr/>
            <p:nvPr/>
          </p:nvSpPr>
          <p:spPr>
            <a:xfrm>
              <a:off x="1179223" y="991203"/>
              <a:ext cx="1402969" cy="140297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3" name="Group 52"/>
            <p:cNvGrpSpPr/>
            <p:nvPr/>
          </p:nvGrpSpPr>
          <p:grpSpPr>
            <a:xfrm>
              <a:off x="1375885" y="1198807"/>
              <a:ext cx="1009650" cy="1195367"/>
              <a:chOff x="1375885" y="1198807"/>
              <a:chExt cx="1009650" cy="1195367"/>
            </a:xfrm>
            <a:solidFill>
              <a:srgbClr val="037EB5"/>
            </a:solidFill>
          </p:grpSpPr>
          <p:grpSp>
            <p:nvGrpSpPr>
              <p:cNvPr id="194" name="Group 53"/>
              <p:cNvGrpSpPr/>
              <p:nvPr/>
            </p:nvGrpSpPr>
            <p:grpSpPr>
              <a:xfrm>
                <a:off x="1375885" y="1198807"/>
                <a:ext cx="1009650" cy="1139826"/>
                <a:chOff x="1368786" y="1195986"/>
                <a:chExt cx="1009650" cy="1139826"/>
              </a:xfrm>
              <a:grpFill/>
            </p:grpSpPr>
            <p:sp>
              <p:nvSpPr>
                <p:cNvPr id="196"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7"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8"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95"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99" name="组合 198"/>
          <p:cNvGrpSpPr/>
          <p:nvPr/>
        </p:nvGrpSpPr>
        <p:grpSpPr>
          <a:xfrm>
            <a:off x="1104376" y="2258420"/>
            <a:ext cx="4435538" cy="3260323"/>
            <a:chOff x="1689401" y="2437541"/>
            <a:chExt cx="3264015" cy="2399200"/>
          </a:xfrm>
        </p:grpSpPr>
        <p:sp>
          <p:nvSpPr>
            <p:cNvPr id="200" name="矩形 55"/>
            <p:cNvSpPr/>
            <p:nvPr/>
          </p:nvSpPr>
          <p:spPr>
            <a:xfrm>
              <a:off x="1689400" y="3896959"/>
              <a:ext cx="3264015" cy="955499"/>
            </a:xfrm>
            <a:prstGeom prst="rect">
              <a:avLst/>
            </a:prstGeom>
          </p:spPr>
          <p:txBody>
            <a:bodyPr anchor="ctr" wrap="square">
              <a:spAutoFit/>
            </a:bodyPr>
            <a:lstStyle/>
            <a:p>
              <a:pPr>
                <a:lnSpc>
                  <a:spcPct val="120000"/>
                </a:lnSpc>
              </a:pPr>
              <a:r>
                <a:rPr altLang="zh-CN" lang="zh-CN" sz="1100">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adipisicing elit, sed do eiusmod tempor incididunt ut labore et dolore magnaLorem amet, consectetur adipisicing elit, sed do eiusmod tempor incididunt ut labore et dolore magna consectetur adipisicing elit, sed do eiusmod tempor incididunt .</a:t>
              </a:r>
            </a:p>
          </p:txBody>
        </p:sp>
        <p:sp>
          <p:nvSpPr>
            <p:cNvPr id="201" name="矩形 39"/>
            <p:cNvSpPr/>
            <p:nvPr/>
          </p:nvSpPr>
          <p:spPr>
            <a:xfrm>
              <a:off x="1689401" y="3039265"/>
              <a:ext cx="2924254" cy="291584"/>
            </a:xfrm>
            <a:prstGeom prst="rect">
              <a:avLst/>
            </a:prstGeom>
            <a:solidFill>
              <a:srgbClr val="53BAE9"/>
            </a:solidFill>
          </p:spPr>
          <p:txBody>
            <a:bodyPr anchor="ctr" wrap="none">
              <a:spAutoFit/>
            </a:bodyPr>
            <a:lstStyle/>
            <a:p>
              <a:r>
                <a:rPr altLang="zh-CN" b="1" lang="zh-CN" smtClean="0" sz="2000">
                  <a:solidFill>
                    <a:schemeClr val="bg1"/>
                  </a:solidFill>
                  <a:latin charset="-122" panose="020b0503020204020204" pitchFamily="34" typeface="微软雅黑"/>
                  <a:ea charset="-122" panose="020b0503020204020204" pitchFamily="34" typeface="微软雅黑"/>
                  <a:sym charset="0" typeface="News Gothic MT"/>
                </a:rPr>
                <a:t>LOREM IPSUM DOLOR AMET </a:t>
              </a:r>
            </a:p>
          </p:txBody>
        </p:sp>
        <p:sp>
          <p:nvSpPr>
            <p:cNvPr id="202" name="矩形 201"/>
            <p:cNvSpPr/>
            <p:nvPr/>
          </p:nvSpPr>
          <p:spPr>
            <a:xfrm>
              <a:off x="1689401" y="3486896"/>
              <a:ext cx="1978007" cy="291584"/>
            </a:xfrm>
            <a:prstGeom prst="rect">
              <a:avLst/>
            </a:prstGeom>
            <a:solidFill>
              <a:srgbClr val="53BAE9"/>
            </a:solidFill>
          </p:spPr>
          <p:txBody>
            <a:bodyPr anchor="ctr" wrap="none">
              <a:spAutoFit/>
            </a:bodyPr>
            <a:lstStyle/>
            <a:p>
              <a:r>
                <a:rPr altLang="zh-CN" b="1" lang="zh-CN" smtClean="0" sz="2000">
                  <a:solidFill>
                    <a:schemeClr val="bg1"/>
                  </a:solidFill>
                  <a:latin charset="-122" panose="020b0503020204020204" pitchFamily="34" typeface="微软雅黑"/>
                  <a:ea charset="-122" panose="020b0503020204020204" pitchFamily="34" typeface="微软雅黑"/>
                  <a:sym charset="0" typeface="News Gothic MT"/>
                </a:rPr>
                <a:t>CONSECTETUR ELIT</a:t>
              </a:r>
            </a:p>
          </p:txBody>
        </p:sp>
        <p:sp>
          <p:nvSpPr>
            <p:cNvPr id="203" name="文本框 202"/>
            <p:cNvSpPr txBox="1"/>
            <p:nvPr/>
          </p:nvSpPr>
          <p:spPr>
            <a:xfrm>
              <a:off x="1689401" y="2439841"/>
              <a:ext cx="1282050" cy="471021"/>
            </a:xfrm>
            <a:prstGeom prst="rect">
              <a:avLst/>
            </a:prstGeom>
            <a:noFill/>
          </p:spPr>
          <p:txBody>
            <a:bodyPr anchor="ctr" rtlCol="0" wrap="square">
              <a:spAutoFit/>
            </a:bodyPr>
            <a:lstStyle/>
            <a:p>
              <a:r>
                <a:rPr altLang="zh-CN" lang="en-US" sz="3600">
                  <a:solidFill>
                    <a:srgbClr val="53BAE9"/>
                  </a:solidFill>
                  <a:latin charset="-122" panose="02010600040101010101" pitchFamily="2" typeface="华文细黑"/>
                  <a:ea charset="-122" panose="02010600040101010101" pitchFamily="2" typeface="华文细黑"/>
                </a:rPr>
                <a:t>9,300</a:t>
              </a:r>
            </a:p>
          </p:txBody>
        </p:sp>
        <p:sp>
          <p:nvSpPr>
            <p:cNvPr id="204" name="文本框 203"/>
            <p:cNvSpPr txBox="1"/>
            <p:nvPr/>
          </p:nvSpPr>
          <p:spPr>
            <a:xfrm>
              <a:off x="2715776" y="2417411"/>
              <a:ext cx="744969" cy="515880"/>
            </a:xfrm>
            <a:prstGeom prst="rect">
              <a:avLst/>
            </a:prstGeom>
            <a:noFill/>
          </p:spPr>
          <p:txBody>
            <a:bodyPr anchor="ctr" rtlCol="0" wrap="square">
              <a:spAutoFit/>
            </a:bodyPr>
            <a:lstStyle/>
            <a:p>
              <a:pPr algn="ctr"/>
              <a:r>
                <a:rPr altLang="zh-CN" lang="en-US" sz="2000">
                  <a:latin charset="-122" panose="02010600040101010101" pitchFamily="2" typeface="华文细黑"/>
                  <a:ea charset="-122" panose="02010600040101010101" pitchFamily="2" typeface="华文细黑"/>
                </a:rPr>
                <a:t>Million</a:t>
              </a:r>
            </a:p>
          </p:txBody>
        </p:sp>
      </p:grpSp>
    </p:spTree>
    <p:extLst>
      <p:ext uri="{BB962C8B-B14F-4D97-AF65-F5344CB8AC3E}">
        <p14:creationId val="2945959969"/>
      </p:ext>
    </p:extLst>
  </p:cSld>
  <p:clrMapOvr>
    <a:masterClrMapping/>
  </p:clrMapOvr>
  <p:transition spd="slow">
    <p:push dir="u"/>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Lenovo</Company>
  <PresentationFormat>宽屏</PresentationFormat>
  <Paragraphs>202</Paragraphs>
  <Slides>22</Slides>
  <Notes>0</Notes>
  <TotalTime>473</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22</vt:i4>
      </vt:variant>
    </vt:vector>
  </HeadingPairs>
  <TitlesOfParts>
    <vt:vector baseType="lpstr" size="39">
      <vt:lpstr>Arial</vt:lpstr>
      <vt:lpstr>Calibri Light</vt:lpstr>
      <vt:lpstr>Calibri</vt:lpstr>
      <vt:lpstr>华文细黑</vt:lpstr>
      <vt:lpstr>Segoe UI Light</vt:lpstr>
      <vt:lpstr>Segoe UI Black</vt:lpstr>
      <vt:lpstr>微软雅黑</vt:lpstr>
      <vt:lpstr>HelveticaNeueLT Pro 67 MdCn</vt:lpstr>
      <vt:lpstr>Open Sans</vt:lpstr>
      <vt:lpstr>News Gothic MT</vt:lpstr>
      <vt:lpstr>Franklin Gothic Medium Cond</vt:lpstr>
      <vt:lpstr>Hiragino Sans GB W3</vt:lpstr>
      <vt:lpstr>Segoe UI Semibold</vt:lpstr>
      <vt:lpstr>宋体</vt:lpstr>
      <vt:lpstr>FontAwesome</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2015-05-12T15:24:33Z</dcterms:created>
  <cp:lastModifiedBy>ypppt</cp:lastModifiedBy>
  <dcterms:modified xsi:type="dcterms:W3CDTF">2021-08-20T11:02:31Z</dcterms:modified>
  <cp:revision>19</cp:revision>
  <dc:title>PowerPoint 演示文稿</dc:title>
</cp:coreProperties>
</file>